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26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72928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Extrapolation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 its Dangers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7192"/>
              </a:spcBef>
            </a:pPr>
            <a:r>
              <a:rPr sz="1600" i="1" spc="-147" dirty="0">
                <a:latin typeface="Times New Roman"/>
                <a:cs typeface="Times New Roman"/>
              </a:rPr>
              <a:t>Y</a:t>
            </a:r>
            <a:r>
              <a:rPr sz="1600" i="1" dirty="0">
                <a:latin typeface="Times New Roman"/>
                <a:cs typeface="Times New Roman"/>
              </a:rPr>
              <a:t>ear       </a:t>
            </a:r>
            <a:r>
              <a:rPr sz="1600" i="1" spc="11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Net</a:t>
            </a:r>
            <a:r>
              <a:rPr sz="1600" i="1" spc="2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ofit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1996       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122.30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1997       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247.05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1998       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    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499.03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1999       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1,008.05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2000       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2,036.25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2001       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4,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13.23</a:t>
            </a:r>
            <a:endParaRPr sz="1600">
              <a:latin typeface="Times New Roman"/>
              <a:cs typeface="Times New Roman"/>
            </a:endParaRPr>
          </a:p>
          <a:p>
            <a:pPr marL="1395001" marR="364221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continues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6422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4.</a:t>
            </a:r>
            <a:r>
              <a:rPr sz="1600" spc="-62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13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billion.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62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24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75336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II.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Analyst Forecasts of Growth</a:t>
            </a:r>
            <a:endParaRPr sz="2100">
              <a:latin typeface="Times New Roman"/>
              <a:cs typeface="Times New Roman"/>
            </a:endParaRPr>
          </a:p>
          <a:p>
            <a:pPr marL="1395001" marR="461592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job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6159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sectors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</a:t>
            </a:r>
            <a:r>
              <a:rPr sz="1600" spc="-102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proportion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(outside </a:t>
            </a:r>
            <a:endParaRPr sz="1600">
              <a:latin typeface="Times New Roman"/>
              <a:cs typeface="Times New Roman"/>
            </a:endParaRPr>
          </a:p>
          <a:p>
            <a:pPr marL="1395001" marR="46159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selling)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spent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forecasting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share.</a:t>
            </a:r>
            <a:endParaRPr sz="1600">
              <a:latin typeface="Times New Roman"/>
              <a:cs typeface="Times New Roman"/>
            </a:endParaRPr>
          </a:p>
          <a:p>
            <a:pPr marL="1749020" marR="878471" indent="-252870">
              <a:lnSpc>
                <a:spcPts val="1599"/>
              </a:lnSpc>
              <a:spcBef>
                <a:spcPts val="49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Most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time,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spent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forecasting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next 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</a:t>
            </a:r>
            <a:endParaRPr sz="1400">
              <a:latin typeface="Times New Roman"/>
              <a:cs typeface="Times New Roman"/>
            </a:endParaRPr>
          </a:p>
          <a:p>
            <a:pPr marL="1749020" marR="294901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While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forecast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next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 years,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analysis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information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(generally)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goes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far more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limited.</a:t>
            </a:r>
            <a:endParaRPr sz="1400">
              <a:latin typeface="Times New Roman"/>
              <a:cs typeface="Times New Roman"/>
            </a:endParaRPr>
          </a:p>
          <a:p>
            <a:pPr marL="1395001" marR="364284" indent="-303444">
              <a:lnSpc>
                <a:spcPts val="1806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forecasts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widely </a:t>
            </a:r>
            <a:endParaRPr sz="1600">
              <a:latin typeface="Times New Roman"/>
              <a:cs typeface="Times New Roman"/>
            </a:endParaRPr>
          </a:p>
          <a:p>
            <a:pPr marL="1395001" marR="36428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disseminated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services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such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Zacks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IBES,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least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U.S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12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16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37945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07900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How good are analysts at forecasting growth?</a:t>
            </a:r>
            <a:endParaRPr sz="2100">
              <a:latin typeface="Times New Roman"/>
              <a:cs typeface="Times New Roman"/>
            </a:endParaRPr>
          </a:p>
          <a:p>
            <a:pPr marL="1395001" marR="347110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forecasts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EPS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tend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to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</a:t>
            </a:r>
            <a:r>
              <a:rPr sz="1600" u="sng" spc="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closer</a:t>
            </a:r>
            <a:r>
              <a:rPr sz="1600" u="sng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actual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EPS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 </a:t>
            </a:r>
            <a:endParaRPr sz="1600">
              <a:latin typeface="Times New Roman"/>
              <a:cs typeface="Times New Roman"/>
            </a:endParaRPr>
          </a:p>
          <a:p>
            <a:pPr marL="1395001" marR="347110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series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</a:t>
            </a:r>
            <a:endParaRPr sz="1600">
              <a:latin typeface="Times New Roman"/>
              <a:cs typeface="Times New Roman"/>
            </a:endParaRPr>
          </a:p>
          <a:p>
            <a:pPr marL="1091557" marR="724002" algn="just">
              <a:lnSpc>
                <a:spcPct val="95825"/>
              </a:lnSpc>
              <a:spcBef>
                <a:spcPts val="573"/>
              </a:spcBef>
            </a:pPr>
            <a:r>
              <a:rPr sz="1200" i="1" dirty="0">
                <a:latin typeface="Times New Roman"/>
                <a:cs typeface="Times New Roman"/>
              </a:rPr>
              <a:t>Study                               </a:t>
            </a:r>
            <a:r>
              <a:rPr sz="1200" i="1" spc="75" dirty="0">
                <a:latin typeface="Times New Roman"/>
                <a:cs typeface="Times New Roman"/>
              </a:rPr>
              <a:t> </a:t>
            </a:r>
            <a:r>
              <a:rPr sz="1200" i="1" spc="-67" dirty="0">
                <a:latin typeface="Times New Roman"/>
                <a:cs typeface="Times New Roman"/>
              </a:rPr>
              <a:t>T</a:t>
            </a:r>
            <a:r>
              <a:rPr sz="1200" i="1" dirty="0">
                <a:latin typeface="Times New Roman"/>
                <a:cs typeface="Times New Roman"/>
              </a:rPr>
              <a:t>ime</a:t>
            </a:r>
            <a:r>
              <a:rPr sz="1200" i="1" spc="57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Period                        </a:t>
            </a:r>
            <a:r>
              <a:rPr sz="1200" i="1" spc="296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Analyst</a:t>
            </a:r>
            <a:r>
              <a:rPr sz="1200" i="1" spc="81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Fo</a:t>
            </a:r>
            <a:r>
              <a:rPr sz="1200" i="1" spc="-45" dirty="0">
                <a:latin typeface="Times New Roman"/>
                <a:cs typeface="Times New Roman"/>
              </a:rPr>
              <a:t>r</a:t>
            </a:r>
            <a:r>
              <a:rPr sz="1200" i="1" dirty="0">
                <a:latin typeface="Times New Roman"/>
                <a:cs typeface="Times New Roman"/>
              </a:rPr>
              <a:t>ecast</a:t>
            </a:r>
            <a:r>
              <a:rPr sz="1200" i="1" spc="94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Er</a:t>
            </a:r>
            <a:r>
              <a:rPr sz="1200" i="1" spc="-45" dirty="0">
                <a:latin typeface="Times New Roman"/>
                <a:cs typeface="Times New Roman"/>
              </a:rPr>
              <a:t>r</a:t>
            </a:r>
            <a:r>
              <a:rPr sz="1200" i="1" dirty="0">
                <a:latin typeface="Times New Roman"/>
                <a:cs typeface="Times New Roman"/>
              </a:rPr>
              <a:t>or      </a:t>
            </a:r>
            <a:r>
              <a:rPr sz="1200" i="1" spc="91" dirty="0">
                <a:latin typeface="Times New Roman"/>
                <a:cs typeface="Times New Roman"/>
              </a:rPr>
              <a:t> </a:t>
            </a:r>
            <a:r>
              <a:rPr sz="1200" i="1" spc="-67" dirty="0">
                <a:latin typeface="Times New Roman"/>
                <a:cs typeface="Times New Roman"/>
              </a:rPr>
              <a:t>T</a:t>
            </a:r>
            <a:r>
              <a:rPr sz="1200" i="1" dirty="0">
                <a:latin typeface="Times New Roman"/>
                <a:cs typeface="Times New Roman"/>
              </a:rPr>
              <a:t>ime</a:t>
            </a:r>
            <a:r>
              <a:rPr sz="1200" i="1" spc="57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Series</a:t>
            </a:r>
            <a:r>
              <a:rPr sz="1200" i="1" spc="67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Model</a:t>
            </a:r>
            <a:endParaRPr sz="1200">
              <a:latin typeface="Times New Roman"/>
              <a:cs typeface="Times New Roman"/>
            </a:endParaRPr>
          </a:p>
          <a:p>
            <a:pPr marL="1091557" marR="1488862" algn="just">
              <a:lnSpc>
                <a:spcPts val="1393"/>
              </a:lnSpc>
              <a:spcBef>
                <a:spcPts val="642"/>
              </a:spcBef>
            </a:pPr>
            <a:r>
              <a:rPr sz="1200" dirty="0">
                <a:latin typeface="Times New Roman"/>
                <a:cs typeface="Times New Roman"/>
              </a:rPr>
              <a:t>Collins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 Hopwood       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Forecasts          </a:t>
            </a:r>
            <a:r>
              <a:rPr sz="1200" spc="2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31.7%      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34.1% </a:t>
            </a:r>
            <a:endParaRPr sz="1200">
              <a:latin typeface="Times New Roman"/>
              <a:cs typeface="Times New Roman"/>
            </a:endParaRPr>
          </a:p>
          <a:p>
            <a:pPr marL="1091557" marR="1488862" algn="just">
              <a:lnSpc>
                <a:spcPts val="1393"/>
              </a:lnSpc>
              <a:spcBef>
                <a:spcPts val="597"/>
              </a:spcBef>
            </a:pPr>
            <a:r>
              <a:rPr sz="1200" dirty="0">
                <a:latin typeface="Times New Roman"/>
                <a:cs typeface="Times New Roman"/>
              </a:rPr>
              <a:t>Brown</a:t>
            </a:r>
            <a:r>
              <a:rPr sz="1200" spc="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 Roze</a:t>
            </a:r>
            <a:r>
              <a:rPr sz="1200" spc="-22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f            </a:t>
            </a:r>
            <a:r>
              <a:rPr sz="1200" spc="264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Line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Forecasts          </a:t>
            </a:r>
            <a:r>
              <a:rPr sz="1200" spc="2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28.4%                                 </a:t>
            </a:r>
            <a:r>
              <a:rPr sz="1200" spc="1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32.2% </a:t>
            </a:r>
            <a:endParaRPr sz="1200">
              <a:latin typeface="Times New Roman"/>
              <a:cs typeface="Times New Roman"/>
            </a:endParaRPr>
          </a:p>
          <a:p>
            <a:pPr marL="1091557" marR="1488862" algn="just">
              <a:lnSpc>
                <a:spcPts val="1393"/>
              </a:lnSpc>
              <a:spcBef>
                <a:spcPts val="597"/>
              </a:spcBef>
            </a:pPr>
            <a:r>
              <a:rPr sz="1200" dirty="0">
                <a:latin typeface="Times New Roman"/>
                <a:cs typeface="Times New Roman"/>
              </a:rPr>
              <a:t>Fried</a:t>
            </a:r>
            <a:r>
              <a:rPr sz="1200" spc="5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Givoly               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Earnings</a:t>
            </a:r>
            <a:r>
              <a:rPr sz="1200" spc="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Forecaster            </a:t>
            </a:r>
            <a:r>
              <a:rPr sz="1200" spc="1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16.4%                                 </a:t>
            </a:r>
            <a:r>
              <a:rPr sz="1200" spc="1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19.8%</a:t>
            </a:r>
            <a:endParaRPr sz="1200">
              <a:latin typeface="Times New Roman"/>
              <a:cs typeface="Times New Roman"/>
            </a:endParaRPr>
          </a:p>
          <a:p>
            <a:pPr marL="1091557" marR="2025888" algn="just">
              <a:lnSpc>
                <a:spcPts val="1806"/>
              </a:lnSpc>
              <a:spcBef>
                <a:spcPts val="68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advantage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series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tends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decrease</a:t>
            </a:r>
            <a:r>
              <a:rPr sz="1400" u="sng" spc="5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with</a:t>
            </a:r>
            <a:r>
              <a:rPr sz="1400" u="sng" spc="2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forecast</a:t>
            </a:r>
            <a:r>
              <a:rPr sz="1400" u="sng" spc="4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period</a:t>
            </a:r>
            <a:r>
              <a:rPr sz="1400" u="sng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(next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quarter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versus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tends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greater</a:t>
            </a:r>
            <a:r>
              <a:rPr sz="1400" u="sng" spc="4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for</a:t>
            </a:r>
            <a:r>
              <a:rPr sz="1400" u="sng" spc="1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la</a:t>
            </a:r>
            <a:r>
              <a:rPr sz="1400" u="sng" spc="-26" dirty="0">
                <a:latin typeface="Times New Roman"/>
                <a:cs typeface="Times New Roman"/>
              </a:rPr>
              <a:t>r</a:t>
            </a:r>
            <a:r>
              <a:rPr sz="1400" u="sng" dirty="0">
                <a:latin typeface="Times New Roman"/>
                <a:cs typeface="Times New Roman"/>
              </a:rPr>
              <a:t>ger</a:t>
            </a:r>
            <a:r>
              <a:rPr sz="1400" u="sng" spc="3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firms</a:t>
            </a:r>
            <a:r>
              <a:rPr sz="1400" u="sng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tends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greater</a:t>
            </a:r>
            <a:r>
              <a:rPr sz="1400" u="sng" spc="4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at</a:t>
            </a:r>
            <a:r>
              <a:rPr sz="1400" u="sng" spc="2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industry</a:t>
            </a:r>
            <a:r>
              <a:rPr sz="1400" u="sng" spc="4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level</a:t>
            </a:r>
            <a:r>
              <a:rPr sz="1400" u="sng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level</a:t>
            </a:r>
            <a:endParaRPr sz="1400">
              <a:latin typeface="Times New Roman"/>
              <a:cs typeface="Times New Roman"/>
            </a:endParaRPr>
          </a:p>
          <a:p>
            <a:pPr marL="1395001" marR="342101" indent="-303444">
              <a:lnSpc>
                <a:spcPts val="1806"/>
              </a:lnSpc>
              <a:spcBef>
                <a:spcPts val="71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Forecasts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(and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revisions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thereof)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highly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correlated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 </a:t>
            </a:r>
            <a:endParaRPr sz="1600">
              <a:latin typeface="Times New Roman"/>
              <a:cs typeface="Times New Roman"/>
            </a:endParaRPr>
          </a:p>
          <a:p>
            <a:pPr marL="1395001" marR="342101">
              <a:lnSpc>
                <a:spcPts val="1806"/>
              </a:lnSpc>
              <a:spcBef>
                <a:spcPts val="14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analysts.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81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3664" y="2159311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624365" y="2159311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869056" y="2159311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409636" y="2159311"/>
            <a:ext cx="5110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13404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65220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Are some analysts more equal than others?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study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All-America</a:t>
            </a:r>
            <a:r>
              <a:rPr sz="1600" spc="-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(chosen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Institutional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Investor)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found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endParaRPr sz="1600">
              <a:latin typeface="Times New Roman"/>
              <a:cs typeface="Times New Roman"/>
            </a:endParaRPr>
          </a:p>
          <a:p>
            <a:pPr marL="1749020" marR="421048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There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u="sng" spc="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no</a:t>
            </a:r>
            <a:r>
              <a:rPr sz="1400" u="sng" spc="1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evidence</a:t>
            </a:r>
            <a:r>
              <a:rPr sz="1400" u="sng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chosen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All-America</a:t>
            </a:r>
            <a:r>
              <a:rPr sz="1400" spc="-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 team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were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chosen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because</a:t>
            </a:r>
            <a:r>
              <a:rPr sz="1400" u="sng" spc="4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they</a:t>
            </a:r>
            <a:r>
              <a:rPr sz="1400" u="sng" spc="2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were</a:t>
            </a:r>
            <a:r>
              <a:rPr sz="1400" u="sng" spc="3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better</a:t>
            </a:r>
            <a:r>
              <a:rPr sz="1400" u="sng" spc="3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forecasters</a:t>
            </a:r>
            <a:r>
              <a:rPr sz="1400" u="sng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earnings.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(Their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median forecast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error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quarter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prior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being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chosen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30%;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median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forecast error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28%)</a:t>
            </a:r>
            <a:endParaRPr sz="1400">
              <a:latin typeface="Times New Roman"/>
              <a:cs typeface="Times New Roman"/>
            </a:endParaRPr>
          </a:p>
          <a:p>
            <a:pPr marL="1749020" marR="425143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Howeve</a:t>
            </a:r>
            <a:r>
              <a:rPr sz="1400" spc="-53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calendar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following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being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chosen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All-America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analysts, 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become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slightly</a:t>
            </a:r>
            <a:r>
              <a:rPr sz="1400" u="sng" spc="4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better</a:t>
            </a:r>
            <a:r>
              <a:rPr sz="1400" u="sng" spc="3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forecasters</a:t>
            </a:r>
            <a:r>
              <a:rPr sz="1400" u="sng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fortunate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brethren. (The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median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forecast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error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All-America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2%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median forecast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error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analysts)</a:t>
            </a:r>
            <a:endParaRPr sz="1400">
              <a:latin typeface="Times New Roman"/>
              <a:cs typeface="Times New Roman"/>
            </a:endParaRPr>
          </a:p>
          <a:p>
            <a:pPr marL="1749020" marR="714480" indent="-252870">
              <a:lnSpc>
                <a:spcPts val="1599"/>
              </a:lnSpc>
              <a:spcBef>
                <a:spcPts val="350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Earnings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revisions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All-America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tend</a:t>
            </a:r>
            <a:r>
              <a:rPr sz="1400" u="sng" spc="2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have</a:t>
            </a:r>
            <a:r>
              <a:rPr sz="1400" u="sng" spc="3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</a:t>
            </a:r>
            <a:r>
              <a:rPr sz="1400" u="sng" spc="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much</a:t>
            </a:r>
            <a:r>
              <a:rPr sz="1400" u="sng" spc="3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greater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impact</a:t>
            </a:r>
            <a:r>
              <a:rPr sz="1400" u="sng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revisions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endParaRPr sz="1400">
              <a:latin typeface="Times New Roman"/>
              <a:cs typeface="Times New Roman"/>
            </a:endParaRPr>
          </a:p>
          <a:p>
            <a:pPr marL="1749020" marR="429973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recommendations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-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America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greater</a:t>
            </a:r>
            <a:r>
              <a:rPr sz="1400" u="sng" spc="4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impact</a:t>
            </a:r>
            <a:r>
              <a:rPr sz="1400" u="sng" spc="4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stock</a:t>
            </a:r>
            <a:r>
              <a:rPr sz="1400" u="sng" spc="3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prices</a:t>
            </a:r>
            <a:r>
              <a:rPr sz="1400" u="sng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(3%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buys;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4.7%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sells).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recommendations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 changes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sustained,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continue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rise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following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(2.4%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buys;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13.8%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sells).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90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48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54272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The Five Deadly Sins of an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Analyst</a:t>
            </a:r>
            <a:endParaRPr sz="2100">
              <a:latin typeface="Times New Roman"/>
              <a:cs typeface="Times New Roman"/>
            </a:endParaRPr>
          </a:p>
          <a:p>
            <a:pPr marL="1395001" marR="448927" indent="-303444">
              <a:lnSpc>
                <a:spcPts val="1810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spc="-147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unnel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7" dirty="0">
                <a:latin typeface="Times New Roman"/>
                <a:cs typeface="Times New Roman"/>
              </a:rPr>
              <a:t>V</a:t>
            </a:r>
            <a:r>
              <a:rPr sz="1600" b="1" dirty="0">
                <a:latin typeface="Times New Roman"/>
                <a:cs typeface="Times New Roman"/>
              </a:rPr>
              <a:t>ision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Becoming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focused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sector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within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48927">
              <a:lnSpc>
                <a:spcPts val="1806"/>
              </a:lnSpc>
              <a:spcBef>
                <a:spcPts val="31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sector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lose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sight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bigger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picture.</a:t>
            </a:r>
            <a:endParaRPr sz="1600">
              <a:latin typeface="Times New Roman"/>
              <a:cs typeface="Times New Roman"/>
            </a:endParaRPr>
          </a:p>
          <a:p>
            <a:pPr marL="1395001" marR="452029" indent="-303444">
              <a:lnSpc>
                <a:spcPts val="1810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dirty="0">
                <a:latin typeface="Times New Roman"/>
                <a:cs typeface="Times New Roman"/>
              </a:rPr>
              <a:t>Lemmingitis</a:t>
            </a:r>
            <a:r>
              <a:rPr sz="1600" dirty="0">
                <a:latin typeface="Times New Roman"/>
                <a:cs typeface="Times New Roman"/>
              </a:rPr>
              <a:t>:Strong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felt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recommendations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revise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 </a:t>
            </a:r>
            <a:endParaRPr sz="1600">
              <a:latin typeface="Times New Roman"/>
              <a:cs typeface="Times New Roman"/>
            </a:endParaRPr>
          </a:p>
          <a:p>
            <a:pPr marL="1395001" marR="452029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estimates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same.</a:t>
            </a:r>
            <a:endParaRPr sz="1600">
              <a:latin typeface="Times New Roman"/>
              <a:cs typeface="Times New Roman"/>
            </a:endParaRPr>
          </a:p>
          <a:p>
            <a:pPr marL="1395001" marR="816407" indent="-303444">
              <a:lnSpc>
                <a:spcPts val="1810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dirty="0">
                <a:latin typeface="Times New Roman"/>
                <a:cs typeface="Times New Roman"/>
              </a:rPr>
              <a:t>Stockholm</a:t>
            </a:r>
            <a:r>
              <a:rPr sz="1600" b="1" spc="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Synd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ome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Refers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start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identifying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816407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managers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supposed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</a:t>
            </a:r>
            <a:r>
              <a:rPr sz="1600" spc="-107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650206" indent="-303444">
              <a:lnSpc>
                <a:spcPts val="1810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dirty="0">
                <a:latin typeface="Times New Roman"/>
                <a:cs typeface="Times New Roman"/>
              </a:rPr>
              <a:t>Factophobia</a:t>
            </a:r>
            <a:r>
              <a:rPr sz="1600" b="1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(generally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coupled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delusions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famous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story </a:t>
            </a:r>
            <a:endParaRPr sz="1600">
              <a:latin typeface="Times New Roman"/>
              <a:cs typeface="Times New Roman"/>
            </a:endParaRPr>
          </a:p>
          <a:p>
            <a:pPr marL="1395001" marR="650206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teller):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endency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recommendation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“story”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coupled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65020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refusal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facts.</a:t>
            </a:r>
            <a:endParaRPr sz="1600">
              <a:latin typeface="Times New Roman"/>
              <a:cs typeface="Times New Roman"/>
            </a:endParaRPr>
          </a:p>
          <a:p>
            <a:pPr marL="1395001" marR="962261" indent="-303444">
              <a:lnSpc>
                <a:spcPts val="1810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dirty="0">
                <a:latin typeface="Times New Roman"/>
                <a:cs typeface="Times New Roman"/>
              </a:rPr>
              <a:t>D</a:t>
            </a:r>
            <a:r>
              <a:rPr sz="1600" b="1" spc="-147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r>
              <a:rPr sz="1600" b="1" spc="26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Jekyll/M</a:t>
            </a:r>
            <a:r>
              <a:rPr sz="1600" b="1" spc="-147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.Hyde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thinks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primary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job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bring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962261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banking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79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53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46876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Propositions about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Analyst Growth Rates</a:t>
            </a:r>
            <a:endParaRPr sz="2100">
              <a:latin typeface="Times New Roman"/>
              <a:cs typeface="Times New Roman"/>
            </a:endParaRPr>
          </a:p>
          <a:p>
            <a:pPr marL="1395001" marR="877177" indent="-303444">
              <a:lnSpc>
                <a:spcPts val="1810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dirty="0">
                <a:latin typeface="Times New Roman"/>
                <a:cs typeface="Times New Roman"/>
              </a:rPr>
              <a:t>P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oposition</a:t>
            </a:r>
            <a:r>
              <a:rPr sz="1600" b="1" spc="8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 </a:t>
            </a:r>
            <a:endParaRPr sz="1600">
              <a:latin typeface="Times New Roman"/>
              <a:cs typeface="Times New Roman"/>
            </a:endParaRPr>
          </a:p>
          <a:p>
            <a:pPr marL="1395001" marR="877177">
              <a:lnSpc>
                <a:spcPts val="1806"/>
              </a:lnSpc>
              <a:spcBef>
                <a:spcPts val="31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forecasts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generally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claimed.</a:t>
            </a:r>
            <a:endParaRPr sz="1600">
              <a:latin typeface="Times New Roman"/>
              <a:cs typeface="Times New Roman"/>
            </a:endParaRPr>
          </a:p>
          <a:p>
            <a:pPr marL="1395001" marR="365567" indent="-303444">
              <a:lnSpc>
                <a:spcPts val="1810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dirty="0">
                <a:latin typeface="Times New Roman"/>
                <a:cs typeface="Times New Roman"/>
              </a:rPr>
              <a:t>P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oposition</a:t>
            </a:r>
            <a:r>
              <a:rPr sz="1600" b="1" spc="8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biggest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source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remains </a:t>
            </a:r>
            <a:endParaRPr sz="1600">
              <a:latin typeface="Times New Roman"/>
              <a:cs typeface="Times New Roman"/>
            </a:endParaRPr>
          </a:p>
          <a:p>
            <a:pPr marL="1395001" marR="365567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itself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might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explain</a:t>
            </a:r>
            <a:endParaRPr sz="1600">
              <a:latin typeface="Times New Roman"/>
              <a:cs typeface="Times New Roman"/>
            </a:endParaRPr>
          </a:p>
          <a:p>
            <a:pPr marL="1749020" marR="354565" indent="-252870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why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buy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recommendations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sell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recommendations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(information bias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preserve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sources)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such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correlation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across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forecasts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revisions</a:t>
            </a:r>
            <a:endParaRPr sz="1400">
              <a:latin typeface="Times New Roman"/>
              <a:cs typeface="Times New Roman"/>
            </a:endParaRPr>
          </a:p>
          <a:p>
            <a:pPr marL="1749020" marR="429737" indent="-252870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why</a:t>
            </a:r>
            <a:r>
              <a:rPr sz="1400" spc="-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All-America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become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better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forecasters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 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chosen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team.</a:t>
            </a:r>
            <a:endParaRPr sz="1400">
              <a:latin typeface="Times New Roman"/>
              <a:cs typeface="Times New Roman"/>
            </a:endParaRPr>
          </a:p>
          <a:p>
            <a:pPr marL="1395001" marR="657553" indent="-303444">
              <a:lnSpc>
                <a:spcPts val="1810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dirty="0">
                <a:latin typeface="Times New Roman"/>
                <a:cs typeface="Times New Roman"/>
              </a:rPr>
              <a:t>P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oposition</a:t>
            </a:r>
            <a:r>
              <a:rPr sz="1600" b="1" spc="8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3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knowing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forecasting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395001" marR="657553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r>
              <a:rPr sz="1600" spc="-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is,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howeve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danger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agree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too </a:t>
            </a:r>
            <a:endParaRPr sz="1600">
              <a:latin typeface="Times New Roman"/>
              <a:cs typeface="Times New Roman"/>
            </a:endParaRPr>
          </a:p>
          <a:p>
            <a:pPr marL="1395001" marR="65755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(lemmingitis)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agree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little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(in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65755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noisy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useless).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31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10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40999" y="2444186"/>
            <a:ext cx="6206303" cy="2781898"/>
          </a:xfrm>
          <a:custGeom>
            <a:avLst/>
            <a:gdLst/>
            <a:ahLst/>
            <a:cxnLst/>
            <a:rect l="l" t="t" r="r" b="b"/>
            <a:pathLst>
              <a:path w="6826933" h="3152818">
                <a:moveTo>
                  <a:pt x="0" y="0"/>
                </a:moveTo>
                <a:lnTo>
                  <a:pt x="0" y="3152818"/>
                </a:lnTo>
                <a:lnTo>
                  <a:pt x="6826933" y="3152818"/>
                </a:lnTo>
                <a:lnTo>
                  <a:pt x="682693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92957" y="2452540"/>
            <a:ext cx="989015" cy="534659"/>
          </a:xfrm>
          <a:custGeom>
            <a:avLst/>
            <a:gdLst/>
            <a:ahLst/>
            <a:cxnLst/>
            <a:rect l="l" t="t" r="r" b="b"/>
            <a:pathLst>
              <a:path w="1087917" h="605947">
                <a:moveTo>
                  <a:pt x="0" y="0"/>
                </a:moveTo>
                <a:lnTo>
                  <a:pt x="0" y="605947"/>
                </a:lnTo>
                <a:lnTo>
                  <a:pt x="1087917" y="605947"/>
                </a:lnTo>
                <a:lnTo>
                  <a:pt x="10879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92957" y="2452540"/>
            <a:ext cx="989015" cy="534659"/>
          </a:xfrm>
          <a:custGeom>
            <a:avLst/>
            <a:gdLst/>
            <a:ahLst/>
            <a:cxnLst/>
            <a:rect l="l" t="t" r="r" b="b"/>
            <a:pathLst>
              <a:path w="1087917" h="605947">
                <a:moveTo>
                  <a:pt x="0" y="0"/>
                </a:moveTo>
                <a:lnTo>
                  <a:pt x="1087917" y="0"/>
                </a:lnTo>
                <a:lnTo>
                  <a:pt x="1087917" y="605947"/>
                </a:lnTo>
                <a:lnTo>
                  <a:pt x="0" y="605947"/>
                </a:lnTo>
                <a:lnTo>
                  <a:pt x="0" y="0"/>
                </a:lnTo>
                <a:close/>
              </a:path>
            </a:pathLst>
          </a:custGeom>
          <a:ln w="95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86367" y="2452540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0" y="0"/>
                </a:moveTo>
                <a:lnTo>
                  <a:pt x="0" y="605947"/>
                </a:lnTo>
                <a:lnTo>
                  <a:pt x="818433" y="605947"/>
                </a:lnTo>
                <a:lnTo>
                  <a:pt x="8184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86367" y="2452540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0" y="0"/>
                </a:moveTo>
                <a:lnTo>
                  <a:pt x="818433" y="0"/>
                </a:lnTo>
                <a:lnTo>
                  <a:pt x="818433" y="605947"/>
                </a:lnTo>
                <a:lnTo>
                  <a:pt x="0" y="605947"/>
                </a:lnTo>
                <a:lnTo>
                  <a:pt x="0" y="0"/>
                </a:lnTo>
                <a:close/>
              </a:path>
            </a:pathLst>
          </a:custGeom>
          <a:ln w="96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87788" y="2472527"/>
            <a:ext cx="525131" cy="73913"/>
          </a:xfrm>
          <a:custGeom>
            <a:avLst/>
            <a:gdLst/>
            <a:ahLst/>
            <a:cxnLst/>
            <a:rect l="l" t="t" r="r" b="b"/>
            <a:pathLst>
              <a:path w="577644" h="83768">
                <a:moveTo>
                  <a:pt x="495555" y="81494"/>
                </a:moveTo>
                <a:lnTo>
                  <a:pt x="495555" y="46488"/>
                </a:lnTo>
                <a:lnTo>
                  <a:pt x="495818" y="43502"/>
                </a:lnTo>
                <a:lnTo>
                  <a:pt x="496344" y="41412"/>
                </a:lnTo>
                <a:lnTo>
                  <a:pt x="496871" y="39323"/>
                </a:lnTo>
                <a:lnTo>
                  <a:pt x="498011" y="37298"/>
                </a:lnTo>
                <a:lnTo>
                  <a:pt x="499766" y="35337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5" y="35282"/>
                </a:lnTo>
                <a:lnTo>
                  <a:pt x="524815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0"/>
                </a:lnTo>
                <a:lnTo>
                  <a:pt x="535225" y="32786"/>
                </a:lnTo>
                <a:lnTo>
                  <a:pt x="533509" y="29568"/>
                </a:lnTo>
                <a:lnTo>
                  <a:pt x="530391" y="23688"/>
                </a:lnTo>
                <a:lnTo>
                  <a:pt x="524386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8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577644" h="83768">
                <a:moveTo>
                  <a:pt x="569632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2"/>
                </a:lnTo>
                <a:lnTo>
                  <a:pt x="567643" y="71083"/>
                </a:lnTo>
                <a:lnTo>
                  <a:pt x="567643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3" y="22079"/>
                </a:lnTo>
                <a:lnTo>
                  <a:pt x="567643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1" y="78859"/>
                </a:lnTo>
                <a:lnTo>
                  <a:pt x="561386" y="81245"/>
                </a:lnTo>
                <a:lnTo>
                  <a:pt x="564719" y="82437"/>
                </a:lnTo>
                <a:lnTo>
                  <a:pt x="569632" y="82437"/>
                </a:lnTo>
                <a:close/>
              </a:path>
              <a:path w="577644" h="83768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80" y="81494"/>
                </a:lnTo>
                <a:lnTo>
                  <a:pt x="325880" y="42328"/>
                </a:lnTo>
                <a:lnTo>
                  <a:pt x="327507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4" y="29735"/>
                </a:lnTo>
                <a:lnTo>
                  <a:pt x="345978" y="29735"/>
                </a:lnTo>
                <a:lnTo>
                  <a:pt x="348960" y="31122"/>
                </a:lnTo>
                <a:lnTo>
                  <a:pt x="350559" y="33895"/>
                </a:lnTo>
                <a:lnTo>
                  <a:pt x="351573" y="35745"/>
                </a:lnTo>
                <a:lnTo>
                  <a:pt x="352080" y="38685"/>
                </a:lnTo>
                <a:lnTo>
                  <a:pt x="352080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6" y="33784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0" y="29846"/>
                </a:lnTo>
                <a:lnTo>
                  <a:pt x="383475" y="30585"/>
                </a:lnTo>
                <a:lnTo>
                  <a:pt x="385560" y="32065"/>
                </a:lnTo>
                <a:lnTo>
                  <a:pt x="387646" y="33544"/>
                </a:lnTo>
                <a:lnTo>
                  <a:pt x="388689" y="36262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8"/>
                </a:lnTo>
                <a:lnTo>
                  <a:pt x="397169" y="29402"/>
                </a:lnTo>
                <a:lnTo>
                  <a:pt x="394128" y="23633"/>
                </a:lnTo>
                <a:lnTo>
                  <a:pt x="388397" y="20748"/>
                </a:lnTo>
                <a:lnTo>
                  <a:pt x="376038" y="20748"/>
                </a:lnTo>
                <a:lnTo>
                  <a:pt x="372490" y="21515"/>
                </a:lnTo>
                <a:lnTo>
                  <a:pt x="369332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6" y="21913"/>
                </a:lnTo>
                <a:lnTo>
                  <a:pt x="349350" y="20748"/>
                </a:lnTo>
                <a:lnTo>
                  <a:pt x="339954" y="20748"/>
                </a:lnTo>
                <a:lnTo>
                  <a:pt x="336016" y="21876"/>
                </a:lnTo>
                <a:lnTo>
                  <a:pt x="332547" y="24132"/>
                </a:lnTo>
                <a:lnTo>
                  <a:pt x="330519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577644" h="83768">
                <a:moveTo>
                  <a:pt x="0" y="0"/>
                </a:moveTo>
                <a:lnTo>
                  <a:pt x="0" y="81494"/>
                </a:lnTo>
                <a:lnTo>
                  <a:pt x="11754" y="81494"/>
                </a:lnTo>
                <a:lnTo>
                  <a:pt x="11754" y="0"/>
                </a:lnTo>
                <a:lnTo>
                  <a:pt x="0" y="0"/>
                </a:lnTo>
                <a:close/>
              </a:path>
              <a:path w="577644" h="83768">
                <a:moveTo>
                  <a:pt x="36434" y="81494"/>
                </a:moveTo>
                <a:lnTo>
                  <a:pt x="36434" y="46488"/>
                </a:lnTo>
                <a:lnTo>
                  <a:pt x="36697" y="43502"/>
                </a:lnTo>
                <a:lnTo>
                  <a:pt x="37223" y="41412"/>
                </a:lnTo>
                <a:lnTo>
                  <a:pt x="37750" y="39323"/>
                </a:lnTo>
                <a:lnTo>
                  <a:pt x="38890" y="37298"/>
                </a:lnTo>
                <a:lnTo>
                  <a:pt x="40644" y="35337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6" y="29975"/>
                </a:lnTo>
                <a:lnTo>
                  <a:pt x="51892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59" y="40423"/>
                </a:lnTo>
                <a:lnTo>
                  <a:pt x="66259" y="81494"/>
                </a:lnTo>
                <a:lnTo>
                  <a:pt x="76962" y="81494"/>
                </a:lnTo>
                <a:lnTo>
                  <a:pt x="76962" y="37390"/>
                </a:lnTo>
                <a:lnTo>
                  <a:pt x="76104" y="32786"/>
                </a:lnTo>
                <a:lnTo>
                  <a:pt x="74388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8"/>
                </a:lnTo>
                <a:lnTo>
                  <a:pt x="38870" y="27035"/>
                </a:lnTo>
                <a:lnTo>
                  <a:pt x="35907" y="30511"/>
                </a:lnTo>
                <a:lnTo>
                  <a:pt x="35907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4" y="81494"/>
                </a:lnTo>
                <a:close/>
              </a:path>
              <a:path w="577644" h="83768">
                <a:moveTo>
                  <a:pt x="146652" y="22079"/>
                </a:moveTo>
                <a:lnTo>
                  <a:pt x="135132" y="22079"/>
                </a:lnTo>
                <a:lnTo>
                  <a:pt x="117645" y="70454"/>
                </a:lnTo>
                <a:lnTo>
                  <a:pt x="100920" y="22079"/>
                </a:lnTo>
                <a:lnTo>
                  <a:pt x="88697" y="22079"/>
                </a:lnTo>
                <a:lnTo>
                  <a:pt x="111797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577644" h="83768">
                <a:moveTo>
                  <a:pt x="165795" y="23725"/>
                </a:moveTo>
                <a:lnTo>
                  <a:pt x="160337" y="29679"/>
                </a:lnTo>
                <a:lnTo>
                  <a:pt x="163729" y="47043"/>
                </a:lnTo>
                <a:lnTo>
                  <a:pt x="163924" y="41940"/>
                </a:lnTo>
                <a:lnTo>
                  <a:pt x="165659" y="37732"/>
                </a:lnTo>
                <a:lnTo>
                  <a:pt x="168934" y="34422"/>
                </a:lnTo>
                <a:lnTo>
                  <a:pt x="172930" y="20748"/>
                </a:lnTo>
                <a:lnTo>
                  <a:pt x="165795" y="23725"/>
                </a:lnTo>
                <a:close/>
              </a:path>
              <a:path w="577644" h="83768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7" y="37890"/>
                </a:lnTo>
                <a:lnTo>
                  <a:pt x="206304" y="34395"/>
                </a:lnTo>
                <a:lnTo>
                  <a:pt x="204198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4" y="21737"/>
                </a:lnTo>
                <a:lnTo>
                  <a:pt x="186186" y="20748"/>
                </a:lnTo>
                <a:lnTo>
                  <a:pt x="172930" y="20748"/>
                </a:lnTo>
                <a:lnTo>
                  <a:pt x="168934" y="34422"/>
                </a:lnTo>
                <a:lnTo>
                  <a:pt x="172209" y="31113"/>
                </a:lnTo>
                <a:lnTo>
                  <a:pt x="176264" y="29458"/>
                </a:lnTo>
                <a:lnTo>
                  <a:pt x="187843" y="29458"/>
                </a:lnTo>
                <a:lnTo>
                  <a:pt x="192658" y="31861"/>
                </a:lnTo>
                <a:lnTo>
                  <a:pt x="195543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29" y="47043"/>
                </a:lnTo>
                <a:lnTo>
                  <a:pt x="160337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1"/>
                </a:lnTo>
                <a:lnTo>
                  <a:pt x="172306" y="83602"/>
                </a:lnTo>
                <a:lnTo>
                  <a:pt x="183301" y="83602"/>
                </a:lnTo>
                <a:lnTo>
                  <a:pt x="186167" y="83306"/>
                </a:lnTo>
                <a:lnTo>
                  <a:pt x="188701" y="82715"/>
                </a:lnTo>
                <a:lnTo>
                  <a:pt x="193418" y="81679"/>
                </a:lnTo>
                <a:lnTo>
                  <a:pt x="197376" y="79682"/>
                </a:lnTo>
                <a:lnTo>
                  <a:pt x="200573" y="76723"/>
                </a:lnTo>
                <a:lnTo>
                  <a:pt x="202483" y="75022"/>
                </a:lnTo>
                <a:lnTo>
                  <a:pt x="204208" y="72830"/>
                </a:lnTo>
                <a:lnTo>
                  <a:pt x="205748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8" y="62854"/>
                </a:lnTo>
                <a:lnTo>
                  <a:pt x="198116" y="62854"/>
                </a:lnTo>
                <a:lnTo>
                  <a:pt x="197337" y="65480"/>
                </a:lnTo>
                <a:lnTo>
                  <a:pt x="196011" y="67791"/>
                </a:lnTo>
                <a:lnTo>
                  <a:pt x="194140" y="69789"/>
                </a:lnTo>
                <a:lnTo>
                  <a:pt x="190865" y="73228"/>
                </a:lnTo>
                <a:lnTo>
                  <a:pt x="186479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577644" h="83768">
                <a:moveTo>
                  <a:pt x="237065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2"/>
                </a:lnTo>
                <a:lnTo>
                  <a:pt x="231782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6"/>
                </a:lnTo>
                <a:lnTo>
                  <a:pt x="227893" y="77749"/>
                </a:lnTo>
                <a:lnTo>
                  <a:pt x="231773" y="81762"/>
                </a:lnTo>
                <a:lnTo>
                  <a:pt x="238371" y="83768"/>
                </a:lnTo>
                <a:lnTo>
                  <a:pt x="256345" y="83768"/>
                </a:lnTo>
                <a:lnTo>
                  <a:pt x="262788" y="81846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6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6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2" y="39535"/>
                </a:lnTo>
                <a:lnTo>
                  <a:pt x="234122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3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6" y="35319"/>
                </a:lnTo>
                <a:lnTo>
                  <a:pt x="270069" y="31732"/>
                </a:lnTo>
                <a:lnTo>
                  <a:pt x="267456" y="28403"/>
                </a:lnTo>
                <a:lnTo>
                  <a:pt x="263285" y="23152"/>
                </a:lnTo>
                <a:lnTo>
                  <a:pt x="256481" y="20526"/>
                </a:lnTo>
                <a:lnTo>
                  <a:pt x="239833" y="20526"/>
                </a:lnTo>
                <a:lnTo>
                  <a:pt x="234092" y="22264"/>
                </a:lnTo>
                <a:lnTo>
                  <a:pt x="229823" y="25740"/>
                </a:lnTo>
                <a:lnTo>
                  <a:pt x="225554" y="29217"/>
                </a:lnTo>
                <a:lnTo>
                  <a:pt x="223420" y="33766"/>
                </a:lnTo>
                <a:lnTo>
                  <a:pt x="223420" y="44158"/>
                </a:lnTo>
                <a:lnTo>
                  <a:pt x="225681" y="47894"/>
                </a:lnTo>
                <a:lnTo>
                  <a:pt x="230203" y="50594"/>
                </a:lnTo>
                <a:lnTo>
                  <a:pt x="232738" y="52147"/>
                </a:lnTo>
                <a:lnTo>
                  <a:pt x="236675" y="53553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3" y="57880"/>
                </a:lnTo>
                <a:lnTo>
                  <a:pt x="257865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10"/>
                </a:lnTo>
                <a:lnTo>
                  <a:pt x="262953" y="68827"/>
                </a:lnTo>
                <a:lnTo>
                  <a:pt x="261472" y="71314"/>
                </a:lnTo>
                <a:lnTo>
                  <a:pt x="258509" y="72923"/>
                </a:lnTo>
                <a:lnTo>
                  <a:pt x="255546" y="74532"/>
                </a:lnTo>
                <a:lnTo>
                  <a:pt x="252115" y="75336"/>
                </a:lnTo>
                <a:lnTo>
                  <a:pt x="241666" y="75336"/>
                </a:lnTo>
                <a:lnTo>
                  <a:pt x="237065" y="73727"/>
                </a:lnTo>
                <a:close/>
              </a:path>
              <a:path w="577644" h="83768">
                <a:moveTo>
                  <a:pt x="307380" y="73690"/>
                </a:moveTo>
                <a:lnTo>
                  <a:pt x="302565" y="73783"/>
                </a:lnTo>
                <a:lnTo>
                  <a:pt x="300382" y="73172"/>
                </a:lnTo>
                <a:lnTo>
                  <a:pt x="298159" y="71083"/>
                </a:lnTo>
                <a:lnTo>
                  <a:pt x="298159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59" y="22079"/>
                </a:lnTo>
                <a:lnTo>
                  <a:pt x="298159" y="5492"/>
                </a:lnTo>
                <a:lnTo>
                  <a:pt x="287516" y="5492"/>
                </a:lnTo>
                <a:lnTo>
                  <a:pt x="287516" y="22079"/>
                </a:lnTo>
                <a:lnTo>
                  <a:pt x="279036" y="22079"/>
                </a:lnTo>
                <a:lnTo>
                  <a:pt x="279036" y="30234"/>
                </a:lnTo>
                <a:lnTo>
                  <a:pt x="287516" y="30234"/>
                </a:lnTo>
                <a:lnTo>
                  <a:pt x="287516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5"/>
                </a:lnTo>
                <a:lnTo>
                  <a:pt x="295235" y="82437"/>
                </a:lnTo>
                <a:lnTo>
                  <a:pt x="303081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7380" y="73690"/>
                </a:lnTo>
                <a:close/>
              </a:path>
              <a:path w="577644" h="83768">
                <a:moveTo>
                  <a:pt x="425299" y="23725"/>
                </a:moveTo>
                <a:lnTo>
                  <a:pt x="419840" y="29679"/>
                </a:lnTo>
                <a:lnTo>
                  <a:pt x="423232" y="47043"/>
                </a:lnTo>
                <a:lnTo>
                  <a:pt x="423427" y="41940"/>
                </a:lnTo>
                <a:lnTo>
                  <a:pt x="425162" y="37732"/>
                </a:lnTo>
                <a:lnTo>
                  <a:pt x="428437" y="34422"/>
                </a:lnTo>
                <a:lnTo>
                  <a:pt x="432433" y="20748"/>
                </a:lnTo>
                <a:lnTo>
                  <a:pt x="425299" y="23725"/>
                </a:lnTo>
                <a:close/>
              </a:path>
              <a:path w="577644" h="83768">
                <a:moveTo>
                  <a:pt x="468848" y="54976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2" y="41884"/>
                </a:lnTo>
                <a:lnTo>
                  <a:pt x="467211" y="37890"/>
                </a:lnTo>
                <a:lnTo>
                  <a:pt x="465807" y="34395"/>
                </a:lnTo>
                <a:lnTo>
                  <a:pt x="463702" y="31399"/>
                </a:lnTo>
                <a:lnTo>
                  <a:pt x="461518" y="28255"/>
                </a:lnTo>
                <a:lnTo>
                  <a:pt x="458341" y="25694"/>
                </a:lnTo>
                <a:lnTo>
                  <a:pt x="454169" y="23716"/>
                </a:lnTo>
                <a:lnTo>
                  <a:pt x="449998" y="21737"/>
                </a:lnTo>
                <a:lnTo>
                  <a:pt x="445689" y="20748"/>
                </a:lnTo>
                <a:lnTo>
                  <a:pt x="432433" y="20748"/>
                </a:lnTo>
                <a:lnTo>
                  <a:pt x="428437" y="34422"/>
                </a:lnTo>
                <a:lnTo>
                  <a:pt x="431712" y="31113"/>
                </a:lnTo>
                <a:lnTo>
                  <a:pt x="435767" y="29458"/>
                </a:lnTo>
                <a:lnTo>
                  <a:pt x="447346" y="29458"/>
                </a:lnTo>
                <a:lnTo>
                  <a:pt x="452161" y="31861"/>
                </a:lnTo>
                <a:lnTo>
                  <a:pt x="455046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2" y="47043"/>
                </a:lnTo>
                <a:lnTo>
                  <a:pt x="419840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3" y="70149"/>
                </a:lnTo>
                <a:lnTo>
                  <a:pt x="419782" y="75530"/>
                </a:lnTo>
                <a:lnTo>
                  <a:pt x="425201" y="80911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5"/>
                </a:lnTo>
                <a:lnTo>
                  <a:pt x="452922" y="81679"/>
                </a:lnTo>
                <a:lnTo>
                  <a:pt x="456879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0"/>
                </a:lnTo>
                <a:lnTo>
                  <a:pt x="465252" y="70149"/>
                </a:lnTo>
                <a:lnTo>
                  <a:pt x="466792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6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84119" y="2589484"/>
            <a:ext cx="490751" cy="94081"/>
          </a:xfrm>
          <a:custGeom>
            <a:avLst/>
            <a:gdLst/>
            <a:ahLst/>
            <a:cxnLst/>
            <a:rect l="l" t="t" r="r" b="b"/>
            <a:pathLst>
              <a:path w="539826" h="106625">
                <a:moveTo>
                  <a:pt x="269484" y="0"/>
                </a:moveTo>
                <a:lnTo>
                  <a:pt x="269484" y="11317"/>
                </a:lnTo>
                <a:lnTo>
                  <a:pt x="280186" y="11317"/>
                </a:lnTo>
                <a:lnTo>
                  <a:pt x="280186" y="0"/>
                </a:lnTo>
                <a:lnTo>
                  <a:pt x="269484" y="0"/>
                </a:lnTo>
                <a:close/>
              </a:path>
              <a:path w="539826" h="106625">
                <a:moveTo>
                  <a:pt x="310967" y="73727"/>
                </a:moveTo>
                <a:lnTo>
                  <a:pt x="308316" y="70510"/>
                </a:lnTo>
                <a:lnTo>
                  <a:pt x="306873" y="68734"/>
                </a:lnTo>
                <a:lnTo>
                  <a:pt x="305996" y="66182"/>
                </a:lnTo>
                <a:lnTo>
                  <a:pt x="305684" y="62854"/>
                </a:lnTo>
                <a:lnTo>
                  <a:pt x="295567" y="62854"/>
                </a:lnTo>
                <a:lnTo>
                  <a:pt x="295839" y="68771"/>
                </a:lnTo>
                <a:lnTo>
                  <a:pt x="297916" y="73736"/>
                </a:lnTo>
                <a:lnTo>
                  <a:pt x="301795" y="77749"/>
                </a:lnTo>
                <a:lnTo>
                  <a:pt x="305674" y="81762"/>
                </a:lnTo>
                <a:lnTo>
                  <a:pt x="312273" y="83768"/>
                </a:lnTo>
                <a:lnTo>
                  <a:pt x="330246" y="83768"/>
                </a:lnTo>
                <a:lnTo>
                  <a:pt x="336689" y="81846"/>
                </a:lnTo>
                <a:lnTo>
                  <a:pt x="340919" y="77999"/>
                </a:lnTo>
                <a:lnTo>
                  <a:pt x="345149" y="74153"/>
                </a:lnTo>
                <a:lnTo>
                  <a:pt x="347264" y="69585"/>
                </a:lnTo>
                <a:lnTo>
                  <a:pt x="347264" y="58823"/>
                </a:lnTo>
                <a:lnTo>
                  <a:pt x="345218" y="54810"/>
                </a:lnTo>
                <a:lnTo>
                  <a:pt x="341124" y="52258"/>
                </a:lnTo>
                <a:lnTo>
                  <a:pt x="338551" y="50631"/>
                </a:lnTo>
                <a:lnTo>
                  <a:pt x="333482" y="48948"/>
                </a:lnTo>
                <a:lnTo>
                  <a:pt x="325919" y="47210"/>
                </a:lnTo>
                <a:lnTo>
                  <a:pt x="318959" y="45601"/>
                </a:lnTo>
                <a:lnTo>
                  <a:pt x="315918" y="44898"/>
                </a:lnTo>
                <a:lnTo>
                  <a:pt x="313618" y="44085"/>
                </a:lnTo>
                <a:lnTo>
                  <a:pt x="312058" y="43160"/>
                </a:lnTo>
                <a:lnTo>
                  <a:pt x="309368" y="41607"/>
                </a:lnTo>
                <a:lnTo>
                  <a:pt x="308023" y="39535"/>
                </a:lnTo>
                <a:lnTo>
                  <a:pt x="308023" y="34580"/>
                </a:lnTo>
                <a:lnTo>
                  <a:pt x="309047" y="32675"/>
                </a:lnTo>
                <a:lnTo>
                  <a:pt x="311093" y="31233"/>
                </a:lnTo>
                <a:lnTo>
                  <a:pt x="313140" y="29790"/>
                </a:lnTo>
                <a:lnTo>
                  <a:pt x="316152" y="29069"/>
                </a:lnTo>
                <a:lnTo>
                  <a:pt x="326094" y="29069"/>
                </a:lnTo>
                <a:lnTo>
                  <a:pt x="330285" y="30382"/>
                </a:lnTo>
                <a:lnTo>
                  <a:pt x="332702" y="33008"/>
                </a:lnTo>
                <a:lnTo>
                  <a:pt x="334184" y="34857"/>
                </a:lnTo>
                <a:lnTo>
                  <a:pt x="335022" y="36910"/>
                </a:lnTo>
                <a:lnTo>
                  <a:pt x="335217" y="39166"/>
                </a:lnTo>
                <a:lnTo>
                  <a:pt x="345159" y="39166"/>
                </a:lnTo>
                <a:lnTo>
                  <a:pt x="345237" y="35319"/>
                </a:lnTo>
                <a:lnTo>
                  <a:pt x="343970" y="31732"/>
                </a:lnTo>
                <a:lnTo>
                  <a:pt x="341358" y="28403"/>
                </a:lnTo>
                <a:lnTo>
                  <a:pt x="337186" y="23152"/>
                </a:lnTo>
                <a:lnTo>
                  <a:pt x="330383" y="20526"/>
                </a:lnTo>
                <a:lnTo>
                  <a:pt x="313735" y="20526"/>
                </a:lnTo>
                <a:lnTo>
                  <a:pt x="307994" y="22264"/>
                </a:lnTo>
                <a:lnTo>
                  <a:pt x="303725" y="25740"/>
                </a:lnTo>
                <a:lnTo>
                  <a:pt x="299456" y="29217"/>
                </a:lnTo>
                <a:lnTo>
                  <a:pt x="297321" y="33766"/>
                </a:lnTo>
                <a:lnTo>
                  <a:pt x="297321" y="44158"/>
                </a:lnTo>
                <a:lnTo>
                  <a:pt x="299582" y="47894"/>
                </a:lnTo>
                <a:lnTo>
                  <a:pt x="304105" y="50594"/>
                </a:lnTo>
                <a:lnTo>
                  <a:pt x="306639" y="52147"/>
                </a:lnTo>
                <a:lnTo>
                  <a:pt x="310577" y="53553"/>
                </a:lnTo>
                <a:lnTo>
                  <a:pt x="315918" y="54810"/>
                </a:lnTo>
                <a:lnTo>
                  <a:pt x="324281" y="56807"/>
                </a:lnTo>
                <a:lnTo>
                  <a:pt x="328765" y="57880"/>
                </a:lnTo>
                <a:lnTo>
                  <a:pt x="331767" y="58823"/>
                </a:lnTo>
                <a:lnTo>
                  <a:pt x="333287" y="59636"/>
                </a:lnTo>
                <a:lnTo>
                  <a:pt x="335666" y="60968"/>
                </a:lnTo>
                <a:lnTo>
                  <a:pt x="336855" y="62910"/>
                </a:lnTo>
                <a:lnTo>
                  <a:pt x="336855" y="68827"/>
                </a:lnTo>
                <a:lnTo>
                  <a:pt x="335373" y="71314"/>
                </a:lnTo>
                <a:lnTo>
                  <a:pt x="332410" y="72923"/>
                </a:lnTo>
                <a:lnTo>
                  <a:pt x="329447" y="74532"/>
                </a:lnTo>
                <a:lnTo>
                  <a:pt x="326016" y="75336"/>
                </a:lnTo>
                <a:lnTo>
                  <a:pt x="315567" y="75336"/>
                </a:lnTo>
                <a:lnTo>
                  <a:pt x="310967" y="73727"/>
                </a:lnTo>
                <a:close/>
              </a:path>
              <a:path w="539826" h="106625">
                <a:moveTo>
                  <a:pt x="389254" y="22357"/>
                </a:moveTo>
                <a:lnTo>
                  <a:pt x="389254" y="81494"/>
                </a:lnTo>
                <a:lnTo>
                  <a:pt x="399957" y="81494"/>
                </a:lnTo>
                <a:lnTo>
                  <a:pt x="399957" y="22357"/>
                </a:lnTo>
                <a:lnTo>
                  <a:pt x="389254" y="22357"/>
                </a:lnTo>
                <a:close/>
              </a:path>
              <a:path w="539826" h="106625">
                <a:moveTo>
                  <a:pt x="389254" y="0"/>
                </a:moveTo>
                <a:lnTo>
                  <a:pt x="389254" y="11317"/>
                </a:lnTo>
                <a:lnTo>
                  <a:pt x="399957" y="11317"/>
                </a:lnTo>
                <a:lnTo>
                  <a:pt x="399957" y="0"/>
                </a:lnTo>
                <a:lnTo>
                  <a:pt x="389254" y="0"/>
                </a:lnTo>
                <a:close/>
              </a:path>
              <a:path w="539826" h="106625">
                <a:moveTo>
                  <a:pt x="429724" y="81494"/>
                </a:moveTo>
                <a:lnTo>
                  <a:pt x="429724" y="46488"/>
                </a:lnTo>
                <a:lnTo>
                  <a:pt x="429987" y="43502"/>
                </a:lnTo>
                <a:lnTo>
                  <a:pt x="430513" y="41412"/>
                </a:lnTo>
                <a:lnTo>
                  <a:pt x="431040" y="39323"/>
                </a:lnTo>
                <a:lnTo>
                  <a:pt x="432180" y="37298"/>
                </a:lnTo>
                <a:lnTo>
                  <a:pt x="433935" y="35338"/>
                </a:lnTo>
                <a:lnTo>
                  <a:pt x="436118" y="32897"/>
                </a:lnTo>
                <a:lnTo>
                  <a:pt x="438652" y="31270"/>
                </a:lnTo>
                <a:lnTo>
                  <a:pt x="441537" y="30456"/>
                </a:lnTo>
                <a:lnTo>
                  <a:pt x="443136" y="29975"/>
                </a:lnTo>
                <a:lnTo>
                  <a:pt x="445183" y="29735"/>
                </a:lnTo>
                <a:lnTo>
                  <a:pt x="452590" y="29735"/>
                </a:lnTo>
                <a:lnTo>
                  <a:pt x="455982" y="31584"/>
                </a:lnTo>
                <a:lnTo>
                  <a:pt x="457854" y="35282"/>
                </a:lnTo>
                <a:lnTo>
                  <a:pt x="458984" y="37501"/>
                </a:lnTo>
                <a:lnTo>
                  <a:pt x="459550" y="40423"/>
                </a:lnTo>
                <a:lnTo>
                  <a:pt x="459550" y="81494"/>
                </a:lnTo>
                <a:lnTo>
                  <a:pt x="470252" y="81494"/>
                </a:lnTo>
                <a:lnTo>
                  <a:pt x="470252" y="37390"/>
                </a:lnTo>
                <a:lnTo>
                  <a:pt x="469394" y="32786"/>
                </a:lnTo>
                <a:lnTo>
                  <a:pt x="467679" y="29568"/>
                </a:lnTo>
                <a:lnTo>
                  <a:pt x="464560" y="23688"/>
                </a:lnTo>
                <a:lnTo>
                  <a:pt x="458555" y="20748"/>
                </a:lnTo>
                <a:lnTo>
                  <a:pt x="445611" y="20748"/>
                </a:lnTo>
                <a:lnTo>
                  <a:pt x="441927" y="21506"/>
                </a:lnTo>
                <a:lnTo>
                  <a:pt x="438613" y="23022"/>
                </a:lnTo>
                <a:lnTo>
                  <a:pt x="435299" y="24538"/>
                </a:lnTo>
                <a:lnTo>
                  <a:pt x="432161" y="27035"/>
                </a:lnTo>
                <a:lnTo>
                  <a:pt x="429198" y="30511"/>
                </a:lnTo>
                <a:lnTo>
                  <a:pt x="429198" y="22079"/>
                </a:lnTo>
                <a:lnTo>
                  <a:pt x="419197" y="22079"/>
                </a:lnTo>
                <a:lnTo>
                  <a:pt x="419197" y="81494"/>
                </a:lnTo>
                <a:lnTo>
                  <a:pt x="429724" y="81494"/>
                </a:lnTo>
                <a:close/>
              </a:path>
              <a:path w="539826" h="106625">
                <a:moveTo>
                  <a:pt x="497728" y="23817"/>
                </a:moveTo>
                <a:lnTo>
                  <a:pt x="492602" y="29402"/>
                </a:lnTo>
                <a:lnTo>
                  <a:pt x="495730" y="60228"/>
                </a:lnTo>
                <a:lnTo>
                  <a:pt x="495730" y="47839"/>
                </a:lnTo>
                <a:lnTo>
                  <a:pt x="496452" y="43234"/>
                </a:lnTo>
                <a:lnTo>
                  <a:pt x="497894" y="39720"/>
                </a:lnTo>
                <a:lnTo>
                  <a:pt x="503918" y="21025"/>
                </a:lnTo>
                <a:lnTo>
                  <a:pt x="497728" y="23817"/>
                </a:lnTo>
                <a:close/>
              </a:path>
              <a:path w="539826" h="106625">
                <a:moveTo>
                  <a:pt x="487455" y="70796"/>
                </a:moveTo>
                <a:lnTo>
                  <a:pt x="492543" y="75364"/>
                </a:lnTo>
                <a:lnTo>
                  <a:pt x="497631" y="79931"/>
                </a:lnTo>
                <a:lnTo>
                  <a:pt x="503567" y="82215"/>
                </a:lnTo>
                <a:lnTo>
                  <a:pt x="515224" y="82215"/>
                </a:lnTo>
                <a:lnTo>
                  <a:pt x="519143" y="81475"/>
                </a:lnTo>
                <a:lnTo>
                  <a:pt x="522106" y="79996"/>
                </a:lnTo>
                <a:lnTo>
                  <a:pt x="525069" y="78517"/>
                </a:lnTo>
                <a:lnTo>
                  <a:pt x="527603" y="76261"/>
                </a:lnTo>
                <a:lnTo>
                  <a:pt x="529708" y="73228"/>
                </a:lnTo>
                <a:lnTo>
                  <a:pt x="529825" y="81401"/>
                </a:lnTo>
                <a:lnTo>
                  <a:pt x="529143" y="87078"/>
                </a:lnTo>
                <a:lnTo>
                  <a:pt x="527661" y="90259"/>
                </a:lnTo>
                <a:lnTo>
                  <a:pt x="525166" y="95659"/>
                </a:lnTo>
                <a:lnTo>
                  <a:pt x="519883" y="98359"/>
                </a:lnTo>
                <a:lnTo>
                  <a:pt x="506705" y="98359"/>
                </a:lnTo>
                <a:lnTo>
                  <a:pt x="502963" y="97249"/>
                </a:lnTo>
                <a:lnTo>
                  <a:pt x="500584" y="95030"/>
                </a:lnTo>
                <a:lnTo>
                  <a:pt x="499064" y="93588"/>
                </a:lnTo>
                <a:lnTo>
                  <a:pt x="498050" y="91535"/>
                </a:lnTo>
                <a:lnTo>
                  <a:pt x="497543" y="88872"/>
                </a:lnTo>
                <a:lnTo>
                  <a:pt x="486841" y="88872"/>
                </a:lnTo>
                <a:lnTo>
                  <a:pt x="487387" y="94975"/>
                </a:lnTo>
                <a:lnTo>
                  <a:pt x="489960" y="99459"/>
                </a:lnTo>
                <a:lnTo>
                  <a:pt x="494561" y="102325"/>
                </a:lnTo>
                <a:lnTo>
                  <a:pt x="499161" y="105191"/>
                </a:lnTo>
                <a:lnTo>
                  <a:pt x="504834" y="106625"/>
                </a:lnTo>
                <a:lnTo>
                  <a:pt x="514330" y="106552"/>
                </a:lnTo>
                <a:lnTo>
                  <a:pt x="527799" y="103114"/>
                </a:lnTo>
                <a:lnTo>
                  <a:pt x="536317" y="94531"/>
                </a:lnTo>
                <a:lnTo>
                  <a:pt x="538656" y="90167"/>
                </a:lnTo>
                <a:lnTo>
                  <a:pt x="539826" y="84213"/>
                </a:lnTo>
                <a:lnTo>
                  <a:pt x="539826" y="22634"/>
                </a:lnTo>
                <a:lnTo>
                  <a:pt x="530118" y="22634"/>
                </a:lnTo>
                <a:lnTo>
                  <a:pt x="530118" y="30123"/>
                </a:lnTo>
                <a:lnTo>
                  <a:pt x="528051" y="27645"/>
                </a:lnTo>
                <a:lnTo>
                  <a:pt x="526024" y="25759"/>
                </a:lnTo>
                <a:lnTo>
                  <a:pt x="524035" y="24464"/>
                </a:lnTo>
                <a:lnTo>
                  <a:pt x="520371" y="22171"/>
                </a:lnTo>
                <a:lnTo>
                  <a:pt x="516082" y="21025"/>
                </a:lnTo>
                <a:lnTo>
                  <a:pt x="503918" y="21025"/>
                </a:lnTo>
                <a:lnTo>
                  <a:pt x="497894" y="39720"/>
                </a:lnTo>
                <a:lnTo>
                  <a:pt x="500623" y="33137"/>
                </a:lnTo>
                <a:lnTo>
                  <a:pt x="505692" y="29846"/>
                </a:lnTo>
                <a:lnTo>
                  <a:pt x="518051" y="29846"/>
                </a:lnTo>
                <a:lnTo>
                  <a:pt x="522125" y="31621"/>
                </a:lnTo>
                <a:lnTo>
                  <a:pt x="525322" y="35171"/>
                </a:lnTo>
                <a:lnTo>
                  <a:pt x="528519" y="38722"/>
                </a:lnTo>
                <a:lnTo>
                  <a:pt x="530118" y="44177"/>
                </a:lnTo>
                <a:lnTo>
                  <a:pt x="530118" y="56419"/>
                </a:lnTo>
                <a:lnTo>
                  <a:pt x="529260" y="60690"/>
                </a:lnTo>
                <a:lnTo>
                  <a:pt x="527544" y="64352"/>
                </a:lnTo>
                <a:lnTo>
                  <a:pt x="524464" y="70824"/>
                </a:lnTo>
                <a:lnTo>
                  <a:pt x="519143" y="74060"/>
                </a:lnTo>
                <a:lnTo>
                  <a:pt x="506744" y="74060"/>
                </a:lnTo>
                <a:lnTo>
                  <a:pt x="502894" y="72313"/>
                </a:lnTo>
                <a:lnTo>
                  <a:pt x="500029" y="68818"/>
                </a:lnTo>
                <a:lnTo>
                  <a:pt x="497163" y="65323"/>
                </a:lnTo>
                <a:lnTo>
                  <a:pt x="495730" y="60228"/>
                </a:lnTo>
                <a:lnTo>
                  <a:pt x="492602" y="29402"/>
                </a:lnTo>
                <a:lnTo>
                  <a:pt x="487475" y="34986"/>
                </a:lnTo>
                <a:lnTo>
                  <a:pt x="484911" y="42753"/>
                </a:lnTo>
                <a:lnTo>
                  <a:pt x="484911" y="63243"/>
                </a:lnTo>
                <a:lnTo>
                  <a:pt x="487455" y="70796"/>
                </a:lnTo>
                <a:close/>
              </a:path>
              <a:path w="539826" h="106625">
                <a:moveTo>
                  <a:pt x="374049" y="82437"/>
                </a:moveTo>
                <a:lnTo>
                  <a:pt x="376983" y="82363"/>
                </a:lnTo>
                <a:lnTo>
                  <a:pt x="379595" y="82067"/>
                </a:lnTo>
                <a:lnTo>
                  <a:pt x="382061" y="81494"/>
                </a:lnTo>
                <a:lnTo>
                  <a:pt x="382061" y="73616"/>
                </a:lnTo>
                <a:lnTo>
                  <a:pt x="378884" y="73783"/>
                </a:lnTo>
                <a:lnTo>
                  <a:pt x="376466" y="73783"/>
                </a:lnTo>
                <a:lnTo>
                  <a:pt x="374283" y="73172"/>
                </a:lnTo>
                <a:lnTo>
                  <a:pt x="372061" y="71083"/>
                </a:lnTo>
                <a:lnTo>
                  <a:pt x="372061" y="30234"/>
                </a:lnTo>
                <a:lnTo>
                  <a:pt x="382061" y="30234"/>
                </a:lnTo>
                <a:lnTo>
                  <a:pt x="382061" y="22079"/>
                </a:lnTo>
                <a:lnTo>
                  <a:pt x="372061" y="22079"/>
                </a:lnTo>
                <a:lnTo>
                  <a:pt x="372061" y="5492"/>
                </a:lnTo>
                <a:lnTo>
                  <a:pt x="361417" y="5492"/>
                </a:lnTo>
                <a:lnTo>
                  <a:pt x="361417" y="22079"/>
                </a:lnTo>
                <a:lnTo>
                  <a:pt x="352937" y="22079"/>
                </a:lnTo>
                <a:lnTo>
                  <a:pt x="352937" y="30234"/>
                </a:lnTo>
                <a:lnTo>
                  <a:pt x="361417" y="30234"/>
                </a:lnTo>
                <a:lnTo>
                  <a:pt x="361417" y="73376"/>
                </a:lnTo>
                <a:lnTo>
                  <a:pt x="362294" y="76473"/>
                </a:lnTo>
                <a:lnTo>
                  <a:pt x="364049" y="78859"/>
                </a:lnTo>
                <a:lnTo>
                  <a:pt x="365803" y="81244"/>
                </a:lnTo>
                <a:lnTo>
                  <a:pt x="369137" y="82437"/>
                </a:lnTo>
                <a:lnTo>
                  <a:pt x="374049" y="82437"/>
                </a:lnTo>
                <a:close/>
              </a:path>
              <a:path w="539826" h="106625">
                <a:moveTo>
                  <a:pt x="0" y="22357"/>
                </a:moveTo>
                <a:lnTo>
                  <a:pt x="0" y="81494"/>
                </a:lnTo>
                <a:lnTo>
                  <a:pt x="10702" y="81494"/>
                </a:lnTo>
                <a:lnTo>
                  <a:pt x="10702" y="22357"/>
                </a:lnTo>
                <a:lnTo>
                  <a:pt x="0" y="22357"/>
                </a:lnTo>
                <a:close/>
              </a:path>
              <a:path w="539826" h="106625">
                <a:moveTo>
                  <a:pt x="0" y="0"/>
                </a:moveTo>
                <a:lnTo>
                  <a:pt x="0" y="11317"/>
                </a:lnTo>
                <a:lnTo>
                  <a:pt x="10702" y="11317"/>
                </a:lnTo>
                <a:lnTo>
                  <a:pt x="10702" y="0"/>
                </a:lnTo>
                <a:lnTo>
                  <a:pt x="0" y="0"/>
                </a:lnTo>
                <a:close/>
              </a:path>
              <a:path w="539826" h="106625">
                <a:moveTo>
                  <a:pt x="40469" y="81494"/>
                </a:moveTo>
                <a:lnTo>
                  <a:pt x="40469" y="46488"/>
                </a:lnTo>
                <a:lnTo>
                  <a:pt x="40732" y="43502"/>
                </a:lnTo>
                <a:lnTo>
                  <a:pt x="41258" y="41412"/>
                </a:lnTo>
                <a:lnTo>
                  <a:pt x="41785" y="39323"/>
                </a:lnTo>
                <a:lnTo>
                  <a:pt x="42925" y="37298"/>
                </a:lnTo>
                <a:lnTo>
                  <a:pt x="44680" y="35338"/>
                </a:lnTo>
                <a:lnTo>
                  <a:pt x="46863" y="32897"/>
                </a:lnTo>
                <a:lnTo>
                  <a:pt x="49397" y="31270"/>
                </a:lnTo>
                <a:lnTo>
                  <a:pt x="52282" y="30456"/>
                </a:lnTo>
                <a:lnTo>
                  <a:pt x="53881" y="29975"/>
                </a:lnTo>
                <a:lnTo>
                  <a:pt x="55928" y="29735"/>
                </a:lnTo>
                <a:lnTo>
                  <a:pt x="63335" y="29735"/>
                </a:lnTo>
                <a:lnTo>
                  <a:pt x="66727" y="31584"/>
                </a:lnTo>
                <a:lnTo>
                  <a:pt x="68599" y="35282"/>
                </a:lnTo>
                <a:lnTo>
                  <a:pt x="69729" y="37501"/>
                </a:lnTo>
                <a:lnTo>
                  <a:pt x="70295" y="40423"/>
                </a:lnTo>
                <a:lnTo>
                  <a:pt x="70295" y="81494"/>
                </a:lnTo>
                <a:lnTo>
                  <a:pt x="80997" y="81494"/>
                </a:lnTo>
                <a:lnTo>
                  <a:pt x="80997" y="37390"/>
                </a:lnTo>
                <a:lnTo>
                  <a:pt x="80139" y="32786"/>
                </a:lnTo>
                <a:lnTo>
                  <a:pt x="78424" y="29568"/>
                </a:lnTo>
                <a:lnTo>
                  <a:pt x="75305" y="23688"/>
                </a:lnTo>
                <a:lnTo>
                  <a:pt x="69300" y="20748"/>
                </a:lnTo>
                <a:lnTo>
                  <a:pt x="56356" y="20748"/>
                </a:lnTo>
                <a:lnTo>
                  <a:pt x="52672" y="21506"/>
                </a:lnTo>
                <a:lnTo>
                  <a:pt x="49358" y="23022"/>
                </a:lnTo>
                <a:lnTo>
                  <a:pt x="46044" y="24538"/>
                </a:lnTo>
                <a:lnTo>
                  <a:pt x="42906" y="27035"/>
                </a:lnTo>
                <a:lnTo>
                  <a:pt x="39943" y="30511"/>
                </a:lnTo>
                <a:lnTo>
                  <a:pt x="39943" y="22079"/>
                </a:lnTo>
                <a:lnTo>
                  <a:pt x="29942" y="22079"/>
                </a:lnTo>
                <a:lnTo>
                  <a:pt x="29942" y="81494"/>
                </a:lnTo>
                <a:lnTo>
                  <a:pt x="40469" y="81494"/>
                </a:lnTo>
                <a:close/>
              </a:path>
              <a:path w="539826" h="106625">
                <a:moveTo>
                  <a:pt x="143611" y="71786"/>
                </a:moveTo>
                <a:lnTo>
                  <a:pt x="143611" y="44158"/>
                </a:lnTo>
                <a:lnTo>
                  <a:pt x="191040" y="44158"/>
                </a:lnTo>
                <a:lnTo>
                  <a:pt x="191040" y="34728"/>
                </a:lnTo>
                <a:lnTo>
                  <a:pt x="143611" y="34728"/>
                </a:lnTo>
                <a:lnTo>
                  <a:pt x="143611" y="9986"/>
                </a:lnTo>
                <a:lnTo>
                  <a:pt x="194900" y="9986"/>
                </a:lnTo>
                <a:lnTo>
                  <a:pt x="194900" y="0"/>
                </a:lnTo>
                <a:lnTo>
                  <a:pt x="132266" y="0"/>
                </a:lnTo>
                <a:lnTo>
                  <a:pt x="132266" y="81494"/>
                </a:lnTo>
                <a:lnTo>
                  <a:pt x="195777" y="81494"/>
                </a:lnTo>
                <a:lnTo>
                  <a:pt x="195777" y="71786"/>
                </a:lnTo>
                <a:lnTo>
                  <a:pt x="143611" y="71786"/>
                </a:lnTo>
                <a:close/>
              </a:path>
              <a:path w="539826" h="106625">
                <a:moveTo>
                  <a:pt x="202522" y="81494"/>
                </a:moveTo>
                <a:lnTo>
                  <a:pt x="215856" y="81494"/>
                </a:lnTo>
                <a:lnTo>
                  <a:pt x="230944" y="59192"/>
                </a:lnTo>
                <a:lnTo>
                  <a:pt x="246500" y="81494"/>
                </a:lnTo>
                <a:lnTo>
                  <a:pt x="259951" y="81494"/>
                </a:lnTo>
                <a:lnTo>
                  <a:pt x="237903" y="51037"/>
                </a:lnTo>
                <a:lnTo>
                  <a:pt x="259015" y="22357"/>
                </a:lnTo>
                <a:lnTo>
                  <a:pt x="246208" y="22079"/>
                </a:lnTo>
                <a:lnTo>
                  <a:pt x="231646" y="42993"/>
                </a:lnTo>
                <a:lnTo>
                  <a:pt x="217259" y="22079"/>
                </a:lnTo>
                <a:lnTo>
                  <a:pt x="203633" y="22079"/>
                </a:lnTo>
                <a:lnTo>
                  <a:pt x="224570" y="51037"/>
                </a:lnTo>
                <a:lnTo>
                  <a:pt x="202522" y="81494"/>
                </a:lnTo>
                <a:close/>
              </a:path>
              <a:path w="539826" h="106625">
                <a:moveTo>
                  <a:pt x="269484" y="22357"/>
                </a:moveTo>
                <a:lnTo>
                  <a:pt x="269484" y="81494"/>
                </a:lnTo>
                <a:lnTo>
                  <a:pt x="280186" y="81494"/>
                </a:lnTo>
                <a:lnTo>
                  <a:pt x="280186" y="22357"/>
                </a:lnTo>
                <a:lnTo>
                  <a:pt x="269484" y="22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84119" y="2594477"/>
            <a:ext cx="9729" cy="0"/>
          </a:xfrm>
          <a:custGeom>
            <a:avLst/>
            <a:gdLst/>
            <a:ahLst/>
            <a:cxnLst/>
            <a:rect l="l" t="t" r="r" b="b"/>
            <a:pathLst>
              <a:path w="10702">
                <a:moveTo>
                  <a:pt x="0" y="0"/>
                </a:moveTo>
                <a:lnTo>
                  <a:pt x="10702" y="0"/>
                </a:lnTo>
              </a:path>
            </a:pathLst>
          </a:custGeom>
          <a:ln w="125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29106" y="2594477"/>
            <a:ext cx="9729" cy="0"/>
          </a:xfrm>
          <a:custGeom>
            <a:avLst/>
            <a:gdLst/>
            <a:ahLst/>
            <a:cxnLst/>
            <a:rect l="l" t="t" r="r" b="b"/>
            <a:pathLst>
              <a:path w="10702">
                <a:moveTo>
                  <a:pt x="0" y="0"/>
                </a:moveTo>
                <a:lnTo>
                  <a:pt x="10702" y="0"/>
                </a:lnTo>
              </a:path>
            </a:pathLst>
          </a:custGeom>
          <a:ln w="125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42852" y="2589755"/>
            <a:ext cx="0" cy="71635"/>
          </a:xfrm>
          <a:custGeom>
            <a:avLst/>
            <a:gdLst/>
            <a:ahLst/>
            <a:cxnLst/>
            <a:rect l="l" t="t" r="r" b="b"/>
            <a:pathLst>
              <a:path h="81186">
                <a:moveTo>
                  <a:pt x="0" y="0"/>
                </a:moveTo>
                <a:lnTo>
                  <a:pt x="0" y="81186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86405" y="2706441"/>
            <a:ext cx="58322" cy="71906"/>
          </a:xfrm>
          <a:custGeom>
            <a:avLst/>
            <a:gdLst/>
            <a:ahLst/>
            <a:cxnLst/>
            <a:rect l="l" t="t" r="r" b="b"/>
            <a:pathLst>
              <a:path w="64154" h="81494">
                <a:moveTo>
                  <a:pt x="0" y="81494"/>
                </a:moveTo>
                <a:lnTo>
                  <a:pt x="11637" y="81494"/>
                </a:lnTo>
                <a:lnTo>
                  <a:pt x="11637" y="47043"/>
                </a:lnTo>
                <a:lnTo>
                  <a:pt x="38656" y="47043"/>
                </a:lnTo>
                <a:lnTo>
                  <a:pt x="40021" y="37723"/>
                </a:lnTo>
                <a:lnTo>
                  <a:pt x="11637" y="37723"/>
                </a:lnTo>
                <a:lnTo>
                  <a:pt x="11637" y="9486"/>
                </a:lnTo>
                <a:lnTo>
                  <a:pt x="39280" y="9486"/>
                </a:lnTo>
                <a:lnTo>
                  <a:pt x="42808" y="10059"/>
                </a:lnTo>
                <a:lnTo>
                  <a:pt x="45381" y="11206"/>
                </a:lnTo>
                <a:lnTo>
                  <a:pt x="50060" y="13351"/>
                </a:lnTo>
                <a:lnTo>
                  <a:pt x="52399" y="17419"/>
                </a:lnTo>
                <a:lnTo>
                  <a:pt x="52399" y="28736"/>
                </a:lnTo>
                <a:lnTo>
                  <a:pt x="50771" y="32453"/>
                </a:lnTo>
                <a:lnTo>
                  <a:pt x="47516" y="34561"/>
                </a:lnTo>
                <a:lnTo>
                  <a:pt x="47311" y="47043"/>
                </a:lnTo>
                <a:lnTo>
                  <a:pt x="53725" y="44685"/>
                </a:lnTo>
                <a:lnTo>
                  <a:pt x="57897" y="39970"/>
                </a:lnTo>
                <a:lnTo>
                  <a:pt x="62068" y="35255"/>
                </a:lnTo>
                <a:lnTo>
                  <a:pt x="64154" y="29716"/>
                </a:lnTo>
                <a:lnTo>
                  <a:pt x="64154" y="15958"/>
                </a:lnTo>
                <a:lnTo>
                  <a:pt x="61815" y="10216"/>
                </a:lnTo>
                <a:lnTo>
                  <a:pt x="57136" y="6130"/>
                </a:lnTo>
                <a:lnTo>
                  <a:pt x="52458" y="2043"/>
                </a:lnTo>
                <a:lnTo>
                  <a:pt x="46298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21548" y="2736936"/>
            <a:ext cx="8054" cy="11014"/>
          </a:xfrm>
          <a:custGeom>
            <a:avLst/>
            <a:gdLst/>
            <a:ahLst/>
            <a:cxnLst/>
            <a:rect l="l" t="t" r="r" b="b"/>
            <a:pathLst>
              <a:path w="8859" h="12482">
                <a:moveTo>
                  <a:pt x="8655" y="12482"/>
                </a:moveTo>
                <a:lnTo>
                  <a:pt x="8859" y="0"/>
                </a:lnTo>
                <a:lnTo>
                  <a:pt x="5604" y="2108"/>
                </a:lnTo>
                <a:lnTo>
                  <a:pt x="1364" y="3162"/>
                </a:lnTo>
                <a:lnTo>
                  <a:pt x="0" y="12482"/>
                </a:lnTo>
                <a:lnTo>
                  <a:pt x="8655" y="1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6974" y="2724748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9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02944" y="2767089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56516" y="2711531"/>
            <a:ext cx="9569" cy="0"/>
          </a:xfrm>
          <a:custGeom>
            <a:avLst/>
            <a:gdLst/>
            <a:ahLst/>
            <a:cxnLst/>
            <a:rect l="l" t="t" r="r" b="b"/>
            <a:pathLst>
              <a:path w="10526">
                <a:moveTo>
                  <a:pt x="0" y="0"/>
                </a:moveTo>
                <a:lnTo>
                  <a:pt x="10526" y="0"/>
                </a:lnTo>
              </a:path>
            </a:pathLst>
          </a:custGeom>
          <a:ln w="128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7478" y="2726167"/>
            <a:ext cx="18607" cy="73325"/>
          </a:xfrm>
          <a:custGeom>
            <a:avLst/>
            <a:gdLst/>
            <a:ahLst/>
            <a:cxnLst/>
            <a:rect l="l" t="t" r="r" b="b"/>
            <a:pathLst>
              <a:path w="20468" h="83102">
                <a:moveTo>
                  <a:pt x="2095" y="83010"/>
                </a:moveTo>
                <a:lnTo>
                  <a:pt x="11131" y="83102"/>
                </a:lnTo>
                <a:lnTo>
                  <a:pt x="15790" y="81290"/>
                </a:lnTo>
                <a:lnTo>
                  <a:pt x="18246" y="77666"/>
                </a:lnTo>
                <a:lnTo>
                  <a:pt x="19727" y="75521"/>
                </a:lnTo>
                <a:lnTo>
                  <a:pt x="20468" y="72285"/>
                </a:lnTo>
                <a:lnTo>
                  <a:pt x="20468" y="0"/>
                </a:lnTo>
                <a:lnTo>
                  <a:pt x="9941" y="0"/>
                </a:lnTo>
                <a:lnTo>
                  <a:pt x="9941" y="70306"/>
                </a:lnTo>
                <a:lnTo>
                  <a:pt x="9464" y="72331"/>
                </a:lnTo>
                <a:lnTo>
                  <a:pt x="7553" y="73625"/>
                </a:lnTo>
                <a:lnTo>
                  <a:pt x="4717" y="74023"/>
                </a:lnTo>
                <a:lnTo>
                  <a:pt x="0" y="74171"/>
                </a:lnTo>
                <a:lnTo>
                  <a:pt x="0" y="82825"/>
                </a:lnTo>
                <a:lnTo>
                  <a:pt x="2095" y="83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87991" y="2724748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1" y="26295"/>
                </a:lnTo>
                <a:lnTo>
                  <a:pt x="3586" y="21192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80548" y="2724748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4" y="8710"/>
                </a:lnTo>
                <a:lnTo>
                  <a:pt x="35693" y="8710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6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8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7" y="42106"/>
                </a:lnTo>
                <a:lnTo>
                  <a:pt x="45966" y="42106"/>
                </a:lnTo>
                <a:lnTo>
                  <a:pt x="45186" y="44732"/>
                </a:lnTo>
                <a:lnTo>
                  <a:pt x="43861" y="47043"/>
                </a:lnTo>
                <a:lnTo>
                  <a:pt x="41989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2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3371" y="2724405"/>
            <a:ext cx="48752" cy="55459"/>
          </a:xfrm>
          <a:custGeom>
            <a:avLst/>
            <a:gdLst/>
            <a:ahLst/>
            <a:cxnLst/>
            <a:rect l="l" t="t" r="r" b="b"/>
            <a:pathLst>
              <a:path w="53627" h="62854">
                <a:moveTo>
                  <a:pt x="21716" y="8931"/>
                </a:moveTo>
                <a:lnTo>
                  <a:pt x="33334" y="8931"/>
                </a:lnTo>
                <a:lnTo>
                  <a:pt x="36902" y="10142"/>
                </a:lnTo>
                <a:lnTo>
                  <a:pt x="39124" y="12565"/>
                </a:lnTo>
                <a:lnTo>
                  <a:pt x="41346" y="14987"/>
                </a:lnTo>
                <a:lnTo>
                  <a:pt x="42769" y="18030"/>
                </a:lnTo>
                <a:lnTo>
                  <a:pt x="43393" y="21691"/>
                </a:lnTo>
                <a:lnTo>
                  <a:pt x="53627" y="21691"/>
                </a:lnTo>
                <a:lnTo>
                  <a:pt x="52731" y="13739"/>
                </a:lnTo>
                <a:lnTo>
                  <a:pt x="50070" y="8136"/>
                </a:lnTo>
                <a:lnTo>
                  <a:pt x="45645" y="4881"/>
                </a:lnTo>
                <a:lnTo>
                  <a:pt x="41219" y="1627"/>
                </a:lnTo>
                <a:lnTo>
                  <a:pt x="35479" y="0"/>
                </a:lnTo>
                <a:lnTo>
                  <a:pt x="20156" y="0"/>
                </a:lnTo>
                <a:lnTo>
                  <a:pt x="13353" y="2903"/>
                </a:lnTo>
                <a:lnTo>
                  <a:pt x="8012" y="8709"/>
                </a:lnTo>
                <a:lnTo>
                  <a:pt x="1965" y="19266"/>
                </a:lnTo>
                <a:lnTo>
                  <a:pt x="0" y="33063"/>
                </a:lnTo>
                <a:lnTo>
                  <a:pt x="0" y="41570"/>
                </a:lnTo>
                <a:lnTo>
                  <a:pt x="2436" y="48661"/>
                </a:lnTo>
                <a:lnTo>
                  <a:pt x="7310" y="54339"/>
                </a:lnTo>
                <a:lnTo>
                  <a:pt x="12183" y="60015"/>
                </a:lnTo>
                <a:lnTo>
                  <a:pt x="18714" y="62854"/>
                </a:lnTo>
                <a:lnTo>
                  <a:pt x="34192" y="62854"/>
                </a:lnTo>
                <a:lnTo>
                  <a:pt x="40176" y="61032"/>
                </a:lnTo>
                <a:lnTo>
                  <a:pt x="44855" y="57390"/>
                </a:lnTo>
                <a:lnTo>
                  <a:pt x="49534" y="53747"/>
                </a:lnTo>
                <a:lnTo>
                  <a:pt x="52458" y="47986"/>
                </a:lnTo>
                <a:lnTo>
                  <a:pt x="53627" y="40109"/>
                </a:lnTo>
                <a:lnTo>
                  <a:pt x="43393" y="40109"/>
                </a:lnTo>
                <a:lnTo>
                  <a:pt x="42418" y="44510"/>
                </a:lnTo>
                <a:lnTo>
                  <a:pt x="40654" y="47977"/>
                </a:lnTo>
                <a:lnTo>
                  <a:pt x="38100" y="50511"/>
                </a:lnTo>
                <a:lnTo>
                  <a:pt x="35547" y="53044"/>
                </a:lnTo>
                <a:lnTo>
                  <a:pt x="32087" y="54311"/>
                </a:lnTo>
                <a:lnTo>
                  <a:pt x="22028" y="54311"/>
                </a:lnTo>
                <a:lnTo>
                  <a:pt x="17856" y="52276"/>
                </a:lnTo>
                <a:lnTo>
                  <a:pt x="15205" y="48208"/>
                </a:lnTo>
                <a:lnTo>
                  <a:pt x="12554" y="44140"/>
                </a:lnTo>
                <a:lnTo>
                  <a:pt x="11228" y="39129"/>
                </a:lnTo>
                <a:lnTo>
                  <a:pt x="11228" y="27257"/>
                </a:lnTo>
                <a:lnTo>
                  <a:pt x="12164" y="22282"/>
                </a:lnTo>
                <a:lnTo>
                  <a:pt x="14035" y="18251"/>
                </a:lnTo>
                <a:lnTo>
                  <a:pt x="16920" y="12038"/>
                </a:lnTo>
                <a:lnTo>
                  <a:pt x="21716" y="8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25406" y="2724552"/>
            <a:ext cx="46997" cy="55802"/>
          </a:xfrm>
          <a:custGeom>
            <a:avLst/>
            <a:gdLst/>
            <a:ahLst/>
            <a:cxnLst/>
            <a:rect l="l" t="t" r="r" b="b"/>
            <a:pathLst>
              <a:path w="51697" h="63242">
                <a:moveTo>
                  <a:pt x="15400" y="53201"/>
                </a:moveTo>
                <a:lnTo>
                  <a:pt x="12749" y="49983"/>
                </a:lnTo>
                <a:lnTo>
                  <a:pt x="11306" y="48208"/>
                </a:lnTo>
                <a:lnTo>
                  <a:pt x="10429" y="45656"/>
                </a:lnTo>
                <a:lnTo>
                  <a:pt x="10117" y="42327"/>
                </a:lnTo>
                <a:lnTo>
                  <a:pt x="0" y="42327"/>
                </a:lnTo>
                <a:lnTo>
                  <a:pt x="272" y="48245"/>
                </a:lnTo>
                <a:lnTo>
                  <a:pt x="2348" y="53210"/>
                </a:lnTo>
                <a:lnTo>
                  <a:pt x="6228" y="57223"/>
                </a:lnTo>
                <a:lnTo>
                  <a:pt x="10107" y="61236"/>
                </a:lnTo>
                <a:lnTo>
                  <a:pt x="16706" y="63242"/>
                </a:lnTo>
                <a:lnTo>
                  <a:pt x="34679" y="63242"/>
                </a:lnTo>
                <a:lnTo>
                  <a:pt x="41122" y="61319"/>
                </a:lnTo>
                <a:lnTo>
                  <a:pt x="45352" y="57472"/>
                </a:lnTo>
                <a:lnTo>
                  <a:pt x="49582" y="53626"/>
                </a:lnTo>
                <a:lnTo>
                  <a:pt x="51697" y="49059"/>
                </a:lnTo>
                <a:lnTo>
                  <a:pt x="51697" y="38297"/>
                </a:lnTo>
                <a:lnTo>
                  <a:pt x="49651" y="34283"/>
                </a:lnTo>
                <a:lnTo>
                  <a:pt x="45557" y="31732"/>
                </a:lnTo>
                <a:lnTo>
                  <a:pt x="42984" y="30104"/>
                </a:lnTo>
                <a:lnTo>
                  <a:pt x="37915" y="28421"/>
                </a:lnTo>
                <a:lnTo>
                  <a:pt x="30352" y="26684"/>
                </a:lnTo>
                <a:lnTo>
                  <a:pt x="23392" y="25074"/>
                </a:lnTo>
                <a:lnTo>
                  <a:pt x="20351" y="24372"/>
                </a:lnTo>
                <a:lnTo>
                  <a:pt x="18051" y="23558"/>
                </a:lnTo>
                <a:lnTo>
                  <a:pt x="16491" y="22633"/>
                </a:lnTo>
                <a:lnTo>
                  <a:pt x="13801" y="21080"/>
                </a:lnTo>
                <a:lnTo>
                  <a:pt x="12456" y="19009"/>
                </a:lnTo>
                <a:lnTo>
                  <a:pt x="12456" y="14053"/>
                </a:lnTo>
                <a:lnTo>
                  <a:pt x="13480" y="12149"/>
                </a:lnTo>
                <a:lnTo>
                  <a:pt x="15526" y="10706"/>
                </a:lnTo>
                <a:lnTo>
                  <a:pt x="17573" y="9264"/>
                </a:lnTo>
                <a:lnTo>
                  <a:pt x="20585" y="8543"/>
                </a:lnTo>
                <a:lnTo>
                  <a:pt x="30527" y="8543"/>
                </a:lnTo>
                <a:lnTo>
                  <a:pt x="34718" y="9855"/>
                </a:lnTo>
                <a:lnTo>
                  <a:pt x="37135" y="12482"/>
                </a:lnTo>
                <a:lnTo>
                  <a:pt x="38617" y="14331"/>
                </a:lnTo>
                <a:lnTo>
                  <a:pt x="39455" y="16383"/>
                </a:lnTo>
                <a:lnTo>
                  <a:pt x="39650" y="18639"/>
                </a:lnTo>
                <a:lnTo>
                  <a:pt x="49592" y="18639"/>
                </a:lnTo>
                <a:lnTo>
                  <a:pt x="49670" y="14793"/>
                </a:lnTo>
                <a:lnTo>
                  <a:pt x="48403" y="11205"/>
                </a:lnTo>
                <a:lnTo>
                  <a:pt x="45791" y="7877"/>
                </a:lnTo>
                <a:lnTo>
                  <a:pt x="41619" y="2625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7"/>
                </a:lnTo>
                <a:lnTo>
                  <a:pt x="8158" y="5214"/>
                </a:lnTo>
                <a:lnTo>
                  <a:pt x="3889" y="8690"/>
                </a:lnTo>
                <a:lnTo>
                  <a:pt x="1754" y="13239"/>
                </a:lnTo>
                <a:lnTo>
                  <a:pt x="1754" y="23632"/>
                </a:lnTo>
                <a:lnTo>
                  <a:pt x="4015" y="27367"/>
                </a:lnTo>
                <a:lnTo>
                  <a:pt x="8538" y="30067"/>
                </a:lnTo>
                <a:lnTo>
                  <a:pt x="11072" y="31621"/>
                </a:lnTo>
                <a:lnTo>
                  <a:pt x="15010" y="33026"/>
                </a:lnTo>
                <a:lnTo>
                  <a:pt x="20351" y="34283"/>
                </a:lnTo>
                <a:lnTo>
                  <a:pt x="28714" y="36281"/>
                </a:lnTo>
                <a:lnTo>
                  <a:pt x="33198" y="37353"/>
                </a:lnTo>
                <a:lnTo>
                  <a:pt x="36200" y="38297"/>
                </a:lnTo>
                <a:lnTo>
                  <a:pt x="37720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6" y="50788"/>
                </a:lnTo>
                <a:lnTo>
                  <a:pt x="36843" y="52396"/>
                </a:lnTo>
                <a:lnTo>
                  <a:pt x="33880" y="54005"/>
                </a:lnTo>
                <a:lnTo>
                  <a:pt x="30449" y="54810"/>
                </a:lnTo>
                <a:lnTo>
                  <a:pt x="20000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95899" y="2711286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5" y="76871"/>
                </a:lnTo>
                <a:lnTo>
                  <a:pt x="26657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7" y="70981"/>
                </a:lnTo>
                <a:lnTo>
                  <a:pt x="11111" y="73367"/>
                </a:lnTo>
                <a:lnTo>
                  <a:pt x="12866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89121" y="2724405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9"/>
                </a:lnTo>
                <a:lnTo>
                  <a:pt x="10819" y="38889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7"/>
                </a:lnTo>
                <a:lnTo>
                  <a:pt x="47370" y="24909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6" y="53922"/>
                </a:lnTo>
                <a:lnTo>
                  <a:pt x="55908" y="47672"/>
                </a:lnTo>
                <a:lnTo>
                  <a:pt x="58364" y="39758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3" y="0"/>
                </a:lnTo>
                <a:lnTo>
                  <a:pt x="20527" y="0"/>
                </a:lnTo>
                <a:lnTo>
                  <a:pt x="13353" y="2959"/>
                </a:lnTo>
                <a:lnTo>
                  <a:pt x="8012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0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1993" y="2824148"/>
            <a:ext cx="15417" cy="35569"/>
          </a:xfrm>
          <a:custGeom>
            <a:avLst/>
            <a:gdLst/>
            <a:ahLst/>
            <a:cxnLst/>
            <a:rect l="l" t="t" r="r" b="b"/>
            <a:pathLst>
              <a:path w="16959" h="40312">
                <a:moveTo>
                  <a:pt x="0" y="22005"/>
                </a:moveTo>
                <a:lnTo>
                  <a:pt x="0" y="28292"/>
                </a:lnTo>
                <a:lnTo>
                  <a:pt x="2007" y="33211"/>
                </a:lnTo>
                <a:lnTo>
                  <a:pt x="6023" y="36762"/>
                </a:lnTo>
                <a:lnTo>
                  <a:pt x="10039" y="40312"/>
                </a:lnTo>
                <a:lnTo>
                  <a:pt x="10526" y="25001"/>
                </a:lnTo>
                <a:lnTo>
                  <a:pt x="10526" y="18307"/>
                </a:lnTo>
                <a:lnTo>
                  <a:pt x="11608" y="15403"/>
                </a:lnTo>
                <a:lnTo>
                  <a:pt x="13772" y="12630"/>
                </a:lnTo>
                <a:lnTo>
                  <a:pt x="16959" y="0"/>
                </a:lnTo>
                <a:lnTo>
                  <a:pt x="10867" y="2293"/>
                </a:lnTo>
                <a:lnTo>
                  <a:pt x="6520" y="6805"/>
                </a:lnTo>
                <a:lnTo>
                  <a:pt x="2173" y="11317"/>
                </a:lnTo>
                <a:lnTo>
                  <a:pt x="0" y="16383"/>
                </a:lnTo>
                <a:lnTo>
                  <a:pt x="0" y="22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78257" y="2825502"/>
            <a:ext cx="28124" cy="69801"/>
          </a:xfrm>
          <a:custGeom>
            <a:avLst/>
            <a:gdLst/>
            <a:ahLst/>
            <a:cxnLst/>
            <a:rect l="l" t="t" r="r" b="b"/>
            <a:pathLst>
              <a:path w="30936" h="79108">
                <a:moveTo>
                  <a:pt x="19708" y="22856"/>
                </a:moveTo>
                <a:lnTo>
                  <a:pt x="19708" y="79108"/>
                </a:lnTo>
                <a:lnTo>
                  <a:pt x="30936" y="79108"/>
                </a:lnTo>
                <a:lnTo>
                  <a:pt x="30936" y="0"/>
                </a:lnTo>
                <a:lnTo>
                  <a:pt x="22632" y="0"/>
                </a:lnTo>
                <a:lnTo>
                  <a:pt x="21150" y="6139"/>
                </a:lnTo>
                <a:lnTo>
                  <a:pt x="18909" y="10031"/>
                </a:lnTo>
                <a:lnTo>
                  <a:pt x="15907" y="11677"/>
                </a:lnTo>
                <a:lnTo>
                  <a:pt x="12904" y="13323"/>
                </a:lnTo>
                <a:lnTo>
                  <a:pt x="7602" y="14497"/>
                </a:lnTo>
                <a:lnTo>
                  <a:pt x="0" y="15200"/>
                </a:lnTo>
                <a:lnTo>
                  <a:pt x="0" y="22856"/>
                </a:lnTo>
                <a:lnTo>
                  <a:pt x="19708" y="2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80505" y="2817572"/>
            <a:ext cx="53005" cy="89332"/>
          </a:xfrm>
          <a:custGeom>
            <a:avLst/>
            <a:gdLst/>
            <a:ahLst/>
            <a:cxnLst/>
            <a:rect l="l" t="t" r="r" b="b"/>
            <a:pathLst>
              <a:path w="58306" h="101243">
                <a:moveTo>
                  <a:pt x="41034" y="45176"/>
                </a:moveTo>
                <a:lnTo>
                  <a:pt x="31989" y="42772"/>
                </a:lnTo>
                <a:lnTo>
                  <a:pt x="31989" y="15810"/>
                </a:lnTo>
                <a:lnTo>
                  <a:pt x="37369" y="15995"/>
                </a:lnTo>
                <a:lnTo>
                  <a:pt x="41288" y="17955"/>
                </a:lnTo>
                <a:lnTo>
                  <a:pt x="43744" y="21691"/>
                </a:lnTo>
                <a:lnTo>
                  <a:pt x="45069" y="23725"/>
                </a:lnTo>
                <a:lnTo>
                  <a:pt x="45869" y="26148"/>
                </a:lnTo>
                <a:lnTo>
                  <a:pt x="46142" y="28958"/>
                </a:lnTo>
                <a:lnTo>
                  <a:pt x="56376" y="28958"/>
                </a:lnTo>
                <a:lnTo>
                  <a:pt x="56181" y="22671"/>
                </a:lnTo>
                <a:lnTo>
                  <a:pt x="54008" y="17613"/>
                </a:lnTo>
                <a:lnTo>
                  <a:pt x="49855" y="13785"/>
                </a:lnTo>
                <a:lnTo>
                  <a:pt x="45703" y="9958"/>
                </a:lnTo>
                <a:lnTo>
                  <a:pt x="39748" y="7785"/>
                </a:lnTo>
                <a:lnTo>
                  <a:pt x="31989" y="7267"/>
                </a:lnTo>
                <a:lnTo>
                  <a:pt x="31989" y="0"/>
                </a:lnTo>
                <a:lnTo>
                  <a:pt x="26433" y="0"/>
                </a:lnTo>
                <a:lnTo>
                  <a:pt x="26433" y="7378"/>
                </a:lnTo>
                <a:lnTo>
                  <a:pt x="18597" y="7452"/>
                </a:lnTo>
                <a:lnTo>
                  <a:pt x="15409" y="20082"/>
                </a:lnTo>
                <a:lnTo>
                  <a:pt x="17573" y="17308"/>
                </a:lnTo>
                <a:lnTo>
                  <a:pt x="21209" y="15829"/>
                </a:lnTo>
                <a:lnTo>
                  <a:pt x="26316" y="15644"/>
                </a:lnTo>
                <a:lnTo>
                  <a:pt x="26316" y="41718"/>
                </a:lnTo>
                <a:lnTo>
                  <a:pt x="21989" y="40904"/>
                </a:lnTo>
                <a:lnTo>
                  <a:pt x="18548" y="39462"/>
                </a:lnTo>
                <a:lnTo>
                  <a:pt x="15994" y="37390"/>
                </a:lnTo>
                <a:lnTo>
                  <a:pt x="13441" y="35319"/>
                </a:lnTo>
                <a:lnTo>
                  <a:pt x="12164" y="32453"/>
                </a:lnTo>
                <a:lnTo>
                  <a:pt x="11676" y="47764"/>
                </a:lnTo>
                <a:lnTo>
                  <a:pt x="17895" y="50298"/>
                </a:lnTo>
                <a:lnTo>
                  <a:pt x="26316" y="51814"/>
                </a:lnTo>
                <a:lnTo>
                  <a:pt x="26316" y="82049"/>
                </a:lnTo>
                <a:lnTo>
                  <a:pt x="19766" y="81531"/>
                </a:lnTo>
                <a:lnTo>
                  <a:pt x="15283" y="79182"/>
                </a:lnTo>
                <a:lnTo>
                  <a:pt x="12866" y="75004"/>
                </a:lnTo>
                <a:lnTo>
                  <a:pt x="11501" y="72673"/>
                </a:lnTo>
                <a:lnTo>
                  <a:pt x="10663" y="68975"/>
                </a:lnTo>
                <a:lnTo>
                  <a:pt x="10351" y="63908"/>
                </a:lnTo>
                <a:lnTo>
                  <a:pt x="0" y="63908"/>
                </a:lnTo>
                <a:lnTo>
                  <a:pt x="0" y="70270"/>
                </a:lnTo>
                <a:lnTo>
                  <a:pt x="1111" y="75318"/>
                </a:lnTo>
                <a:lnTo>
                  <a:pt x="3333" y="79053"/>
                </a:lnTo>
                <a:lnTo>
                  <a:pt x="3511" y="79351"/>
                </a:lnTo>
                <a:lnTo>
                  <a:pt x="12317" y="87179"/>
                </a:lnTo>
                <a:lnTo>
                  <a:pt x="26433" y="90481"/>
                </a:lnTo>
                <a:lnTo>
                  <a:pt x="26433" y="101243"/>
                </a:lnTo>
                <a:lnTo>
                  <a:pt x="31989" y="101243"/>
                </a:lnTo>
                <a:lnTo>
                  <a:pt x="31989" y="90481"/>
                </a:lnTo>
                <a:lnTo>
                  <a:pt x="39046" y="89742"/>
                </a:lnTo>
                <a:lnTo>
                  <a:pt x="38656" y="82030"/>
                </a:lnTo>
                <a:lnTo>
                  <a:pt x="31989" y="82326"/>
                </a:lnTo>
                <a:lnTo>
                  <a:pt x="31989" y="53146"/>
                </a:lnTo>
                <a:lnTo>
                  <a:pt x="36863" y="54403"/>
                </a:lnTo>
                <a:lnTo>
                  <a:pt x="40332" y="55735"/>
                </a:lnTo>
                <a:lnTo>
                  <a:pt x="42399" y="57140"/>
                </a:lnTo>
                <a:lnTo>
                  <a:pt x="45986" y="59544"/>
                </a:lnTo>
                <a:lnTo>
                  <a:pt x="47779" y="63058"/>
                </a:lnTo>
                <a:lnTo>
                  <a:pt x="47779" y="70602"/>
                </a:lnTo>
                <a:lnTo>
                  <a:pt x="47116" y="73173"/>
                </a:lnTo>
                <a:lnTo>
                  <a:pt x="45791" y="75392"/>
                </a:lnTo>
                <a:lnTo>
                  <a:pt x="44446" y="88225"/>
                </a:lnTo>
                <a:lnTo>
                  <a:pt x="48189" y="85932"/>
                </a:lnTo>
                <a:lnTo>
                  <a:pt x="54933" y="81790"/>
                </a:lnTo>
                <a:lnTo>
                  <a:pt x="58306" y="74800"/>
                </a:lnTo>
                <a:lnTo>
                  <a:pt x="58306" y="58157"/>
                </a:lnTo>
                <a:lnTo>
                  <a:pt x="55674" y="53016"/>
                </a:lnTo>
                <a:lnTo>
                  <a:pt x="50411" y="49540"/>
                </a:lnTo>
                <a:lnTo>
                  <a:pt x="47175" y="47432"/>
                </a:lnTo>
                <a:lnTo>
                  <a:pt x="41034" y="4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15647" y="2884094"/>
            <a:ext cx="6485" cy="12662"/>
          </a:xfrm>
          <a:custGeom>
            <a:avLst/>
            <a:gdLst/>
            <a:ahLst/>
            <a:cxnLst/>
            <a:rect l="l" t="t" r="r" b="b"/>
            <a:pathLst>
              <a:path w="7134" h="14350">
                <a:moveTo>
                  <a:pt x="4600" y="4327"/>
                </a:moveTo>
                <a:lnTo>
                  <a:pt x="0" y="6638"/>
                </a:lnTo>
                <a:lnTo>
                  <a:pt x="389" y="14350"/>
                </a:lnTo>
                <a:lnTo>
                  <a:pt x="5789" y="12833"/>
                </a:lnTo>
                <a:lnTo>
                  <a:pt x="7134" y="0"/>
                </a:lnTo>
                <a:lnTo>
                  <a:pt x="4600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44995" y="282520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1" y="23329"/>
                </a:lnTo>
                <a:lnTo>
                  <a:pt x="40901" y="12703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5" y="8987"/>
                </a:lnTo>
                <a:lnTo>
                  <a:pt x="24779" y="8987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34755" y="2830728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08510" y="282520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1" y="23329"/>
                </a:lnTo>
                <a:lnTo>
                  <a:pt x="40901" y="12703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5" y="8987"/>
                </a:lnTo>
                <a:lnTo>
                  <a:pt x="24779" y="8987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98270" y="2830728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72025" y="282520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1" y="23329"/>
                </a:lnTo>
                <a:lnTo>
                  <a:pt x="40901" y="12703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5" y="8987"/>
                </a:lnTo>
                <a:lnTo>
                  <a:pt x="24779" y="8987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61784" y="2830728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26123" y="2490834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9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62151" y="2490834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89"/>
                </a:lnTo>
                <a:lnTo>
                  <a:pt x="16920" y="12149"/>
                </a:lnTo>
                <a:lnTo>
                  <a:pt x="19455" y="10522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62830" y="2533176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16402" y="2490835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89" y="22754"/>
                </a:lnTo>
                <a:lnTo>
                  <a:pt x="11316" y="20665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0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4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39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7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49006" y="2490492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0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9"/>
                </a:lnTo>
                <a:lnTo>
                  <a:pt x="10819" y="38889"/>
                </a:lnTo>
                <a:lnTo>
                  <a:pt x="10819" y="25981"/>
                </a:lnTo>
                <a:lnTo>
                  <a:pt x="12281" y="20360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7"/>
                </a:lnTo>
                <a:lnTo>
                  <a:pt x="47370" y="24909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1" y="47182"/>
                </a:lnTo>
                <a:lnTo>
                  <a:pt x="40888" y="52194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5" y="53922"/>
                </a:lnTo>
                <a:lnTo>
                  <a:pt x="55908" y="47672"/>
                </a:lnTo>
                <a:lnTo>
                  <a:pt x="58364" y="39758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4" y="0"/>
                </a:lnTo>
                <a:lnTo>
                  <a:pt x="20527" y="0"/>
                </a:lnTo>
                <a:lnTo>
                  <a:pt x="13353" y="2959"/>
                </a:lnTo>
                <a:lnTo>
                  <a:pt x="8011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1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29328" y="2477373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5" y="76871"/>
                </a:lnTo>
                <a:lnTo>
                  <a:pt x="26657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6" y="70981"/>
                </a:lnTo>
                <a:lnTo>
                  <a:pt x="11111" y="73367"/>
                </a:lnTo>
                <a:lnTo>
                  <a:pt x="12865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29710" y="2477373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5" y="76871"/>
                </a:lnTo>
                <a:lnTo>
                  <a:pt x="26657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6" y="70981"/>
                </a:lnTo>
                <a:lnTo>
                  <a:pt x="11111" y="73367"/>
                </a:lnTo>
                <a:lnTo>
                  <a:pt x="12865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88477" y="2470569"/>
            <a:ext cx="69274" cy="75724"/>
          </a:xfrm>
          <a:custGeom>
            <a:avLst/>
            <a:gdLst/>
            <a:ahLst/>
            <a:cxnLst/>
            <a:rect l="l" t="t" r="r" b="b"/>
            <a:pathLst>
              <a:path w="76201" h="85821">
                <a:moveTo>
                  <a:pt x="0" y="42106"/>
                </a:moveTo>
                <a:lnTo>
                  <a:pt x="1407" y="56200"/>
                </a:lnTo>
                <a:lnTo>
                  <a:pt x="5870" y="68124"/>
                </a:lnTo>
                <a:lnTo>
                  <a:pt x="13392" y="77222"/>
                </a:lnTo>
                <a:lnTo>
                  <a:pt x="25326" y="83858"/>
                </a:lnTo>
                <a:lnTo>
                  <a:pt x="38539" y="85821"/>
                </a:lnTo>
                <a:lnTo>
                  <a:pt x="43256" y="85616"/>
                </a:lnTo>
                <a:lnTo>
                  <a:pt x="56019" y="82416"/>
                </a:lnTo>
                <a:lnTo>
                  <a:pt x="66142" y="75336"/>
                </a:lnTo>
                <a:lnTo>
                  <a:pt x="71835" y="69530"/>
                </a:lnTo>
                <a:lnTo>
                  <a:pt x="75188" y="62337"/>
                </a:lnTo>
                <a:lnTo>
                  <a:pt x="76201" y="53756"/>
                </a:lnTo>
                <a:lnTo>
                  <a:pt x="64856" y="53756"/>
                </a:lnTo>
                <a:lnTo>
                  <a:pt x="63686" y="59119"/>
                </a:lnTo>
                <a:lnTo>
                  <a:pt x="61912" y="63446"/>
                </a:lnTo>
                <a:lnTo>
                  <a:pt x="59534" y="66738"/>
                </a:lnTo>
                <a:lnTo>
                  <a:pt x="55050" y="72988"/>
                </a:lnTo>
                <a:lnTo>
                  <a:pt x="48520" y="76113"/>
                </a:lnTo>
                <a:lnTo>
                  <a:pt x="30624" y="76113"/>
                </a:lnTo>
                <a:lnTo>
                  <a:pt x="23616" y="73145"/>
                </a:lnTo>
                <a:lnTo>
                  <a:pt x="18918" y="67209"/>
                </a:lnTo>
                <a:lnTo>
                  <a:pt x="14220" y="61273"/>
                </a:lnTo>
                <a:lnTo>
                  <a:pt x="11871" y="53534"/>
                </a:lnTo>
                <a:lnTo>
                  <a:pt x="11901" y="41853"/>
                </a:lnTo>
                <a:lnTo>
                  <a:pt x="14073" y="27973"/>
                </a:lnTo>
                <a:lnTo>
                  <a:pt x="19679" y="18057"/>
                </a:lnTo>
                <a:lnTo>
                  <a:pt x="24883" y="12417"/>
                </a:lnTo>
                <a:lnTo>
                  <a:pt x="31716" y="9597"/>
                </a:lnTo>
                <a:lnTo>
                  <a:pt x="47116" y="9597"/>
                </a:lnTo>
                <a:lnTo>
                  <a:pt x="52506" y="11132"/>
                </a:lnTo>
                <a:lnTo>
                  <a:pt x="56347" y="14201"/>
                </a:lnTo>
                <a:lnTo>
                  <a:pt x="60187" y="17271"/>
                </a:lnTo>
                <a:lnTo>
                  <a:pt x="62750" y="21432"/>
                </a:lnTo>
                <a:lnTo>
                  <a:pt x="64037" y="26684"/>
                </a:lnTo>
                <a:lnTo>
                  <a:pt x="75383" y="26684"/>
                </a:lnTo>
                <a:lnTo>
                  <a:pt x="74720" y="19767"/>
                </a:lnTo>
                <a:lnTo>
                  <a:pt x="71386" y="13591"/>
                </a:lnTo>
                <a:lnTo>
                  <a:pt x="65382" y="8155"/>
                </a:lnTo>
                <a:lnTo>
                  <a:pt x="53972" y="1858"/>
                </a:lnTo>
                <a:lnTo>
                  <a:pt x="40060" y="0"/>
                </a:lnTo>
                <a:lnTo>
                  <a:pt x="32085" y="600"/>
                </a:lnTo>
                <a:lnTo>
                  <a:pt x="19814" y="4656"/>
                </a:lnTo>
                <a:lnTo>
                  <a:pt x="10058" y="12537"/>
                </a:lnTo>
                <a:lnTo>
                  <a:pt x="6652" y="17074"/>
                </a:lnTo>
                <a:lnTo>
                  <a:pt x="1663" y="28517"/>
                </a:lnTo>
                <a:lnTo>
                  <a:pt x="0" y="42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72159" y="2492009"/>
            <a:ext cx="45828" cy="53844"/>
          </a:xfrm>
          <a:custGeom>
            <a:avLst/>
            <a:gdLst/>
            <a:ahLst/>
            <a:cxnLst/>
            <a:rect l="l" t="t" r="r" b="b"/>
            <a:pathLst>
              <a:path w="50411" h="61023">
                <a:moveTo>
                  <a:pt x="10760" y="0"/>
                </a:moveTo>
                <a:lnTo>
                  <a:pt x="0" y="0"/>
                </a:lnTo>
                <a:lnTo>
                  <a:pt x="0" y="45453"/>
                </a:lnTo>
                <a:lnTo>
                  <a:pt x="877" y="49503"/>
                </a:lnTo>
                <a:lnTo>
                  <a:pt x="2631" y="52535"/>
                </a:lnTo>
                <a:lnTo>
                  <a:pt x="5867" y="58194"/>
                </a:lnTo>
                <a:lnTo>
                  <a:pt x="11949" y="61023"/>
                </a:lnTo>
                <a:lnTo>
                  <a:pt x="26609" y="61023"/>
                </a:lnTo>
                <a:lnTo>
                  <a:pt x="31482" y="59470"/>
                </a:lnTo>
                <a:lnTo>
                  <a:pt x="35498" y="56363"/>
                </a:lnTo>
                <a:lnTo>
                  <a:pt x="37525" y="54810"/>
                </a:lnTo>
                <a:lnTo>
                  <a:pt x="39221" y="52905"/>
                </a:lnTo>
                <a:lnTo>
                  <a:pt x="40586" y="50649"/>
                </a:lnTo>
                <a:lnTo>
                  <a:pt x="40469" y="59414"/>
                </a:lnTo>
                <a:lnTo>
                  <a:pt x="50411" y="59414"/>
                </a:lnTo>
                <a:lnTo>
                  <a:pt x="50411" y="0"/>
                </a:lnTo>
                <a:lnTo>
                  <a:pt x="39884" y="0"/>
                </a:lnTo>
                <a:lnTo>
                  <a:pt x="39884" y="34986"/>
                </a:lnTo>
                <a:lnTo>
                  <a:pt x="39163" y="39554"/>
                </a:lnTo>
                <a:lnTo>
                  <a:pt x="37720" y="42883"/>
                </a:lnTo>
                <a:lnTo>
                  <a:pt x="35069" y="49096"/>
                </a:lnTo>
                <a:lnTo>
                  <a:pt x="30079" y="52203"/>
                </a:lnTo>
                <a:lnTo>
                  <a:pt x="17642" y="52203"/>
                </a:lnTo>
                <a:lnTo>
                  <a:pt x="14152" y="50427"/>
                </a:lnTo>
                <a:lnTo>
                  <a:pt x="12281" y="46877"/>
                </a:lnTo>
                <a:lnTo>
                  <a:pt x="11267" y="44954"/>
                </a:lnTo>
                <a:lnTo>
                  <a:pt x="10760" y="42476"/>
                </a:lnTo>
                <a:lnTo>
                  <a:pt x="10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36152" y="2490834"/>
            <a:ext cx="27698" cy="53599"/>
          </a:xfrm>
          <a:custGeom>
            <a:avLst/>
            <a:gdLst/>
            <a:ahLst/>
            <a:cxnLst/>
            <a:rect l="l" t="t" r="r" b="b"/>
            <a:pathLst>
              <a:path w="30468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8" y="10817"/>
                </a:lnTo>
                <a:lnTo>
                  <a:pt x="30468" y="277"/>
                </a:lnTo>
                <a:lnTo>
                  <a:pt x="29338" y="166"/>
                </a:lnTo>
                <a:lnTo>
                  <a:pt x="27076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72446" y="2490834"/>
            <a:ext cx="27698" cy="53599"/>
          </a:xfrm>
          <a:custGeom>
            <a:avLst/>
            <a:gdLst/>
            <a:ahLst/>
            <a:cxnLst/>
            <a:rect l="l" t="t" r="r" b="b"/>
            <a:pathLst>
              <a:path w="30468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8" y="10817"/>
                </a:lnTo>
                <a:lnTo>
                  <a:pt x="30468" y="277"/>
                </a:lnTo>
                <a:lnTo>
                  <a:pt x="29338" y="166"/>
                </a:lnTo>
                <a:lnTo>
                  <a:pt x="27076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12728" y="2490835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7" y="21192"/>
                </a:lnTo>
                <a:lnTo>
                  <a:pt x="5322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85" y="2490834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7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4" y="8710"/>
                </a:lnTo>
                <a:lnTo>
                  <a:pt x="35693" y="8710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2" y="18510"/>
                </a:lnTo>
                <a:lnTo>
                  <a:pt x="45947" y="21968"/>
                </a:lnTo>
                <a:lnTo>
                  <a:pt x="46375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8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0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4" y="44288"/>
                </a:lnTo>
                <a:lnTo>
                  <a:pt x="56318" y="42106"/>
                </a:lnTo>
                <a:lnTo>
                  <a:pt x="45966" y="42106"/>
                </a:lnTo>
                <a:lnTo>
                  <a:pt x="45186" y="44732"/>
                </a:lnTo>
                <a:lnTo>
                  <a:pt x="43861" y="47043"/>
                </a:lnTo>
                <a:lnTo>
                  <a:pt x="41989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89" y="48735"/>
                </a:lnTo>
                <a:lnTo>
                  <a:pt x="12982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71989" y="2490834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89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2" y="16550"/>
                </a:lnTo>
                <a:lnTo>
                  <a:pt x="14737" y="14589"/>
                </a:lnTo>
                <a:lnTo>
                  <a:pt x="16920" y="12149"/>
                </a:lnTo>
                <a:lnTo>
                  <a:pt x="19454" y="10522"/>
                </a:lnTo>
                <a:lnTo>
                  <a:pt x="22339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2" y="8987"/>
                </a:lnTo>
                <a:lnTo>
                  <a:pt x="36784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29" y="758"/>
                </a:lnTo>
                <a:lnTo>
                  <a:pt x="19415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92497" y="2472527"/>
            <a:ext cx="61884" cy="71906"/>
          </a:xfrm>
          <a:custGeom>
            <a:avLst/>
            <a:gdLst/>
            <a:ahLst/>
            <a:cxnLst/>
            <a:rect l="l" t="t" r="r" b="b"/>
            <a:pathLst>
              <a:path w="68072" h="81494">
                <a:moveTo>
                  <a:pt x="11637" y="9486"/>
                </a:moveTo>
                <a:lnTo>
                  <a:pt x="44036" y="9486"/>
                </a:lnTo>
                <a:lnTo>
                  <a:pt x="47214" y="10041"/>
                </a:lnTo>
                <a:lnTo>
                  <a:pt x="49592" y="11150"/>
                </a:lnTo>
                <a:lnTo>
                  <a:pt x="54037" y="13258"/>
                </a:lnTo>
                <a:lnTo>
                  <a:pt x="56259" y="17216"/>
                </a:lnTo>
                <a:lnTo>
                  <a:pt x="59788" y="39554"/>
                </a:lnTo>
                <a:lnTo>
                  <a:pt x="62760" y="37058"/>
                </a:lnTo>
                <a:lnTo>
                  <a:pt x="64885" y="33951"/>
                </a:lnTo>
                <a:lnTo>
                  <a:pt x="67010" y="30844"/>
                </a:lnTo>
                <a:lnTo>
                  <a:pt x="68072" y="26850"/>
                </a:lnTo>
                <a:lnTo>
                  <a:pt x="68072" y="12611"/>
                </a:lnTo>
                <a:lnTo>
                  <a:pt x="64037" y="6194"/>
                </a:lnTo>
                <a:lnTo>
                  <a:pt x="55966" y="2718"/>
                </a:lnTo>
                <a:lnTo>
                  <a:pt x="51717" y="906"/>
                </a:lnTo>
                <a:lnTo>
                  <a:pt x="46317" y="0"/>
                </a:lnTo>
                <a:lnTo>
                  <a:pt x="0" y="0"/>
                </a:lnTo>
                <a:lnTo>
                  <a:pt x="0" y="81494"/>
                </a:lnTo>
                <a:lnTo>
                  <a:pt x="11637" y="81494"/>
                </a:lnTo>
                <a:lnTo>
                  <a:pt x="11637" y="46544"/>
                </a:lnTo>
                <a:lnTo>
                  <a:pt x="42886" y="46544"/>
                </a:lnTo>
                <a:lnTo>
                  <a:pt x="46376" y="47043"/>
                </a:lnTo>
                <a:lnTo>
                  <a:pt x="48598" y="48042"/>
                </a:lnTo>
                <a:lnTo>
                  <a:pt x="52497" y="49854"/>
                </a:lnTo>
                <a:lnTo>
                  <a:pt x="51493" y="34228"/>
                </a:lnTo>
                <a:lnTo>
                  <a:pt x="48315" y="36299"/>
                </a:lnTo>
                <a:lnTo>
                  <a:pt x="43997" y="37335"/>
                </a:lnTo>
                <a:lnTo>
                  <a:pt x="11637" y="37335"/>
                </a:lnTo>
                <a:lnTo>
                  <a:pt x="11637" y="9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39309" y="2487717"/>
            <a:ext cx="18049" cy="56716"/>
          </a:xfrm>
          <a:custGeom>
            <a:avLst/>
            <a:gdLst/>
            <a:ahLst/>
            <a:cxnLst/>
            <a:rect l="l" t="t" r="r" b="b"/>
            <a:pathLst>
              <a:path w="19854" h="64278">
                <a:moveTo>
                  <a:pt x="4220" y="58305"/>
                </a:moveTo>
                <a:lnTo>
                  <a:pt x="4415" y="60450"/>
                </a:lnTo>
                <a:lnTo>
                  <a:pt x="4649" y="61559"/>
                </a:lnTo>
                <a:lnTo>
                  <a:pt x="5585" y="64278"/>
                </a:lnTo>
                <a:lnTo>
                  <a:pt x="19854" y="64278"/>
                </a:lnTo>
                <a:lnTo>
                  <a:pt x="19854" y="62447"/>
                </a:lnTo>
                <a:lnTo>
                  <a:pt x="16813" y="60043"/>
                </a:lnTo>
                <a:lnTo>
                  <a:pt x="16111" y="57454"/>
                </a:lnTo>
                <a:lnTo>
                  <a:pt x="15682" y="55938"/>
                </a:lnTo>
                <a:lnTo>
                  <a:pt x="15410" y="53626"/>
                </a:lnTo>
                <a:lnTo>
                  <a:pt x="15293" y="50520"/>
                </a:lnTo>
                <a:lnTo>
                  <a:pt x="14883" y="39591"/>
                </a:lnTo>
                <a:lnTo>
                  <a:pt x="14688" y="34857"/>
                </a:lnTo>
                <a:lnTo>
                  <a:pt x="13743" y="31436"/>
                </a:lnTo>
                <a:lnTo>
                  <a:pt x="12047" y="29328"/>
                </a:lnTo>
                <a:lnTo>
                  <a:pt x="10351" y="27220"/>
                </a:lnTo>
                <a:lnTo>
                  <a:pt x="7826" y="25518"/>
                </a:lnTo>
                <a:lnTo>
                  <a:pt x="4473" y="24224"/>
                </a:lnTo>
                <a:lnTo>
                  <a:pt x="8294" y="22338"/>
                </a:lnTo>
                <a:lnTo>
                  <a:pt x="4766" y="0"/>
                </a:lnTo>
                <a:lnTo>
                  <a:pt x="4766" y="11206"/>
                </a:lnTo>
                <a:lnTo>
                  <a:pt x="3177" y="14941"/>
                </a:lnTo>
                <a:lnTo>
                  <a:pt x="0" y="17012"/>
                </a:lnTo>
                <a:lnTo>
                  <a:pt x="1004" y="32638"/>
                </a:lnTo>
                <a:lnTo>
                  <a:pt x="3089" y="36207"/>
                </a:lnTo>
                <a:lnTo>
                  <a:pt x="3362" y="41533"/>
                </a:lnTo>
                <a:lnTo>
                  <a:pt x="4064" y="55124"/>
                </a:lnTo>
                <a:lnTo>
                  <a:pt x="4220" y="58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75861" y="2490835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7" y="21192"/>
                </a:lnTo>
                <a:lnTo>
                  <a:pt x="5322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68418" y="2490834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7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3" y="8710"/>
                </a:lnTo>
                <a:lnTo>
                  <a:pt x="35693" y="8710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2" y="18510"/>
                </a:lnTo>
                <a:lnTo>
                  <a:pt x="45947" y="21968"/>
                </a:lnTo>
                <a:lnTo>
                  <a:pt x="46375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8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8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0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4" y="44288"/>
                </a:lnTo>
                <a:lnTo>
                  <a:pt x="56318" y="42106"/>
                </a:lnTo>
                <a:lnTo>
                  <a:pt x="45966" y="42106"/>
                </a:lnTo>
                <a:lnTo>
                  <a:pt x="45186" y="44732"/>
                </a:lnTo>
                <a:lnTo>
                  <a:pt x="43861" y="47043"/>
                </a:lnTo>
                <a:lnTo>
                  <a:pt x="41989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89" y="48735"/>
                </a:lnTo>
                <a:lnTo>
                  <a:pt x="12982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62131" y="2492009"/>
            <a:ext cx="45828" cy="53844"/>
          </a:xfrm>
          <a:custGeom>
            <a:avLst/>
            <a:gdLst/>
            <a:ahLst/>
            <a:cxnLst/>
            <a:rect l="l" t="t" r="r" b="b"/>
            <a:pathLst>
              <a:path w="50411" h="61023">
                <a:moveTo>
                  <a:pt x="10760" y="0"/>
                </a:moveTo>
                <a:lnTo>
                  <a:pt x="0" y="0"/>
                </a:lnTo>
                <a:lnTo>
                  <a:pt x="0" y="45453"/>
                </a:lnTo>
                <a:lnTo>
                  <a:pt x="877" y="49503"/>
                </a:lnTo>
                <a:lnTo>
                  <a:pt x="2631" y="52535"/>
                </a:lnTo>
                <a:lnTo>
                  <a:pt x="5867" y="58194"/>
                </a:lnTo>
                <a:lnTo>
                  <a:pt x="11949" y="61023"/>
                </a:lnTo>
                <a:lnTo>
                  <a:pt x="26609" y="61023"/>
                </a:lnTo>
                <a:lnTo>
                  <a:pt x="31482" y="59470"/>
                </a:lnTo>
                <a:lnTo>
                  <a:pt x="35498" y="56363"/>
                </a:lnTo>
                <a:lnTo>
                  <a:pt x="37525" y="54810"/>
                </a:lnTo>
                <a:lnTo>
                  <a:pt x="39221" y="52905"/>
                </a:lnTo>
                <a:lnTo>
                  <a:pt x="40586" y="50649"/>
                </a:lnTo>
                <a:lnTo>
                  <a:pt x="40469" y="59414"/>
                </a:lnTo>
                <a:lnTo>
                  <a:pt x="50411" y="59414"/>
                </a:lnTo>
                <a:lnTo>
                  <a:pt x="50411" y="0"/>
                </a:lnTo>
                <a:lnTo>
                  <a:pt x="39884" y="0"/>
                </a:lnTo>
                <a:lnTo>
                  <a:pt x="39884" y="34986"/>
                </a:lnTo>
                <a:lnTo>
                  <a:pt x="39163" y="39554"/>
                </a:lnTo>
                <a:lnTo>
                  <a:pt x="37720" y="42883"/>
                </a:lnTo>
                <a:lnTo>
                  <a:pt x="35069" y="49096"/>
                </a:lnTo>
                <a:lnTo>
                  <a:pt x="30079" y="52203"/>
                </a:lnTo>
                <a:lnTo>
                  <a:pt x="17642" y="52203"/>
                </a:lnTo>
                <a:lnTo>
                  <a:pt x="14152" y="50427"/>
                </a:lnTo>
                <a:lnTo>
                  <a:pt x="12281" y="46877"/>
                </a:lnTo>
                <a:lnTo>
                  <a:pt x="11267" y="44954"/>
                </a:lnTo>
                <a:lnTo>
                  <a:pt x="10760" y="42476"/>
                </a:lnTo>
                <a:lnTo>
                  <a:pt x="10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379" y="2589484"/>
            <a:ext cx="668819" cy="73913"/>
          </a:xfrm>
          <a:custGeom>
            <a:avLst/>
            <a:gdLst/>
            <a:ahLst/>
            <a:cxnLst/>
            <a:rect l="l" t="t" r="r" b="b"/>
            <a:pathLst>
              <a:path w="735701" h="83768">
                <a:moveTo>
                  <a:pt x="495555" y="81494"/>
                </a:moveTo>
                <a:lnTo>
                  <a:pt x="495555" y="46488"/>
                </a:lnTo>
                <a:lnTo>
                  <a:pt x="495818" y="43502"/>
                </a:lnTo>
                <a:lnTo>
                  <a:pt x="496344" y="41412"/>
                </a:lnTo>
                <a:lnTo>
                  <a:pt x="496871" y="39323"/>
                </a:lnTo>
                <a:lnTo>
                  <a:pt x="498011" y="37298"/>
                </a:lnTo>
                <a:lnTo>
                  <a:pt x="499765" y="35338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5" y="35282"/>
                </a:lnTo>
                <a:lnTo>
                  <a:pt x="524815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0"/>
                </a:lnTo>
                <a:lnTo>
                  <a:pt x="535225" y="32786"/>
                </a:lnTo>
                <a:lnTo>
                  <a:pt x="533509" y="29568"/>
                </a:lnTo>
                <a:lnTo>
                  <a:pt x="530390" y="23688"/>
                </a:lnTo>
                <a:lnTo>
                  <a:pt x="524386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8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735701" h="83768">
                <a:moveTo>
                  <a:pt x="651399" y="72553"/>
                </a:moveTo>
                <a:lnTo>
                  <a:pt x="646613" y="75059"/>
                </a:lnTo>
                <a:lnTo>
                  <a:pt x="633279" y="75059"/>
                </a:lnTo>
                <a:lnTo>
                  <a:pt x="628640" y="72951"/>
                </a:lnTo>
                <a:lnTo>
                  <a:pt x="625716" y="68734"/>
                </a:lnTo>
                <a:lnTo>
                  <a:pt x="630024" y="83658"/>
                </a:lnTo>
                <a:lnTo>
                  <a:pt x="648972" y="83658"/>
                </a:lnTo>
                <a:lnTo>
                  <a:pt x="651399" y="72553"/>
                </a:lnTo>
                <a:close/>
              </a:path>
              <a:path w="735701" h="83768">
                <a:moveTo>
                  <a:pt x="695173" y="81494"/>
                </a:moveTo>
                <a:lnTo>
                  <a:pt x="695173" y="46488"/>
                </a:lnTo>
                <a:lnTo>
                  <a:pt x="695436" y="43502"/>
                </a:lnTo>
                <a:lnTo>
                  <a:pt x="695962" y="41412"/>
                </a:lnTo>
                <a:lnTo>
                  <a:pt x="696488" y="39323"/>
                </a:lnTo>
                <a:lnTo>
                  <a:pt x="697629" y="37298"/>
                </a:lnTo>
                <a:lnTo>
                  <a:pt x="699383" y="35338"/>
                </a:lnTo>
                <a:lnTo>
                  <a:pt x="701567" y="32897"/>
                </a:lnTo>
                <a:lnTo>
                  <a:pt x="704101" y="31270"/>
                </a:lnTo>
                <a:lnTo>
                  <a:pt x="706986" y="30456"/>
                </a:lnTo>
                <a:lnTo>
                  <a:pt x="708584" y="29975"/>
                </a:lnTo>
                <a:lnTo>
                  <a:pt x="710631" y="29735"/>
                </a:lnTo>
                <a:lnTo>
                  <a:pt x="718039" y="29735"/>
                </a:lnTo>
                <a:lnTo>
                  <a:pt x="721431" y="31584"/>
                </a:lnTo>
                <a:lnTo>
                  <a:pt x="723302" y="35282"/>
                </a:lnTo>
                <a:lnTo>
                  <a:pt x="724433" y="37501"/>
                </a:lnTo>
                <a:lnTo>
                  <a:pt x="724998" y="40423"/>
                </a:lnTo>
                <a:lnTo>
                  <a:pt x="724998" y="81494"/>
                </a:lnTo>
                <a:lnTo>
                  <a:pt x="735701" y="81494"/>
                </a:lnTo>
                <a:lnTo>
                  <a:pt x="735701" y="37390"/>
                </a:lnTo>
                <a:lnTo>
                  <a:pt x="734843" y="32786"/>
                </a:lnTo>
                <a:lnTo>
                  <a:pt x="733127" y="29568"/>
                </a:lnTo>
                <a:lnTo>
                  <a:pt x="730008" y="23688"/>
                </a:lnTo>
                <a:lnTo>
                  <a:pt x="724004" y="20748"/>
                </a:lnTo>
                <a:lnTo>
                  <a:pt x="711060" y="20748"/>
                </a:lnTo>
                <a:lnTo>
                  <a:pt x="707376" y="21506"/>
                </a:lnTo>
                <a:lnTo>
                  <a:pt x="704062" y="23022"/>
                </a:lnTo>
                <a:lnTo>
                  <a:pt x="700748" y="24538"/>
                </a:lnTo>
                <a:lnTo>
                  <a:pt x="697609" y="27035"/>
                </a:lnTo>
                <a:lnTo>
                  <a:pt x="694646" y="30511"/>
                </a:lnTo>
                <a:lnTo>
                  <a:pt x="694646" y="22079"/>
                </a:lnTo>
                <a:lnTo>
                  <a:pt x="684646" y="22079"/>
                </a:lnTo>
                <a:lnTo>
                  <a:pt x="684646" y="81494"/>
                </a:lnTo>
                <a:lnTo>
                  <a:pt x="695173" y="81494"/>
                </a:lnTo>
                <a:close/>
              </a:path>
              <a:path w="735701" h="83768">
                <a:moveTo>
                  <a:pt x="613045" y="69835"/>
                </a:moveTo>
                <a:lnTo>
                  <a:pt x="618113" y="75364"/>
                </a:lnTo>
                <a:lnTo>
                  <a:pt x="623182" y="80893"/>
                </a:lnTo>
                <a:lnTo>
                  <a:pt x="630024" y="83658"/>
                </a:lnTo>
                <a:lnTo>
                  <a:pt x="625716" y="68734"/>
                </a:lnTo>
                <a:lnTo>
                  <a:pt x="622792" y="64518"/>
                </a:lnTo>
                <a:lnTo>
                  <a:pt x="621330" y="59248"/>
                </a:lnTo>
                <a:lnTo>
                  <a:pt x="621330" y="46341"/>
                </a:lnTo>
                <a:lnTo>
                  <a:pt x="622792" y="40719"/>
                </a:lnTo>
                <a:lnTo>
                  <a:pt x="625716" y="36059"/>
                </a:lnTo>
                <a:lnTo>
                  <a:pt x="628640" y="31399"/>
                </a:lnTo>
                <a:lnTo>
                  <a:pt x="633318" y="29069"/>
                </a:lnTo>
                <a:lnTo>
                  <a:pt x="647003" y="29069"/>
                </a:lnTo>
                <a:lnTo>
                  <a:pt x="652111" y="31806"/>
                </a:lnTo>
                <a:lnTo>
                  <a:pt x="655074" y="37279"/>
                </a:lnTo>
                <a:lnTo>
                  <a:pt x="656945" y="40756"/>
                </a:lnTo>
                <a:lnTo>
                  <a:pt x="657881" y="45268"/>
                </a:lnTo>
                <a:lnTo>
                  <a:pt x="657881" y="56955"/>
                </a:lnTo>
                <a:lnTo>
                  <a:pt x="656584" y="62531"/>
                </a:lnTo>
                <a:lnTo>
                  <a:pt x="653992" y="67542"/>
                </a:lnTo>
                <a:lnTo>
                  <a:pt x="651399" y="72553"/>
                </a:lnTo>
                <a:lnTo>
                  <a:pt x="648972" y="83658"/>
                </a:lnTo>
                <a:lnTo>
                  <a:pt x="656594" y="80532"/>
                </a:lnTo>
                <a:lnTo>
                  <a:pt x="661506" y="74282"/>
                </a:lnTo>
                <a:lnTo>
                  <a:pt x="666419" y="68032"/>
                </a:lnTo>
                <a:lnTo>
                  <a:pt x="668875" y="60117"/>
                </a:lnTo>
                <a:lnTo>
                  <a:pt x="668875" y="40626"/>
                </a:lnTo>
                <a:lnTo>
                  <a:pt x="666088" y="33119"/>
                </a:lnTo>
                <a:lnTo>
                  <a:pt x="660512" y="28015"/>
                </a:lnTo>
                <a:lnTo>
                  <a:pt x="654937" y="22911"/>
                </a:lnTo>
                <a:lnTo>
                  <a:pt x="648115" y="20359"/>
                </a:lnTo>
                <a:lnTo>
                  <a:pt x="631038" y="20359"/>
                </a:lnTo>
                <a:lnTo>
                  <a:pt x="623864" y="23318"/>
                </a:lnTo>
                <a:lnTo>
                  <a:pt x="618523" y="29236"/>
                </a:lnTo>
                <a:lnTo>
                  <a:pt x="613181" y="35153"/>
                </a:lnTo>
                <a:lnTo>
                  <a:pt x="610510" y="43105"/>
                </a:lnTo>
                <a:lnTo>
                  <a:pt x="610510" y="62410"/>
                </a:lnTo>
                <a:lnTo>
                  <a:pt x="613045" y="69835"/>
                </a:lnTo>
                <a:close/>
              </a:path>
              <a:path w="735701" h="83768">
                <a:moveTo>
                  <a:pt x="569632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2"/>
                </a:lnTo>
                <a:lnTo>
                  <a:pt x="567643" y="71083"/>
                </a:lnTo>
                <a:lnTo>
                  <a:pt x="567643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3" y="22079"/>
                </a:lnTo>
                <a:lnTo>
                  <a:pt x="567643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1" y="78859"/>
                </a:lnTo>
                <a:lnTo>
                  <a:pt x="561386" y="81244"/>
                </a:lnTo>
                <a:lnTo>
                  <a:pt x="564719" y="82437"/>
                </a:lnTo>
                <a:lnTo>
                  <a:pt x="569632" y="82437"/>
                </a:lnTo>
                <a:close/>
              </a:path>
              <a:path w="735701" h="83768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80" y="81494"/>
                </a:lnTo>
                <a:lnTo>
                  <a:pt x="325880" y="42328"/>
                </a:lnTo>
                <a:lnTo>
                  <a:pt x="327507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4" y="29735"/>
                </a:lnTo>
                <a:lnTo>
                  <a:pt x="345978" y="29735"/>
                </a:lnTo>
                <a:lnTo>
                  <a:pt x="348960" y="31122"/>
                </a:lnTo>
                <a:lnTo>
                  <a:pt x="350559" y="33895"/>
                </a:lnTo>
                <a:lnTo>
                  <a:pt x="351572" y="35745"/>
                </a:lnTo>
                <a:lnTo>
                  <a:pt x="352080" y="38685"/>
                </a:lnTo>
                <a:lnTo>
                  <a:pt x="352080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6" y="33784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0" y="29846"/>
                </a:lnTo>
                <a:lnTo>
                  <a:pt x="383475" y="30585"/>
                </a:lnTo>
                <a:lnTo>
                  <a:pt x="385560" y="32065"/>
                </a:lnTo>
                <a:lnTo>
                  <a:pt x="387646" y="33544"/>
                </a:lnTo>
                <a:lnTo>
                  <a:pt x="388689" y="36262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8"/>
                </a:lnTo>
                <a:lnTo>
                  <a:pt x="397169" y="29402"/>
                </a:lnTo>
                <a:lnTo>
                  <a:pt x="394128" y="23633"/>
                </a:lnTo>
                <a:lnTo>
                  <a:pt x="388397" y="20748"/>
                </a:lnTo>
                <a:lnTo>
                  <a:pt x="376037" y="20748"/>
                </a:lnTo>
                <a:lnTo>
                  <a:pt x="372490" y="21515"/>
                </a:lnTo>
                <a:lnTo>
                  <a:pt x="369332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6" y="21913"/>
                </a:lnTo>
                <a:lnTo>
                  <a:pt x="349350" y="20748"/>
                </a:lnTo>
                <a:lnTo>
                  <a:pt x="339954" y="20748"/>
                </a:lnTo>
                <a:lnTo>
                  <a:pt x="336016" y="21876"/>
                </a:lnTo>
                <a:lnTo>
                  <a:pt x="332547" y="24132"/>
                </a:lnTo>
                <a:lnTo>
                  <a:pt x="330519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735701" h="83768">
                <a:moveTo>
                  <a:pt x="300148" y="82437"/>
                </a:moveTo>
                <a:lnTo>
                  <a:pt x="303081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4982" y="73783"/>
                </a:lnTo>
                <a:lnTo>
                  <a:pt x="302565" y="73783"/>
                </a:lnTo>
                <a:lnTo>
                  <a:pt x="300382" y="73172"/>
                </a:lnTo>
                <a:lnTo>
                  <a:pt x="298159" y="71083"/>
                </a:lnTo>
                <a:lnTo>
                  <a:pt x="298159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59" y="22079"/>
                </a:lnTo>
                <a:lnTo>
                  <a:pt x="298159" y="5492"/>
                </a:lnTo>
                <a:lnTo>
                  <a:pt x="287516" y="5492"/>
                </a:lnTo>
                <a:lnTo>
                  <a:pt x="287516" y="22079"/>
                </a:lnTo>
                <a:lnTo>
                  <a:pt x="279036" y="22079"/>
                </a:lnTo>
                <a:lnTo>
                  <a:pt x="279036" y="30234"/>
                </a:lnTo>
                <a:lnTo>
                  <a:pt x="287516" y="30234"/>
                </a:lnTo>
                <a:lnTo>
                  <a:pt x="287516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4"/>
                </a:lnTo>
                <a:lnTo>
                  <a:pt x="295235" y="82437"/>
                </a:lnTo>
                <a:lnTo>
                  <a:pt x="300148" y="82437"/>
                </a:lnTo>
                <a:close/>
              </a:path>
              <a:path w="735701" h="83768">
                <a:moveTo>
                  <a:pt x="0" y="0"/>
                </a:moveTo>
                <a:lnTo>
                  <a:pt x="0" y="81494"/>
                </a:lnTo>
                <a:lnTo>
                  <a:pt x="11754" y="81494"/>
                </a:lnTo>
                <a:lnTo>
                  <a:pt x="11754" y="0"/>
                </a:lnTo>
                <a:lnTo>
                  <a:pt x="0" y="0"/>
                </a:lnTo>
                <a:close/>
              </a:path>
              <a:path w="735701" h="83768">
                <a:moveTo>
                  <a:pt x="36434" y="81494"/>
                </a:moveTo>
                <a:lnTo>
                  <a:pt x="36434" y="46488"/>
                </a:lnTo>
                <a:lnTo>
                  <a:pt x="36697" y="43502"/>
                </a:lnTo>
                <a:lnTo>
                  <a:pt x="37223" y="41412"/>
                </a:lnTo>
                <a:lnTo>
                  <a:pt x="37750" y="39323"/>
                </a:lnTo>
                <a:lnTo>
                  <a:pt x="38890" y="37298"/>
                </a:lnTo>
                <a:lnTo>
                  <a:pt x="40644" y="35338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5" y="29975"/>
                </a:lnTo>
                <a:lnTo>
                  <a:pt x="51892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59" y="40423"/>
                </a:lnTo>
                <a:lnTo>
                  <a:pt x="66259" y="81494"/>
                </a:lnTo>
                <a:lnTo>
                  <a:pt x="76962" y="81494"/>
                </a:lnTo>
                <a:lnTo>
                  <a:pt x="76962" y="37390"/>
                </a:lnTo>
                <a:lnTo>
                  <a:pt x="76104" y="32786"/>
                </a:lnTo>
                <a:lnTo>
                  <a:pt x="74388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8"/>
                </a:lnTo>
                <a:lnTo>
                  <a:pt x="38870" y="27035"/>
                </a:lnTo>
                <a:lnTo>
                  <a:pt x="35907" y="30511"/>
                </a:lnTo>
                <a:lnTo>
                  <a:pt x="35907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4" y="81494"/>
                </a:lnTo>
                <a:close/>
              </a:path>
              <a:path w="735701" h="83768">
                <a:moveTo>
                  <a:pt x="146652" y="22079"/>
                </a:moveTo>
                <a:lnTo>
                  <a:pt x="135131" y="22079"/>
                </a:lnTo>
                <a:lnTo>
                  <a:pt x="117645" y="70454"/>
                </a:lnTo>
                <a:lnTo>
                  <a:pt x="100919" y="22079"/>
                </a:lnTo>
                <a:lnTo>
                  <a:pt x="88697" y="22079"/>
                </a:lnTo>
                <a:lnTo>
                  <a:pt x="111797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735701" h="83768">
                <a:moveTo>
                  <a:pt x="165795" y="23725"/>
                </a:moveTo>
                <a:lnTo>
                  <a:pt x="160337" y="29679"/>
                </a:lnTo>
                <a:lnTo>
                  <a:pt x="163729" y="47043"/>
                </a:lnTo>
                <a:lnTo>
                  <a:pt x="163924" y="41940"/>
                </a:lnTo>
                <a:lnTo>
                  <a:pt x="165659" y="37732"/>
                </a:lnTo>
                <a:lnTo>
                  <a:pt x="168934" y="34422"/>
                </a:lnTo>
                <a:lnTo>
                  <a:pt x="172930" y="20748"/>
                </a:lnTo>
                <a:lnTo>
                  <a:pt x="165795" y="23725"/>
                </a:lnTo>
                <a:close/>
              </a:path>
              <a:path w="735701" h="83768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8" y="37890"/>
                </a:lnTo>
                <a:lnTo>
                  <a:pt x="206304" y="34395"/>
                </a:lnTo>
                <a:lnTo>
                  <a:pt x="204198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4" y="21737"/>
                </a:lnTo>
                <a:lnTo>
                  <a:pt x="186186" y="20748"/>
                </a:lnTo>
                <a:lnTo>
                  <a:pt x="172930" y="20748"/>
                </a:lnTo>
                <a:lnTo>
                  <a:pt x="168934" y="34422"/>
                </a:lnTo>
                <a:lnTo>
                  <a:pt x="172209" y="31113"/>
                </a:lnTo>
                <a:lnTo>
                  <a:pt x="176264" y="29458"/>
                </a:lnTo>
                <a:lnTo>
                  <a:pt x="187843" y="29458"/>
                </a:lnTo>
                <a:lnTo>
                  <a:pt x="192658" y="31861"/>
                </a:lnTo>
                <a:lnTo>
                  <a:pt x="195543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29" y="47043"/>
                </a:lnTo>
                <a:lnTo>
                  <a:pt x="160337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1"/>
                </a:lnTo>
                <a:lnTo>
                  <a:pt x="172306" y="83602"/>
                </a:lnTo>
                <a:lnTo>
                  <a:pt x="183301" y="83602"/>
                </a:lnTo>
                <a:lnTo>
                  <a:pt x="186167" y="83306"/>
                </a:lnTo>
                <a:lnTo>
                  <a:pt x="188701" y="82715"/>
                </a:lnTo>
                <a:lnTo>
                  <a:pt x="193418" y="81679"/>
                </a:lnTo>
                <a:lnTo>
                  <a:pt x="197376" y="79682"/>
                </a:lnTo>
                <a:lnTo>
                  <a:pt x="200573" y="76723"/>
                </a:lnTo>
                <a:lnTo>
                  <a:pt x="202483" y="75022"/>
                </a:lnTo>
                <a:lnTo>
                  <a:pt x="204208" y="72830"/>
                </a:lnTo>
                <a:lnTo>
                  <a:pt x="205748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8" y="62854"/>
                </a:lnTo>
                <a:lnTo>
                  <a:pt x="198116" y="62854"/>
                </a:lnTo>
                <a:lnTo>
                  <a:pt x="197336" y="65480"/>
                </a:lnTo>
                <a:lnTo>
                  <a:pt x="196011" y="67791"/>
                </a:lnTo>
                <a:lnTo>
                  <a:pt x="194140" y="69789"/>
                </a:lnTo>
                <a:lnTo>
                  <a:pt x="190864" y="73228"/>
                </a:lnTo>
                <a:lnTo>
                  <a:pt x="186478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735701" h="83768">
                <a:moveTo>
                  <a:pt x="237065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2"/>
                </a:lnTo>
                <a:lnTo>
                  <a:pt x="231782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6"/>
                </a:lnTo>
                <a:lnTo>
                  <a:pt x="227893" y="77749"/>
                </a:lnTo>
                <a:lnTo>
                  <a:pt x="231773" y="81762"/>
                </a:lnTo>
                <a:lnTo>
                  <a:pt x="238371" y="83768"/>
                </a:lnTo>
                <a:lnTo>
                  <a:pt x="256345" y="83768"/>
                </a:lnTo>
                <a:lnTo>
                  <a:pt x="262788" y="81846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6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6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2" y="39535"/>
                </a:lnTo>
                <a:lnTo>
                  <a:pt x="234122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2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6" y="35319"/>
                </a:lnTo>
                <a:lnTo>
                  <a:pt x="270068" y="31732"/>
                </a:lnTo>
                <a:lnTo>
                  <a:pt x="267456" y="28403"/>
                </a:lnTo>
                <a:lnTo>
                  <a:pt x="263285" y="23152"/>
                </a:lnTo>
                <a:lnTo>
                  <a:pt x="256481" y="20526"/>
                </a:lnTo>
                <a:lnTo>
                  <a:pt x="239833" y="20526"/>
                </a:lnTo>
                <a:lnTo>
                  <a:pt x="234092" y="22264"/>
                </a:lnTo>
                <a:lnTo>
                  <a:pt x="229823" y="25740"/>
                </a:lnTo>
                <a:lnTo>
                  <a:pt x="225554" y="29217"/>
                </a:lnTo>
                <a:lnTo>
                  <a:pt x="223419" y="33766"/>
                </a:lnTo>
                <a:lnTo>
                  <a:pt x="223419" y="44158"/>
                </a:lnTo>
                <a:lnTo>
                  <a:pt x="225681" y="47894"/>
                </a:lnTo>
                <a:lnTo>
                  <a:pt x="230203" y="50594"/>
                </a:lnTo>
                <a:lnTo>
                  <a:pt x="232738" y="52147"/>
                </a:lnTo>
                <a:lnTo>
                  <a:pt x="236675" y="53553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3" y="57880"/>
                </a:lnTo>
                <a:lnTo>
                  <a:pt x="257865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10"/>
                </a:lnTo>
                <a:lnTo>
                  <a:pt x="262953" y="68827"/>
                </a:lnTo>
                <a:lnTo>
                  <a:pt x="261472" y="71314"/>
                </a:lnTo>
                <a:lnTo>
                  <a:pt x="258509" y="72923"/>
                </a:lnTo>
                <a:lnTo>
                  <a:pt x="255545" y="74532"/>
                </a:lnTo>
                <a:lnTo>
                  <a:pt x="252114" y="75336"/>
                </a:lnTo>
                <a:lnTo>
                  <a:pt x="241666" y="75336"/>
                </a:lnTo>
                <a:lnTo>
                  <a:pt x="237065" y="73727"/>
                </a:lnTo>
                <a:close/>
              </a:path>
              <a:path w="735701" h="83768">
                <a:moveTo>
                  <a:pt x="425299" y="23725"/>
                </a:moveTo>
                <a:lnTo>
                  <a:pt x="419840" y="29679"/>
                </a:lnTo>
                <a:lnTo>
                  <a:pt x="423232" y="47043"/>
                </a:lnTo>
                <a:lnTo>
                  <a:pt x="423427" y="41940"/>
                </a:lnTo>
                <a:lnTo>
                  <a:pt x="425162" y="37732"/>
                </a:lnTo>
                <a:lnTo>
                  <a:pt x="428437" y="34422"/>
                </a:lnTo>
                <a:lnTo>
                  <a:pt x="432433" y="20748"/>
                </a:lnTo>
                <a:lnTo>
                  <a:pt x="425299" y="23725"/>
                </a:lnTo>
                <a:close/>
              </a:path>
              <a:path w="735701" h="83768">
                <a:moveTo>
                  <a:pt x="468848" y="54976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3" y="41884"/>
                </a:lnTo>
                <a:lnTo>
                  <a:pt x="467211" y="37890"/>
                </a:lnTo>
                <a:lnTo>
                  <a:pt x="465807" y="34395"/>
                </a:lnTo>
                <a:lnTo>
                  <a:pt x="463702" y="31399"/>
                </a:lnTo>
                <a:lnTo>
                  <a:pt x="461518" y="28255"/>
                </a:lnTo>
                <a:lnTo>
                  <a:pt x="458341" y="25694"/>
                </a:lnTo>
                <a:lnTo>
                  <a:pt x="454169" y="23716"/>
                </a:lnTo>
                <a:lnTo>
                  <a:pt x="449997" y="21737"/>
                </a:lnTo>
                <a:lnTo>
                  <a:pt x="445689" y="20748"/>
                </a:lnTo>
                <a:lnTo>
                  <a:pt x="432433" y="20748"/>
                </a:lnTo>
                <a:lnTo>
                  <a:pt x="428437" y="34422"/>
                </a:lnTo>
                <a:lnTo>
                  <a:pt x="431712" y="31113"/>
                </a:lnTo>
                <a:lnTo>
                  <a:pt x="435767" y="29458"/>
                </a:lnTo>
                <a:lnTo>
                  <a:pt x="447346" y="29458"/>
                </a:lnTo>
                <a:lnTo>
                  <a:pt x="452161" y="31861"/>
                </a:lnTo>
                <a:lnTo>
                  <a:pt x="455047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2" y="47043"/>
                </a:lnTo>
                <a:lnTo>
                  <a:pt x="419840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2" y="70149"/>
                </a:lnTo>
                <a:lnTo>
                  <a:pt x="419782" y="75530"/>
                </a:lnTo>
                <a:lnTo>
                  <a:pt x="425201" y="80911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5"/>
                </a:lnTo>
                <a:lnTo>
                  <a:pt x="452922" y="81679"/>
                </a:lnTo>
                <a:lnTo>
                  <a:pt x="456879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0"/>
                </a:lnTo>
                <a:lnTo>
                  <a:pt x="465252" y="70149"/>
                </a:lnTo>
                <a:lnTo>
                  <a:pt x="466792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6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2995" y="2706441"/>
            <a:ext cx="58322" cy="71906"/>
          </a:xfrm>
          <a:custGeom>
            <a:avLst/>
            <a:gdLst/>
            <a:ahLst/>
            <a:cxnLst/>
            <a:rect l="l" t="t" r="r" b="b"/>
            <a:pathLst>
              <a:path w="64154" h="81494">
                <a:moveTo>
                  <a:pt x="0" y="81494"/>
                </a:moveTo>
                <a:lnTo>
                  <a:pt x="11637" y="81494"/>
                </a:lnTo>
                <a:lnTo>
                  <a:pt x="11637" y="47043"/>
                </a:lnTo>
                <a:lnTo>
                  <a:pt x="38656" y="47043"/>
                </a:lnTo>
                <a:lnTo>
                  <a:pt x="40020" y="37723"/>
                </a:lnTo>
                <a:lnTo>
                  <a:pt x="11637" y="37723"/>
                </a:lnTo>
                <a:lnTo>
                  <a:pt x="11637" y="9486"/>
                </a:lnTo>
                <a:lnTo>
                  <a:pt x="39280" y="9486"/>
                </a:lnTo>
                <a:lnTo>
                  <a:pt x="42808" y="10059"/>
                </a:lnTo>
                <a:lnTo>
                  <a:pt x="45381" y="11206"/>
                </a:lnTo>
                <a:lnTo>
                  <a:pt x="50060" y="13351"/>
                </a:lnTo>
                <a:lnTo>
                  <a:pt x="52399" y="17419"/>
                </a:lnTo>
                <a:lnTo>
                  <a:pt x="52399" y="28736"/>
                </a:lnTo>
                <a:lnTo>
                  <a:pt x="50771" y="32453"/>
                </a:lnTo>
                <a:lnTo>
                  <a:pt x="47516" y="34561"/>
                </a:lnTo>
                <a:lnTo>
                  <a:pt x="47311" y="47043"/>
                </a:lnTo>
                <a:lnTo>
                  <a:pt x="53725" y="44685"/>
                </a:lnTo>
                <a:lnTo>
                  <a:pt x="57896" y="39970"/>
                </a:lnTo>
                <a:lnTo>
                  <a:pt x="62068" y="35255"/>
                </a:lnTo>
                <a:lnTo>
                  <a:pt x="64154" y="29716"/>
                </a:lnTo>
                <a:lnTo>
                  <a:pt x="64154" y="15958"/>
                </a:lnTo>
                <a:lnTo>
                  <a:pt x="61815" y="10216"/>
                </a:lnTo>
                <a:lnTo>
                  <a:pt x="57136" y="6130"/>
                </a:lnTo>
                <a:lnTo>
                  <a:pt x="52457" y="2043"/>
                </a:lnTo>
                <a:lnTo>
                  <a:pt x="46298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28138" y="2736936"/>
            <a:ext cx="8055" cy="11014"/>
          </a:xfrm>
          <a:custGeom>
            <a:avLst/>
            <a:gdLst/>
            <a:ahLst/>
            <a:cxnLst/>
            <a:rect l="l" t="t" r="r" b="b"/>
            <a:pathLst>
              <a:path w="8860" h="12482">
                <a:moveTo>
                  <a:pt x="8655" y="12482"/>
                </a:moveTo>
                <a:lnTo>
                  <a:pt x="8860" y="0"/>
                </a:lnTo>
                <a:lnTo>
                  <a:pt x="5604" y="2108"/>
                </a:lnTo>
                <a:lnTo>
                  <a:pt x="1364" y="3162"/>
                </a:lnTo>
                <a:lnTo>
                  <a:pt x="0" y="12482"/>
                </a:lnTo>
                <a:lnTo>
                  <a:pt x="8655" y="1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63564" y="2724748"/>
            <a:ext cx="27698" cy="53599"/>
          </a:xfrm>
          <a:custGeom>
            <a:avLst/>
            <a:gdLst/>
            <a:ahLst/>
            <a:cxnLst/>
            <a:rect l="l" t="t" r="r" b="b"/>
            <a:pathLst>
              <a:path w="30468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8" y="10817"/>
                </a:lnTo>
                <a:lnTo>
                  <a:pt x="30468" y="277"/>
                </a:lnTo>
                <a:lnTo>
                  <a:pt x="29338" y="166"/>
                </a:lnTo>
                <a:lnTo>
                  <a:pt x="27076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09534" y="2767089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63106" y="2711531"/>
            <a:ext cx="9569" cy="0"/>
          </a:xfrm>
          <a:custGeom>
            <a:avLst/>
            <a:gdLst/>
            <a:ahLst/>
            <a:cxnLst/>
            <a:rect l="l" t="t" r="r" b="b"/>
            <a:pathLst>
              <a:path w="10526">
                <a:moveTo>
                  <a:pt x="0" y="0"/>
                </a:moveTo>
                <a:lnTo>
                  <a:pt x="10526" y="0"/>
                </a:lnTo>
              </a:path>
            </a:pathLst>
          </a:custGeom>
          <a:ln w="128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54068" y="2726167"/>
            <a:ext cx="18607" cy="73325"/>
          </a:xfrm>
          <a:custGeom>
            <a:avLst/>
            <a:gdLst/>
            <a:ahLst/>
            <a:cxnLst/>
            <a:rect l="l" t="t" r="r" b="b"/>
            <a:pathLst>
              <a:path w="20468" h="83102">
                <a:moveTo>
                  <a:pt x="2095" y="83010"/>
                </a:moveTo>
                <a:lnTo>
                  <a:pt x="11131" y="83102"/>
                </a:lnTo>
                <a:lnTo>
                  <a:pt x="15790" y="81290"/>
                </a:lnTo>
                <a:lnTo>
                  <a:pt x="18246" y="77666"/>
                </a:lnTo>
                <a:lnTo>
                  <a:pt x="19727" y="75521"/>
                </a:lnTo>
                <a:lnTo>
                  <a:pt x="20468" y="72285"/>
                </a:lnTo>
                <a:lnTo>
                  <a:pt x="20468" y="0"/>
                </a:lnTo>
                <a:lnTo>
                  <a:pt x="9942" y="0"/>
                </a:lnTo>
                <a:lnTo>
                  <a:pt x="9942" y="70306"/>
                </a:lnTo>
                <a:lnTo>
                  <a:pt x="9464" y="72331"/>
                </a:lnTo>
                <a:lnTo>
                  <a:pt x="7553" y="73625"/>
                </a:lnTo>
                <a:lnTo>
                  <a:pt x="4717" y="74023"/>
                </a:lnTo>
                <a:lnTo>
                  <a:pt x="0" y="74171"/>
                </a:lnTo>
                <a:lnTo>
                  <a:pt x="0" y="82825"/>
                </a:lnTo>
                <a:lnTo>
                  <a:pt x="2095" y="83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94581" y="2724748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7" y="21192"/>
                </a:lnTo>
                <a:lnTo>
                  <a:pt x="5322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87138" y="2724748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7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4" y="8710"/>
                </a:lnTo>
                <a:lnTo>
                  <a:pt x="35693" y="8710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2" y="18510"/>
                </a:lnTo>
                <a:lnTo>
                  <a:pt x="45947" y="21968"/>
                </a:lnTo>
                <a:lnTo>
                  <a:pt x="46375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8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0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4" y="44288"/>
                </a:lnTo>
                <a:lnTo>
                  <a:pt x="56318" y="42106"/>
                </a:lnTo>
                <a:lnTo>
                  <a:pt x="45966" y="42106"/>
                </a:lnTo>
                <a:lnTo>
                  <a:pt x="45186" y="44732"/>
                </a:lnTo>
                <a:lnTo>
                  <a:pt x="43861" y="47043"/>
                </a:lnTo>
                <a:lnTo>
                  <a:pt x="41989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89" y="48735"/>
                </a:lnTo>
                <a:lnTo>
                  <a:pt x="12982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49961" y="2724405"/>
            <a:ext cx="48752" cy="55459"/>
          </a:xfrm>
          <a:custGeom>
            <a:avLst/>
            <a:gdLst/>
            <a:ahLst/>
            <a:cxnLst/>
            <a:rect l="l" t="t" r="r" b="b"/>
            <a:pathLst>
              <a:path w="53627" h="62854">
                <a:moveTo>
                  <a:pt x="21716" y="8931"/>
                </a:moveTo>
                <a:lnTo>
                  <a:pt x="33334" y="8931"/>
                </a:lnTo>
                <a:lnTo>
                  <a:pt x="36902" y="10142"/>
                </a:lnTo>
                <a:lnTo>
                  <a:pt x="39124" y="12565"/>
                </a:lnTo>
                <a:lnTo>
                  <a:pt x="41346" y="14987"/>
                </a:lnTo>
                <a:lnTo>
                  <a:pt x="42769" y="18030"/>
                </a:lnTo>
                <a:lnTo>
                  <a:pt x="43393" y="21691"/>
                </a:lnTo>
                <a:lnTo>
                  <a:pt x="53627" y="21691"/>
                </a:lnTo>
                <a:lnTo>
                  <a:pt x="52731" y="13739"/>
                </a:lnTo>
                <a:lnTo>
                  <a:pt x="50070" y="8136"/>
                </a:lnTo>
                <a:lnTo>
                  <a:pt x="45645" y="4881"/>
                </a:lnTo>
                <a:lnTo>
                  <a:pt x="41220" y="1627"/>
                </a:lnTo>
                <a:lnTo>
                  <a:pt x="35479" y="0"/>
                </a:lnTo>
                <a:lnTo>
                  <a:pt x="20156" y="0"/>
                </a:lnTo>
                <a:lnTo>
                  <a:pt x="13353" y="2903"/>
                </a:lnTo>
                <a:lnTo>
                  <a:pt x="8012" y="8709"/>
                </a:lnTo>
                <a:lnTo>
                  <a:pt x="1966" y="19266"/>
                </a:lnTo>
                <a:lnTo>
                  <a:pt x="0" y="33063"/>
                </a:lnTo>
                <a:lnTo>
                  <a:pt x="0" y="41570"/>
                </a:lnTo>
                <a:lnTo>
                  <a:pt x="2436" y="48661"/>
                </a:lnTo>
                <a:lnTo>
                  <a:pt x="7310" y="54339"/>
                </a:lnTo>
                <a:lnTo>
                  <a:pt x="12183" y="60015"/>
                </a:lnTo>
                <a:lnTo>
                  <a:pt x="18714" y="62854"/>
                </a:lnTo>
                <a:lnTo>
                  <a:pt x="34192" y="62854"/>
                </a:lnTo>
                <a:lnTo>
                  <a:pt x="40176" y="61032"/>
                </a:lnTo>
                <a:lnTo>
                  <a:pt x="44855" y="57390"/>
                </a:lnTo>
                <a:lnTo>
                  <a:pt x="49534" y="53747"/>
                </a:lnTo>
                <a:lnTo>
                  <a:pt x="52458" y="47986"/>
                </a:lnTo>
                <a:lnTo>
                  <a:pt x="53627" y="40109"/>
                </a:lnTo>
                <a:lnTo>
                  <a:pt x="43393" y="40109"/>
                </a:lnTo>
                <a:lnTo>
                  <a:pt x="42418" y="44510"/>
                </a:lnTo>
                <a:lnTo>
                  <a:pt x="40654" y="47977"/>
                </a:lnTo>
                <a:lnTo>
                  <a:pt x="38101" y="50511"/>
                </a:lnTo>
                <a:lnTo>
                  <a:pt x="35547" y="53044"/>
                </a:lnTo>
                <a:lnTo>
                  <a:pt x="32087" y="54311"/>
                </a:lnTo>
                <a:lnTo>
                  <a:pt x="22028" y="54311"/>
                </a:lnTo>
                <a:lnTo>
                  <a:pt x="17856" y="52276"/>
                </a:lnTo>
                <a:lnTo>
                  <a:pt x="15205" y="48208"/>
                </a:lnTo>
                <a:lnTo>
                  <a:pt x="12554" y="44140"/>
                </a:lnTo>
                <a:lnTo>
                  <a:pt x="11228" y="39129"/>
                </a:lnTo>
                <a:lnTo>
                  <a:pt x="11228" y="27257"/>
                </a:lnTo>
                <a:lnTo>
                  <a:pt x="12164" y="22282"/>
                </a:lnTo>
                <a:lnTo>
                  <a:pt x="14035" y="18251"/>
                </a:lnTo>
                <a:lnTo>
                  <a:pt x="16921" y="12038"/>
                </a:lnTo>
                <a:lnTo>
                  <a:pt x="21716" y="8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31995" y="2724552"/>
            <a:ext cx="46998" cy="55802"/>
          </a:xfrm>
          <a:custGeom>
            <a:avLst/>
            <a:gdLst/>
            <a:ahLst/>
            <a:cxnLst/>
            <a:rect l="l" t="t" r="r" b="b"/>
            <a:pathLst>
              <a:path w="51698" h="63242">
                <a:moveTo>
                  <a:pt x="15400" y="53201"/>
                </a:moveTo>
                <a:lnTo>
                  <a:pt x="12748" y="49983"/>
                </a:lnTo>
                <a:lnTo>
                  <a:pt x="11306" y="48208"/>
                </a:lnTo>
                <a:lnTo>
                  <a:pt x="10429" y="45656"/>
                </a:lnTo>
                <a:lnTo>
                  <a:pt x="10117" y="42327"/>
                </a:lnTo>
                <a:lnTo>
                  <a:pt x="0" y="42327"/>
                </a:lnTo>
                <a:lnTo>
                  <a:pt x="272" y="48245"/>
                </a:lnTo>
                <a:lnTo>
                  <a:pt x="2349" y="53210"/>
                </a:lnTo>
                <a:lnTo>
                  <a:pt x="6228" y="57223"/>
                </a:lnTo>
                <a:lnTo>
                  <a:pt x="10107" y="61236"/>
                </a:lnTo>
                <a:lnTo>
                  <a:pt x="16706" y="63242"/>
                </a:lnTo>
                <a:lnTo>
                  <a:pt x="34679" y="63242"/>
                </a:lnTo>
                <a:lnTo>
                  <a:pt x="41122" y="61319"/>
                </a:lnTo>
                <a:lnTo>
                  <a:pt x="45352" y="57472"/>
                </a:lnTo>
                <a:lnTo>
                  <a:pt x="49582" y="53626"/>
                </a:lnTo>
                <a:lnTo>
                  <a:pt x="51698" y="49059"/>
                </a:lnTo>
                <a:lnTo>
                  <a:pt x="51698" y="38297"/>
                </a:lnTo>
                <a:lnTo>
                  <a:pt x="49651" y="34283"/>
                </a:lnTo>
                <a:lnTo>
                  <a:pt x="45557" y="31732"/>
                </a:lnTo>
                <a:lnTo>
                  <a:pt x="42984" y="30104"/>
                </a:lnTo>
                <a:lnTo>
                  <a:pt x="37915" y="28421"/>
                </a:lnTo>
                <a:lnTo>
                  <a:pt x="30352" y="26684"/>
                </a:lnTo>
                <a:lnTo>
                  <a:pt x="23392" y="25074"/>
                </a:lnTo>
                <a:lnTo>
                  <a:pt x="20351" y="24372"/>
                </a:lnTo>
                <a:lnTo>
                  <a:pt x="18051" y="23558"/>
                </a:lnTo>
                <a:lnTo>
                  <a:pt x="16491" y="22633"/>
                </a:lnTo>
                <a:lnTo>
                  <a:pt x="13801" y="21080"/>
                </a:lnTo>
                <a:lnTo>
                  <a:pt x="12456" y="19009"/>
                </a:lnTo>
                <a:lnTo>
                  <a:pt x="12456" y="14053"/>
                </a:lnTo>
                <a:lnTo>
                  <a:pt x="13479" y="12149"/>
                </a:lnTo>
                <a:lnTo>
                  <a:pt x="15526" y="10706"/>
                </a:lnTo>
                <a:lnTo>
                  <a:pt x="17573" y="9264"/>
                </a:lnTo>
                <a:lnTo>
                  <a:pt x="20585" y="8543"/>
                </a:lnTo>
                <a:lnTo>
                  <a:pt x="30527" y="8543"/>
                </a:lnTo>
                <a:lnTo>
                  <a:pt x="34718" y="9855"/>
                </a:lnTo>
                <a:lnTo>
                  <a:pt x="37135" y="12482"/>
                </a:lnTo>
                <a:lnTo>
                  <a:pt x="38617" y="14331"/>
                </a:lnTo>
                <a:lnTo>
                  <a:pt x="39455" y="16383"/>
                </a:lnTo>
                <a:lnTo>
                  <a:pt x="39650" y="18639"/>
                </a:lnTo>
                <a:lnTo>
                  <a:pt x="49592" y="18639"/>
                </a:lnTo>
                <a:lnTo>
                  <a:pt x="49670" y="14793"/>
                </a:lnTo>
                <a:lnTo>
                  <a:pt x="48403" y="11205"/>
                </a:lnTo>
                <a:lnTo>
                  <a:pt x="45791" y="7877"/>
                </a:lnTo>
                <a:lnTo>
                  <a:pt x="41619" y="2625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7"/>
                </a:lnTo>
                <a:lnTo>
                  <a:pt x="8158" y="5214"/>
                </a:lnTo>
                <a:lnTo>
                  <a:pt x="3889" y="8690"/>
                </a:lnTo>
                <a:lnTo>
                  <a:pt x="1754" y="13239"/>
                </a:lnTo>
                <a:lnTo>
                  <a:pt x="1754" y="23632"/>
                </a:lnTo>
                <a:lnTo>
                  <a:pt x="4015" y="27367"/>
                </a:lnTo>
                <a:lnTo>
                  <a:pt x="8538" y="30067"/>
                </a:lnTo>
                <a:lnTo>
                  <a:pt x="11072" y="31621"/>
                </a:lnTo>
                <a:lnTo>
                  <a:pt x="15010" y="33026"/>
                </a:lnTo>
                <a:lnTo>
                  <a:pt x="20351" y="34283"/>
                </a:lnTo>
                <a:lnTo>
                  <a:pt x="28714" y="36281"/>
                </a:lnTo>
                <a:lnTo>
                  <a:pt x="33198" y="37353"/>
                </a:lnTo>
                <a:lnTo>
                  <a:pt x="36200" y="38297"/>
                </a:lnTo>
                <a:lnTo>
                  <a:pt x="37721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6" y="50788"/>
                </a:lnTo>
                <a:lnTo>
                  <a:pt x="36843" y="52396"/>
                </a:lnTo>
                <a:lnTo>
                  <a:pt x="33880" y="54005"/>
                </a:lnTo>
                <a:lnTo>
                  <a:pt x="30449" y="54810"/>
                </a:lnTo>
                <a:lnTo>
                  <a:pt x="20000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02489" y="2711286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5" y="76871"/>
                </a:lnTo>
                <a:lnTo>
                  <a:pt x="26657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6" y="70981"/>
                </a:lnTo>
                <a:lnTo>
                  <a:pt x="11111" y="73367"/>
                </a:lnTo>
                <a:lnTo>
                  <a:pt x="12865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95711" y="2724405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9"/>
                </a:lnTo>
                <a:lnTo>
                  <a:pt x="10819" y="38889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7"/>
                </a:lnTo>
                <a:lnTo>
                  <a:pt x="47370" y="24909"/>
                </a:lnTo>
                <a:lnTo>
                  <a:pt x="47370" y="36595"/>
                </a:lnTo>
                <a:lnTo>
                  <a:pt x="46074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6" y="53922"/>
                </a:lnTo>
                <a:lnTo>
                  <a:pt x="55908" y="47672"/>
                </a:lnTo>
                <a:lnTo>
                  <a:pt x="58364" y="39758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4" y="0"/>
                </a:lnTo>
                <a:lnTo>
                  <a:pt x="20527" y="0"/>
                </a:lnTo>
                <a:lnTo>
                  <a:pt x="13353" y="2959"/>
                </a:lnTo>
                <a:lnTo>
                  <a:pt x="8012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0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94112" y="2824964"/>
            <a:ext cx="209329" cy="72200"/>
          </a:xfrm>
          <a:custGeom>
            <a:avLst/>
            <a:gdLst/>
            <a:ahLst/>
            <a:cxnLst/>
            <a:rect l="l" t="t" r="r" b="b"/>
            <a:pathLst>
              <a:path w="230262" h="81827">
                <a:moveTo>
                  <a:pt x="134118" y="31898"/>
                </a:moveTo>
                <a:lnTo>
                  <a:pt x="138095" y="35671"/>
                </a:lnTo>
                <a:lnTo>
                  <a:pt x="142071" y="39443"/>
                </a:lnTo>
                <a:lnTo>
                  <a:pt x="146867" y="41329"/>
                </a:lnTo>
                <a:lnTo>
                  <a:pt x="146331" y="32333"/>
                </a:lnTo>
                <a:lnTo>
                  <a:pt x="143972" y="30096"/>
                </a:lnTo>
                <a:lnTo>
                  <a:pt x="141613" y="27858"/>
                </a:lnTo>
                <a:lnTo>
                  <a:pt x="140434" y="25167"/>
                </a:lnTo>
                <a:lnTo>
                  <a:pt x="140434" y="18843"/>
                </a:lnTo>
                <a:lnTo>
                  <a:pt x="141613" y="16143"/>
                </a:lnTo>
                <a:lnTo>
                  <a:pt x="143972" y="13924"/>
                </a:lnTo>
                <a:lnTo>
                  <a:pt x="146331" y="11705"/>
                </a:lnTo>
                <a:lnTo>
                  <a:pt x="149167" y="10595"/>
                </a:lnTo>
                <a:lnTo>
                  <a:pt x="155834" y="10595"/>
                </a:lnTo>
                <a:lnTo>
                  <a:pt x="158690" y="11714"/>
                </a:lnTo>
                <a:lnTo>
                  <a:pt x="161049" y="13952"/>
                </a:lnTo>
                <a:lnTo>
                  <a:pt x="163407" y="16189"/>
                </a:lnTo>
                <a:lnTo>
                  <a:pt x="164587" y="18880"/>
                </a:lnTo>
                <a:lnTo>
                  <a:pt x="164587" y="25167"/>
                </a:lnTo>
                <a:lnTo>
                  <a:pt x="163407" y="27858"/>
                </a:lnTo>
                <a:lnTo>
                  <a:pt x="161049" y="30096"/>
                </a:lnTo>
                <a:lnTo>
                  <a:pt x="158690" y="32333"/>
                </a:lnTo>
                <a:lnTo>
                  <a:pt x="155834" y="33452"/>
                </a:lnTo>
                <a:lnTo>
                  <a:pt x="152481" y="33452"/>
                </a:lnTo>
                <a:lnTo>
                  <a:pt x="152481" y="41329"/>
                </a:lnTo>
                <a:lnTo>
                  <a:pt x="158134" y="41329"/>
                </a:lnTo>
                <a:lnTo>
                  <a:pt x="162949" y="39443"/>
                </a:lnTo>
                <a:lnTo>
                  <a:pt x="166926" y="35671"/>
                </a:lnTo>
                <a:lnTo>
                  <a:pt x="170903" y="31898"/>
                </a:lnTo>
                <a:lnTo>
                  <a:pt x="172891" y="27349"/>
                </a:lnTo>
                <a:lnTo>
                  <a:pt x="172891" y="16698"/>
                </a:lnTo>
                <a:lnTo>
                  <a:pt x="170903" y="12139"/>
                </a:lnTo>
                <a:lnTo>
                  <a:pt x="166926" y="8349"/>
                </a:lnTo>
                <a:lnTo>
                  <a:pt x="162949" y="4558"/>
                </a:lnTo>
                <a:lnTo>
                  <a:pt x="158134" y="2662"/>
                </a:lnTo>
                <a:lnTo>
                  <a:pt x="146867" y="2662"/>
                </a:lnTo>
                <a:lnTo>
                  <a:pt x="142071" y="4558"/>
                </a:lnTo>
                <a:lnTo>
                  <a:pt x="138095" y="8349"/>
                </a:lnTo>
                <a:lnTo>
                  <a:pt x="134118" y="12139"/>
                </a:lnTo>
                <a:lnTo>
                  <a:pt x="132129" y="16698"/>
                </a:lnTo>
                <a:lnTo>
                  <a:pt x="132129" y="27349"/>
                </a:lnTo>
                <a:lnTo>
                  <a:pt x="134118" y="31898"/>
                </a:lnTo>
                <a:close/>
              </a:path>
              <a:path w="230262" h="81827">
                <a:moveTo>
                  <a:pt x="19708" y="23466"/>
                </a:moveTo>
                <a:lnTo>
                  <a:pt x="19708" y="79719"/>
                </a:lnTo>
                <a:lnTo>
                  <a:pt x="30936" y="79719"/>
                </a:lnTo>
                <a:lnTo>
                  <a:pt x="30936" y="610"/>
                </a:lnTo>
                <a:lnTo>
                  <a:pt x="22632" y="610"/>
                </a:lnTo>
                <a:lnTo>
                  <a:pt x="21150" y="6749"/>
                </a:lnTo>
                <a:lnTo>
                  <a:pt x="18909" y="10642"/>
                </a:lnTo>
                <a:lnTo>
                  <a:pt x="15907" y="12287"/>
                </a:lnTo>
                <a:lnTo>
                  <a:pt x="12904" y="13933"/>
                </a:lnTo>
                <a:lnTo>
                  <a:pt x="7602" y="15107"/>
                </a:lnTo>
                <a:lnTo>
                  <a:pt x="0" y="15810"/>
                </a:lnTo>
                <a:lnTo>
                  <a:pt x="0" y="23466"/>
                </a:lnTo>
                <a:lnTo>
                  <a:pt x="19708" y="23466"/>
                </a:lnTo>
                <a:close/>
              </a:path>
              <a:path w="230262" h="81827">
                <a:moveTo>
                  <a:pt x="73901" y="70288"/>
                </a:moveTo>
                <a:lnTo>
                  <a:pt x="74915" y="66367"/>
                </a:lnTo>
                <a:lnTo>
                  <a:pt x="77371" y="62798"/>
                </a:lnTo>
                <a:lnTo>
                  <a:pt x="81270" y="59581"/>
                </a:lnTo>
                <a:lnTo>
                  <a:pt x="83453" y="57769"/>
                </a:lnTo>
                <a:lnTo>
                  <a:pt x="86455" y="55864"/>
                </a:lnTo>
                <a:lnTo>
                  <a:pt x="90276" y="53867"/>
                </a:lnTo>
                <a:lnTo>
                  <a:pt x="98288" y="49651"/>
                </a:lnTo>
                <a:lnTo>
                  <a:pt x="105345" y="45915"/>
                </a:lnTo>
                <a:lnTo>
                  <a:pt x="110238" y="42735"/>
                </a:lnTo>
                <a:lnTo>
                  <a:pt x="112967" y="40109"/>
                </a:lnTo>
                <a:lnTo>
                  <a:pt x="117684" y="35597"/>
                </a:lnTo>
                <a:lnTo>
                  <a:pt x="120043" y="30160"/>
                </a:lnTo>
                <a:lnTo>
                  <a:pt x="120043" y="17771"/>
                </a:lnTo>
                <a:lnTo>
                  <a:pt x="117830" y="12297"/>
                </a:lnTo>
                <a:lnTo>
                  <a:pt x="113405" y="7378"/>
                </a:lnTo>
                <a:lnTo>
                  <a:pt x="108980" y="2459"/>
                </a:lnTo>
                <a:lnTo>
                  <a:pt x="101972" y="0"/>
                </a:lnTo>
                <a:lnTo>
                  <a:pt x="90639" y="30"/>
                </a:lnTo>
                <a:lnTo>
                  <a:pt x="77077" y="3187"/>
                </a:lnTo>
                <a:lnTo>
                  <a:pt x="68228" y="11539"/>
                </a:lnTo>
                <a:lnTo>
                  <a:pt x="65655" y="15903"/>
                </a:lnTo>
                <a:lnTo>
                  <a:pt x="64310" y="21543"/>
                </a:lnTo>
                <a:lnTo>
                  <a:pt x="64193" y="28459"/>
                </a:lnTo>
                <a:lnTo>
                  <a:pt x="74895" y="28459"/>
                </a:lnTo>
                <a:lnTo>
                  <a:pt x="75051" y="23540"/>
                </a:lnTo>
                <a:lnTo>
                  <a:pt x="75870" y="19694"/>
                </a:lnTo>
                <a:lnTo>
                  <a:pt x="77351" y="16920"/>
                </a:lnTo>
                <a:lnTo>
                  <a:pt x="80119" y="11742"/>
                </a:lnTo>
                <a:lnTo>
                  <a:pt x="85110" y="9153"/>
                </a:lnTo>
                <a:lnTo>
                  <a:pt x="97196" y="9153"/>
                </a:lnTo>
                <a:lnTo>
                  <a:pt x="101095" y="10512"/>
                </a:lnTo>
                <a:lnTo>
                  <a:pt x="104019" y="13231"/>
                </a:lnTo>
                <a:lnTo>
                  <a:pt x="106943" y="15949"/>
                </a:lnTo>
                <a:lnTo>
                  <a:pt x="108405" y="19620"/>
                </a:lnTo>
                <a:lnTo>
                  <a:pt x="108405" y="28200"/>
                </a:lnTo>
                <a:lnTo>
                  <a:pt x="106807" y="31713"/>
                </a:lnTo>
                <a:lnTo>
                  <a:pt x="103610" y="34783"/>
                </a:lnTo>
                <a:lnTo>
                  <a:pt x="101582" y="36743"/>
                </a:lnTo>
                <a:lnTo>
                  <a:pt x="98054" y="39110"/>
                </a:lnTo>
                <a:lnTo>
                  <a:pt x="93024" y="41884"/>
                </a:lnTo>
                <a:lnTo>
                  <a:pt x="81796" y="48042"/>
                </a:lnTo>
                <a:lnTo>
                  <a:pt x="74271" y="52184"/>
                </a:lnTo>
                <a:lnTo>
                  <a:pt x="69213" y="56788"/>
                </a:lnTo>
                <a:lnTo>
                  <a:pt x="66620" y="61855"/>
                </a:lnTo>
                <a:lnTo>
                  <a:pt x="64027" y="66922"/>
                </a:lnTo>
                <a:lnTo>
                  <a:pt x="62536" y="72877"/>
                </a:lnTo>
                <a:lnTo>
                  <a:pt x="62146" y="79719"/>
                </a:lnTo>
                <a:lnTo>
                  <a:pt x="119634" y="79719"/>
                </a:lnTo>
                <a:lnTo>
                  <a:pt x="119634" y="70288"/>
                </a:lnTo>
                <a:lnTo>
                  <a:pt x="73901" y="70288"/>
                </a:lnTo>
                <a:close/>
              </a:path>
              <a:path w="230262" h="81827">
                <a:moveTo>
                  <a:pt x="201430" y="610"/>
                </a:moveTo>
                <a:lnTo>
                  <a:pt x="154586" y="81827"/>
                </a:lnTo>
                <a:lnTo>
                  <a:pt x="161078" y="81827"/>
                </a:lnTo>
                <a:lnTo>
                  <a:pt x="207922" y="610"/>
                </a:lnTo>
                <a:lnTo>
                  <a:pt x="201430" y="610"/>
                </a:lnTo>
                <a:close/>
              </a:path>
              <a:path w="230262" h="81827">
                <a:moveTo>
                  <a:pt x="149167" y="33452"/>
                </a:moveTo>
                <a:lnTo>
                  <a:pt x="146331" y="32333"/>
                </a:lnTo>
                <a:lnTo>
                  <a:pt x="146867" y="41329"/>
                </a:lnTo>
                <a:lnTo>
                  <a:pt x="152481" y="41329"/>
                </a:lnTo>
                <a:lnTo>
                  <a:pt x="152481" y="33452"/>
                </a:lnTo>
                <a:lnTo>
                  <a:pt x="149167" y="33452"/>
                </a:lnTo>
                <a:close/>
              </a:path>
              <a:path w="230262" h="81827">
                <a:moveTo>
                  <a:pt x="206557" y="71841"/>
                </a:moveTo>
                <a:lnTo>
                  <a:pt x="203701" y="70722"/>
                </a:lnTo>
                <a:lnTo>
                  <a:pt x="204257" y="79719"/>
                </a:lnTo>
                <a:lnTo>
                  <a:pt x="209910" y="79719"/>
                </a:lnTo>
                <a:lnTo>
                  <a:pt x="209910" y="71841"/>
                </a:lnTo>
                <a:lnTo>
                  <a:pt x="206557" y="71841"/>
                </a:lnTo>
                <a:close/>
              </a:path>
              <a:path w="230262" h="81827">
                <a:moveTo>
                  <a:pt x="191488" y="70288"/>
                </a:moveTo>
                <a:lnTo>
                  <a:pt x="195465" y="74060"/>
                </a:lnTo>
                <a:lnTo>
                  <a:pt x="199442" y="77832"/>
                </a:lnTo>
                <a:lnTo>
                  <a:pt x="204257" y="79719"/>
                </a:lnTo>
                <a:lnTo>
                  <a:pt x="203701" y="70722"/>
                </a:lnTo>
                <a:lnTo>
                  <a:pt x="201343" y="68485"/>
                </a:lnTo>
                <a:lnTo>
                  <a:pt x="198984" y="66248"/>
                </a:lnTo>
                <a:lnTo>
                  <a:pt x="197805" y="63557"/>
                </a:lnTo>
                <a:lnTo>
                  <a:pt x="197805" y="57270"/>
                </a:lnTo>
                <a:lnTo>
                  <a:pt x="198984" y="54579"/>
                </a:lnTo>
                <a:lnTo>
                  <a:pt x="201343" y="52341"/>
                </a:lnTo>
                <a:lnTo>
                  <a:pt x="203701" y="50104"/>
                </a:lnTo>
                <a:lnTo>
                  <a:pt x="206557" y="48985"/>
                </a:lnTo>
                <a:lnTo>
                  <a:pt x="213224" y="48985"/>
                </a:lnTo>
                <a:lnTo>
                  <a:pt x="216060" y="50104"/>
                </a:lnTo>
                <a:lnTo>
                  <a:pt x="218419" y="52341"/>
                </a:lnTo>
                <a:lnTo>
                  <a:pt x="220778" y="54579"/>
                </a:lnTo>
                <a:lnTo>
                  <a:pt x="221957" y="57270"/>
                </a:lnTo>
                <a:lnTo>
                  <a:pt x="221957" y="63557"/>
                </a:lnTo>
                <a:lnTo>
                  <a:pt x="220778" y="66248"/>
                </a:lnTo>
                <a:lnTo>
                  <a:pt x="218419" y="68485"/>
                </a:lnTo>
                <a:lnTo>
                  <a:pt x="216060" y="70722"/>
                </a:lnTo>
                <a:lnTo>
                  <a:pt x="213224" y="71841"/>
                </a:lnTo>
                <a:lnTo>
                  <a:pt x="209910" y="71841"/>
                </a:lnTo>
                <a:lnTo>
                  <a:pt x="209910" y="79719"/>
                </a:lnTo>
                <a:lnTo>
                  <a:pt x="215524" y="79719"/>
                </a:lnTo>
                <a:lnTo>
                  <a:pt x="220320" y="77832"/>
                </a:lnTo>
                <a:lnTo>
                  <a:pt x="224297" y="74060"/>
                </a:lnTo>
                <a:lnTo>
                  <a:pt x="228274" y="70288"/>
                </a:lnTo>
                <a:lnTo>
                  <a:pt x="230262" y="65739"/>
                </a:lnTo>
                <a:lnTo>
                  <a:pt x="230262" y="55087"/>
                </a:lnTo>
                <a:lnTo>
                  <a:pt x="228274" y="50538"/>
                </a:lnTo>
                <a:lnTo>
                  <a:pt x="224297" y="46766"/>
                </a:lnTo>
                <a:lnTo>
                  <a:pt x="220320" y="42993"/>
                </a:lnTo>
                <a:lnTo>
                  <a:pt x="215524" y="41107"/>
                </a:lnTo>
                <a:lnTo>
                  <a:pt x="204257" y="41107"/>
                </a:lnTo>
                <a:lnTo>
                  <a:pt x="199442" y="42993"/>
                </a:lnTo>
                <a:lnTo>
                  <a:pt x="195465" y="46766"/>
                </a:lnTo>
                <a:lnTo>
                  <a:pt x="191488" y="50538"/>
                </a:lnTo>
                <a:lnTo>
                  <a:pt x="189500" y="55087"/>
                </a:lnTo>
                <a:lnTo>
                  <a:pt x="189500" y="65739"/>
                </a:lnTo>
                <a:lnTo>
                  <a:pt x="191488" y="70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78732" y="2620364"/>
            <a:ext cx="102875" cy="107860"/>
          </a:xfrm>
          <a:custGeom>
            <a:avLst/>
            <a:gdLst/>
            <a:ahLst/>
            <a:cxnLst/>
            <a:rect l="l" t="t" r="r" b="b"/>
            <a:pathLst>
              <a:path w="113162" h="122241">
                <a:moveTo>
                  <a:pt x="0" y="122241"/>
                </a:moveTo>
                <a:lnTo>
                  <a:pt x="21053" y="122241"/>
                </a:lnTo>
                <a:lnTo>
                  <a:pt x="56756" y="71979"/>
                </a:lnTo>
                <a:lnTo>
                  <a:pt x="91494" y="122241"/>
                </a:lnTo>
                <a:lnTo>
                  <a:pt x="113162" y="122241"/>
                </a:lnTo>
                <a:lnTo>
                  <a:pt x="67809" y="59581"/>
                </a:lnTo>
                <a:lnTo>
                  <a:pt x="111056" y="0"/>
                </a:lnTo>
                <a:lnTo>
                  <a:pt x="90266" y="0"/>
                </a:lnTo>
                <a:lnTo>
                  <a:pt x="57633" y="46766"/>
                </a:lnTo>
                <a:lnTo>
                  <a:pt x="24737" y="0"/>
                </a:lnTo>
                <a:lnTo>
                  <a:pt x="2894" y="0"/>
                </a:lnTo>
                <a:lnTo>
                  <a:pt x="46141" y="59581"/>
                </a:lnTo>
                <a:lnTo>
                  <a:pt x="0" y="12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52633" y="2667868"/>
            <a:ext cx="83176" cy="44054"/>
          </a:xfrm>
          <a:custGeom>
            <a:avLst/>
            <a:gdLst/>
            <a:ahLst/>
            <a:cxnLst/>
            <a:rect l="l" t="t" r="r" b="b"/>
            <a:pathLst>
              <a:path w="91494" h="49928">
                <a:moveTo>
                  <a:pt x="0" y="0"/>
                </a:moveTo>
                <a:lnTo>
                  <a:pt x="0" y="13979"/>
                </a:lnTo>
                <a:lnTo>
                  <a:pt x="91494" y="13979"/>
                </a:lnTo>
                <a:lnTo>
                  <a:pt x="91494" y="0"/>
                </a:lnTo>
                <a:lnTo>
                  <a:pt x="0" y="0"/>
                </a:lnTo>
                <a:close/>
              </a:path>
              <a:path w="91494" h="49928">
                <a:moveTo>
                  <a:pt x="0" y="35698"/>
                </a:moveTo>
                <a:lnTo>
                  <a:pt x="0" y="49928"/>
                </a:lnTo>
                <a:lnTo>
                  <a:pt x="91494" y="49928"/>
                </a:lnTo>
                <a:lnTo>
                  <a:pt x="91494" y="35698"/>
                </a:lnTo>
                <a:lnTo>
                  <a:pt x="0" y="35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52633" y="2674036"/>
            <a:ext cx="83176" cy="0"/>
          </a:xfrm>
          <a:custGeom>
            <a:avLst/>
            <a:gdLst/>
            <a:ahLst/>
            <a:cxnLst/>
            <a:rect l="l" t="t" r="r" b="b"/>
            <a:pathLst>
              <a:path w="91494">
                <a:moveTo>
                  <a:pt x="0" y="0"/>
                </a:moveTo>
                <a:lnTo>
                  <a:pt x="91494" y="0"/>
                </a:lnTo>
              </a:path>
            </a:pathLst>
          </a:custGeom>
          <a:ln w="152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52633" y="2705645"/>
            <a:ext cx="83176" cy="0"/>
          </a:xfrm>
          <a:custGeom>
            <a:avLst/>
            <a:gdLst/>
            <a:ahLst/>
            <a:cxnLst/>
            <a:rect l="l" t="t" r="r" b="b"/>
            <a:pathLst>
              <a:path w="91494">
                <a:moveTo>
                  <a:pt x="0" y="0"/>
                </a:moveTo>
                <a:lnTo>
                  <a:pt x="91494" y="0"/>
                </a:lnTo>
              </a:path>
            </a:pathLst>
          </a:custGeom>
          <a:ln w="154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75199" y="2566021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3" y="8710"/>
                </a:lnTo>
                <a:lnTo>
                  <a:pt x="35693" y="8710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5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9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7" y="42106"/>
                </a:lnTo>
                <a:lnTo>
                  <a:pt x="45966" y="42106"/>
                </a:lnTo>
                <a:lnTo>
                  <a:pt x="45187" y="44732"/>
                </a:lnTo>
                <a:lnTo>
                  <a:pt x="43861" y="47043"/>
                </a:lnTo>
                <a:lnTo>
                  <a:pt x="41990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3" y="45092"/>
                </a:lnTo>
                <a:lnTo>
                  <a:pt x="11482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41903" y="2566021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2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7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99623" y="2552560"/>
            <a:ext cx="26476" cy="67893"/>
          </a:xfrm>
          <a:custGeom>
            <a:avLst/>
            <a:gdLst/>
            <a:ahLst/>
            <a:cxnLst/>
            <a:rect l="l" t="t" r="r" b="b"/>
            <a:pathLst>
              <a:path w="29124" h="76945">
                <a:moveTo>
                  <a:pt x="21111" y="76945"/>
                </a:moveTo>
                <a:lnTo>
                  <a:pt x="24046" y="76871"/>
                </a:lnTo>
                <a:lnTo>
                  <a:pt x="26658" y="76575"/>
                </a:lnTo>
                <a:lnTo>
                  <a:pt x="29124" y="76002"/>
                </a:lnTo>
                <a:lnTo>
                  <a:pt x="29124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4" y="24742"/>
                </a:lnTo>
                <a:lnTo>
                  <a:pt x="29124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7" y="70981"/>
                </a:lnTo>
                <a:lnTo>
                  <a:pt x="11111" y="73367"/>
                </a:lnTo>
                <a:lnTo>
                  <a:pt x="12866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58390" y="2545757"/>
            <a:ext cx="69274" cy="75724"/>
          </a:xfrm>
          <a:custGeom>
            <a:avLst/>
            <a:gdLst/>
            <a:ahLst/>
            <a:cxnLst/>
            <a:rect l="l" t="t" r="r" b="b"/>
            <a:pathLst>
              <a:path w="76201" h="85821">
                <a:moveTo>
                  <a:pt x="0" y="42106"/>
                </a:moveTo>
                <a:lnTo>
                  <a:pt x="1407" y="56200"/>
                </a:lnTo>
                <a:lnTo>
                  <a:pt x="5870" y="68124"/>
                </a:lnTo>
                <a:lnTo>
                  <a:pt x="13392" y="77222"/>
                </a:lnTo>
                <a:lnTo>
                  <a:pt x="25326" y="83858"/>
                </a:lnTo>
                <a:lnTo>
                  <a:pt x="38539" y="85821"/>
                </a:lnTo>
                <a:lnTo>
                  <a:pt x="43256" y="85616"/>
                </a:lnTo>
                <a:lnTo>
                  <a:pt x="56019" y="82416"/>
                </a:lnTo>
                <a:lnTo>
                  <a:pt x="66143" y="75336"/>
                </a:lnTo>
                <a:lnTo>
                  <a:pt x="71835" y="69530"/>
                </a:lnTo>
                <a:lnTo>
                  <a:pt x="75188" y="62337"/>
                </a:lnTo>
                <a:lnTo>
                  <a:pt x="76201" y="53756"/>
                </a:lnTo>
                <a:lnTo>
                  <a:pt x="64856" y="53756"/>
                </a:lnTo>
                <a:lnTo>
                  <a:pt x="63686" y="59119"/>
                </a:lnTo>
                <a:lnTo>
                  <a:pt x="61912" y="63446"/>
                </a:lnTo>
                <a:lnTo>
                  <a:pt x="59534" y="66738"/>
                </a:lnTo>
                <a:lnTo>
                  <a:pt x="55050" y="72988"/>
                </a:lnTo>
                <a:lnTo>
                  <a:pt x="48520" y="76113"/>
                </a:lnTo>
                <a:lnTo>
                  <a:pt x="30624" y="76113"/>
                </a:lnTo>
                <a:lnTo>
                  <a:pt x="23616" y="73145"/>
                </a:lnTo>
                <a:lnTo>
                  <a:pt x="18918" y="67209"/>
                </a:lnTo>
                <a:lnTo>
                  <a:pt x="14220" y="61273"/>
                </a:lnTo>
                <a:lnTo>
                  <a:pt x="11871" y="53534"/>
                </a:lnTo>
                <a:lnTo>
                  <a:pt x="11902" y="41853"/>
                </a:lnTo>
                <a:lnTo>
                  <a:pt x="14074" y="27973"/>
                </a:lnTo>
                <a:lnTo>
                  <a:pt x="19679" y="18057"/>
                </a:lnTo>
                <a:lnTo>
                  <a:pt x="24884" y="12417"/>
                </a:lnTo>
                <a:lnTo>
                  <a:pt x="31716" y="9597"/>
                </a:lnTo>
                <a:lnTo>
                  <a:pt x="47116" y="9597"/>
                </a:lnTo>
                <a:lnTo>
                  <a:pt x="52507" y="11132"/>
                </a:lnTo>
                <a:lnTo>
                  <a:pt x="56347" y="14201"/>
                </a:lnTo>
                <a:lnTo>
                  <a:pt x="60187" y="17271"/>
                </a:lnTo>
                <a:lnTo>
                  <a:pt x="62750" y="21432"/>
                </a:lnTo>
                <a:lnTo>
                  <a:pt x="64037" y="26684"/>
                </a:lnTo>
                <a:lnTo>
                  <a:pt x="75382" y="26684"/>
                </a:lnTo>
                <a:lnTo>
                  <a:pt x="74720" y="19767"/>
                </a:lnTo>
                <a:lnTo>
                  <a:pt x="71386" y="13591"/>
                </a:lnTo>
                <a:lnTo>
                  <a:pt x="65382" y="8155"/>
                </a:lnTo>
                <a:lnTo>
                  <a:pt x="53972" y="1858"/>
                </a:lnTo>
                <a:lnTo>
                  <a:pt x="40060" y="0"/>
                </a:lnTo>
                <a:lnTo>
                  <a:pt x="32085" y="600"/>
                </a:lnTo>
                <a:lnTo>
                  <a:pt x="19813" y="4656"/>
                </a:lnTo>
                <a:lnTo>
                  <a:pt x="10058" y="12537"/>
                </a:lnTo>
                <a:lnTo>
                  <a:pt x="6652" y="17074"/>
                </a:lnTo>
                <a:lnTo>
                  <a:pt x="1663" y="28517"/>
                </a:lnTo>
                <a:lnTo>
                  <a:pt x="0" y="42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42072" y="2567196"/>
            <a:ext cx="45828" cy="53844"/>
          </a:xfrm>
          <a:custGeom>
            <a:avLst/>
            <a:gdLst/>
            <a:ahLst/>
            <a:cxnLst/>
            <a:rect l="l" t="t" r="r" b="b"/>
            <a:pathLst>
              <a:path w="50411" h="61023">
                <a:moveTo>
                  <a:pt x="10760" y="0"/>
                </a:moveTo>
                <a:lnTo>
                  <a:pt x="0" y="0"/>
                </a:lnTo>
                <a:lnTo>
                  <a:pt x="0" y="45453"/>
                </a:lnTo>
                <a:lnTo>
                  <a:pt x="877" y="49503"/>
                </a:lnTo>
                <a:lnTo>
                  <a:pt x="2631" y="52535"/>
                </a:lnTo>
                <a:lnTo>
                  <a:pt x="5867" y="58194"/>
                </a:lnTo>
                <a:lnTo>
                  <a:pt x="11950" y="61023"/>
                </a:lnTo>
                <a:lnTo>
                  <a:pt x="26609" y="61023"/>
                </a:lnTo>
                <a:lnTo>
                  <a:pt x="31483" y="59470"/>
                </a:lnTo>
                <a:lnTo>
                  <a:pt x="35498" y="56363"/>
                </a:lnTo>
                <a:lnTo>
                  <a:pt x="37526" y="54810"/>
                </a:lnTo>
                <a:lnTo>
                  <a:pt x="39222" y="52905"/>
                </a:lnTo>
                <a:lnTo>
                  <a:pt x="40586" y="50649"/>
                </a:lnTo>
                <a:lnTo>
                  <a:pt x="40469" y="59414"/>
                </a:lnTo>
                <a:lnTo>
                  <a:pt x="50411" y="59414"/>
                </a:lnTo>
                <a:lnTo>
                  <a:pt x="50411" y="0"/>
                </a:lnTo>
                <a:lnTo>
                  <a:pt x="39884" y="0"/>
                </a:lnTo>
                <a:lnTo>
                  <a:pt x="39884" y="34986"/>
                </a:lnTo>
                <a:lnTo>
                  <a:pt x="39163" y="39554"/>
                </a:lnTo>
                <a:lnTo>
                  <a:pt x="37721" y="42883"/>
                </a:lnTo>
                <a:lnTo>
                  <a:pt x="35069" y="49096"/>
                </a:lnTo>
                <a:lnTo>
                  <a:pt x="30079" y="52203"/>
                </a:lnTo>
                <a:lnTo>
                  <a:pt x="17642" y="52203"/>
                </a:lnTo>
                <a:lnTo>
                  <a:pt x="14152" y="50427"/>
                </a:lnTo>
                <a:lnTo>
                  <a:pt x="12281" y="46877"/>
                </a:lnTo>
                <a:lnTo>
                  <a:pt x="11267" y="44954"/>
                </a:lnTo>
                <a:lnTo>
                  <a:pt x="10760" y="42476"/>
                </a:lnTo>
                <a:lnTo>
                  <a:pt x="10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06066" y="2566021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3" y="4299"/>
                </a:lnTo>
                <a:lnTo>
                  <a:pt x="12826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42361" y="2566021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3" y="4299"/>
                </a:lnTo>
                <a:lnTo>
                  <a:pt x="12826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82642" y="2566022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6" y="21192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83495" y="2683222"/>
            <a:ext cx="49922" cy="75529"/>
          </a:xfrm>
          <a:custGeom>
            <a:avLst/>
            <a:gdLst/>
            <a:ahLst/>
            <a:cxnLst/>
            <a:rect l="l" t="t" r="r" b="b"/>
            <a:pathLst>
              <a:path w="54914" h="85599">
                <a:moveTo>
                  <a:pt x="2543" y="49771"/>
                </a:moveTo>
                <a:lnTo>
                  <a:pt x="7631" y="54338"/>
                </a:lnTo>
                <a:lnTo>
                  <a:pt x="12719" y="58906"/>
                </a:lnTo>
                <a:lnTo>
                  <a:pt x="18655" y="61190"/>
                </a:lnTo>
                <a:lnTo>
                  <a:pt x="30313" y="61190"/>
                </a:lnTo>
                <a:lnTo>
                  <a:pt x="34231" y="60450"/>
                </a:lnTo>
                <a:lnTo>
                  <a:pt x="37194" y="58971"/>
                </a:lnTo>
                <a:lnTo>
                  <a:pt x="40157" y="57492"/>
                </a:lnTo>
                <a:lnTo>
                  <a:pt x="42691" y="55236"/>
                </a:lnTo>
                <a:lnTo>
                  <a:pt x="44797" y="52203"/>
                </a:lnTo>
                <a:lnTo>
                  <a:pt x="44914" y="60376"/>
                </a:lnTo>
                <a:lnTo>
                  <a:pt x="44231" y="66053"/>
                </a:lnTo>
                <a:lnTo>
                  <a:pt x="42750" y="69234"/>
                </a:lnTo>
                <a:lnTo>
                  <a:pt x="40254" y="74633"/>
                </a:lnTo>
                <a:lnTo>
                  <a:pt x="34972" y="77333"/>
                </a:lnTo>
                <a:lnTo>
                  <a:pt x="21794" y="77333"/>
                </a:lnTo>
                <a:lnTo>
                  <a:pt x="18051" y="76224"/>
                </a:lnTo>
                <a:lnTo>
                  <a:pt x="15673" y="74005"/>
                </a:lnTo>
                <a:lnTo>
                  <a:pt x="14152" y="72562"/>
                </a:lnTo>
                <a:lnTo>
                  <a:pt x="13138" y="70510"/>
                </a:lnTo>
                <a:lnTo>
                  <a:pt x="12632" y="67847"/>
                </a:lnTo>
                <a:lnTo>
                  <a:pt x="1929" y="67847"/>
                </a:lnTo>
                <a:lnTo>
                  <a:pt x="2475" y="73949"/>
                </a:lnTo>
                <a:lnTo>
                  <a:pt x="5048" y="78433"/>
                </a:lnTo>
                <a:lnTo>
                  <a:pt x="9649" y="81300"/>
                </a:lnTo>
                <a:lnTo>
                  <a:pt x="14250" y="84166"/>
                </a:lnTo>
                <a:lnTo>
                  <a:pt x="19922" y="85599"/>
                </a:lnTo>
                <a:lnTo>
                  <a:pt x="29418" y="85526"/>
                </a:lnTo>
                <a:lnTo>
                  <a:pt x="42887" y="82089"/>
                </a:lnTo>
                <a:lnTo>
                  <a:pt x="51405" y="73505"/>
                </a:lnTo>
                <a:lnTo>
                  <a:pt x="53744" y="69141"/>
                </a:lnTo>
                <a:lnTo>
                  <a:pt x="54914" y="63187"/>
                </a:lnTo>
                <a:lnTo>
                  <a:pt x="54914" y="1608"/>
                </a:lnTo>
                <a:lnTo>
                  <a:pt x="45206" y="1608"/>
                </a:lnTo>
                <a:lnTo>
                  <a:pt x="45206" y="9098"/>
                </a:lnTo>
                <a:lnTo>
                  <a:pt x="43140" y="6620"/>
                </a:lnTo>
                <a:lnTo>
                  <a:pt x="41112" y="4733"/>
                </a:lnTo>
                <a:lnTo>
                  <a:pt x="39124" y="3439"/>
                </a:lnTo>
                <a:lnTo>
                  <a:pt x="35459" y="1146"/>
                </a:lnTo>
                <a:lnTo>
                  <a:pt x="31170" y="0"/>
                </a:lnTo>
                <a:lnTo>
                  <a:pt x="19006" y="0"/>
                </a:lnTo>
                <a:lnTo>
                  <a:pt x="12982" y="18695"/>
                </a:lnTo>
                <a:lnTo>
                  <a:pt x="15711" y="12112"/>
                </a:lnTo>
                <a:lnTo>
                  <a:pt x="20780" y="8820"/>
                </a:lnTo>
                <a:lnTo>
                  <a:pt x="33139" y="8820"/>
                </a:lnTo>
                <a:lnTo>
                  <a:pt x="37213" y="10595"/>
                </a:lnTo>
                <a:lnTo>
                  <a:pt x="40410" y="14146"/>
                </a:lnTo>
                <a:lnTo>
                  <a:pt x="43607" y="17696"/>
                </a:lnTo>
                <a:lnTo>
                  <a:pt x="45206" y="23152"/>
                </a:lnTo>
                <a:lnTo>
                  <a:pt x="45206" y="35393"/>
                </a:lnTo>
                <a:lnTo>
                  <a:pt x="44348" y="39665"/>
                </a:lnTo>
                <a:lnTo>
                  <a:pt x="42633" y="43326"/>
                </a:lnTo>
                <a:lnTo>
                  <a:pt x="39553" y="49799"/>
                </a:lnTo>
                <a:lnTo>
                  <a:pt x="34231" y="53035"/>
                </a:lnTo>
                <a:lnTo>
                  <a:pt x="21832" y="53035"/>
                </a:lnTo>
                <a:lnTo>
                  <a:pt x="17983" y="51287"/>
                </a:lnTo>
                <a:lnTo>
                  <a:pt x="15117" y="47792"/>
                </a:lnTo>
                <a:lnTo>
                  <a:pt x="12251" y="44297"/>
                </a:lnTo>
                <a:lnTo>
                  <a:pt x="10818" y="39203"/>
                </a:lnTo>
                <a:lnTo>
                  <a:pt x="7690" y="8376"/>
                </a:lnTo>
                <a:lnTo>
                  <a:pt x="2563" y="13961"/>
                </a:lnTo>
                <a:lnTo>
                  <a:pt x="0" y="21728"/>
                </a:lnTo>
                <a:lnTo>
                  <a:pt x="0" y="42217"/>
                </a:lnTo>
                <a:lnTo>
                  <a:pt x="2543" y="49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62910" y="2664671"/>
            <a:ext cx="57737" cy="71906"/>
          </a:xfrm>
          <a:custGeom>
            <a:avLst/>
            <a:gdLst/>
            <a:ahLst/>
            <a:cxnLst/>
            <a:rect l="l" t="t" r="r" b="b"/>
            <a:pathLst>
              <a:path w="63511" h="81494">
                <a:moveTo>
                  <a:pt x="11345" y="71786"/>
                </a:moveTo>
                <a:lnTo>
                  <a:pt x="11345" y="44158"/>
                </a:lnTo>
                <a:lnTo>
                  <a:pt x="58774" y="44158"/>
                </a:lnTo>
                <a:lnTo>
                  <a:pt x="58774" y="34728"/>
                </a:lnTo>
                <a:lnTo>
                  <a:pt x="11345" y="34728"/>
                </a:lnTo>
                <a:lnTo>
                  <a:pt x="11345" y="9986"/>
                </a:lnTo>
                <a:lnTo>
                  <a:pt x="62634" y="9986"/>
                </a:lnTo>
                <a:lnTo>
                  <a:pt x="62634" y="0"/>
                </a:lnTo>
                <a:lnTo>
                  <a:pt x="0" y="0"/>
                </a:lnTo>
                <a:lnTo>
                  <a:pt x="0" y="81494"/>
                </a:lnTo>
                <a:lnTo>
                  <a:pt x="63511" y="81494"/>
                </a:lnTo>
                <a:lnTo>
                  <a:pt x="63511" y="71786"/>
                </a:lnTo>
                <a:lnTo>
                  <a:pt x="11345" y="71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30554" y="2682880"/>
            <a:ext cx="53856" cy="55459"/>
          </a:xfrm>
          <a:custGeom>
            <a:avLst/>
            <a:gdLst/>
            <a:ahLst/>
            <a:cxnLst/>
            <a:rect l="l" t="t" r="r" b="b"/>
            <a:pathLst>
              <a:path w="59242" h="62854">
                <a:moveTo>
                  <a:pt x="1812" y="35485"/>
                </a:moveTo>
                <a:lnTo>
                  <a:pt x="0" y="39757"/>
                </a:lnTo>
                <a:lnTo>
                  <a:pt x="0" y="50298"/>
                </a:lnTo>
                <a:lnTo>
                  <a:pt x="1841" y="54486"/>
                </a:lnTo>
                <a:lnTo>
                  <a:pt x="5526" y="57833"/>
                </a:lnTo>
                <a:lnTo>
                  <a:pt x="9210" y="61180"/>
                </a:lnTo>
                <a:lnTo>
                  <a:pt x="13957" y="62854"/>
                </a:lnTo>
                <a:lnTo>
                  <a:pt x="12105" y="50205"/>
                </a:lnTo>
                <a:lnTo>
                  <a:pt x="10994" y="47931"/>
                </a:lnTo>
                <a:lnTo>
                  <a:pt x="10994" y="41236"/>
                </a:lnTo>
                <a:lnTo>
                  <a:pt x="12612" y="38463"/>
                </a:lnTo>
                <a:lnTo>
                  <a:pt x="15848" y="36724"/>
                </a:lnTo>
                <a:lnTo>
                  <a:pt x="17759" y="35689"/>
                </a:lnTo>
                <a:lnTo>
                  <a:pt x="20624" y="34931"/>
                </a:lnTo>
                <a:lnTo>
                  <a:pt x="24445" y="34450"/>
                </a:lnTo>
                <a:lnTo>
                  <a:pt x="30819" y="33674"/>
                </a:lnTo>
                <a:lnTo>
                  <a:pt x="34757" y="33081"/>
                </a:lnTo>
                <a:lnTo>
                  <a:pt x="36785" y="32564"/>
                </a:lnTo>
                <a:lnTo>
                  <a:pt x="38812" y="32046"/>
                </a:lnTo>
                <a:lnTo>
                  <a:pt x="41755" y="30622"/>
                </a:lnTo>
                <a:lnTo>
                  <a:pt x="41755" y="44805"/>
                </a:lnTo>
                <a:lnTo>
                  <a:pt x="38831" y="49225"/>
                </a:lnTo>
                <a:lnTo>
                  <a:pt x="33042" y="59914"/>
                </a:lnTo>
                <a:lnTo>
                  <a:pt x="37057" y="57953"/>
                </a:lnTo>
                <a:lnTo>
                  <a:pt x="40137" y="55642"/>
                </a:lnTo>
                <a:lnTo>
                  <a:pt x="42282" y="52979"/>
                </a:lnTo>
                <a:lnTo>
                  <a:pt x="42633" y="55346"/>
                </a:lnTo>
                <a:lnTo>
                  <a:pt x="44095" y="58471"/>
                </a:lnTo>
                <a:lnTo>
                  <a:pt x="45732" y="60912"/>
                </a:lnTo>
                <a:lnTo>
                  <a:pt x="48364" y="62132"/>
                </a:lnTo>
                <a:lnTo>
                  <a:pt x="53471" y="62132"/>
                </a:lnTo>
                <a:lnTo>
                  <a:pt x="56356" y="61855"/>
                </a:lnTo>
                <a:lnTo>
                  <a:pt x="59242" y="61134"/>
                </a:lnTo>
                <a:lnTo>
                  <a:pt x="59242" y="53756"/>
                </a:lnTo>
                <a:lnTo>
                  <a:pt x="57955" y="53950"/>
                </a:lnTo>
                <a:lnTo>
                  <a:pt x="55791" y="54088"/>
                </a:lnTo>
                <a:lnTo>
                  <a:pt x="52955" y="53146"/>
                </a:lnTo>
                <a:lnTo>
                  <a:pt x="52282" y="50649"/>
                </a:lnTo>
                <a:lnTo>
                  <a:pt x="52282" y="10799"/>
                </a:lnTo>
                <a:lnTo>
                  <a:pt x="50001" y="6657"/>
                </a:lnTo>
                <a:lnTo>
                  <a:pt x="45440" y="3993"/>
                </a:lnTo>
                <a:lnTo>
                  <a:pt x="40839" y="1331"/>
                </a:lnTo>
                <a:lnTo>
                  <a:pt x="34855" y="0"/>
                </a:lnTo>
                <a:lnTo>
                  <a:pt x="21131" y="0"/>
                </a:lnTo>
                <a:lnTo>
                  <a:pt x="15546" y="1432"/>
                </a:lnTo>
                <a:lnTo>
                  <a:pt x="10731" y="4299"/>
                </a:lnTo>
                <a:lnTo>
                  <a:pt x="5916" y="7165"/>
                </a:lnTo>
                <a:lnTo>
                  <a:pt x="3411" y="12260"/>
                </a:lnTo>
                <a:lnTo>
                  <a:pt x="3216" y="19582"/>
                </a:lnTo>
                <a:lnTo>
                  <a:pt x="13041" y="19582"/>
                </a:lnTo>
                <a:lnTo>
                  <a:pt x="13431" y="16513"/>
                </a:lnTo>
                <a:lnTo>
                  <a:pt x="14269" y="14201"/>
                </a:lnTo>
                <a:lnTo>
                  <a:pt x="15556" y="12648"/>
                </a:lnTo>
                <a:lnTo>
                  <a:pt x="17856" y="9837"/>
                </a:lnTo>
                <a:lnTo>
                  <a:pt x="21755" y="8432"/>
                </a:lnTo>
                <a:lnTo>
                  <a:pt x="32009" y="8432"/>
                </a:lnTo>
                <a:lnTo>
                  <a:pt x="35664" y="9199"/>
                </a:lnTo>
                <a:lnTo>
                  <a:pt x="38217" y="10734"/>
                </a:lnTo>
                <a:lnTo>
                  <a:pt x="40771" y="12269"/>
                </a:lnTo>
                <a:lnTo>
                  <a:pt x="42048" y="14738"/>
                </a:lnTo>
                <a:lnTo>
                  <a:pt x="42048" y="19804"/>
                </a:lnTo>
                <a:lnTo>
                  <a:pt x="41346" y="21968"/>
                </a:lnTo>
                <a:lnTo>
                  <a:pt x="38909" y="24557"/>
                </a:lnTo>
                <a:lnTo>
                  <a:pt x="36492" y="24853"/>
                </a:lnTo>
                <a:lnTo>
                  <a:pt x="19708" y="26850"/>
                </a:lnTo>
                <a:lnTo>
                  <a:pt x="13821" y="27552"/>
                </a:lnTo>
                <a:lnTo>
                  <a:pt x="9064" y="29420"/>
                </a:lnTo>
                <a:lnTo>
                  <a:pt x="5438" y="32453"/>
                </a:lnTo>
                <a:lnTo>
                  <a:pt x="1812" y="354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41558" y="2726313"/>
            <a:ext cx="24296" cy="12025"/>
          </a:xfrm>
          <a:custGeom>
            <a:avLst/>
            <a:gdLst/>
            <a:ahLst/>
            <a:cxnLst/>
            <a:rect l="l" t="t" r="r" b="b"/>
            <a:pathLst>
              <a:path w="26726" h="13628">
                <a:moveTo>
                  <a:pt x="26726" y="0"/>
                </a:moveTo>
                <a:lnTo>
                  <a:pt x="20878" y="2699"/>
                </a:lnTo>
                <a:lnTo>
                  <a:pt x="17408" y="4327"/>
                </a:lnTo>
                <a:lnTo>
                  <a:pt x="13821" y="5140"/>
                </a:lnTo>
                <a:lnTo>
                  <a:pt x="7076" y="5140"/>
                </a:lnTo>
                <a:lnTo>
                  <a:pt x="4444" y="4308"/>
                </a:lnTo>
                <a:lnTo>
                  <a:pt x="2222" y="2644"/>
                </a:lnTo>
                <a:lnTo>
                  <a:pt x="0" y="980"/>
                </a:lnTo>
                <a:lnTo>
                  <a:pt x="1852" y="13628"/>
                </a:lnTo>
                <a:lnTo>
                  <a:pt x="12495" y="13628"/>
                </a:lnTo>
                <a:lnTo>
                  <a:pt x="16921" y="12648"/>
                </a:lnTo>
                <a:lnTo>
                  <a:pt x="20936" y="10688"/>
                </a:lnTo>
                <a:lnTo>
                  <a:pt x="2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96992" y="2682978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3" y="4299"/>
                </a:lnTo>
                <a:lnTo>
                  <a:pt x="12826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33020" y="2682978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3" y="19675"/>
                </a:lnTo>
                <a:lnTo>
                  <a:pt x="40353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7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01400" y="2664942"/>
            <a:ext cx="0" cy="71636"/>
          </a:xfrm>
          <a:custGeom>
            <a:avLst/>
            <a:gdLst/>
            <a:ahLst/>
            <a:cxnLst/>
            <a:rect l="l" t="t" r="r" b="b"/>
            <a:pathLst>
              <a:path h="81187">
                <a:moveTo>
                  <a:pt x="0" y="0"/>
                </a:moveTo>
                <a:lnTo>
                  <a:pt x="0" y="81187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23755" y="2682978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3" y="19675"/>
                </a:lnTo>
                <a:lnTo>
                  <a:pt x="40353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7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90488" y="2683222"/>
            <a:ext cx="10286" cy="34591"/>
          </a:xfrm>
          <a:custGeom>
            <a:avLst/>
            <a:gdLst/>
            <a:ahLst/>
            <a:cxnLst/>
            <a:rect l="l" t="t" r="r" b="b"/>
            <a:pathLst>
              <a:path w="11315" h="39203">
                <a:moveTo>
                  <a:pt x="5126" y="2792"/>
                </a:moveTo>
                <a:lnTo>
                  <a:pt x="0" y="8376"/>
                </a:lnTo>
                <a:lnTo>
                  <a:pt x="3128" y="39203"/>
                </a:lnTo>
                <a:lnTo>
                  <a:pt x="3128" y="26813"/>
                </a:lnTo>
                <a:lnTo>
                  <a:pt x="3850" y="22208"/>
                </a:lnTo>
                <a:lnTo>
                  <a:pt x="5292" y="18695"/>
                </a:lnTo>
                <a:lnTo>
                  <a:pt x="11315" y="0"/>
                </a:lnTo>
                <a:lnTo>
                  <a:pt x="5126" y="2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47276" y="2682782"/>
            <a:ext cx="46998" cy="55802"/>
          </a:xfrm>
          <a:custGeom>
            <a:avLst/>
            <a:gdLst/>
            <a:ahLst/>
            <a:cxnLst/>
            <a:rect l="l" t="t" r="r" b="b"/>
            <a:pathLst>
              <a:path w="51698" h="63242">
                <a:moveTo>
                  <a:pt x="15400" y="53201"/>
                </a:moveTo>
                <a:lnTo>
                  <a:pt x="12749" y="49983"/>
                </a:lnTo>
                <a:lnTo>
                  <a:pt x="11306" y="48208"/>
                </a:lnTo>
                <a:lnTo>
                  <a:pt x="10429" y="45656"/>
                </a:lnTo>
                <a:lnTo>
                  <a:pt x="10117" y="42327"/>
                </a:lnTo>
                <a:lnTo>
                  <a:pt x="0" y="42327"/>
                </a:lnTo>
                <a:lnTo>
                  <a:pt x="273" y="48245"/>
                </a:lnTo>
                <a:lnTo>
                  <a:pt x="2349" y="53210"/>
                </a:lnTo>
                <a:lnTo>
                  <a:pt x="6228" y="57223"/>
                </a:lnTo>
                <a:lnTo>
                  <a:pt x="10107" y="61236"/>
                </a:lnTo>
                <a:lnTo>
                  <a:pt x="16706" y="63242"/>
                </a:lnTo>
                <a:lnTo>
                  <a:pt x="34680" y="63242"/>
                </a:lnTo>
                <a:lnTo>
                  <a:pt x="41122" y="61319"/>
                </a:lnTo>
                <a:lnTo>
                  <a:pt x="45352" y="57472"/>
                </a:lnTo>
                <a:lnTo>
                  <a:pt x="49583" y="53626"/>
                </a:lnTo>
                <a:lnTo>
                  <a:pt x="51698" y="49059"/>
                </a:lnTo>
                <a:lnTo>
                  <a:pt x="51698" y="38297"/>
                </a:lnTo>
                <a:lnTo>
                  <a:pt x="49651" y="34283"/>
                </a:lnTo>
                <a:lnTo>
                  <a:pt x="45557" y="31732"/>
                </a:lnTo>
                <a:lnTo>
                  <a:pt x="42984" y="30104"/>
                </a:lnTo>
                <a:lnTo>
                  <a:pt x="37916" y="28421"/>
                </a:lnTo>
                <a:lnTo>
                  <a:pt x="30352" y="26684"/>
                </a:lnTo>
                <a:lnTo>
                  <a:pt x="23393" y="25074"/>
                </a:lnTo>
                <a:lnTo>
                  <a:pt x="20351" y="24372"/>
                </a:lnTo>
                <a:lnTo>
                  <a:pt x="18051" y="23558"/>
                </a:lnTo>
                <a:lnTo>
                  <a:pt x="16492" y="22633"/>
                </a:lnTo>
                <a:lnTo>
                  <a:pt x="13801" y="21080"/>
                </a:lnTo>
                <a:lnTo>
                  <a:pt x="12456" y="19009"/>
                </a:lnTo>
                <a:lnTo>
                  <a:pt x="12456" y="14053"/>
                </a:lnTo>
                <a:lnTo>
                  <a:pt x="13480" y="12149"/>
                </a:lnTo>
                <a:lnTo>
                  <a:pt x="15527" y="10706"/>
                </a:lnTo>
                <a:lnTo>
                  <a:pt x="17574" y="9264"/>
                </a:lnTo>
                <a:lnTo>
                  <a:pt x="20585" y="8543"/>
                </a:lnTo>
                <a:lnTo>
                  <a:pt x="30527" y="8543"/>
                </a:lnTo>
                <a:lnTo>
                  <a:pt x="34718" y="9855"/>
                </a:lnTo>
                <a:lnTo>
                  <a:pt x="37136" y="12482"/>
                </a:lnTo>
                <a:lnTo>
                  <a:pt x="38617" y="14331"/>
                </a:lnTo>
                <a:lnTo>
                  <a:pt x="39455" y="16383"/>
                </a:lnTo>
                <a:lnTo>
                  <a:pt x="39650" y="18639"/>
                </a:lnTo>
                <a:lnTo>
                  <a:pt x="49592" y="18639"/>
                </a:lnTo>
                <a:lnTo>
                  <a:pt x="49670" y="14793"/>
                </a:lnTo>
                <a:lnTo>
                  <a:pt x="48403" y="11205"/>
                </a:lnTo>
                <a:lnTo>
                  <a:pt x="45791" y="7877"/>
                </a:lnTo>
                <a:lnTo>
                  <a:pt x="41619" y="2625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7"/>
                </a:lnTo>
                <a:lnTo>
                  <a:pt x="8158" y="5214"/>
                </a:lnTo>
                <a:lnTo>
                  <a:pt x="3889" y="8690"/>
                </a:lnTo>
                <a:lnTo>
                  <a:pt x="1754" y="13239"/>
                </a:lnTo>
                <a:lnTo>
                  <a:pt x="1754" y="23632"/>
                </a:lnTo>
                <a:lnTo>
                  <a:pt x="4016" y="27367"/>
                </a:lnTo>
                <a:lnTo>
                  <a:pt x="8538" y="30067"/>
                </a:lnTo>
                <a:lnTo>
                  <a:pt x="11072" y="31621"/>
                </a:lnTo>
                <a:lnTo>
                  <a:pt x="15010" y="33026"/>
                </a:lnTo>
                <a:lnTo>
                  <a:pt x="20351" y="34283"/>
                </a:lnTo>
                <a:lnTo>
                  <a:pt x="28714" y="36281"/>
                </a:lnTo>
                <a:lnTo>
                  <a:pt x="33198" y="37353"/>
                </a:lnTo>
                <a:lnTo>
                  <a:pt x="36200" y="38297"/>
                </a:lnTo>
                <a:lnTo>
                  <a:pt x="37721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6" y="50788"/>
                </a:lnTo>
                <a:lnTo>
                  <a:pt x="36843" y="52396"/>
                </a:lnTo>
                <a:lnTo>
                  <a:pt x="33880" y="54005"/>
                </a:lnTo>
                <a:lnTo>
                  <a:pt x="30449" y="54810"/>
                </a:lnTo>
                <a:lnTo>
                  <a:pt x="20001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57793" y="278343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0" y="23329"/>
                </a:lnTo>
                <a:lnTo>
                  <a:pt x="40901" y="12703"/>
                </a:lnTo>
                <a:lnTo>
                  <a:pt x="30811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6" y="8987"/>
                </a:lnTo>
                <a:lnTo>
                  <a:pt x="24780" y="8987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2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50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47552" y="2788958"/>
            <a:ext cx="15418" cy="63800"/>
          </a:xfrm>
          <a:custGeom>
            <a:avLst/>
            <a:gdLst/>
            <a:ahLst/>
            <a:cxnLst/>
            <a:rect l="l" t="t" r="r" b="b"/>
            <a:pathLst>
              <a:path w="16960" h="72307">
                <a:moveTo>
                  <a:pt x="16960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4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6" y="72307"/>
                </a:lnTo>
                <a:lnTo>
                  <a:pt x="16960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58497" y="2782378"/>
            <a:ext cx="15417" cy="35569"/>
          </a:xfrm>
          <a:custGeom>
            <a:avLst/>
            <a:gdLst/>
            <a:ahLst/>
            <a:cxnLst/>
            <a:rect l="l" t="t" r="r" b="b"/>
            <a:pathLst>
              <a:path w="16959" h="40312">
                <a:moveTo>
                  <a:pt x="0" y="22005"/>
                </a:moveTo>
                <a:lnTo>
                  <a:pt x="0" y="28292"/>
                </a:lnTo>
                <a:lnTo>
                  <a:pt x="2007" y="33211"/>
                </a:lnTo>
                <a:lnTo>
                  <a:pt x="6023" y="36762"/>
                </a:lnTo>
                <a:lnTo>
                  <a:pt x="10039" y="40312"/>
                </a:lnTo>
                <a:lnTo>
                  <a:pt x="10526" y="25001"/>
                </a:lnTo>
                <a:lnTo>
                  <a:pt x="10526" y="18307"/>
                </a:lnTo>
                <a:lnTo>
                  <a:pt x="11608" y="15403"/>
                </a:lnTo>
                <a:lnTo>
                  <a:pt x="13772" y="12630"/>
                </a:lnTo>
                <a:lnTo>
                  <a:pt x="16959" y="0"/>
                </a:lnTo>
                <a:lnTo>
                  <a:pt x="10867" y="2293"/>
                </a:lnTo>
                <a:lnTo>
                  <a:pt x="6520" y="6805"/>
                </a:lnTo>
                <a:lnTo>
                  <a:pt x="2173" y="11317"/>
                </a:lnTo>
                <a:lnTo>
                  <a:pt x="0" y="16383"/>
                </a:lnTo>
                <a:lnTo>
                  <a:pt x="0" y="22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27540" y="2783732"/>
            <a:ext cx="28125" cy="69801"/>
          </a:xfrm>
          <a:custGeom>
            <a:avLst/>
            <a:gdLst/>
            <a:ahLst/>
            <a:cxnLst/>
            <a:rect l="l" t="t" r="r" b="b"/>
            <a:pathLst>
              <a:path w="30937" h="79108">
                <a:moveTo>
                  <a:pt x="19708" y="22856"/>
                </a:moveTo>
                <a:lnTo>
                  <a:pt x="19708" y="79108"/>
                </a:lnTo>
                <a:lnTo>
                  <a:pt x="30937" y="79108"/>
                </a:lnTo>
                <a:lnTo>
                  <a:pt x="30937" y="0"/>
                </a:lnTo>
                <a:lnTo>
                  <a:pt x="22632" y="0"/>
                </a:lnTo>
                <a:lnTo>
                  <a:pt x="21151" y="6139"/>
                </a:lnTo>
                <a:lnTo>
                  <a:pt x="18909" y="10031"/>
                </a:lnTo>
                <a:lnTo>
                  <a:pt x="15907" y="11677"/>
                </a:lnTo>
                <a:lnTo>
                  <a:pt x="12905" y="13323"/>
                </a:lnTo>
                <a:lnTo>
                  <a:pt x="7602" y="14497"/>
                </a:lnTo>
                <a:lnTo>
                  <a:pt x="0" y="15200"/>
                </a:lnTo>
                <a:lnTo>
                  <a:pt x="0" y="22856"/>
                </a:lnTo>
                <a:lnTo>
                  <a:pt x="19708" y="2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57008" y="2775802"/>
            <a:ext cx="53005" cy="89333"/>
          </a:xfrm>
          <a:custGeom>
            <a:avLst/>
            <a:gdLst/>
            <a:ahLst/>
            <a:cxnLst/>
            <a:rect l="l" t="t" r="r" b="b"/>
            <a:pathLst>
              <a:path w="58306" h="101244">
                <a:moveTo>
                  <a:pt x="41035" y="45176"/>
                </a:moveTo>
                <a:lnTo>
                  <a:pt x="31989" y="42772"/>
                </a:lnTo>
                <a:lnTo>
                  <a:pt x="31989" y="15810"/>
                </a:lnTo>
                <a:lnTo>
                  <a:pt x="37370" y="15995"/>
                </a:lnTo>
                <a:lnTo>
                  <a:pt x="41288" y="17955"/>
                </a:lnTo>
                <a:lnTo>
                  <a:pt x="43744" y="21691"/>
                </a:lnTo>
                <a:lnTo>
                  <a:pt x="45070" y="23725"/>
                </a:lnTo>
                <a:lnTo>
                  <a:pt x="45869" y="26148"/>
                </a:lnTo>
                <a:lnTo>
                  <a:pt x="46142" y="28958"/>
                </a:lnTo>
                <a:lnTo>
                  <a:pt x="56376" y="28958"/>
                </a:lnTo>
                <a:lnTo>
                  <a:pt x="56181" y="22671"/>
                </a:lnTo>
                <a:lnTo>
                  <a:pt x="54008" y="17613"/>
                </a:lnTo>
                <a:lnTo>
                  <a:pt x="49856" y="13785"/>
                </a:lnTo>
                <a:lnTo>
                  <a:pt x="45703" y="9958"/>
                </a:lnTo>
                <a:lnTo>
                  <a:pt x="39748" y="7785"/>
                </a:lnTo>
                <a:lnTo>
                  <a:pt x="31989" y="7267"/>
                </a:lnTo>
                <a:lnTo>
                  <a:pt x="31989" y="0"/>
                </a:lnTo>
                <a:lnTo>
                  <a:pt x="26434" y="0"/>
                </a:lnTo>
                <a:lnTo>
                  <a:pt x="26434" y="7378"/>
                </a:lnTo>
                <a:lnTo>
                  <a:pt x="18597" y="7452"/>
                </a:lnTo>
                <a:lnTo>
                  <a:pt x="15410" y="20082"/>
                </a:lnTo>
                <a:lnTo>
                  <a:pt x="17574" y="17308"/>
                </a:lnTo>
                <a:lnTo>
                  <a:pt x="21209" y="15829"/>
                </a:lnTo>
                <a:lnTo>
                  <a:pt x="26316" y="15644"/>
                </a:lnTo>
                <a:lnTo>
                  <a:pt x="26316" y="41718"/>
                </a:lnTo>
                <a:lnTo>
                  <a:pt x="21989" y="40904"/>
                </a:lnTo>
                <a:lnTo>
                  <a:pt x="18548" y="39462"/>
                </a:lnTo>
                <a:lnTo>
                  <a:pt x="15995" y="37390"/>
                </a:lnTo>
                <a:lnTo>
                  <a:pt x="13441" y="35319"/>
                </a:lnTo>
                <a:lnTo>
                  <a:pt x="12164" y="32453"/>
                </a:lnTo>
                <a:lnTo>
                  <a:pt x="11676" y="47764"/>
                </a:lnTo>
                <a:lnTo>
                  <a:pt x="17895" y="50298"/>
                </a:lnTo>
                <a:lnTo>
                  <a:pt x="26316" y="51814"/>
                </a:lnTo>
                <a:lnTo>
                  <a:pt x="26316" y="82049"/>
                </a:lnTo>
                <a:lnTo>
                  <a:pt x="19767" y="81531"/>
                </a:lnTo>
                <a:lnTo>
                  <a:pt x="15283" y="79182"/>
                </a:lnTo>
                <a:lnTo>
                  <a:pt x="12866" y="75004"/>
                </a:lnTo>
                <a:lnTo>
                  <a:pt x="11501" y="72673"/>
                </a:lnTo>
                <a:lnTo>
                  <a:pt x="10663" y="68975"/>
                </a:lnTo>
                <a:lnTo>
                  <a:pt x="10351" y="63908"/>
                </a:lnTo>
                <a:lnTo>
                  <a:pt x="0" y="63908"/>
                </a:lnTo>
                <a:lnTo>
                  <a:pt x="0" y="70270"/>
                </a:lnTo>
                <a:lnTo>
                  <a:pt x="1111" y="75318"/>
                </a:lnTo>
                <a:lnTo>
                  <a:pt x="3333" y="79053"/>
                </a:lnTo>
                <a:lnTo>
                  <a:pt x="3511" y="79351"/>
                </a:lnTo>
                <a:lnTo>
                  <a:pt x="12317" y="87179"/>
                </a:lnTo>
                <a:lnTo>
                  <a:pt x="26434" y="90481"/>
                </a:lnTo>
                <a:lnTo>
                  <a:pt x="26434" y="101244"/>
                </a:lnTo>
                <a:lnTo>
                  <a:pt x="31989" y="101244"/>
                </a:lnTo>
                <a:lnTo>
                  <a:pt x="31989" y="53146"/>
                </a:lnTo>
                <a:lnTo>
                  <a:pt x="36863" y="54403"/>
                </a:lnTo>
                <a:lnTo>
                  <a:pt x="40333" y="55735"/>
                </a:lnTo>
                <a:lnTo>
                  <a:pt x="42399" y="57140"/>
                </a:lnTo>
                <a:lnTo>
                  <a:pt x="45986" y="59544"/>
                </a:lnTo>
                <a:lnTo>
                  <a:pt x="47779" y="63058"/>
                </a:lnTo>
                <a:lnTo>
                  <a:pt x="47779" y="70602"/>
                </a:lnTo>
                <a:lnTo>
                  <a:pt x="47117" y="73173"/>
                </a:lnTo>
                <a:lnTo>
                  <a:pt x="45791" y="75392"/>
                </a:lnTo>
                <a:lnTo>
                  <a:pt x="44446" y="88225"/>
                </a:lnTo>
                <a:lnTo>
                  <a:pt x="48188" y="85932"/>
                </a:lnTo>
                <a:lnTo>
                  <a:pt x="54934" y="81790"/>
                </a:lnTo>
                <a:lnTo>
                  <a:pt x="58306" y="74800"/>
                </a:lnTo>
                <a:lnTo>
                  <a:pt x="58306" y="58157"/>
                </a:lnTo>
                <a:lnTo>
                  <a:pt x="55674" y="53016"/>
                </a:lnTo>
                <a:lnTo>
                  <a:pt x="50411" y="49540"/>
                </a:lnTo>
                <a:lnTo>
                  <a:pt x="47175" y="47432"/>
                </a:lnTo>
                <a:lnTo>
                  <a:pt x="41035" y="4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786090" y="2842325"/>
            <a:ext cx="12546" cy="13314"/>
          </a:xfrm>
          <a:custGeom>
            <a:avLst/>
            <a:gdLst/>
            <a:ahLst/>
            <a:cxnLst/>
            <a:rect l="l" t="t" r="r" b="b"/>
            <a:pathLst>
              <a:path w="13801" h="15089">
                <a:moveTo>
                  <a:pt x="11267" y="4327"/>
                </a:moveTo>
                <a:lnTo>
                  <a:pt x="6667" y="6638"/>
                </a:lnTo>
                <a:lnTo>
                  <a:pt x="0" y="6934"/>
                </a:lnTo>
                <a:lnTo>
                  <a:pt x="0" y="15089"/>
                </a:lnTo>
                <a:lnTo>
                  <a:pt x="7057" y="14350"/>
                </a:lnTo>
                <a:lnTo>
                  <a:pt x="12456" y="12833"/>
                </a:lnTo>
                <a:lnTo>
                  <a:pt x="13801" y="0"/>
                </a:lnTo>
                <a:lnTo>
                  <a:pt x="11267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84038" y="2783194"/>
            <a:ext cx="52634" cy="70340"/>
          </a:xfrm>
          <a:custGeom>
            <a:avLst/>
            <a:gdLst/>
            <a:ahLst/>
            <a:cxnLst/>
            <a:rect l="l" t="t" r="r" b="b"/>
            <a:pathLst>
              <a:path w="57897" h="79719">
                <a:moveTo>
                  <a:pt x="11755" y="70288"/>
                </a:moveTo>
                <a:lnTo>
                  <a:pt x="12768" y="66367"/>
                </a:lnTo>
                <a:lnTo>
                  <a:pt x="15225" y="62798"/>
                </a:lnTo>
                <a:lnTo>
                  <a:pt x="19123" y="59581"/>
                </a:lnTo>
                <a:lnTo>
                  <a:pt x="21307" y="57769"/>
                </a:lnTo>
                <a:lnTo>
                  <a:pt x="24309" y="55864"/>
                </a:lnTo>
                <a:lnTo>
                  <a:pt x="28129" y="53867"/>
                </a:lnTo>
                <a:lnTo>
                  <a:pt x="36142" y="49651"/>
                </a:lnTo>
                <a:lnTo>
                  <a:pt x="43198" y="45915"/>
                </a:lnTo>
                <a:lnTo>
                  <a:pt x="48091" y="42735"/>
                </a:lnTo>
                <a:lnTo>
                  <a:pt x="50821" y="40109"/>
                </a:lnTo>
                <a:lnTo>
                  <a:pt x="55538" y="35597"/>
                </a:lnTo>
                <a:lnTo>
                  <a:pt x="57897" y="30160"/>
                </a:lnTo>
                <a:lnTo>
                  <a:pt x="57897" y="17771"/>
                </a:lnTo>
                <a:lnTo>
                  <a:pt x="55684" y="12297"/>
                </a:lnTo>
                <a:lnTo>
                  <a:pt x="51259" y="7378"/>
                </a:lnTo>
                <a:lnTo>
                  <a:pt x="46834" y="2459"/>
                </a:lnTo>
                <a:lnTo>
                  <a:pt x="39826" y="0"/>
                </a:lnTo>
                <a:lnTo>
                  <a:pt x="28493" y="30"/>
                </a:lnTo>
                <a:lnTo>
                  <a:pt x="14931" y="3187"/>
                </a:lnTo>
                <a:lnTo>
                  <a:pt x="6082" y="11539"/>
                </a:lnTo>
                <a:lnTo>
                  <a:pt x="3508" y="15903"/>
                </a:lnTo>
                <a:lnTo>
                  <a:pt x="2164" y="21543"/>
                </a:lnTo>
                <a:lnTo>
                  <a:pt x="2046" y="28459"/>
                </a:lnTo>
                <a:lnTo>
                  <a:pt x="12749" y="28459"/>
                </a:lnTo>
                <a:lnTo>
                  <a:pt x="12904" y="23540"/>
                </a:lnTo>
                <a:lnTo>
                  <a:pt x="13723" y="19694"/>
                </a:lnTo>
                <a:lnTo>
                  <a:pt x="15205" y="16920"/>
                </a:lnTo>
                <a:lnTo>
                  <a:pt x="17973" y="11742"/>
                </a:lnTo>
                <a:lnTo>
                  <a:pt x="22964" y="9153"/>
                </a:lnTo>
                <a:lnTo>
                  <a:pt x="35050" y="9153"/>
                </a:lnTo>
                <a:lnTo>
                  <a:pt x="38949" y="10512"/>
                </a:lnTo>
                <a:lnTo>
                  <a:pt x="41873" y="13231"/>
                </a:lnTo>
                <a:lnTo>
                  <a:pt x="44797" y="15949"/>
                </a:lnTo>
                <a:lnTo>
                  <a:pt x="46259" y="19620"/>
                </a:lnTo>
                <a:lnTo>
                  <a:pt x="46259" y="28200"/>
                </a:lnTo>
                <a:lnTo>
                  <a:pt x="44660" y="31713"/>
                </a:lnTo>
                <a:lnTo>
                  <a:pt x="41463" y="34783"/>
                </a:lnTo>
                <a:lnTo>
                  <a:pt x="39436" y="36743"/>
                </a:lnTo>
                <a:lnTo>
                  <a:pt x="35908" y="39110"/>
                </a:lnTo>
                <a:lnTo>
                  <a:pt x="30878" y="41884"/>
                </a:lnTo>
                <a:lnTo>
                  <a:pt x="19650" y="48042"/>
                </a:lnTo>
                <a:lnTo>
                  <a:pt x="12125" y="52184"/>
                </a:lnTo>
                <a:lnTo>
                  <a:pt x="7066" y="56788"/>
                </a:lnTo>
                <a:lnTo>
                  <a:pt x="4473" y="61855"/>
                </a:lnTo>
                <a:lnTo>
                  <a:pt x="1881" y="66922"/>
                </a:lnTo>
                <a:lnTo>
                  <a:pt x="390" y="72877"/>
                </a:lnTo>
                <a:lnTo>
                  <a:pt x="0" y="79719"/>
                </a:lnTo>
                <a:lnTo>
                  <a:pt x="57487" y="79719"/>
                </a:lnTo>
                <a:lnTo>
                  <a:pt x="57487" y="70288"/>
                </a:lnTo>
                <a:lnTo>
                  <a:pt x="11755" y="70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29250" y="3463380"/>
            <a:ext cx="825692" cy="534659"/>
          </a:xfrm>
          <a:custGeom>
            <a:avLst/>
            <a:gdLst/>
            <a:ahLst/>
            <a:cxnLst/>
            <a:rect l="l" t="t" r="r" b="b"/>
            <a:pathLst>
              <a:path w="908261" h="605947">
                <a:moveTo>
                  <a:pt x="0" y="0"/>
                </a:moveTo>
                <a:lnTo>
                  <a:pt x="0" y="605947"/>
                </a:lnTo>
                <a:lnTo>
                  <a:pt x="908261" y="605947"/>
                </a:lnTo>
                <a:lnTo>
                  <a:pt x="908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29250" y="3463380"/>
            <a:ext cx="825692" cy="534659"/>
          </a:xfrm>
          <a:custGeom>
            <a:avLst/>
            <a:gdLst/>
            <a:ahLst/>
            <a:cxnLst/>
            <a:rect l="l" t="t" r="r" b="b"/>
            <a:pathLst>
              <a:path w="908261" h="605947">
                <a:moveTo>
                  <a:pt x="0" y="0"/>
                </a:moveTo>
                <a:lnTo>
                  <a:pt x="908261" y="0"/>
                </a:lnTo>
                <a:lnTo>
                  <a:pt x="908261" y="605947"/>
                </a:lnTo>
                <a:lnTo>
                  <a:pt x="0" y="605947"/>
                </a:lnTo>
                <a:lnTo>
                  <a:pt x="0" y="0"/>
                </a:lnTo>
                <a:close/>
              </a:path>
            </a:pathLst>
          </a:custGeom>
          <a:ln w="9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840999" y="3463380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818433" y="0"/>
                </a:moveTo>
                <a:lnTo>
                  <a:pt x="0" y="0"/>
                </a:lnTo>
                <a:lnTo>
                  <a:pt x="0" y="605947"/>
                </a:lnTo>
                <a:lnTo>
                  <a:pt x="818433" y="605947"/>
                </a:lnTo>
                <a:lnTo>
                  <a:pt x="81843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40999" y="3463380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818433" y="0"/>
                </a:moveTo>
                <a:lnTo>
                  <a:pt x="0" y="0"/>
                </a:lnTo>
                <a:lnTo>
                  <a:pt x="0" y="605947"/>
                </a:lnTo>
                <a:lnTo>
                  <a:pt x="818433" y="605947"/>
                </a:lnTo>
                <a:lnTo>
                  <a:pt x="818433" y="0"/>
                </a:lnTo>
              </a:path>
            </a:pathLst>
          </a:custGeom>
          <a:ln w="96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42420" y="3483367"/>
            <a:ext cx="525131" cy="73914"/>
          </a:xfrm>
          <a:custGeom>
            <a:avLst/>
            <a:gdLst/>
            <a:ahLst/>
            <a:cxnLst/>
            <a:rect l="l" t="t" r="r" b="b"/>
            <a:pathLst>
              <a:path w="577644" h="83769">
                <a:moveTo>
                  <a:pt x="495555" y="81494"/>
                </a:moveTo>
                <a:lnTo>
                  <a:pt x="495555" y="46488"/>
                </a:lnTo>
                <a:lnTo>
                  <a:pt x="495818" y="43502"/>
                </a:lnTo>
                <a:lnTo>
                  <a:pt x="496344" y="41413"/>
                </a:lnTo>
                <a:lnTo>
                  <a:pt x="496871" y="39323"/>
                </a:lnTo>
                <a:lnTo>
                  <a:pt x="498011" y="37298"/>
                </a:lnTo>
                <a:lnTo>
                  <a:pt x="499766" y="35338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5" y="35283"/>
                </a:lnTo>
                <a:lnTo>
                  <a:pt x="524815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1"/>
                </a:lnTo>
                <a:lnTo>
                  <a:pt x="535225" y="32786"/>
                </a:lnTo>
                <a:lnTo>
                  <a:pt x="533510" y="29568"/>
                </a:lnTo>
                <a:lnTo>
                  <a:pt x="530391" y="23688"/>
                </a:lnTo>
                <a:lnTo>
                  <a:pt x="524386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9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577644" h="83769">
                <a:moveTo>
                  <a:pt x="569632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3"/>
                </a:lnTo>
                <a:lnTo>
                  <a:pt x="567643" y="71083"/>
                </a:lnTo>
                <a:lnTo>
                  <a:pt x="567643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3" y="22079"/>
                </a:lnTo>
                <a:lnTo>
                  <a:pt x="567643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1" y="78859"/>
                </a:lnTo>
                <a:lnTo>
                  <a:pt x="561386" y="81244"/>
                </a:lnTo>
                <a:lnTo>
                  <a:pt x="564719" y="82437"/>
                </a:lnTo>
                <a:lnTo>
                  <a:pt x="569632" y="82437"/>
                </a:lnTo>
                <a:close/>
              </a:path>
              <a:path w="577644" h="83769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80" y="81494"/>
                </a:lnTo>
                <a:lnTo>
                  <a:pt x="325880" y="42328"/>
                </a:lnTo>
                <a:lnTo>
                  <a:pt x="327507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4" y="29735"/>
                </a:lnTo>
                <a:lnTo>
                  <a:pt x="345978" y="29735"/>
                </a:lnTo>
                <a:lnTo>
                  <a:pt x="348960" y="31122"/>
                </a:lnTo>
                <a:lnTo>
                  <a:pt x="350559" y="33896"/>
                </a:lnTo>
                <a:lnTo>
                  <a:pt x="351573" y="35745"/>
                </a:lnTo>
                <a:lnTo>
                  <a:pt x="352080" y="38685"/>
                </a:lnTo>
                <a:lnTo>
                  <a:pt x="352080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6" y="33785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1" y="29846"/>
                </a:lnTo>
                <a:lnTo>
                  <a:pt x="383474" y="30585"/>
                </a:lnTo>
                <a:lnTo>
                  <a:pt x="385560" y="32065"/>
                </a:lnTo>
                <a:lnTo>
                  <a:pt x="387646" y="33544"/>
                </a:lnTo>
                <a:lnTo>
                  <a:pt x="388689" y="36263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9"/>
                </a:lnTo>
                <a:lnTo>
                  <a:pt x="397169" y="29402"/>
                </a:lnTo>
                <a:lnTo>
                  <a:pt x="394128" y="23632"/>
                </a:lnTo>
                <a:lnTo>
                  <a:pt x="388397" y="20748"/>
                </a:lnTo>
                <a:lnTo>
                  <a:pt x="376038" y="20748"/>
                </a:lnTo>
                <a:lnTo>
                  <a:pt x="372490" y="21515"/>
                </a:lnTo>
                <a:lnTo>
                  <a:pt x="369332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6" y="21913"/>
                </a:lnTo>
                <a:lnTo>
                  <a:pt x="349350" y="20748"/>
                </a:lnTo>
                <a:lnTo>
                  <a:pt x="339954" y="20748"/>
                </a:lnTo>
                <a:lnTo>
                  <a:pt x="336016" y="21876"/>
                </a:lnTo>
                <a:lnTo>
                  <a:pt x="332547" y="24132"/>
                </a:lnTo>
                <a:lnTo>
                  <a:pt x="330519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577644" h="83769">
                <a:moveTo>
                  <a:pt x="0" y="0"/>
                </a:moveTo>
                <a:lnTo>
                  <a:pt x="0" y="81494"/>
                </a:lnTo>
                <a:lnTo>
                  <a:pt x="11754" y="81494"/>
                </a:lnTo>
                <a:lnTo>
                  <a:pt x="11754" y="0"/>
                </a:lnTo>
                <a:lnTo>
                  <a:pt x="0" y="0"/>
                </a:lnTo>
                <a:close/>
              </a:path>
              <a:path w="577644" h="83769">
                <a:moveTo>
                  <a:pt x="36434" y="81494"/>
                </a:moveTo>
                <a:lnTo>
                  <a:pt x="36434" y="46488"/>
                </a:lnTo>
                <a:lnTo>
                  <a:pt x="36697" y="43502"/>
                </a:lnTo>
                <a:lnTo>
                  <a:pt x="37223" y="41412"/>
                </a:lnTo>
                <a:lnTo>
                  <a:pt x="37750" y="39323"/>
                </a:lnTo>
                <a:lnTo>
                  <a:pt x="38890" y="37298"/>
                </a:lnTo>
                <a:lnTo>
                  <a:pt x="40644" y="35338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6" y="29975"/>
                </a:lnTo>
                <a:lnTo>
                  <a:pt x="51892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59" y="40423"/>
                </a:lnTo>
                <a:lnTo>
                  <a:pt x="66259" y="81494"/>
                </a:lnTo>
                <a:lnTo>
                  <a:pt x="76962" y="81494"/>
                </a:lnTo>
                <a:lnTo>
                  <a:pt x="76962" y="37391"/>
                </a:lnTo>
                <a:lnTo>
                  <a:pt x="76104" y="32786"/>
                </a:lnTo>
                <a:lnTo>
                  <a:pt x="74388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9"/>
                </a:lnTo>
                <a:lnTo>
                  <a:pt x="38870" y="27035"/>
                </a:lnTo>
                <a:lnTo>
                  <a:pt x="35907" y="30511"/>
                </a:lnTo>
                <a:lnTo>
                  <a:pt x="35907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4" y="81494"/>
                </a:lnTo>
                <a:close/>
              </a:path>
              <a:path w="577644" h="83769">
                <a:moveTo>
                  <a:pt x="146652" y="22079"/>
                </a:moveTo>
                <a:lnTo>
                  <a:pt x="135131" y="22079"/>
                </a:lnTo>
                <a:lnTo>
                  <a:pt x="117645" y="70454"/>
                </a:lnTo>
                <a:lnTo>
                  <a:pt x="100920" y="22079"/>
                </a:lnTo>
                <a:lnTo>
                  <a:pt x="88697" y="22079"/>
                </a:lnTo>
                <a:lnTo>
                  <a:pt x="111797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577644" h="83769">
                <a:moveTo>
                  <a:pt x="165795" y="23725"/>
                </a:moveTo>
                <a:lnTo>
                  <a:pt x="160337" y="29679"/>
                </a:lnTo>
                <a:lnTo>
                  <a:pt x="163729" y="47043"/>
                </a:lnTo>
                <a:lnTo>
                  <a:pt x="163924" y="41940"/>
                </a:lnTo>
                <a:lnTo>
                  <a:pt x="165659" y="37732"/>
                </a:lnTo>
                <a:lnTo>
                  <a:pt x="168934" y="34422"/>
                </a:lnTo>
                <a:lnTo>
                  <a:pt x="172930" y="20748"/>
                </a:lnTo>
                <a:lnTo>
                  <a:pt x="165795" y="23725"/>
                </a:lnTo>
                <a:close/>
              </a:path>
              <a:path w="577644" h="83769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7" y="37890"/>
                </a:lnTo>
                <a:lnTo>
                  <a:pt x="206304" y="34395"/>
                </a:lnTo>
                <a:lnTo>
                  <a:pt x="204198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4" y="21737"/>
                </a:lnTo>
                <a:lnTo>
                  <a:pt x="186186" y="20748"/>
                </a:lnTo>
                <a:lnTo>
                  <a:pt x="172930" y="20748"/>
                </a:lnTo>
                <a:lnTo>
                  <a:pt x="168934" y="34422"/>
                </a:lnTo>
                <a:lnTo>
                  <a:pt x="172209" y="31113"/>
                </a:lnTo>
                <a:lnTo>
                  <a:pt x="176264" y="29457"/>
                </a:lnTo>
                <a:lnTo>
                  <a:pt x="187843" y="29457"/>
                </a:lnTo>
                <a:lnTo>
                  <a:pt x="192658" y="31861"/>
                </a:lnTo>
                <a:lnTo>
                  <a:pt x="195543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29" y="47043"/>
                </a:lnTo>
                <a:lnTo>
                  <a:pt x="160337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2"/>
                </a:lnTo>
                <a:lnTo>
                  <a:pt x="172306" y="83602"/>
                </a:lnTo>
                <a:lnTo>
                  <a:pt x="183301" y="83602"/>
                </a:lnTo>
                <a:lnTo>
                  <a:pt x="186167" y="83306"/>
                </a:lnTo>
                <a:lnTo>
                  <a:pt x="188701" y="82715"/>
                </a:lnTo>
                <a:lnTo>
                  <a:pt x="193418" y="81679"/>
                </a:lnTo>
                <a:lnTo>
                  <a:pt x="197376" y="79682"/>
                </a:lnTo>
                <a:lnTo>
                  <a:pt x="200573" y="76723"/>
                </a:lnTo>
                <a:lnTo>
                  <a:pt x="202483" y="75022"/>
                </a:lnTo>
                <a:lnTo>
                  <a:pt x="204208" y="72830"/>
                </a:lnTo>
                <a:lnTo>
                  <a:pt x="205748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8" y="62854"/>
                </a:lnTo>
                <a:lnTo>
                  <a:pt x="198116" y="62854"/>
                </a:lnTo>
                <a:lnTo>
                  <a:pt x="197337" y="65480"/>
                </a:lnTo>
                <a:lnTo>
                  <a:pt x="196011" y="67791"/>
                </a:lnTo>
                <a:lnTo>
                  <a:pt x="194140" y="69789"/>
                </a:lnTo>
                <a:lnTo>
                  <a:pt x="190865" y="73228"/>
                </a:lnTo>
                <a:lnTo>
                  <a:pt x="186479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577644" h="83769">
                <a:moveTo>
                  <a:pt x="237065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2"/>
                </a:lnTo>
                <a:lnTo>
                  <a:pt x="231782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6"/>
                </a:lnTo>
                <a:lnTo>
                  <a:pt x="227893" y="77749"/>
                </a:lnTo>
                <a:lnTo>
                  <a:pt x="231773" y="81762"/>
                </a:lnTo>
                <a:lnTo>
                  <a:pt x="238371" y="83769"/>
                </a:lnTo>
                <a:lnTo>
                  <a:pt x="256345" y="83769"/>
                </a:lnTo>
                <a:lnTo>
                  <a:pt x="262788" y="81845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6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6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2" y="39535"/>
                </a:lnTo>
                <a:lnTo>
                  <a:pt x="234122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3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6" y="35319"/>
                </a:lnTo>
                <a:lnTo>
                  <a:pt x="270069" y="31732"/>
                </a:lnTo>
                <a:lnTo>
                  <a:pt x="267456" y="28403"/>
                </a:lnTo>
                <a:lnTo>
                  <a:pt x="263285" y="23152"/>
                </a:lnTo>
                <a:lnTo>
                  <a:pt x="256481" y="20526"/>
                </a:lnTo>
                <a:lnTo>
                  <a:pt x="239833" y="20526"/>
                </a:lnTo>
                <a:lnTo>
                  <a:pt x="234092" y="22264"/>
                </a:lnTo>
                <a:lnTo>
                  <a:pt x="229823" y="25740"/>
                </a:lnTo>
                <a:lnTo>
                  <a:pt x="225554" y="29217"/>
                </a:lnTo>
                <a:lnTo>
                  <a:pt x="223420" y="33766"/>
                </a:lnTo>
                <a:lnTo>
                  <a:pt x="223420" y="44158"/>
                </a:lnTo>
                <a:lnTo>
                  <a:pt x="225681" y="47894"/>
                </a:lnTo>
                <a:lnTo>
                  <a:pt x="230203" y="50594"/>
                </a:lnTo>
                <a:lnTo>
                  <a:pt x="232738" y="52147"/>
                </a:lnTo>
                <a:lnTo>
                  <a:pt x="236675" y="53553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3" y="57880"/>
                </a:lnTo>
                <a:lnTo>
                  <a:pt x="257865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10"/>
                </a:lnTo>
                <a:lnTo>
                  <a:pt x="262953" y="68827"/>
                </a:lnTo>
                <a:lnTo>
                  <a:pt x="261472" y="71314"/>
                </a:lnTo>
                <a:lnTo>
                  <a:pt x="258509" y="72923"/>
                </a:lnTo>
                <a:lnTo>
                  <a:pt x="255546" y="74532"/>
                </a:lnTo>
                <a:lnTo>
                  <a:pt x="252115" y="75336"/>
                </a:lnTo>
                <a:lnTo>
                  <a:pt x="241666" y="75336"/>
                </a:lnTo>
                <a:lnTo>
                  <a:pt x="237065" y="73727"/>
                </a:lnTo>
                <a:close/>
              </a:path>
              <a:path w="577644" h="83769">
                <a:moveTo>
                  <a:pt x="307380" y="73690"/>
                </a:moveTo>
                <a:lnTo>
                  <a:pt x="302565" y="73783"/>
                </a:lnTo>
                <a:lnTo>
                  <a:pt x="300382" y="73172"/>
                </a:lnTo>
                <a:lnTo>
                  <a:pt x="298159" y="71083"/>
                </a:lnTo>
                <a:lnTo>
                  <a:pt x="298159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59" y="22079"/>
                </a:lnTo>
                <a:lnTo>
                  <a:pt x="298159" y="5492"/>
                </a:lnTo>
                <a:lnTo>
                  <a:pt x="287516" y="5492"/>
                </a:lnTo>
                <a:lnTo>
                  <a:pt x="287516" y="22079"/>
                </a:lnTo>
                <a:lnTo>
                  <a:pt x="279036" y="22079"/>
                </a:lnTo>
                <a:lnTo>
                  <a:pt x="279036" y="30234"/>
                </a:lnTo>
                <a:lnTo>
                  <a:pt x="287516" y="30234"/>
                </a:lnTo>
                <a:lnTo>
                  <a:pt x="287516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4"/>
                </a:lnTo>
                <a:lnTo>
                  <a:pt x="295235" y="82437"/>
                </a:lnTo>
                <a:lnTo>
                  <a:pt x="303081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7380" y="73690"/>
                </a:lnTo>
                <a:close/>
              </a:path>
              <a:path w="577644" h="83769">
                <a:moveTo>
                  <a:pt x="425299" y="23725"/>
                </a:moveTo>
                <a:lnTo>
                  <a:pt x="419840" y="29679"/>
                </a:lnTo>
                <a:lnTo>
                  <a:pt x="423232" y="47043"/>
                </a:lnTo>
                <a:lnTo>
                  <a:pt x="423427" y="41940"/>
                </a:lnTo>
                <a:lnTo>
                  <a:pt x="425162" y="37733"/>
                </a:lnTo>
                <a:lnTo>
                  <a:pt x="428437" y="34422"/>
                </a:lnTo>
                <a:lnTo>
                  <a:pt x="432433" y="20748"/>
                </a:lnTo>
                <a:lnTo>
                  <a:pt x="425299" y="23725"/>
                </a:lnTo>
                <a:close/>
              </a:path>
              <a:path w="577644" h="83769">
                <a:moveTo>
                  <a:pt x="468848" y="54977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2" y="41884"/>
                </a:lnTo>
                <a:lnTo>
                  <a:pt x="467211" y="37890"/>
                </a:lnTo>
                <a:lnTo>
                  <a:pt x="465807" y="34395"/>
                </a:lnTo>
                <a:lnTo>
                  <a:pt x="463702" y="31399"/>
                </a:lnTo>
                <a:lnTo>
                  <a:pt x="461518" y="28255"/>
                </a:lnTo>
                <a:lnTo>
                  <a:pt x="458341" y="25694"/>
                </a:lnTo>
                <a:lnTo>
                  <a:pt x="454169" y="23716"/>
                </a:lnTo>
                <a:lnTo>
                  <a:pt x="449998" y="21737"/>
                </a:lnTo>
                <a:lnTo>
                  <a:pt x="445689" y="20748"/>
                </a:lnTo>
                <a:lnTo>
                  <a:pt x="432433" y="20748"/>
                </a:lnTo>
                <a:lnTo>
                  <a:pt x="428437" y="34422"/>
                </a:lnTo>
                <a:lnTo>
                  <a:pt x="431712" y="31113"/>
                </a:lnTo>
                <a:lnTo>
                  <a:pt x="435767" y="29457"/>
                </a:lnTo>
                <a:lnTo>
                  <a:pt x="447346" y="29457"/>
                </a:lnTo>
                <a:lnTo>
                  <a:pt x="452161" y="31861"/>
                </a:lnTo>
                <a:lnTo>
                  <a:pt x="455046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2" y="47043"/>
                </a:lnTo>
                <a:lnTo>
                  <a:pt x="419840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3" y="70149"/>
                </a:lnTo>
                <a:lnTo>
                  <a:pt x="419782" y="75530"/>
                </a:lnTo>
                <a:lnTo>
                  <a:pt x="425201" y="80912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5"/>
                </a:lnTo>
                <a:lnTo>
                  <a:pt x="452922" y="81679"/>
                </a:lnTo>
                <a:lnTo>
                  <a:pt x="456879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1"/>
                </a:lnTo>
                <a:lnTo>
                  <a:pt x="465252" y="70149"/>
                </a:lnTo>
                <a:lnTo>
                  <a:pt x="466792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7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38752" y="3600324"/>
            <a:ext cx="490751" cy="94081"/>
          </a:xfrm>
          <a:custGeom>
            <a:avLst/>
            <a:gdLst/>
            <a:ahLst/>
            <a:cxnLst/>
            <a:rect l="l" t="t" r="r" b="b"/>
            <a:pathLst>
              <a:path w="539826" h="106625">
                <a:moveTo>
                  <a:pt x="269484" y="0"/>
                </a:moveTo>
                <a:lnTo>
                  <a:pt x="269484" y="11317"/>
                </a:lnTo>
                <a:lnTo>
                  <a:pt x="280186" y="11317"/>
                </a:lnTo>
                <a:lnTo>
                  <a:pt x="280186" y="0"/>
                </a:lnTo>
                <a:lnTo>
                  <a:pt x="269484" y="0"/>
                </a:lnTo>
                <a:close/>
              </a:path>
              <a:path w="539826" h="106625">
                <a:moveTo>
                  <a:pt x="310967" y="73727"/>
                </a:moveTo>
                <a:lnTo>
                  <a:pt x="308316" y="70510"/>
                </a:lnTo>
                <a:lnTo>
                  <a:pt x="306873" y="68734"/>
                </a:lnTo>
                <a:lnTo>
                  <a:pt x="305996" y="66182"/>
                </a:lnTo>
                <a:lnTo>
                  <a:pt x="305684" y="62854"/>
                </a:lnTo>
                <a:lnTo>
                  <a:pt x="295567" y="62854"/>
                </a:lnTo>
                <a:lnTo>
                  <a:pt x="295839" y="68771"/>
                </a:lnTo>
                <a:lnTo>
                  <a:pt x="297916" y="73736"/>
                </a:lnTo>
                <a:lnTo>
                  <a:pt x="301795" y="77749"/>
                </a:lnTo>
                <a:lnTo>
                  <a:pt x="305674" y="81762"/>
                </a:lnTo>
                <a:lnTo>
                  <a:pt x="312273" y="83769"/>
                </a:lnTo>
                <a:lnTo>
                  <a:pt x="330246" y="83769"/>
                </a:lnTo>
                <a:lnTo>
                  <a:pt x="336689" y="81845"/>
                </a:lnTo>
                <a:lnTo>
                  <a:pt x="340919" y="77999"/>
                </a:lnTo>
                <a:lnTo>
                  <a:pt x="345149" y="74153"/>
                </a:lnTo>
                <a:lnTo>
                  <a:pt x="347264" y="69585"/>
                </a:lnTo>
                <a:lnTo>
                  <a:pt x="347264" y="58823"/>
                </a:lnTo>
                <a:lnTo>
                  <a:pt x="345218" y="54810"/>
                </a:lnTo>
                <a:lnTo>
                  <a:pt x="341124" y="52258"/>
                </a:lnTo>
                <a:lnTo>
                  <a:pt x="338551" y="50631"/>
                </a:lnTo>
                <a:lnTo>
                  <a:pt x="333482" y="48948"/>
                </a:lnTo>
                <a:lnTo>
                  <a:pt x="325919" y="47210"/>
                </a:lnTo>
                <a:lnTo>
                  <a:pt x="318959" y="45601"/>
                </a:lnTo>
                <a:lnTo>
                  <a:pt x="315918" y="44898"/>
                </a:lnTo>
                <a:lnTo>
                  <a:pt x="313618" y="44085"/>
                </a:lnTo>
                <a:lnTo>
                  <a:pt x="312058" y="43160"/>
                </a:lnTo>
                <a:lnTo>
                  <a:pt x="309368" y="41607"/>
                </a:lnTo>
                <a:lnTo>
                  <a:pt x="308023" y="39535"/>
                </a:lnTo>
                <a:lnTo>
                  <a:pt x="308023" y="34580"/>
                </a:lnTo>
                <a:lnTo>
                  <a:pt x="309047" y="32675"/>
                </a:lnTo>
                <a:lnTo>
                  <a:pt x="311093" y="31233"/>
                </a:lnTo>
                <a:lnTo>
                  <a:pt x="313140" y="29790"/>
                </a:lnTo>
                <a:lnTo>
                  <a:pt x="316152" y="29069"/>
                </a:lnTo>
                <a:lnTo>
                  <a:pt x="326094" y="29069"/>
                </a:lnTo>
                <a:lnTo>
                  <a:pt x="330285" y="30382"/>
                </a:lnTo>
                <a:lnTo>
                  <a:pt x="332703" y="33008"/>
                </a:lnTo>
                <a:lnTo>
                  <a:pt x="334184" y="34857"/>
                </a:lnTo>
                <a:lnTo>
                  <a:pt x="335022" y="36910"/>
                </a:lnTo>
                <a:lnTo>
                  <a:pt x="335217" y="39166"/>
                </a:lnTo>
                <a:lnTo>
                  <a:pt x="345159" y="39166"/>
                </a:lnTo>
                <a:lnTo>
                  <a:pt x="345237" y="35319"/>
                </a:lnTo>
                <a:lnTo>
                  <a:pt x="343970" y="31732"/>
                </a:lnTo>
                <a:lnTo>
                  <a:pt x="341358" y="28403"/>
                </a:lnTo>
                <a:lnTo>
                  <a:pt x="337186" y="23152"/>
                </a:lnTo>
                <a:lnTo>
                  <a:pt x="330383" y="20526"/>
                </a:lnTo>
                <a:lnTo>
                  <a:pt x="313735" y="20526"/>
                </a:lnTo>
                <a:lnTo>
                  <a:pt x="307994" y="22264"/>
                </a:lnTo>
                <a:lnTo>
                  <a:pt x="303725" y="25740"/>
                </a:lnTo>
                <a:lnTo>
                  <a:pt x="299456" y="29217"/>
                </a:lnTo>
                <a:lnTo>
                  <a:pt x="297321" y="33766"/>
                </a:lnTo>
                <a:lnTo>
                  <a:pt x="297321" y="44158"/>
                </a:lnTo>
                <a:lnTo>
                  <a:pt x="299582" y="47894"/>
                </a:lnTo>
                <a:lnTo>
                  <a:pt x="304105" y="50594"/>
                </a:lnTo>
                <a:lnTo>
                  <a:pt x="306639" y="52147"/>
                </a:lnTo>
                <a:lnTo>
                  <a:pt x="310577" y="53553"/>
                </a:lnTo>
                <a:lnTo>
                  <a:pt x="315918" y="54810"/>
                </a:lnTo>
                <a:lnTo>
                  <a:pt x="324281" y="56807"/>
                </a:lnTo>
                <a:lnTo>
                  <a:pt x="328765" y="57880"/>
                </a:lnTo>
                <a:lnTo>
                  <a:pt x="331767" y="58823"/>
                </a:lnTo>
                <a:lnTo>
                  <a:pt x="333287" y="59636"/>
                </a:lnTo>
                <a:lnTo>
                  <a:pt x="335666" y="60968"/>
                </a:lnTo>
                <a:lnTo>
                  <a:pt x="336855" y="62910"/>
                </a:lnTo>
                <a:lnTo>
                  <a:pt x="336855" y="68827"/>
                </a:lnTo>
                <a:lnTo>
                  <a:pt x="335373" y="71314"/>
                </a:lnTo>
                <a:lnTo>
                  <a:pt x="332410" y="72923"/>
                </a:lnTo>
                <a:lnTo>
                  <a:pt x="329447" y="74532"/>
                </a:lnTo>
                <a:lnTo>
                  <a:pt x="326016" y="75336"/>
                </a:lnTo>
                <a:lnTo>
                  <a:pt x="315567" y="75336"/>
                </a:lnTo>
                <a:lnTo>
                  <a:pt x="310967" y="73727"/>
                </a:lnTo>
                <a:close/>
              </a:path>
              <a:path w="539826" h="106625">
                <a:moveTo>
                  <a:pt x="389254" y="22356"/>
                </a:moveTo>
                <a:lnTo>
                  <a:pt x="389254" y="81494"/>
                </a:lnTo>
                <a:lnTo>
                  <a:pt x="399957" y="81494"/>
                </a:lnTo>
                <a:lnTo>
                  <a:pt x="399957" y="22356"/>
                </a:lnTo>
                <a:lnTo>
                  <a:pt x="389254" y="22356"/>
                </a:lnTo>
                <a:close/>
              </a:path>
              <a:path w="539826" h="106625">
                <a:moveTo>
                  <a:pt x="389254" y="0"/>
                </a:moveTo>
                <a:lnTo>
                  <a:pt x="389254" y="11317"/>
                </a:lnTo>
                <a:lnTo>
                  <a:pt x="399957" y="11317"/>
                </a:lnTo>
                <a:lnTo>
                  <a:pt x="399957" y="0"/>
                </a:lnTo>
                <a:lnTo>
                  <a:pt x="389254" y="0"/>
                </a:lnTo>
                <a:close/>
              </a:path>
              <a:path w="539826" h="106625">
                <a:moveTo>
                  <a:pt x="429724" y="81494"/>
                </a:moveTo>
                <a:lnTo>
                  <a:pt x="429724" y="46488"/>
                </a:lnTo>
                <a:lnTo>
                  <a:pt x="429987" y="43502"/>
                </a:lnTo>
                <a:lnTo>
                  <a:pt x="430513" y="41412"/>
                </a:lnTo>
                <a:lnTo>
                  <a:pt x="431040" y="39323"/>
                </a:lnTo>
                <a:lnTo>
                  <a:pt x="432180" y="37298"/>
                </a:lnTo>
                <a:lnTo>
                  <a:pt x="433935" y="35338"/>
                </a:lnTo>
                <a:lnTo>
                  <a:pt x="436118" y="32897"/>
                </a:lnTo>
                <a:lnTo>
                  <a:pt x="438652" y="31270"/>
                </a:lnTo>
                <a:lnTo>
                  <a:pt x="441537" y="30456"/>
                </a:lnTo>
                <a:lnTo>
                  <a:pt x="443136" y="29975"/>
                </a:lnTo>
                <a:lnTo>
                  <a:pt x="445183" y="29735"/>
                </a:lnTo>
                <a:lnTo>
                  <a:pt x="452590" y="29735"/>
                </a:lnTo>
                <a:lnTo>
                  <a:pt x="455982" y="31584"/>
                </a:lnTo>
                <a:lnTo>
                  <a:pt x="457854" y="35282"/>
                </a:lnTo>
                <a:lnTo>
                  <a:pt x="458984" y="37501"/>
                </a:lnTo>
                <a:lnTo>
                  <a:pt x="459550" y="40423"/>
                </a:lnTo>
                <a:lnTo>
                  <a:pt x="459550" y="81494"/>
                </a:lnTo>
                <a:lnTo>
                  <a:pt x="470252" y="81494"/>
                </a:lnTo>
                <a:lnTo>
                  <a:pt x="470252" y="37391"/>
                </a:lnTo>
                <a:lnTo>
                  <a:pt x="469394" y="32786"/>
                </a:lnTo>
                <a:lnTo>
                  <a:pt x="467679" y="29568"/>
                </a:lnTo>
                <a:lnTo>
                  <a:pt x="464560" y="23688"/>
                </a:lnTo>
                <a:lnTo>
                  <a:pt x="458555" y="20748"/>
                </a:lnTo>
                <a:lnTo>
                  <a:pt x="445611" y="20748"/>
                </a:lnTo>
                <a:lnTo>
                  <a:pt x="441927" y="21506"/>
                </a:lnTo>
                <a:lnTo>
                  <a:pt x="438613" y="23022"/>
                </a:lnTo>
                <a:lnTo>
                  <a:pt x="435299" y="24539"/>
                </a:lnTo>
                <a:lnTo>
                  <a:pt x="432161" y="27035"/>
                </a:lnTo>
                <a:lnTo>
                  <a:pt x="429198" y="30511"/>
                </a:lnTo>
                <a:lnTo>
                  <a:pt x="429198" y="22079"/>
                </a:lnTo>
                <a:lnTo>
                  <a:pt x="419197" y="22079"/>
                </a:lnTo>
                <a:lnTo>
                  <a:pt x="419197" y="81494"/>
                </a:lnTo>
                <a:lnTo>
                  <a:pt x="429724" y="81494"/>
                </a:lnTo>
                <a:close/>
              </a:path>
              <a:path w="539826" h="106625">
                <a:moveTo>
                  <a:pt x="497728" y="23817"/>
                </a:moveTo>
                <a:lnTo>
                  <a:pt x="492602" y="29402"/>
                </a:lnTo>
                <a:lnTo>
                  <a:pt x="495730" y="60228"/>
                </a:lnTo>
                <a:lnTo>
                  <a:pt x="495730" y="47839"/>
                </a:lnTo>
                <a:lnTo>
                  <a:pt x="496452" y="43234"/>
                </a:lnTo>
                <a:lnTo>
                  <a:pt x="497894" y="39720"/>
                </a:lnTo>
                <a:lnTo>
                  <a:pt x="503918" y="21025"/>
                </a:lnTo>
                <a:lnTo>
                  <a:pt x="497728" y="23817"/>
                </a:lnTo>
                <a:close/>
              </a:path>
              <a:path w="539826" h="106625">
                <a:moveTo>
                  <a:pt x="487455" y="70796"/>
                </a:moveTo>
                <a:lnTo>
                  <a:pt x="492543" y="75364"/>
                </a:lnTo>
                <a:lnTo>
                  <a:pt x="497631" y="79932"/>
                </a:lnTo>
                <a:lnTo>
                  <a:pt x="503567" y="82215"/>
                </a:lnTo>
                <a:lnTo>
                  <a:pt x="515224" y="82215"/>
                </a:lnTo>
                <a:lnTo>
                  <a:pt x="519143" y="81475"/>
                </a:lnTo>
                <a:lnTo>
                  <a:pt x="522106" y="79996"/>
                </a:lnTo>
                <a:lnTo>
                  <a:pt x="525069" y="78517"/>
                </a:lnTo>
                <a:lnTo>
                  <a:pt x="527603" y="76261"/>
                </a:lnTo>
                <a:lnTo>
                  <a:pt x="529708" y="73228"/>
                </a:lnTo>
                <a:lnTo>
                  <a:pt x="529825" y="81402"/>
                </a:lnTo>
                <a:lnTo>
                  <a:pt x="529143" y="87078"/>
                </a:lnTo>
                <a:lnTo>
                  <a:pt x="527661" y="90259"/>
                </a:lnTo>
                <a:lnTo>
                  <a:pt x="525166" y="95659"/>
                </a:lnTo>
                <a:lnTo>
                  <a:pt x="519883" y="98359"/>
                </a:lnTo>
                <a:lnTo>
                  <a:pt x="506705" y="98359"/>
                </a:lnTo>
                <a:lnTo>
                  <a:pt x="502963" y="97249"/>
                </a:lnTo>
                <a:lnTo>
                  <a:pt x="500584" y="95030"/>
                </a:lnTo>
                <a:lnTo>
                  <a:pt x="499064" y="93588"/>
                </a:lnTo>
                <a:lnTo>
                  <a:pt x="498050" y="91535"/>
                </a:lnTo>
                <a:lnTo>
                  <a:pt x="497543" y="88872"/>
                </a:lnTo>
                <a:lnTo>
                  <a:pt x="486841" y="88872"/>
                </a:lnTo>
                <a:lnTo>
                  <a:pt x="487387" y="94975"/>
                </a:lnTo>
                <a:lnTo>
                  <a:pt x="489960" y="99459"/>
                </a:lnTo>
                <a:lnTo>
                  <a:pt x="494561" y="102325"/>
                </a:lnTo>
                <a:lnTo>
                  <a:pt x="499161" y="105191"/>
                </a:lnTo>
                <a:lnTo>
                  <a:pt x="504834" y="106625"/>
                </a:lnTo>
                <a:lnTo>
                  <a:pt x="514330" y="106552"/>
                </a:lnTo>
                <a:lnTo>
                  <a:pt x="527799" y="103114"/>
                </a:lnTo>
                <a:lnTo>
                  <a:pt x="536317" y="94531"/>
                </a:lnTo>
                <a:lnTo>
                  <a:pt x="538656" y="90167"/>
                </a:lnTo>
                <a:lnTo>
                  <a:pt x="539826" y="84212"/>
                </a:lnTo>
                <a:lnTo>
                  <a:pt x="539826" y="22634"/>
                </a:lnTo>
                <a:lnTo>
                  <a:pt x="530118" y="22634"/>
                </a:lnTo>
                <a:lnTo>
                  <a:pt x="530118" y="30123"/>
                </a:lnTo>
                <a:lnTo>
                  <a:pt x="528051" y="27645"/>
                </a:lnTo>
                <a:lnTo>
                  <a:pt x="526024" y="25759"/>
                </a:lnTo>
                <a:lnTo>
                  <a:pt x="524036" y="24464"/>
                </a:lnTo>
                <a:lnTo>
                  <a:pt x="520371" y="22172"/>
                </a:lnTo>
                <a:lnTo>
                  <a:pt x="516082" y="21025"/>
                </a:lnTo>
                <a:lnTo>
                  <a:pt x="503918" y="21025"/>
                </a:lnTo>
                <a:lnTo>
                  <a:pt x="497894" y="39720"/>
                </a:lnTo>
                <a:lnTo>
                  <a:pt x="500623" y="33137"/>
                </a:lnTo>
                <a:lnTo>
                  <a:pt x="505692" y="29846"/>
                </a:lnTo>
                <a:lnTo>
                  <a:pt x="518051" y="29846"/>
                </a:lnTo>
                <a:lnTo>
                  <a:pt x="522125" y="31621"/>
                </a:lnTo>
                <a:lnTo>
                  <a:pt x="525322" y="35171"/>
                </a:lnTo>
                <a:lnTo>
                  <a:pt x="528519" y="38722"/>
                </a:lnTo>
                <a:lnTo>
                  <a:pt x="530118" y="44177"/>
                </a:lnTo>
                <a:lnTo>
                  <a:pt x="530118" y="56419"/>
                </a:lnTo>
                <a:lnTo>
                  <a:pt x="529260" y="60690"/>
                </a:lnTo>
                <a:lnTo>
                  <a:pt x="527544" y="64352"/>
                </a:lnTo>
                <a:lnTo>
                  <a:pt x="524464" y="70824"/>
                </a:lnTo>
                <a:lnTo>
                  <a:pt x="519143" y="74060"/>
                </a:lnTo>
                <a:lnTo>
                  <a:pt x="506744" y="74060"/>
                </a:lnTo>
                <a:lnTo>
                  <a:pt x="502894" y="72313"/>
                </a:lnTo>
                <a:lnTo>
                  <a:pt x="500029" y="68817"/>
                </a:lnTo>
                <a:lnTo>
                  <a:pt x="497163" y="65323"/>
                </a:lnTo>
                <a:lnTo>
                  <a:pt x="495730" y="60228"/>
                </a:lnTo>
                <a:lnTo>
                  <a:pt x="492602" y="29402"/>
                </a:lnTo>
                <a:lnTo>
                  <a:pt x="487475" y="34987"/>
                </a:lnTo>
                <a:lnTo>
                  <a:pt x="484911" y="42753"/>
                </a:lnTo>
                <a:lnTo>
                  <a:pt x="484911" y="63242"/>
                </a:lnTo>
                <a:lnTo>
                  <a:pt x="487455" y="70796"/>
                </a:lnTo>
                <a:close/>
              </a:path>
              <a:path w="539826" h="106625">
                <a:moveTo>
                  <a:pt x="374049" y="82437"/>
                </a:moveTo>
                <a:lnTo>
                  <a:pt x="376983" y="82363"/>
                </a:lnTo>
                <a:lnTo>
                  <a:pt x="379595" y="82067"/>
                </a:lnTo>
                <a:lnTo>
                  <a:pt x="382061" y="81494"/>
                </a:lnTo>
                <a:lnTo>
                  <a:pt x="382061" y="73616"/>
                </a:lnTo>
                <a:lnTo>
                  <a:pt x="378884" y="73783"/>
                </a:lnTo>
                <a:lnTo>
                  <a:pt x="376466" y="73783"/>
                </a:lnTo>
                <a:lnTo>
                  <a:pt x="374283" y="73172"/>
                </a:lnTo>
                <a:lnTo>
                  <a:pt x="372061" y="71083"/>
                </a:lnTo>
                <a:lnTo>
                  <a:pt x="372061" y="30234"/>
                </a:lnTo>
                <a:lnTo>
                  <a:pt x="382061" y="30234"/>
                </a:lnTo>
                <a:lnTo>
                  <a:pt x="382061" y="22079"/>
                </a:lnTo>
                <a:lnTo>
                  <a:pt x="372061" y="22079"/>
                </a:lnTo>
                <a:lnTo>
                  <a:pt x="372061" y="5492"/>
                </a:lnTo>
                <a:lnTo>
                  <a:pt x="361417" y="5492"/>
                </a:lnTo>
                <a:lnTo>
                  <a:pt x="361417" y="22079"/>
                </a:lnTo>
                <a:lnTo>
                  <a:pt x="352937" y="22079"/>
                </a:lnTo>
                <a:lnTo>
                  <a:pt x="352937" y="30234"/>
                </a:lnTo>
                <a:lnTo>
                  <a:pt x="361417" y="30234"/>
                </a:lnTo>
                <a:lnTo>
                  <a:pt x="361417" y="73376"/>
                </a:lnTo>
                <a:lnTo>
                  <a:pt x="362294" y="76473"/>
                </a:lnTo>
                <a:lnTo>
                  <a:pt x="364049" y="78859"/>
                </a:lnTo>
                <a:lnTo>
                  <a:pt x="365803" y="81244"/>
                </a:lnTo>
                <a:lnTo>
                  <a:pt x="369137" y="82437"/>
                </a:lnTo>
                <a:lnTo>
                  <a:pt x="374049" y="82437"/>
                </a:lnTo>
                <a:close/>
              </a:path>
              <a:path w="539826" h="106625">
                <a:moveTo>
                  <a:pt x="0" y="22356"/>
                </a:moveTo>
                <a:lnTo>
                  <a:pt x="0" y="81494"/>
                </a:lnTo>
                <a:lnTo>
                  <a:pt x="10702" y="81494"/>
                </a:lnTo>
                <a:lnTo>
                  <a:pt x="10702" y="22356"/>
                </a:lnTo>
                <a:lnTo>
                  <a:pt x="0" y="22356"/>
                </a:lnTo>
                <a:close/>
              </a:path>
              <a:path w="539826" h="106625">
                <a:moveTo>
                  <a:pt x="0" y="0"/>
                </a:moveTo>
                <a:lnTo>
                  <a:pt x="0" y="11317"/>
                </a:lnTo>
                <a:lnTo>
                  <a:pt x="10702" y="11317"/>
                </a:lnTo>
                <a:lnTo>
                  <a:pt x="10702" y="0"/>
                </a:lnTo>
                <a:lnTo>
                  <a:pt x="0" y="0"/>
                </a:lnTo>
                <a:close/>
              </a:path>
              <a:path w="539826" h="106625">
                <a:moveTo>
                  <a:pt x="40469" y="81494"/>
                </a:moveTo>
                <a:lnTo>
                  <a:pt x="40469" y="46488"/>
                </a:lnTo>
                <a:lnTo>
                  <a:pt x="40732" y="43502"/>
                </a:lnTo>
                <a:lnTo>
                  <a:pt x="41258" y="41412"/>
                </a:lnTo>
                <a:lnTo>
                  <a:pt x="41785" y="39323"/>
                </a:lnTo>
                <a:lnTo>
                  <a:pt x="42925" y="37298"/>
                </a:lnTo>
                <a:lnTo>
                  <a:pt x="44680" y="35338"/>
                </a:lnTo>
                <a:lnTo>
                  <a:pt x="46863" y="32897"/>
                </a:lnTo>
                <a:lnTo>
                  <a:pt x="49397" y="31270"/>
                </a:lnTo>
                <a:lnTo>
                  <a:pt x="52282" y="30456"/>
                </a:lnTo>
                <a:lnTo>
                  <a:pt x="53881" y="29975"/>
                </a:lnTo>
                <a:lnTo>
                  <a:pt x="55928" y="29735"/>
                </a:lnTo>
                <a:lnTo>
                  <a:pt x="63335" y="29735"/>
                </a:lnTo>
                <a:lnTo>
                  <a:pt x="66727" y="31584"/>
                </a:lnTo>
                <a:lnTo>
                  <a:pt x="68599" y="35282"/>
                </a:lnTo>
                <a:lnTo>
                  <a:pt x="69729" y="37501"/>
                </a:lnTo>
                <a:lnTo>
                  <a:pt x="70295" y="40423"/>
                </a:lnTo>
                <a:lnTo>
                  <a:pt x="70295" y="81494"/>
                </a:lnTo>
                <a:lnTo>
                  <a:pt x="80997" y="81494"/>
                </a:lnTo>
                <a:lnTo>
                  <a:pt x="80997" y="37391"/>
                </a:lnTo>
                <a:lnTo>
                  <a:pt x="80139" y="32786"/>
                </a:lnTo>
                <a:lnTo>
                  <a:pt x="78424" y="29568"/>
                </a:lnTo>
                <a:lnTo>
                  <a:pt x="75305" y="23688"/>
                </a:lnTo>
                <a:lnTo>
                  <a:pt x="69300" y="20748"/>
                </a:lnTo>
                <a:lnTo>
                  <a:pt x="56356" y="20748"/>
                </a:lnTo>
                <a:lnTo>
                  <a:pt x="52672" y="21506"/>
                </a:lnTo>
                <a:lnTo>
                  <a:pt x="49358" y="23022"/>
                </a:lnTo>
                <a:lnTo>
                  <a:pt x="46044" y="24539"/>
                </a:lnTo>
                <a:lnTo>
                  <a:pt x="42906" y="27035"/>
                </a:lnTo>
                <a:lnTo>
                  <a:pt x="39943" y="30511"/>
                </a:lnTo>
                <a:lnTo>
                  <a:pt x="39943" y="22079"/>
                </a:lnTo>
                <a:lnTo>
                  <a:pt x="29942" y="22079"/>
                </a:lnTo>
                <a:lnTo>
                  <a:pt x="29942" y="81494"/>
                </a:lnTo>
                <a:lnTo>
                  <a:pt x="40469" y="81494"/>
                </a:lnTo>
                <a:close/>
              </a:path>
              <a:path w="539826" h="106625">
                <a:moveTo>
                  <a:pt x="143611" y="71786"/>
                </a:moveTo>
                <a:lnTo>
                  <a:pt x="143611" y="44158"/>
                </a:lnTo>
                <a:lnTo>
                  <a:pt x="191040" y="44158"/>
                </a:lnTo>
                <a:lnTo>
                  <a:pt x="191040" y="34728"/>
                </a:lnTo>
                <a:lnTo>
                  <a:pt x="143611" y="34728"/>
                </a:lnTo>
                <a:lnTo>
                  <a:pt x="143611" y="9985"/>
                </a:lnTo>
                <a:lnTo>
                  <a:pt x="194900" y="9985"/>
                </a:lnTo>
                <a:lnTo>
                  <a:pt x="194900" y="0"/>
                </a:lnTo>
                <a:lnTo>
                  <a:pt x="132266" y="0"/>
                </a:lnTo>
                <a:lnTo>
                  <a:pt x="132266" y="81494"/>
                </a:lnTo>
                <a:lnTo>
                  <a:pt x="195777" y="81494"/>
                </a:lnTo>
                <a:lnTo>
                  <a:pt x="195777" y="71786"/>
                </a:lnTo>
                <a:lnTo>
                  <a:pt x="143611" y="71786"/>
                </a:lnTo>
                <a:close/>
              </a:path>
              <a:path w="539826" h="106625">
                <a:moveTo>
                  <a:pt x="202522" y="81494"/>
                </a:moveTo>
                <a:lnTo>
                  <a:pt x="215856" y="81494"/>
                </a:lnTo>
                <a:lnTo>
                  <a:pt x="230944" y="59192"/>
                </a:lnTo>
                <a:lnTo>
                  <a:pt x="246500" y="81494"/>
                </a:lnTo>
                <a:lnTo>
                  <a:pt x="259951" y="81494"/>
                </a:lnTo>
                <a:lnTo>
                  <a:pt x="237904" y="51037"/>
                </a:lnTo>
                <a:lnTo>
                  <a:pt x="259016" y="22356"/>
                </a:lnTo>
                <a:lnTo>
                  <a:pt x="246208" y="22079"/>
                </a:lnTo>
                <a:lnTo>
                  <a:pt x="231646" y="42994"/>
                </a:lnTo>
                <a:lnTo>
                  <a:pt x="217259" y="22079"/>
                </a:lnTo>
                <a:lnTo>
                  <a:pt x="203633" y="22079"/>
                </a:lnTo>
                <a:lnTo>
                  <a:pt x="224570" y="51037"/>
                </a:lnTo>
                <a:lnTo>
                  <a:pt x="202522" y="81494"/>
                </a:lnTo>
                <a:close/>
              </a:path>
              <a:path w="539826" h="106625">
                <a:moveTo>
                  <a:pt x="269484" y="22356"/>
                </a:moveTo>
                <a:lnTo>
                  <a:pt x="269484" y="81494"/>
                </a:lnTo>
                <a:lnTo>
                  <a:pt x="280186" y="81494"/>
                </a:lnTo>
                <a:lnTo>
                  <a:pt x="280186" y="22356"/>
                </a:lnTo>
                <a:lnTo>
                  <a:pt x="269484" y="22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38752" y="3605317"/>
            <a:ext cx="9729" cy="0"/>
          </a:xfrm>
          <a:custGeom>
            <a:avLst/>
            <a:gdLst/>
            <a:ahLst/>
            <a:cxnLst/>
            <a:rect l="l" t="t" r="r" b="b"/>
            <a:pathLst>
              <a:path w="10702">
                <a:moveTo>
                  <a:pt x="0" y="0"/>
                </a:moveTo>
                <a:lnTo>
                  <a:pt x="10702" y="0"/>
                </a:lnTo>
              </a:path>
            </a:pathLst>
          </a:custGeom>
          <a:ln w="125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83737" y="3605317"/>
            <a:ext cx="9729" cy="0"/>
          </a:xfrm>
          <a:custGeom>
            <a:avLst/>
            <a:gdLst/>
            <a:ahLst/>
            <a:cxnLst/>
            <a:rect l="l" t="t" r="r" b="b"/>
            <a:pathLst>
              <a:path w="10702">
                <a:moveTo>
                  <a:pt x="0" y="0"/>
                </a:moveTo>
                <a:lnTo>
                  <a:pt x="10702" y="0"/>
                </a:lnTo>
              </a:path>
            </a:pathLst>
          </a:custGeom>
          <a:ln w="125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297485" y="3600595"/>
            <a:ext cx="0" cy="71635"/>
          </a:xfrm>
          <a:custGeom>
            <a:avLst/>
            <a:gdLst/>
            <a:ahLst/>
            <a:cxnLst/>
            <a:rect l="l" t="t" r="r" b="b"/>
            <a:pathLst>
              <a:path h="81186">
                <a:moveTo>
                  <a:pt x="0" y="0"/>
                </a:moveTo>
                <a:lnTo>
                  <a:pt x="0" y="81186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41037" y="3717281"/>
            <a:ext cx="58322" cy="71906"/>
          </a:xfrm>
          <a:custGeom>
            <a:avLst/>
            <a:gdLst/>
            <a:ahLst/>
            <a:cxnLst/>
            <a:rect l="l" t="t" r="r" b="b"/>
            <a:pathLst>
              <a:path w="64154" h="81494">
                <a:moveTo>
                  <a:pt x="0" y="81494"/>
                </a:moveTo>
                <a:lnTo>
                  <a:pt x="11637" y="81494"/>
                </a:lnTo>
                <a:lnTo>
                  <a:pt x="11637" y="47043"/>
                </a:lnTo>
                <a:lnTo>
                  <a:pt x="38656" y="47043"/>
                </a:lnTo>
                <a:lnTo>
                  <a:pt x="40021" y="37723"/>
                </a:lnTo>
                <a:lnTo>
                  <a:pt x="11637" y="37723"/>
                </a:lnTo>
                <a:lnTo>
                  <a:pt x="11637" y="9486"/>
                </a:lnTo>
                <a:lnTo>
                  <a:pt x="39280" y="9486"/>
                </a:lnTo>
                <a:lnTo>
                  <a:pt x="42808" y="10059"/>
                </a:lnTo>
                <a:lnTo>
                  <a:pt x="45381" y="11206"/>
                </a:lnTo>
                <a:lnTo>
                  <a:pt x="50060" y="13351"/>
                </a:lnTo>
                <a:lnTo>
                  <a:pt x="52399" y="17419"/>
                </a:lnTo>
                <a:lnTo>
                  <a:pt x="52399" y="28736"/>
                </a:lnTo>
                <a:lnTo>
                  <a:pt x="50771" y="32453"/>
                </a:lnTo>
                <a:lnTo>
                  <a:pt x="47516" y="34561"/>
                </a:lnTo>
                <a:lnTo>
                  <a:pt x="47311" y="47043"/>
                </a:lnTo>
                <a:lnTo>
                  <a:pt x="53725" y="44685"/>
                </a:lnTo>
                <a:lnTo>
                  <a:pt x="57897" y="39970"/>
                </a:lnTo>
                <a:lnTo>
                  <a:pt x="62068" y="35255"/>
                </a:lnTo>
                <a:lnTo>
                  <a:pt x="64154" y="29716"/>
                </a:lnTo>
                <a:lnTo>
                  <a:pt x="64154" y="15958"/>
                </a:lnTo>
                <a:lnTo>
                  <a:pt x="61815" y="10216"/>
                </a:lnTo>
                <a:lnTo>
                  <a:pt x="57136" y="6130"/>
                </a:lnTo>
                <a:lnTo>
                  <a:pt x="52458" y="2043"/>
                </a:lnTo>
                <a:lnTo>
                  <a:pt x="46298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76180" y="3747776"/>
            <a:ext cx="8055" cy="11014"/>
          </a:xfrm>
          <a:custGeom>
            <a:avLst/>
            <a:gdLst/>
            <a:ahLst/>
            <a:cxnLst/>
            <a:rect l="l" t="t" r="r" b="b"/>
            <a:pathLst>
              <a:path w="8860" h="12482">
                <a:moveTo>
                  <a:pt x="8655" y="12482"/>
                </a:moveTo>
                <a:lnTo>
                  <a:pt x="8860" y="0"/>
                </a:lnTo>
                <a:lnTo>
                  <a:pt x="5604" y="2108"/>
                </a:lnTo>
                <a:lnTo>
                  <a:pt x="1364" y="3162"/>
                </a:lnTo>
                <a:lnTo>
                  <a:pt x="0" y="12482"/>
                </a:lnTo>
                <a:lnTo>
                  <a:pt x="8655" y="1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11606" y="3735588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9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57577" y="3777930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11149" y="3722372"/>
            <a:ext cx="9569" cy="0"/>
          </a:xfrm>
          <a:custGeom>
            <a:avLst/>
            <a:gdLst/>
            <a:ahLst/>
            <a:cxnLst/>
            <a:rect l="l" t="t" r="r" b="b"/>
            <a:pathLst>
              <a:path w="10526">
                <a:moveTo>
                  <a:pt x="0" y="0"/>
                </a:moveTo>
                <a:lnTo>
                  <a:pt x="10526" y="0"/>
                </a:lnTo>
              </a:path>
            </a:pathLst>
          </a:custGeom>
          <a:ln w="128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02111" y="3737008"/>
            <a:ext cx="18607" cy="73326"/>
          </a:xfrm>
          <a:custGeom>
            <a:avLst/>
            <a:gdLst/>
            <a:ahLst/>
            <a:cxnLst/>
            <a:rect l="l" t="t" r="r" b="b"/>
            <a:pathLst>
              <a:path w="20468" h="83103">
                <a:moveTo>
                  <a:pt x="2095" y="83010"/>
                </a:moveTo>
                <a:lnTo>
                  <a:pt x="11131" y="83103"/>
                </a:lnTo>
                <a:lnTo>
                  <a:pt x="15790" y="81290"/>
                </a:lnTo>
                <a:lnTo>
                  <a:pt x="18246" y="77666"/>
                </a:lnTo>
                <a:lnTo>
                  <a:pt x="19727" y="75521"/>
                </a:lnTo>
                <a:lnTo>
                  <a:pt x="20468" y="72285"/>
                </a:lnTo>
                <a:lnTo>
                  <a:pt x="20468" y="0"/>
                </a:lnTo>
                <a:lnTo>
                  <a:pt x="9941" y="0"/>
                </a:lnTo>
                <a:lnTo>
                  <a:pt x="9941" y="70306"/>
                </a:lnTo>
                <a:lnTo>
                  <a:pt x="9464" y="72331"/>
                </a:lnTo>
                <a:lnTo>
                  <a:pt x="7553" y="73626"/>
                </a:lnTo>
                <a:lnTo>
                  <a:pt x="4717" y="74023"/>
                </a:lnTo>
                <a:lnTo>
                  <a:pt x="0" y="74171"/>
                </a:lnTo>
                <a:lnTo>
                  <a:pt x="0" y="82825"/>
                </a:lnTo>
                <a:lnTo>
                  <a:pt x="2095" y="83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42623" y="3735588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1" y="26295"/>
                </a:lnTo>
                <a:lnTo>
                  <a:pt x="3586" y="21192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35181" y="3735588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3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6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8" y="54782"/>
                </a:lnTo>
                <a:lnTo>
                  <a:pt x="13548" y="60164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8" y="42106"/>
                </a:lnTo>
                <a:lnTo>
                  <a:pt x="45966" y="42106"/>
                </a:lnTo>
                <a:lnTo>
                  <a:pt x="45186" y="44732"/>
                </a:lnTo>
                <a:lnTo>
                  <a:pt x="43861" y="47043"/>
                </a:lnTo>
                <a:lnTo>
                  <a:pt x="41989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2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198004" y="3735246"/>
            <a:ext cx="48752" cy="55459"/>
          </a:xfrm>
          <a:custGeom>
            <a:avLst/>
            <a:gdLst/>
            <a:ahLst/>
            <a:cxnLst/>
            <a:rect l="l" t="t" r="r" b="b"/>
            <a:pathLst>
              <a:path w="53627" h="62854">
                <a:moveTo>
                  <a:pt x="21716" y="8931"/>
                </a:moveTo>
                <a:lnTo>
                  <a:pt x="33334" y="8931"/>
                </a:lnTo>
                <a:lnTo>
                  <a:pt x="36902" y="10142"/>
                </a:lnTo>
                <a:lnTo>
                  <a:pt x="39124" y="12565"/>
                </a:lnTo>
                <a:lnTo>
                  <a:pt x="41346" y="14987"/>
                </a:lnTo>
                <a:lnTo>
                  <a:pt x="42769" y="18029"/>
                </a:lnTo>
                <a:lnTo>
                  <a:pt x="43393" y="21691"/>
                </a:lnTo>
                <a:lnTo>
                  <a:pt x="53627" y="21691"/>
                </a:lnTo>
                <a:lnTo>
                  <a:pt x="52731" y="13739"/>
                </a:lnTo>
                <a:lnTo>
                  <a:pt x="50070" y="8136"/>
                </a:lnTo>
                <a:lnTo>
                  <a:pt x="45645" y="4882"/>
                </a:lnTo>
                <a:lnTo>
                  <a:pt x="41219" y="1627"/>
                </a:lnTo>
                <a:lnTo>
                  <a:pt x="35479" y="0"/>
                </a:lnTo>
                <a:lnTo>
                  <a:pt x="20156" y="0"/>
                </a:lnTo>
                <a:lnTo>
                  <a:pt x="13353" y="2903"/>
                </a:lnTo>
                <a:lnTo>
                  <a:pt x="8012" y="8709"/>
                </a:lnTo>
                <a:lnTo>
                  <a:pt x="1965" y="19266"/>
                </a:lnTo>
                <a:lnTo>
                  <a:pt x="0" y="33063"/>
                </a:lnTo>
                <a:lnTo>
                  <a:pt x="0" y="41570"/>
                </a:lnTo>
                <a:lnTo>
                  <a:pt x="2436" y="48661"/>
                </a:lnTo>
                <a:lnTo>
                  <a:pt x="7310" y="54338"/>
                </a:lnTo>
                <a:lnTo>
                  <a:pt x="12183" y="60016"/>
                </a:lnTo>
                <a:lnTo>
                  <a:pt x="18714" y="62854"/>
                </a:lnTo>
                <a:lnTo>
                  <a:pt x="34192" y="62854"/>
                </a:lnTo>
                <a:lnTo>
                  <a:pt x="40176" y="61032"/>
                </a:lnTo>
                <a:lnTo>
                  <a:pt x="44855" y="57389"/>
                </a:lnTo>
                <a:lnTo>
                  <a:pt x="49534" y="53747"/>
                </a:lnTo>
                <a:lnTo>
                  <a:pt x="52458" y="47986"/>
                </a:lnTo>
                <a:lnTo>
                  <a:pt x="53627" y="40109"/>
                </a:lnTo>
                <a:lnTo>
                  <a:pt x="43393" y="40109"/>
                </a:lnTo>
                <a:lnTo>
                  <a:pt x="42418" y="44510"/>
                </a:lnTo>
                <a:lnTo>
                  <a:pt x="40654" y="47977"/>
                </a:lnTo>
                <a:lnTo>
                  <a:pt x="38100" y="50511"/>
                </a:lnTo>
                <a:lnTo>
                  <a:pt x="35547" y="53044"/>
                </a:lnTo>
                <a:lnTo>
                  <a:pt x="32087" y="54311"/>
                </a:lnTo>
                <a:lnTo>
                  <a:pt x="22028" y="54311"/>
                </a:lnTo>
                <a:lnTo>
                  <a:pt x="17856" y="52276"/>
                </a:lnTo>
                <a:lnTo>
                  <a:pt x="15205" y="48208"/>
                </a:lnTo>
                <a:lnTo>
                  <a:pt x="12554" y="44140"/>
                </a:lnTo>
                <a:lnTo>
                  <a:pt x="11228" y="39129"/>
                </a:lnTo>
                <a:lnTo>
                  <a:pt x="11228" y="27257"/>
                </a:lnTo>
                <a:lnTo>
                  <a:pt x="12164" y="22282"/>
                </a:lnTo>
                <a:lnTo>
                  <a:pt x="14035" y="18251"/>
                </a:lnTo>
                <a:lnTo>
                  <a:pt x="16920" y="12038"/>
                </a:lnTo>
                <a:lnTo>
                  <a:pt x="21716" y="8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280038" y="3735392"/>
            <a:ext cx="46997" cy="55802"/>
          </a:xfrm>
          <a:custGeom>
            <a:avLst/>
            <a:gdLst/>
            <a:ahLst/>
            <a:cxnLst/>
            <a:rect l="l" t="t" r="r" b="b"/>
            <a:pathLst>
              <a:path w="51697" h="63242">
                <a:moveTo>
                  <a:pt x="15400" y="53201"/>
                </a:moveTo>
                <a:lnTo>
                  <a:pt x="12749" y="49983"/>
                </a:lnTo>
                <a:lnTo>
                  <a:pt x="11306" y="48208"/>
                </a:lnTo>
                <a:lnTo>
                  <a:pt x="10429" y="45656"/>
                </a:lnTo>
                <a:lnTo>
                  <a:pt x="10117" y="42328"/>
                </a:lnTo>
                <a:lnTo>
                  <a:pt x="0" y="42328"/>
                </a:lnTo>
                <a:lnTo>
                  <a:pt x="272" y="48245"/>
                </a:lnTo>
                <a:lnTo>
                  <a:pt x="2348" y="53210"/>
                </a:lnTo>
                <a:lnTo>
                  <a:pt x="6228" y="57223"/>
                </a:lnTo>
                <a:lnTo>
                  <a:pt x="10107" y="61236"/>
                </a:lnTo>
                <a:lnTo>
                  <a:pt x="16706" y="63242"/>
                </a:lnTo>
                <a:lnTo>
                  <a:pt x="34679" y="63242"/>
                </a:lnTo>
                <a:lnTo>
                  <a:pt x="41122" y="61319"/>
                </a:lnTo>
                <a:lnTo>
                  <a:pt x="45352" y="57473"/>
                </a:lnTo>
                <a:lnTo>
                  <a:pt x="49582" y="53626"/>
                </a:lnTo>
                <a:lnTo>
                  <a:pt x="51697" y="49059"/>
                </a:lnTo>
                <a:lnTo>
                  <a:pt x="51697" y="38297"/>
                </a:lnTo>
                <a:lnTo>
                  <a:pt x="49651" y="34284"/>
                </a:lnTo>
                <a:lnTo>
                  <a:pt x="45557" y="31732"/>
                </a:lnTo>
                <a:lnTo>
                  <a:pt x="42984" y="30105"/>
                </a:lnTo>
                <a:lnTo>
                  <a:pt x="37915" y="28422"/>
                </a:lnTo>
                <a:lnTo>
                  <a:pt x="30352" y="26684"/>
                </a:lnTo>
                <a:lnTo>
                  <a:pt x="23392" y="25075"/>
                </a:lnTo>
                <a:lnTo>
                  <a:pt x="20351" y="24372"/>
                </a:lnTo>
                <a:lnTo>
                  <a:pt x="18051" y="23558"/>
                </a:lnTo>
                <a:lnTo>
                  <a:pt x="16491" y="22634"/>
                </a:lnTo>
                <a:lnTo>
                  <a:pt x="13801" y="21080"/>
                </a:lnTo>
                <a:lnTo>
                  <a:pt x="12456" y="19009"/>
                </a:lnTo>
                <a:lnTo>
                  <a:pt x="12456" y="14053"/>
                </a:lnTo>
                <a:lnTo>
                  <a:pt x="13480" y="12149"/>
                </a:lnTo>
                <a:lnTo>
                  <a:pt x="15526" y="10706"/>
                </a:lnTo>
                <a:lnTo>
                  <a:pt x="17573" y="9264"/>
                </a:lnTo>
                <a:lnTo>
                  <a:pt x="20585" y="8543"/>
                </a:lnTo>
                <a:lnTo>
                  <a:pt x="30527" y="8543"/>
                </a:lnTo>
                <a:lnTo>
                  <a:pt x="34718" y="9856"/>
                </a:lnTo>
                <a:lnTo>
                  <a:pt x="37135" y="12482"/>
                </a:lnTo>
                <a:lnTo>
                  <a:pt x="38617" y="14331"/>
                </a:lnTo>
                <a:lnTo>
                  <a:pt x="39455" y="16383"/>
                </a:lnTo>
                <a:lnTo>
                  <a:pt x="39650" y="18639"/>
                </a:lnTo>
                <a:lnTo>
                  <a:pt x="49592" y="18639"/>
                </a:lnTo>
                <a:lnTo>
                  <a:pt x="49670" y="14793"/>
                </a:lnTo>
                <a:lnTo>
                  <a:pt x="48403" y="11206"/>
                </a:lnTo>
                <a:lnTo>
                  <a:pt x="45791" y="7877"/>
                </a:lnTo>
                <a:lnTo>
                  <a:pt x="41619" y="2625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8"/>
                </a:lnTo>
                <a:lnTo>
                  <a:pt x="8158" y="5214"/>
                </a:lnTo>
                <a:lnTo>
                  <a:pt x="3889" y="8691"/>
                </a:lnTo>
                <a:lnTo>
                  <a:pt x="1754" y="13240"/>
                </a:lnTo>
                <a:lnTo>
                  <a:pt x="1754" y="23632"/>
                </a:lnTo>
                <a:lnTo>
                  <a:pt x="4015" y="27368"/>
                </a:lnTo>
                <a:lnTo>
                  <a:pt x="8538" y="30067"/>
                </a:lnTo>
                <a:lnTo>
                  <a:pt x="11072" y="31621"/>
                </a:lnTo>
                <a:lnTo>
                  <a:pt x="15010" y="33026"/>
                </a:lnTo>
                <a:lnTo>
                  <a:pt x="20351" y="34284"/>
                </a:lnTo>
                <a:lnTo>
                  <a:pt x="28714" y="36281"/>
                </a:lnTo>
                <a:lnTo>
                  <a:pt x="33198" y="37353"/>
                </a:lnTo>
                <a:lnTo>
                  <a:pt x="36200" y="38297"/>
                </a:lnTo>
                <a:lnTo>
                  <a:pt x="37720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6" y="50788"/>
                </a:lnTo>
                <a:lnTo>
                  <a:pt x="36843" y="52397"/>
                </a:lnTo>
                <a:lnTo>
                  <a:pt x="33880" y="54005"/>
                </a:lnTo>
                <a:lnTo>
                  <a:pt x="30449" y="54810"/>
                </a:lnTo>
                <a:lnTo>
                  <a:pt x="20000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250532" y="3722127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5" y="76871"/>
                </a:lnTo>
                <a:lnTo>
                  <a:pt x="26657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7" y="70981"/>
                </a:lnTo>
                <a:lnTo>
                  <a:pt x="11111" y="73367"/>
                </a:lnTo>
                <a:lnTo>
                  <a:pt x="12866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43753" y="3735245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9"/>
                </a:lnTo>
                <a:lnTo>
                  <a:pt x="10819" y="38888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6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3" y="0"/>
                </a:lnTo>
                <a:lnTo>
                  <a:pt x="20527" y="0"/>
                </a:lnTo>
                <a:lnTo>
                  <a:pt x="13353" y="2958"/>
                </a:lnTo>
                <a:lnTo>
                  <a:pt x="8012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1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36625" y="3834988"/>
            <a:ext cx="15417" cy="35569"/>
          </a:xfrm>
          <a:custGeom>
            <a:avLst/>
            <a:gdLst/>
            <a:ahLst/>
            <a:cxnLst/>
            <a:rect l="l" t="t" r="r" b="b"/>
            <a:pathLst>
              <a:path w="16959" h="40312">
                <a:moveTo>
                  <a:pt x="0" y="22005"/>
                </a:moveTo>
                <a:lnTo>
                  <a:pt x="0" y="28292"/>
                </a:lnTo>
                <a:lnTo>
                  <a:pt x="2007" y="33211"/>
                </a:lnTo>
                <a:lnTo>
                  <a:pt x="6023" y="36762"/>
                </a:lnTo>
                <a:lnTo>
                  <a:pt x="10039" y="40312"/>
                </a:lnTo>
                <a:lnTo>
                  <a:pt x="10526" y="25001"/>
                </a:lnTo>
                <a:lnTo>
                  <a:pt x="10526" y="18307"/>
                </a:lnTo>
                <a:lnTo>
                  <a:pt x="11608" y="15404"/>
                </a:lnTo>
                <a:lnTo>
                  <a:pt x="13772" y="12630"/>
                </a:lnTo>
                <a:lnTo>
                  <a:pt x="16959" y="0"/>
                </a:lnTo>
                <a:lnTo>
                  <a:pt x="10867" y="2293"/>
                </a:lnTo>
                <a:lnTo>
                  <a:pt x="6520" y="6805"/>
                </a:lnTo>
                <a:lnTo>
                  <a:pt x="2173" y="11317"/>
                </a:lnTo>
                <a:lnTo>
                  <a:pt x="0" y="16383"/>
                </a:lnTo>
                <a:lnTo>
                  <a:pt x="0" y="22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005669" y="3836343"/>
            <a:ext cx="28124" cy="69801"/>
          </a:xfrm>
          <a:custGeom>
            <a:avLst/>
            <a:gdLst/>
            <a:ahLst/>
            <a:cxnLst/>
            <a:rect l="l" t="t" r="r" b="b"/>
            <a:pathLst>
              <a:path w="30936" h="79108">
                <a:moveTo>
                  <a:pt x="19708" y="22856"/>
                </a:moveTo>
                <a:lnTo>
                  <a:pt x="19708" y="79108"/>
                </a:lnTo>
                <a:lnTo>
                  <a:pt x="30936" y="79108"/>
                </a:lnTo>
                <a:lnTo>
                  <a:pt x="30936" y="0"/>
                </a:lnTo>
                <a:lnTo>
                  <a:pt x="22632" y="0"/>
                </a:lnTo>
                <a:lnTo>
                  <a:pt x="21150" y="6139"/>
                </a:lnTo>
                <a:lnTo>
                  <a:pt x="18909" y="10031"/>
                </a:lnTo>
                <a:lnTo>
                  <a:pt x="15907" y="11677"/>
                </a:lnTo>
                <a:lnTo>
                  <a:pt x="12904" y="13323"/>
                </a:lnTo>
                <a:lnTo>
                  <a:pt x="7602" y="14497"/>
                </a:lnTo>
                <a:lnTo>
                  <a:pt x="0" y="15200"/>
                </a:lnTo>
                <a:lnTo>
                  <a:pt x="0" y="22856"/>
                </a:lnTo>
                <a:lnTo>
                  <a:pt x="19708" y="2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935137" y="3828413"/>
            <a:ext cx="53005" cy="89332"/>
          </a:xfrm>
          <a:custGeom>
            <a:avLst/>
            <a:gdLst/>
            <a:ahLst/>
            <a:cxnLst/>
            <a:rect l="l" t="t" r="r" b="b"/>
            <a:pathLst>
              <a:path w="58306" h="101243">
                <a:moveTo>
                  <a:pt x="41034" y="45176"/>
                </a:moveTo>
                <a:lnTo>
                  <a:pt x="31989" y="42772"/>
                </a:lnTo>
                <a:lnTo>
                  <a:pt x="31989" y="15810"/>
                </a:lnTo>
                <a:lnTo>
                  <a:pt x="37369" y="15995"/>
                </a:lnTo>
                <a:lnTo>
                  <a:pt x="41288" y="17955"/>
                </a:lnTo>
                <a:lnTo>
                  <a:pt x="43744" y="21691"/>
                </a:lnTo>
                <a:lnTo>
                  <a:pt x="45069" y="23725"/>
                </a:lnTo>
                <a:lnTo>
                  <a:pt x="45869" y="26147"/>
                </a:lnTo>
                <a:lnTo>
                  <a:pt x="46142" y="28958"/>
                </a:lnTo>
                <a:lnTo>
                  <a:pt x="56376" y="28958"/>
                </a:lnTo>
                <a:lnTo>
                  <a:pt x="56181" y="22671"/>
                </a:lnTo>
                <a:lnTo>
                  <a:pt x="54007" y="17613"/>
                </a:lnTo>
                <a:lnTo>
                  <a:pt x="49855" y="13785"/>
                </a:lnTo>
                <a:lnTo>
                  <a:pt x="45703" y="9957"/>
                </a:lnTo>
                <a:lnTo>
                  <a:pt x="39748" y="7785"/>
                </a:lnTo>
                <a:lnTo>
                  <a:pt x="31989" y="7267"/>
                </a:lnTo>
                <a:lnTo>
                  <a:pt x="31989" y="0"/>
                </a:lnTo>
                <a:lnTo>
                  <a:pt x="26433" y="0"/>
                </a:lnTo>
                <a:lnTo>
                  <a:pt x="26433" y="7378"/>
                </a:lnTo>
                <a:lnTo>
                  <a:pt x="18597" y="7452"/>
                </a:lnTo>
                <a:lnTo>
                  <a:pt x="15409" y="20082"/>
                </a:lnTo>
                <a:lnTo>
                  <a:pt x="17573" y="17308"/>
                </a:lnTo>
                <a:lnTo>
                  <a:pt x="21209" y="15829"/>
                </a:lnTo>
                <a:lnTo>
                  <a:pt x="26316" y="15644"/>
                </a:lnTo>
                <a:lnTo>
                  <a:pt x="26316" y="41718"/>
                </a:lnTo>
                <a:lnTo>
                  <a:pt x="21989" y="40904"/>
                </a:lnTo>
                <a:lnTo>
                  <a:pt x="18548" y="39462"/>
                </a:lnTo>
                <a:lnTo>
                  <a:pt x="15994" y="37390"/>
                </a:lnTo>
                <a:lnTo>
                  <a:pt x="13441" y="35319"/>
                </a:lnTo>
                <a:lnTo>
                  <a:pt x="12164" y="32453"/>
                </a:lnTo>
                <a:lnTo>
                  <a:pt x="11676" y="47764"/>
                </a:lnTo>
                <a:lnTo>
                  <a:pt x="17895" y="50298"/>
                </a:lnTo>
                <a:lnTo>
                  <a:pt x="26316" y="51814"/>
                </a:lnTo>
                <a:lnTo>
                  <a:pt x="26316" y="82049"/>
                </a:lnTo>
                <a:lnTo>
                  <a:pt x="19766" y="81531"/>
                </a:lnTo>
                <a:lnTo>
                  <a:pt x="15283" y="79182"/>
                </a:lnTo>
                <a:lnTo>
                  <a:pt x="12865" y="75003"/>
                </a:lnTo>
                <a:lnTo>
                  <a:pt x="11501" y="72673"/>
                </a:lnTo>
                <a:lnTo>
                  <a:pt x="10663" y="68975"/>
                </a:lnTo>
                <a:lnTo>
                  <a:pt x="10351" y="63908"/>
                </a:lnTo>
                <a:lnTo>
                  <a:pt x="0" y="63908"/>
                </a:lnTo>
                <a:lnTo>
                  <a:pt x="0" y="70269"/>
                </a:lnTo>
                <a:lnTo>
                  <a:pt x="1111" y="75318"/>
                </a:lnTo>
                <a:lnTo>
                  <a:pt x="3333" y="79053"/>
                </a:lnTo>
                <a:lnTo>
                  <a:pt x="3511" y="79351"/>
                </a:lnTo>
                <a:lnTo>
                  <a:pt x="12317" y="87179"/>
                </a:lnTo>
                <a:lnTo>
                  <a:pt x="26433" y="90481"/>
                </a:lnTo>
                <a:lnTo>
                  <a:pt x="26433" y="101243"/>
                </a:lnTo>
                <a:lnTo>
                  <a:pt x="31989" y="101243"/>
                </a:lnTo>
                <a:lnTo>
                  <a:pt x="31989" y="90481"/>
                </a:lnTo>
                <a:lnTo>
                  <a:pt x="39046" y="89741"/>
                </a:lnTo>
                <a:lnTo>
                  <a:pt x="38656" y="82030"/>
                </a:lnTo>
                <a:lnTo>
                  <a:pt x="31989" y="82326"/>
                </a:lnTo>
                <a:lnTo>
                  <a:pt x="31989" y="53146"/>
                </a:lnTo>
                <a:lnTo>
                  <a:pt x="36863" y="54403"/>
                </a:lnTo>
                <a:lnTo>
                  <a:pt x="40332" y="55735"/>
                </a:lnTo>
                <a:lnTo>
                  <a:pt x="42399" y="57140"/>
                </a:lnTo>
                <a:lnTo>
                  <a:pt x="45986" y="59544"/>
                </a:lnTo>
                <a:lnTo>
                  <a:pt x="47779" y="63057"/>
                </a:lnTo>
                <a:lnTo>
                  <a:pt x="47779" y="70602"/>
                </a:lnTo>
                <a:lnTo>
                  <a:pt x="47116" y="73173"/>
                </a:lnTo>
                <a:lnTo>
                  <a:pt x="45791" y="75392"/>
                </a:lnTo>
                <a:lnTo>
                  <a:pt x="44446" y="88225"/>
                </a:lnTo>
                <a:lnTo>
                  <a:pt x="48189" y="85932"/>
                </a:lnTo>
                <a:lnTo>
                  <a:pt x="54933" y="81790"/>
                </a:lnTo>
                <a:lnTo>
                  <a:pt x="58306" y="74800"/>
                </a:lnTo>
                <a:lnTo>
                  <a:pt x="58306" y="58157"/>
                </a:lnTo>
                <a:lnTo>
                  <a:pt x="55674" y="53016"/>
                </a:lnTo>
                <a:lnTo>
                  <a:pt x="50411" y="49540"/>
                </a:lnTo>
                <a:lnTo>
                  <a:pt x="47175" y="47432"/>
                </a:lnTo>
                <a:lnTo>
                  <a:pt x="41034" y="4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70279" y="3894935"/>
            <a:ext cx="6485" cy="12661"/>
          </a:xfrm>
          <a:custGeom>
            <a:avLst/>
            <a:gdLst/>
            <a:ahLst/>
            <a:cxnLst/>
            <a:rect l="l" t="t" r="r" b="b"/>
            <a:pathLst>
              <a:path w="7134" h="14349">
                <a:moveTo>
                  <a:pt x="4600" y="4327"/>
                </a:moveTo>
                <a:lnTo>
                  <a:pt x="0" y="6638"/>
                </a:lnTo>
                <a:lnTo>
                  <a:pt x="389" y="14349"/>
                </a:lnTo>
                <a:lnTo>
                  <a:pt x="5789" y="12833"/>
                </a:lnTo>
                <a:lnTo>
                  <a:pt x="7134" y="0"/>
                </a:lnTo>
                <a:lnTo>
                  <a:pt x="4600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72407" y="383604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1" y="23329"/>
                </a:lnTo>
                <a:lnTo>
                  <a:pt x="40901" y="12703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8" y="17280"/>
                </a:lnTo>
                <a:lnTo>
                  <a:pt x="7303" y="11751"/>
                </a:lnTo>
                <a:lnTo>
                  <a:pt x="11835" y="8986"/>
                </a:lnTo>
                <a:lnTo>
                  <a:pt x="24779" y="8986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62167" y="3841569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80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35922" y="383604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1" y="23329"/>
                </a:lnTo>
                <a:lnTo>
                  <a:pt x="40901" y="12703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5" y="8986"/>
                </a:lnTo>
                <a:lnTo>
                  <a:pt x="24779" y="8986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125682" y="3841569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80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99436" y="383604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0" y="23329"/>
                </a:lnTo>
                <a:lnTo>
                  <a:pt x="40901" y="12703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5" y="8986"/>
                </a:lnTo>
                <a:lnTo>
                  <a:pt x="24779" y="8986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1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89196" y="3841569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80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328280" y="3483123"/>
            <a:ext cx="650140" cy="74158"/>
          </a:xfrm>
          <a:custGeom>
            <a:avLst/>
            <a:gdLst/>
            <a:ahLst/>
            <a:cxnLst/>
            <a:rect l="l" t="t" r="r" b="b"/>
            <a:pathLst>
              <a:path w="715154" h="84046">
                <a:moveTo>
                  <a:pt x="467698" y="22634"/>
                </a:moveTo>
                <a:lnTo>
                  <a:pt x="467698" y="81771"/>
                </a:lnTo>
                <a:lnTo>
                  <a:pt x="478400" y="81771"/>
                </a:lnTo>
                <a:lnTo>
                  <a:pt x="478400" y="22634"/>
                </a:lnTo>
                <a:lnTo>
                  <a:pt x="467698" y="22634"/>
                </a:lnTo>
                <a:close/>
              </a:path>
              <a:path w="715154" h="84046">
                <a:moveTo>
                  <a:pt x="467698" y="277"/>
                </a:moveTo>
                <a:lnTo>
                  <a:pt x="467698" y="11594"/>
                </a:lnTo>
                <a:lnTo>
                  <a:pt x="478400" y="11594"/>
                </a:lnTo>
                <a:lnTo>
                  <a:pt x="478400" y="277"/>
                </a:lnTo>
                <a:lnTo>
                  <a:pt x="467698" y="277"/>
                </a:lnTo>
                <a:close/>
              </a:path>
              <a:path w="715154" h="84046">
                <a:moveTo>
                  <a:pt x="534260" y="72830"/>
                </a:moveTo>
                <a:lnTo>
                  <a:pt x="529474" y="75336"/>
                </a:lnTo>
                <a:lnTo>
                  <a:pt x="516140" y="75336"/>
                </a:lnTo>
                <a:lnTo>
                  <a:pt x="511501" y="73228"/>
                </a:lnTo>
                <a:lnTo>
                  <a:pt x="508577" y="69012"/>
                </a:lnTo>
                <a:lnTo>
                  <a:pt x="512885" y="83935"/>
                </a:lnTo>
                <a:lnTo>
                  <a:pt x="531833" y="83935"/>
                </a:lnTo>
                <a:lnTo>
                  <a:pt x="534260" y="72830"/>
                </a:lnTo>
                <a:close/>
              </a:path>
              <a:path w="715154" h="84046">
                <a:moveTo>
                  <a:pt x="565616" y="69964"/>
                </a:moveTo>
                <a:lnTo>
                  <a:pt x="570723" y="75530"/>
                </a:lnTo>
                <a:lnTo>
                  <a:pt x="575831" y="81096"/>
                </a:lnTo>
                <a:lnTo>
                  <a:pt x="581874" y="83879"/>
                </a:lnTo>
                <a:lnTo>
                  <a:pt x="581289" y="73025"/>
                </a:lnTo>
                <a:lnTo>
                  <a:pt x="578443" y="68734"/>
                </a:lnTo>
                <a:lnTo>
                  <a:pt x="575597" y="64444"/>
                </a:lnTo>
                <a:lnTo>
                  <a:pt x="574174" y="59119"/>
                </a:lnTo>
                <a:lnTo>
                  <a:pt x="574174" y="45286"/>
                </a:lnTo>
                <a:lnTo>
                  <a:pt x="575821" y="39628"/>
                </a:lnTo>
                <a:lnTo>
                  <a:pt x="579116" y="35782"/>
                </a:lnTo>
                <a:lnTo>
                  <a:pt x="582410" y="31935"/>
                </a:lnTo>
                <a:lnTo>
                  <a:pt x="586708" y="30012"/>
                </a:lnTo>
                <a:lnTo>
                  <a:pt x="596767" y="30012"/>
                </a:lnTo>
                <a:lnTo>
                  <a:pt x="600764" y="31815"/>
                </a:lnTo>
                <a:lnTo>
                  <a:pt x="604000" y="35421"/>
                </a:lnTo>
                <a:lnTo>
                  <a:pt x="607236" y="39027"/>
                </a:lnTo>
                <a:lnTo>
                  <a:pt x="608854" y="44584"/>
                </a:lnTo>
                <a:lnTo>
                  <a:pt x="608854" y="59525"/>
                </a:lnTo>
                <a:lnTo>
                  <a:pt x="607284" y="65230"/>
                </a:lnTo>
                <a:lnTo>
                  <a:pt x="604146" y="69206"/>
                </a:lnTo>
                <a:lnTo>
                  <a:pt x="601007" y="73182"/>
                </a:lnTo>
                <a:lnTo>
                  <a:pt x="597021" y="83065"/>
                </a:lnTo>
                <a:lnTo>
                  <a:pt x="600374" y="81438"/>
                </a:lnTo>
                <a:lnTo>
                  <a:pt x="603727" y="79811"/>
                </a:lnTo>
                <a:lnTo>
                  <a:pt x="606631" y="77167"/>
                </a:lnTo>
                <a:lnTo>
                  <a:pt x="609088" y="73505"/>
                </a:lnTo>
                <a:lnTo>
                  <a:pt x="609088" y="81771"/>
                </a:lnTo>
                <a:lnTo>
                  <a:pt x="618562" y="81771"/>
                </a:lnTo>
                <a:lnTo>
                  <a:pt x="618562" y="0"/>
                </a:lnTo>
                <a:lnTo>
                  <a:pt x="608444" y="0"/>
                </a:lnTo>
                <a:lnTo>
                  <a:pt x="608444" y="30012"/>
                </a:lnTo>
                <a:lnTo>
                  <a:pt x="606066" y="27238"/>
                </a:lnTo>
                <a:lnTo>
                  <a:pt x="603941" y="25296"/>
                </a:lnTo>
                <a:lnTo>
                  <a:pt x="602070" y="24187"/>
                </a:lnTo>
                <a:lnTo>
                  <a:pt x="598834" y="22264"/>
                </a:lnTo>
                <a:lnTo>
                  <a:pt x="594818" y="21302"/>
                </a:lnTo>
                <a:lnTo>
                  <a:pt x="581367" y="21302"/>
                </a:lnTo>
                <a:lnTo>
                  <a:pt x="574710" y="24473"/>
                </a:lnTo>
                <a:lnTo>
                  <a:pt x="570051" y="30816"/>
                </a:lnTo>
                <a:lnTo>
                  <a:pt x="565392" y="37159"/>
                </a:lnTo>
                <a:lnTo>
                  <a:pt x="563062" y="44658"/>
                </a:lnTo>
                <a:lnTo>
                  <a:pt x="563062" y="62558"/>
                </a:lnTo>
                <a:lnTo>
                  <a:pt x="565616" y="69964"/>
                </a:lnTo>
                <a:close/>
              </a:path>
              <a:path w="715154" h="84046">
                <a:moveTo>
                  <a:pt x="581289" y="73025"/>
                </a:moveTo>
                <a:lnTo>
                  <a:pt x="581874" y="83879"/>
                </a:lnTo>
                <a:lnTo>
                  <a:pt x="593180" y="83879"/>
                </a:lnTo>
                <a:lnTo>
                  <a:pt x="597021" y="83065"/>
                </a:lnTo>
                <a:lnTo>
                  <a:pt x="601007" y="73182"/>
                </a:lnTo>
                <a:lnTo>
                  <a:pt x="597001" y="75170"/>
                </a:lnTo>
                <a:lnTo>
                  <a:pt x="585851" y="75170"/>
                </a:lnTo>
                <a:lnTo>
                  <a:pt x="581289" y="73025"/>
                </a:lnTo>
                <a:close/>
              </a:path>
              <a:path w="715154" h="84046">
                <a:moveTo>
                  <a:pt x="643806" y="28699"/>
                </a:moveTo>
                <a:lnTo>
                  <a:pt x="646945" y="26804"/>
                </a:lnTo>
                <a:lnTo>
                  <a:pt x="649011" y="23493"/>
                </a:lnTo>
                <a:lnTo>
                  <a:pt x="651077" y="20183"/>
                </a:lnTo>
                <a:lnTo>
                  <a:pt x="652110" y="16161"/>
                </a:lnTo>
                <a:lnTo>
                  <a:pt x="652110" y="277"/>
                </a:lnTo>
                <a:lnTo>
                  <a:pt x="639595" y="277"/>
                </a:lnTo>
                <a:lnTo>
                  <a:pt x="639595" y="12371"/>
                </a:lnTo>
                <a:lnTo>
                  <a:pt x="645970" y="12371"/>
                </a:lnTo>
                <a:lnTo>
                  <a:pt x="646145" y="13757"/>
                </a:lnTo>
                <a:lnTo>
                  <a:pt x="646145" y="16310"/>
                </a:lnTo>
                <a:lnTo>
                  <a:pt x="645590" y="18566"/>
                </a:lnTo>
                <a:lnTo>
                  <a:pt x="644479" y="20526"/>
                </a:lnTo>
                <a:lnTo>
                  <a:pt x="643367" y="22486"/>
                </a:lnTo>
                <a:lnTo>
                  <a:pt x="641740" y="23632"/>
                </a:lnTo>
                <a:lnTo>
                  <a:pt x="639595" y="23965"/>
                </a:lnTo>
                <a:lnTo>
                  <a:pt x="639595" y="29180"/>
                </a:lnTo>
                <a:lnTo>
                  <a:pt x="643806" y="28699"/>
                </a:lnTo>
                <a:close/>
              </a:path>
              <a:path w="715154" h="84046">
                <a:moveTo>
                  <a:pt x="678856" y="74004"/>
                </a:moveTo>
                <a:lnTo>
                  <a:pt x="676205" y="70787"/>
                </a:lnTo>
                <a:lnTo>
                  <a:pt x="674763" y="69012"/>
                </a:lnTo>
                <a:lnTo>
                  <a:pt x="673885" y="66460"/>
                </a:lnTo>
                <a:lnTo>
                  <a:pt x="673573" y="63131"/>
                </a:lnTo>
                <a:lnTo>
                  <a:pt x="663456" y="63131"/>
                </a:lnTo>
                <a:lnTo>
                  <a:pt x="663729" y="69049"/>
                </a:lnTo>
                <a:lnTo>
                  <a:pt x="665805" y="74014"/>
                </a:lnTo>
                <a:lnTo>
                  <a:pt x="669684" y="78027"/>
                </a:lnTo>
                <a:lnTo>
                  <a:pt x="673564" y="82039"/>
                </a:lnTo>
                <a:lnTo>
                  <a:pt x="680162" y="84046"/>
                </a:lnTo>
                <a:lnTo>
                  <a:pt x="698136" y="84046"/>
                </a:lnTo>
                <a:lnTo>
                  <a:pt x="704578" y="82122"/>
                </a:lnTo>
                <a:lnTo>
                  <a:pt x="708809" y="78276"/>
                </a:lnTo>
                <a:lnTo>
                  <a:pt x="713039" y="74430"/>
                </a:lnTo>
                <a:lnTo>
                  <a:pt x="715154" y="69862"/>
                </a:lnTo>
                <a:lnTo>
                  <a:pt x="715154" y="59100"/>
                </a:lnTo>
                <a:lnTo>
                  <a:pt x="713107" y="55087"/>
                </a:lnTo>
                <a:lnTo>
                  <a:pt x="709013" y="52535"/>
                </a:lnTo>
                <a:lnTo>
                  <a:pt x="706440" y="50908"/>
                </a:lnTo>
                <a:lnTo>
                  <a:pt x="701372" y="49225"/>
                </a:lnTo>
                <a:lnTo>
                  <a:pt x="693808" y="47487"/>
                </a:lnTo>
                <a:lnTo>
                  <a:pt x="686849" y="45878"/>
                </a:lnTo>
                <a:lnTo>
                  <a:pt x="683808" y="45175"/>
                </a:lnTo>
                <a:lnTo>
                  <a:pt x="681507" y="44362"/>
                </a:lnTo>
                <a:lnTo>
                  <a:pt x="679948" y="43437"/>
                </a:lnTo>
                <a:lnTo>
                  <a:pt x="677258" y="41884"/>
                </a:lnTo>
                <a:lnTo>
                  <a:pt x="675913" y="39813"/>
                </a:lnTo>
                <a:lnTo>
                  <a:pt x="675913" y="34857"/>
                </a:lnTo>
                <a:lnTo>
                  <a:pt x="676936" y="32952"/>
                </a:lnTo>
                <a:lnTo>
                  <a:pt x="678983" y="31510"/>
                </a:lnTo>
                <a:lnTo>
                  <a:pt x="681030" y="30067"/>
                </a:lnTo>
                <a:lnTo>
                  <a:pt x="684042" y="29346"/>
                </a:lnTo>
                <a:lnTo>
                  <a:pt x="693983" y="29346"/>
                </a:lnTo>
                <a:lnTo>
                  <a:pt x="698175" y="30659"/>
                </a:lnTo>
                <a:lnTo>
                  <a:pt x="700592" y="33285"/>
                </a:lnTo>
                <a:lnTo>
                  <a:pt x="702074" y="35134"/>
                </a:lnTo>
                <a:lnTo>
                  <a:pt x="702912" y="37187"/>
                </a:lnTo>
                <a:lnTo>
                  <a:pt x="703107" y="39443"/>
                </a:lnTo>
                <a:lnTo>
                  <a:pt x="713049" y="39443"/>
                </a:lnTo>
                <a:lnTo>
                  <a:pt x="713126" y="35597"/>
                </a:lnTo>
                <a:lnTo>
                  <a:pt x="711860" y="32009"/>
                </a:lnTo>
                <a:lnTo>
                  <a:pt x="709247" y="28681"/>
                </a:lnTo>
                <a:lnTo>
                  <a:pt x="705075" y="23429"/>
                </a:lnTo>
                <a:lnTo>
                  <a:pt x="698272" y="20803"/>
                </a:lnTo>
                <a:lnTo>
                  <a:pt x="681625" y="20803"/>
                </a:lnTo>
                <a:lnTo>
                  <a:pt x="675883" y="22541"/>
                </a:lnTo>
                <a:lnTo>
                  <a:pt x="671614" y="26018"/>
                </a:lnTo>
                <a:lnTo>
                  <a:pt x="667345" y="29494"/>
                </a:lnTo>
                <a:lnTo>
                  <a:pt x="665210" y="34043"/>
                </a:lnTo>
                <a:lnTo>
                  <a:pt x="665210" y="44436"/>
                </a:lnTo>
                <a:lnTo>
                  <a:pt x="667472" y="48171"/>
                </a:lnTo>
                <a:lnTo>
                  <a:pt x="671994" y="50871"/>
                </a:lnTo>
                <a:lnTo>
                  <a:pt x="674528" y="52424"/>
                </a:lnTo>
                <a:lnTo>
                  <a:pt x="678466" y="53830"/>
                </a:lnTo>
                <a:lnTo>
                  <a:pt x="683808" y="55087"/>
                </a:lnTo>
                <a:lnTo>
                  <a:pt x="692171" y="57084"/>
                </a:lnTo>
                <a:lnTo>
                  <a:pt x="696654" y="58157"/>
                </a:lnTo>
                <a:lnTo>
                  <a:pt x="699656" y="59100"/>
                </a:lnTo>
                <a:lnTo>
                  <a:pt x="701177" y="59914"/>
                </a:lnTo>
                <a:lnTo>
                  <a:pt x="703555" y="61245"/>
                </a:lnTo>
                <a:lnTo>
                  <a:pt x="704744" y="63187"/>
                </a:lnTo>
                <a:lnTo>
                  <a:pt x="704744" y="69104"/>
                </a:lnTo>
                <a:lnTo>
                  <a:pt x="703262" y="71591"/>
                </a:lnTo>
                <a:lnTo>
                  <a:pt x="700299" y="73200"/>
                </a:lnTo>
                <a:lnTo>
                  <a:pt x="697336" y="74809"/>
                </a:lnTo>
                <a:lnTo>
                  <a:pt x="693906" y="75613"/>
                </a:lnTo>
                <a:lnTo>
                  <a:pt x="683457" y="75613"/>
                </a:lnTo>
                <a:lnTo>
                  <a:pt x="678856" y="74004"/>
                </a:lnTo>
                <a:close/>
              </a:path>
              <a:path w="715154" h="84046">
                <a:moveTo>
                  <a:pt x="495906" y="70112"/>
                </a:moveTo>
                <a:lnTo>
                  <a:pt x="500974" y="75641"/>
                </a:lnTo>
                <a:lnTo>
                  <a:pt x="506043" y="81170"/>
                </a:lnTo>
                <a:lnTo>
                  <a:pt x="512885" y="83935"/>
                </a:lnTo>
                <a:lnTo>
                  <a:pt x="508577" y="69012"/>
                </a:lnTo>
                <a:lnTo>
                  <a:pt x="505653" y="64796"/>
                </a:lnTo>
                <a:lnTo>
                  <a:pt x="504191" y="59525"/>
                </a:lnTo>
                <a:lnTo>
                  <a:pt x="504191" y="46618"/>
                </a:lnTo>
                <a:lnTo>
                  <a:pt x="505653" y="40996"/>
                </a:lnTo>
                <a:lnTo>
                  <a:pt x="508577" y="36336"/>
                </a:lnTo>
                <a:lnTo>
                  <a:pt x="511501" y="31676"/>
                </a:lnTo>
                <a:lnTo>
                  <a:pt x="516179" y="29346"/>
                </a:lnTo>
                <a:lnTo>
                  <a:pt x="529864" y="29346"/>
                </a:lnTo>
                <a:lnTo>
                  <a:pt x="534972" y="32083"/>
                </a:lnTo>
                <a:lnTo>
                  <a:pt x="537935" y="37557"/>
                </a:lnTo>
                <a:lnTo>
                  <a:pt x="539806" y="41033"/>
                </a:lnTo>
                <a:lnTo>
                  <a:pt x="540742" y="45545"/>
                </a:lnTo>
                <a:lnTo>
                  <a:pt x="540742" y="57232"/>
                </a:lnTo>
                <a:lnTo>
                  <a:pt x="539446" y="62808"/>
                </a:lnTo>
                <a:lnTo>
                  <a:pt x="536853" y="67819"/>
                </a:lnTo>
                <a:lnTo>
                  <a:pt x="534260" y="72830"/>
                </a:lnTo>
                <a:lnTo>
                  <a:pt x="531833" y="83935"/>
                </a:lnTo>
                <a:lnTo>
                  <a:pt x="539455" y="80809"/>
                </a:lnTo>
                <a:lnTo>
                  <a:pt x="544368" y="74559"/>
                </a:lnTo>
                <a:lnTo>
                  <a:pt x="549280" y="68309"/>
                </a:lnTo>
                <a:lnTo>
                  <a:pt x="551736" y="60394"/>
                </a:lnTo>
                <a:lnTo>
                  <a:pt x="551736" y="40904"/>
                </a:lnTo>
                <a:lnTo>
                  <a:pt x="548949" y="33396"/>
                </a:lnTo>
                <a:lnTo>
                  <a:pt x="543373" y="28292"/>
                </a:lnTo>
                <a:lnTo>
                  <a:pt x="537798" y="23188"/>
                </a:lnTo>
                <a:lnTo>
                  <a:pt x="530976" y="20636"/>
                </a:lnTo>
                <a:lnTo>
                  <a:pt x="513898" y="20636"/>
                </a:lnTo>
                <a:lnTo>
                  <a:pt x="506725" y="23595"/>
                </a:lnTo>
                <a:lnTo>
                  <a:pt x="501383" y="29513"/>
                </a:lnTo>
                <a:lnTo>
                  <a:pt x="496042" y="35430"/>
                </a:lnTo>
                <a:lnTo>
                  <a:pt x="493371" y="43382"/>
                </a:lnTo>
                <a:lnTo>
                  <a:pt x="493371" y="62688"/>
                </a:lnTo>
                <a:lnTo>
                  <a:pt x="495906" y="70112"/>
                </a:lnTo>
                <a:close/>
              </a:path>
              <a:path w="715154" h="84046">
                <a:moveTo>
                  <a:pt x="232913" y="82714"/>
                </a:moveTo>
                <a:lnTo>
                  <a:pt x="235847" y="82640"/>
                </a:lnTo>
                <a:lnTo>
                  <a:pt x="238459" y="82344"/>
                </a:lnTo>
                <a:lnTo>
                  <a:pt x="240925" y="81771"/>
                </a:lnTo>
                <a:lnTo>
                  <a:pt x="240925" y="73893"/>
                </a:lnTo>
                <a:lnTo>
                  <a:pt x="237748" y="74060"/>
                </a:lnTo>
                <a:lnTo>
                  <a:pt x="235330" y="74060"/>
                </a:lnTo>
                <a:lnTo>
                  <a:pt x="233147" y="73449"/>
                </a:lnTo>
                <a:lnTo>
                  <a:pt x="230925" y="71360"/>
                </a:lnTo>
                <a:lnTo>
                  <a:pt x="230925" y="30511"/>
                </a:lnTo>
                <a:lnTo>
                  <a:pt x="240925" y="30511"/>
                </a:lnTo>
                <a:lnTo>
                  <a:pt x="240925" y="22356"/>
                </a:lnTo>
                <a:lnTo>
                  <a:pt x="230925" y="22356"/>
                </a:lnTo>
                <a:lnTo>
                  <a:pt x="230925" y="5769"/>
                </a:lnTo>
                <a:lnTo>
                  <a:pt x="220281" y="5769"/>
                </a:lnTo>
                <a:lnTo>
                  <a:pt x="220281" y="22356"/>
                </a:lnTo>
                <a:lnTo>
                  <a:pt x="211801" y="22356"/>
                </a:lnTo>
                <a:lnTo>
                  <a:pt x="211801" y="30511"/>
                </a:lnTo>
                <a:lnTo>
                  <a:pt x="220281" y="30511"/>
                </a:lnTo>
                <a:lnTo>
                  <a:pt x="220281" y="73653"/>
                </a:lnTo>
                <a:lnTo>
                  <a:pt x="221158" y="76750"/>
                </a:lnTo>
                <a:lnTo>
                  <a:pt x="222913" y="79136"/>
                </a:lnTo>
                <a:lnTo>
                  <a:pt x="224667" y="81522"/>
                </a:lnTo>
                <a:lnTo>
                  <a:pt x="228001" y="82714"/>
                </a:lnTo>
                <a:lnTo>
                  <a:pt x="232913" y="82714"/>
                </a:lnTo>
                <a:close/>
              </a:path>
              <a:path w="715154" h="84046">
                <a:moveTo>
                  <a:pt x="0" y="81771"/>
                </a:moveTo>
                <a:lnTo>
                  <a:pt x="11111" y="81771"/>
                </a:lnTo>
                <a:lnTo>
                  <a:pt x="11111" y="15810"/>
                </a:lnTo>
                <a:lnTo>
                  <a:pt x="55148" y="81771"/>
                </a:lnTo>
                <a:lnTo>
                  <a:pt x="68189" y="81771"/>
                </a:lnTo>
                <a:lnTo>
                  <a:pt x="68189" y="277"/>
                </a:lnTo>
                <a:lnTo>
                  <a:pt x="57136" y="277"/>
                </a:lnTo>
                <a:lnTo>
                  <a:pt x="57136" y="66293"/>
                </a:lnTo>
                <a:lnTo>
                  <a:pt x="13743" y="277"/>
                </a:lnTo>
                <a:lnTo>
                  <a:pt x="0" y="277"/>
                </a:lnTo>
                <a:lnTo>
                  <a:pt x="0" y="81771"/>
                </a:lnTo>
                <a:close/>
              </a:path>
              <a:path w="715154" h="84046">
                <a:moveTo>
                  <a:pt x="98561" y="24002"/>
                </a:moveTo>
                <a:lnTo>
                  <a:pt x="93102" y="29956"/>
                </a:lnTo>
                <a:lnTo>
                  <a:pt x="96495" y="47320"/>
                </a:lnTo>
                <a:lnTo>
                  <a:pt x="96690" y="42217"/>
                </a:lnTo>
                <a:lnTo>
                  <a:pt x="98424" y="38010"/>
                </a:lnTo>
                <a:lnTo>
                  <a:pt x="101699" y="34700"/>
                </a:lnTo>
                <a:lnTo>
                  <a:pt x="105695" y="21025"/>
                </a:lnTo>
                <a:lnTo>
                  <a:pt x="98561" y="24002"/>
                </a:lnTo>
                <a:close/>
              </a:path>
              <a:path w="715154" h="84046">
                <a:moveTo>
                  <a:pt x="142110" y="55253"/>
                </a:moveTo>
                <a:lnTo>
                  <a:pt x="142110" y="49262"/>
                </a:lnTo>
                <a:lnTo>
                  <a:pt x="141798" y="44898"/>
                </a:lnTo>
                <a:lnTo>
                  <a:pt x="141175" y="42161"/>
                </a:lnTo>
                <a:lnTo>
                  <a:pt x="140473" y="38167"/>
                </a:lnTo>
                <a:lnTo>
                  <a:pt x="139069" y="34672"/>
                </a:lnTo>
                <a:lnTo>
                  <a:pt x="136964" y="31676"/>
                </a:lnTo>
                <a:lnTo>
                  <a:pt x="134781" y="28533"/>
                </a:lnTo>
                <a:lnTo>
                  <a:pt x="131603" y="25971"/>
                </a:lnTo>
                <a:lnTo>
                  <a:pt x="127431" y="23993"/>
                </a:lnTo>
                <a:lnTo>
                  <a:pt x="123260" y="22014"/>
                </a:lnTo>
                <a:lnTo>
                  <a:pt x="118952" y="21025"/>
                </a:lnTo>
                <a:lnTo>
                  <a:pt x="105695" y="21025"/>
                </a:lnTo>
                <a:lnTo>
                  <a:pt x="101699" y="34700"/>
                </a:lnTo>
                <a:lnTo>
                  <a:pt x="104974" y="31390"/>
                </a:lnTo>
                <a:lnTo>
                  <a:pt x="109029" y="29735"/>
                </a:lnTo>
                <a:lnTo>
                  <a:pt x="120608" y="29735"/>
                </a:lnTo>
                <a:lnTo>
                  <a:pt x="125423" y="32138"/>
                </a:lnTo>
                <a:lnTo>
                  <a:pt x="128309" y="36946"/>
                </a:lnTo>
                <a:lnTo>
                  <a:pt x="129868" y="39535"/>
                </a:lnTo>
                <a:lnTo>
                  <a:pt x="130862" y="42993"/>
                </a:lnTo>
                <a:lnTo>
                  <a:pt x="131291" y="47320"/>
                </a:lnTo>
                <a:lnTo>
                  <a:pt x="96495" y="47320"/>
                </a:lnTo>
                <a:lnTo>
                  <a:pt x="93102" y="29956"/>
                </a:lnTo>
                <a:lnTo>
                  <a:pt x="87644" y="35911"/>
                </a:lnTo>
                <a:lnTo>
                  <a:pt x="84915" y="43659"/>
                </a:lnTo>
                <a:lnTo>
                  <a:pt x="84915" y="62891"/>
                </a:lnTo>
                <a:lnTo>
                  <a:pt x="87625" y="70426"/>
                </a:lnTo>
                <a:lnTo>
                  <a:pt x="93044" y="75807"/>
                </a:lnTo>
                <a:lnTo>
                  <a:pt x="98463" y="81189"/>
                </a:lnTo>
                <a:lnTo>
                  <a:pt x="105072" y="83879"/>
                </a:lnTo>
                <a:lnTo>
                  <a:pt x="116066" y="83879"/>
                </a:lnTo>
                <a:lnTo>
                  <a:pt x="118932" y="83583"/>
                </a:lnTo>
                <a:lnTo>
                  <a:pt x="121466" y="82992"/>
                </a:lnTo>
                <a:lnTo>
                  <a:pt x="126184" y="81956"/>
                </a:lnTo>
                <a:lnTo>
                  <a:pt x="130141" y="79959"/>
                </a:lnTo>
                <a:lnTo>
                  <a:pt x="133338" y="77000"/>
                </a:lnTo>
                <a:lnTo>
                  <a:pt x="135248" y="75299"/>
                </a:lnTo>
                <a:lnTo>
                  <a:pt x="136974" y="73108"/>
                </a:lnTo>
                <a:lnTo>
                  <a:pt x="138514" y="70426"/>
                </a:lnTo>
                <a:lnTo>
                  <a:pt x="140054" y="67745"/>
                </a:lnTo>
                <a:lnTo>
                  <a:pt x="140960" y="65313"/>
                </a:lnTo>
                <a:lnTo>
                  <a:pt x="141233" y="63131"/>
                </a:lnTo>
                <a:lnTo>
                  <a:pt x="130882" y="63131"/>
                </a:lnTo>
                <a:lnTo>
                  <a:pt x="130102" y="65757"/>
                </a:lnTo>
                <a:lnTo>
                  <a:pt x="128776" y="68068"/>
                </a:lnTo>
                <a:lnTo>
                  <a:pt x="126905" y="70066"/>
                </a:lnTo>
                <a:lnTo>
                  <a:pt x="123630" y="73505"/>
                </a:lnTo>
                <a:lnTo>
                  <a:pt x="119244" y="75225"/>
                </a:lnTo>
                <a:lnTo>
                  <a:pt x="107859" y="75225"/>
                </a:lnTo>
                <a:lnTo>
                  <a:pt x="103512" y="73403"/>
                </a:lnTo>
                <a:lnTo>
                  <a:pt x="100705" y="69760"/>
                </a:lnTo>
                <a:lnTo>
                  <a:pt x="97898" y="66118"/>
                </a:lnTo>
                <a:lnTo>
                  <a:pt x="96397" y="61282"/>
                </a:lnTo>
                <a:lnTo>
                  <a:pt x="96202" y="55253"/>
                </a:lnTo>
                <a:lnTo>
                  <a:pt x="142110" y="55253"/>
                </a:lnTo>
                <a:close/>
              </a:path>
              <a:path w="715154" h="84046">
                <a:moveTo>
                  <a:pt x="151214" y="81771"/>
                </a:moveTo>
                <a:lnTo>
                  <a:pt x="164548" y="81771"/>
                </a:lnTo>
                <a:lnTo>
                  <a:pt x="179636" y="59470"/>
                </a:lnTo>
                <a:lnTo>
                  <a:pt x="195192" y="81771"/>
                </a:lnTo>
                <a:lnTo>
                  <a:pt x="208643" y="81771"/>
                </a:lnTo>
                <a:lnTo>
                  <a:pt x="186595" y="51315"/>
                </a:lnTo>
                <a:lnTo>
                  <a:pt x="207707" y="22634"/>
                </a:lnTo>
                <a:lnTo>
                  <a:pt x="194900" y="22356"/>
                </a:lnTo>
                <a:lnTo>
                  <a:pt x="180338" y="43271"/>
                </a:lnTo>
                <a:lnTo>
                  <a:pt x="165952" y="22356"/>
                </a:lnTo>
                <a:lnTo>
                  <a:pt x="152325" y="22356"/>
                </a:lnTo>
                <a:lnTo>
                  <a:pt x="173262" y="51315"/>
                </a:lnTo>
                <a:lnTo>
                  <a:pt x="151214" y="81771"/>
                </a:lnTo>
                <a:close/>
              </a:path>
              <a:path w="715154" h="84046">
                <a:moveTo>
                  <a:pt x="280576" y="81771"/>
                </a:moveTo>
                <a:lnTo>
                  <a:pt x="292214" y="81771"/>
                </a:lnTo>
                <a:lnTo>
                  <a:pt x="292214" y="47320"/>
                </a:lnTo>
                <a:lnTo>
                  <a:pt x="319232" y="47320"/>
                </a:lnTo>
                <a:lnTo>
                  <a:pt x="320597" y="38001"/>
                </a:lnTo>
                <a:lnTo>
                  <a:pt x="292214" y="38001"/>
                </a:lnTo>
                <a:lnTo>
                  <a:pt x="292214" y="9763"/>
                </a:lnTo>
                <a:lnTo>
                  <a:pt x="319856" y="9763"/>
                </a:lnTo>
                <a:lnTo>
                  <a:pt x="323384" y="10336"/>
                </a:lnTo>
                <a:lnTo>
                  <a:pt x="325958" y="11483"/>
                </a:lnTo>
                <a:lnTo>
                  <a:pt x="330636" y="13628"/>
                </a:lnTo>
                <a:lnTo>
                  <a:pt x="332975" y="17696"/>
                </a:lnTo>
                <a:lnTo>
                  <a:pt x="332975" y="29013"/>
                </a:lnTo>
                <a:lnTo>
                  <a:pt x="331348" y="32730"/>
                </a:lnTo>
                <a:lnTo>
                  <a:pt x="328092" y="34838"/>
                </a:lnTo>
                <a:lnTo>
                  <a:pt x="327887" y="47320"/>
                </a:lnTo>
                <a:lnTo>
                  <a:pt x="334301" y="44963"/>
                </a:lnTo>
                <a:lnTo>
                  <a:pt x="338473" y="40247"/>
                </a:lnTo>
                <a:lnTo>
                  <a:pt x="342644" y="35532"/>
                </a:lnTo>
                <a:lnTo>
                  <a:pt x="344730" y="29994"/>
                </a:lnTo>
                <a:lnTo>
                  <a:pt x="344730" y="16235"/>
                </a:lnTo>
                <a:lnTo>
                  <a:pt x="342391" y="10493"/>
                </a:lnTo>
                <a:lnTo>
                  <a:pt x="337712" y="6407"/>
                </a:lnTo>
                <a:lnTo>
                  <a:pt x="333034" y="2320"/>
                </a:lnTo>
                <a:lnTo>
                  <a:pt x="326874" y="277"/>
                </a:lnTo>
                <a:lnTo>
                  <a:pt x="280576" y="277"/>
                </a:lnTo>
                <a:lnTo>
                  <a:pt x="280576" y="81771"/>
                </a:lnTo>
                <a:close/>
              </a:path>
              <a:path w="715154" h="84046">
                <a:moveTo>
                  <a:pt x="327887" y="47320"/>
                </a:moveTo>
                <a:lnTo>
                  <a:pt x="328092" y="34838"/>
                </a:lnTo>
                <a:lnTo>
                  <a:pt x="324837" y="36946"/>
                </a:lnTo>
                <a:lnTo>
                  <a:pt x="320597" y="38001"/>
                </a:lnTo>
                <a:lnTo>
                  <a:pt x="319232" y="47320"/>
                </a:lnTo>
                <a:lnTo>
                  <a:pt x="327887" y="47320"/>
                </a:lnTo>
                <a:close/>
              </a:path>
              <a:path w="715154" h="84046">
                <a:moveTo>
                  <a:pt x="368045" y="24002"/>
                </a:moveTo>
                <a:lnTo>
                  <a:pt x="362587" y="29956"/>
                </a:lnTo>
                <a:lnTo>
                  <a:pt x="365979" y="47320"/>
                </a:lnTo>
                <a:lnTo>
                  <a:pt x="366174" y="42217"/>
                </a:lnTo>
                <a:lnTo>
                  <a:pt x="367909" y="38010"/>
                </a:lnTo>
                <a:lnTo>
                  <a:pt x="371184" y="34700"/>
                </a:lnTo>
                <a:lnTo>
                  <a:pt x="375180" y="21025"/>
                </a:lnTo>
                <a:lnTo>
                  <a:pt x="368045" y="24002"/>
                </a:lnTo>
                <a:close/>
              </a:path>
              <a:path w="715154" h="84046">
                <a:moveTo>
                  <a:pt x="411594" y="55253"/>
                </a:moveTo>
                <a:lnTo>
                  <a:pt x="411594" y="49262"/>
                </a:lnTo>
                <a:lnTo>
                  <a:pt x="411283" y="44898"/>
                </a:lnTo>
                <a:lnTo>
                  <a:pt x="410659" y="42161"/>
                </a:lnTo>
                <a:lnTo>
                  <a:pt x="409957" y="38167"/>
                </a:lnTo>
                <a:lnTo>
                  <a:pt x="408553" y="34672"/>
                </a:lnTo>
                <a:lnTo>
                  <a:pt x="406448" y="31676"/>
                </a:lnTo>
                <a:lnTo>
                  <a:pt x="404265" y="28533"/>
                </a:lnTo>
                <a:lnTo>
                  <a:pt x="401087" y="25971"/>
                </a:lnTo>
                <a:lnTo>
                  <a:pt x="396916" y="23993"/>
                </a:lnTo>
                <a:lnTo>
                  <a:pt x="392744" y="22014"/>
                </a:lnTo>
                <a:lnTo>
                  <a:pt x="388436" y="21025"/>
                </a:lnTo>
                <a:lnTo>
                  <a:pt x="375180" y="21025"/>
                </a:lnTo>
                <a:lnTo>
                  <a:pt x="371184" y="34700"/>
                </a:lnTo>
                <a:lnTo>
                  <a:pt x="374459" y="31390"/>
                </a:lnTo>
                <a:lnTo>
                  <a:pt x="378513" y="29735"/>
                </a:lnTo>
                <a:lnTo>
                  <a:pt x="390093" y="29735"/>
                </a:lnTo>
                <a:lnTo>
                  <a:pt x="394908" y="32138"/>
                </a:lnTo>
                <a:lnTo>
                  <a:pt x="397793" y="36946"/>
                </a:lnTo>
                <a:lnTo>
                  <a:pt x="399352" y="39535"/>
                </a:lnTo>
                <a:lnTo>
                  <a:pt x="400347" y="42993"/>
                </a:lnTo>
                <a:lnTo>
                  <a:pt x="400775" y="47320"/>
                </a:lnTo>
                <a:lnTo>
                  <a:pt x="365979" y="47320"/>
                </a:lnTo>
                <a:lnTo>
                  <a:pt x="362587" y="29956"/>
                </a:lnTo>
                <a:lnTo>
                  <a:pt x="357128" y="35911"/>
                </a:lnTo>
                <a:lnTo>
                  <a:pt x="354399" y="43659"/>
                </a:lnTo>
                <a:lnTo>
                  <a:pt x="354399" y="62891"/>
                </a:lnTo>
                <a:lnTo>
                  <a:pt x="357109" y="70426"/>
                </a:lnTo>
                <a:lnTo>
                  <a:pt x="362528" y="75807"/>
                </a:lnTo>
                <a:lnTo>
                  <a:pt x="367948" y="81189"/>
                </a:lnTo>
                <a:lnTo>
                  <a:pt x="374556" y="83879"/>
                </a:lnTo>
                <a:lnTo>
                  <a:pt x="385551" y="83879"/>
                </a:lnTo>
                <a:lnTo>
                  <a:pt x="388416" y="83583"/>
                </a:lnTo>
                <a:lnTo>
                  <a:pt x="390950" y="82992"/>
                </a:lnTo>
                <a:lnTo>
                  <a:pt x="395668" y="81956"/>
                </a:lnTo>
                <a:lnTo>
                  <a:pt x="399625" y="79959"/>
                </a:lnTo>
                <a:lnTo>
                  <a:pt x="402822" y="77000"/>
                </a:lnTo>
                <a:lnTo>
                  <a:pt x="404733" y="75299"/>
                </a:lnTo>
                <a:lnTo>
                  <a:pt x="406458" y="73108"/>
                </a:lnTo>
                <a:lnTo>
                  <a:pt x="407998" y="70426"/>
                </a:lnTo>
                <a:lnTo>
                  <a:pt x="409538" y="67745"/>
                </a:lnTo>
                <a:lnTo>
                  <a:pt x="410444" y="65313"/>
                </a:lnTo>
                <a:lnTo>
                  <a:pt x="410717" y="63131"/>
                </a:lnTo>
                <a:lnTo>
                  <a:pt x="400366" y="63131"/>
                </a:lnTo>
                <a:lnTo>
                  <a:pt x="399586" y="65757"/>
                </a:lnTo>
                <a:lnTo>
                  <a:pt x="398261" y="68068"/>
                </a:lnTo>
                <a:lnTo>
                  <a:pt x="396389" y="70066"/>
                </a:lnTo>
                <a:lnTo>
                  <a:pt x="393114" y="73505"/>
                </a:lnTo>
                <a:lnTo>
                  <a:pt x="388728" y="75225"/>
                </a:lnTo>
                <a:lnTo>
                  <a:pt x="377343" y="75225"/>
                </a:lnTo>
                <a:lnTo>
                  <a:pt x="372996" y="73403"/>
                </a:lnTo>
                <a:lnTo>
                  <a:pt x="370189" y="69760"/>
                </a:lnTo>
                <a:lnTo>
                  <a:pt x="367382" y="66118"/>
                </a:lnTo>
                <a:lnTo>
                  <a:pt x="365881" y="61282"/>
                </a:lnTo>
                <a:lnTo>
                  <a:pt x="365686" y="55253"/>
                </a:lnTo>
                <a:lnTo>
                  <a:pt x="411594" y="55253"/>
                </a:lnTo>
                <a:close/>
              </a:path>
              <a:path w="715154" h="84046">
                <a:moveTo>
                  <a:pt x="428067" y="22356"/>
                </a:moveTo>
                <a:lnTo>
                  <a:pt x="428067" y="81771"/>
                </a:lnTo>
                <a:lnTo>
                  <a:pt x="438593" y="81771"/>
                </a:lnTo>
                <a:lnTo>
                  <a:pt x="438593" y="43382"/>
                </a:lnTo>
                <a:lnTo>
                  <a:pt x="440017" y="39655"/>
                </a:lnTo>
                <a:lnTo>
                  <a:pt x="442863" y="36419"/>
                </a:lnTo>
                <a:lnTo>
                  <a:pt x="445709" y="33183"/>
                </a:lnTo>
                <a:lnTo>
                  <a:pt x="449783" y="31565"/>
                </a:lnTo>
                <a:lnTo>
                  <a:pt x="456284" y="31584"/>
                </a:lnTo>
                <a:lnTo>
                  <a:pt x="458536" y="31842"/>
                </a:lnTo>
                <a:lnTo>
                  <a:pt x="458536" y="21302"/>
                </a:lnTo>
                <a:lnTo>
                  <a:pt x="457405" y="21191"/>
                </a:lnTo>
                <a:lnTo>
                  <a:pt x="455144" y="21025"/>
                </a:lnTo>
                <a:lnTo>
                  <a:pt x="450972" y="21025"/>
                </a:lnTo>
                <a:lnTo>
                  <a:pt x="447288" y="22458"/>
                </a:lnTo>
                <a:lnTo>
                  <a:pt x="444091" y="25324"/>
                </a:lnTo>
                <a:lnTo>
                  <a:pt x="440894" y="28191"/>
                </a:lnTo>
                <a:lnTo>
                  <a:pt x="438886" y="30622"/>
                </a:lnTo>
                <a:lnTo>
                  <a:pt x="438067" y="32619"/>
                </a:lnTo>
                <a:lnTo>
                  <a:pt x="438067" y="22356"/>
                </a:lnTo>
                <a:lnTo>
                  <a:pt x="428067" y="22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58325" y="3483639"/>
            <a:ext cx="0" cy="71635"/>
          </a:xfrm>
          <a:custGeom>
            <a:avLst/>
            <a:gdLst/>
            <a:ahLst/>
            <a:cxnLst/>
            <a:rect l="l" t="t" r="r" b="b"/>
            <a:pathLst>
              <a:path h="81186">
                <a:moveTo>
                  <a:pt x="0" y="0"/>
                </a:moveTo>
                <a:lnTo>
                  <a:pt x="0" y="81186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99888" y="3660973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53460" y="3618631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89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2" y="16550"/>
                </a:lnTo>
                <a:lnTo>
                  <a:pt x="14737" y="14590"/>
                </a:lnTo>
                <a:lnTo>
                  <a:pt x="16920" y="12149"/>
                </a:lnTo>
                <a:lnTo>
                  <a:pt x="19454" y="10522"/>
                </a:lnTo>
                <a:lnTo>
                  <a:pt x="22339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2" y="8987"/>
                </a:lnTo>
                <a:lnTo>
                  <a:pt x="36784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3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29" y="758"/>
                </a:lnTo>
                <a:lnTo>
                  <a:pt x="19415" y="2274"/>
                </a:lnTo>
                <a:lnTo>
                  <a:pt x="16101" y="3791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86064" y="3618289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9"/>
                </a:lnTo>
                <a:lnTo>
                  <a:pt x="10819" y="38888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4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6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4" y="0"/>
                </a:lnTo>
                <a:lnTo>
                  <a:pt x="20527" y="0"/>
                </a:lnTo>
                <a:lnTo>
                  <a:pt x="13353" y="2958"/>
                </a:lnTo>
                <a:lnTo>
                  <a:pt x="8012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1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466386" y="3605170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5" y="76871"/>
                </a:lnTo>
                <a:lnTo>
                  <a:pt x="26657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6" y="70981"/>
                </a:lnTo>
                <a:lnTo>
                  <a:pt x="11111" y="73367"/>
                </a:lnTo>
                <a:lnTo>
                  <a:pt x="12865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29555" y="3600324"/>
            <a:ext cx="61884" cy="71906"/>
          </a:xfrm>
          <a:custGeom>
            <a:avLst/>
            <a:gdLst/>
            <a:ahLst/>
            <a:cxnLst/>
            <a:rect l="l" t="t" r="r" b="b"/>
            <a:pathLst>
              <a:path w="68072" h="81494">
                <a:moveTo>
                  <a:pt x="11637" y="9486"/>
                </a:moveTo>
                <a:lnTo>
                  <a:pt x="44036" y="9486"/>
                </a:lnTo>
                <a:lnTo>
                  <a:pt x="47214" y="10041"/>
                </a:lnTo>
                <a:lnTo>
                  <a:pt x="49592" y="11150"/>
                </a:lnTo>
                <a:lnTo>
                  <a:pt x="54037" y="13258"/>
                </a:lnTo>
                <a:lnTo>
                  <a:pt x="56259" y="17216"/>
                </a:lnTo>
                <a:lnTo>
                  <a:pt x="59788" y="39554"/>
                </a:lnTo>
                <a:lnTo>
                  <a:pt x="62760" y="37058"/>
                </a:lnTo>
                <a:lnTo>
                  <a:pt x="64885" y="33951"/>
                </a:lnTo>
                <a:lnTo>
                  <a:pt x="67010" y="30844"/>
                </a:lnTo>
                <a:lnTo>
                  <a:pt x="68072" y="26850"/>
                </a:lnTo>
                <a:lnTo>
                  <a:pt x="68072" y="12611"/>
                </a:lnTo>
                <a:lnTo>
                  <a:pt x="64037" y="6194"/>
                </a:lnTo>
                <a:lnTo>
                  <a:pt x="55966" y="2718"/>
                </a:lnTo>
                <a:lnTo>
                  <a:pt x="51717" y="906"/>
                </a:lnTo>
                <a:lnTo>
                  <a:pt x="46317" y="0"/>
                </a:lnTo>
                <a:lnTo>
                  <a:pt x="0" y="0"/>
                </a:lnTo>
                <a:lnTo>
                  <a:pt x="0" y="81494"/>
                </a:lnTo>
                <a:lnTo>
                  <a:pt x="11637" y="81494"/>
                </a:lnTo>
                <a:lnTo>
                  <a:pt x="11637" y="46544"/>
                </a:lnTo>
                <a:lnTo>
                  <a:pt x="42886" y="46544"/>
                </a:lnTo>
                <a:lnTo>
                  <a:pt x="46376" y="47043"/>
                </a:lnTo>
                <a:lnTo>
                  <a:pt x="48598" y="48042"/>
                </a:lnTo>
                <a:lnTo>
                  <a:pt x="52497" y="49854"/>
                </a:lnTo>
                <a:lnTo>
                  <a:pt x="51493" y="34228"/>
                </a:lnTo>
                <a:lnTo>
                  <a:pt x="48315" y="36299"/>
                </a:lnTo>
                <a:lnTo>
                  <a:pt x="43997" y="37335"/>
                </a:lnTo>
                <a:lnTo>
                  <a:pt x="11637" y="37335"/>
                </a:lnTo>
                <a:lnTo>
                  <a:pt x="11637" y="9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76367" y="3615514"/>
            <a:ext cx="18049" cy="56716"/>
          </a:xfrm>
          <a:custGeom>
            <a:avLst/>
            <a:gdLst/>
            <a:ahLst/>
            <a:cxnLst/>
            <a:rect l="l" t="t" r="r" b="b"/>
            <a:pathLst>
              <a:path w="19854" h="64278">
                <a:moveTo>
                  <a:pt x="4220" y="58305"/>
                </a:moveTo>
                <a:lnTo>
                  <a:pt x="4415" y="60450"/>
                </a:lnTo>
                <a:lnTo>
                  <a:pt x="4649" y="61559"/>
                </a:lnTo>
                <a:lnTo>
                  <a:pt x="5585" y="64278"/>
                </a:lnTo>
                <a:lnTo>
                  <a:pt x="19854" y="64278"/>
                </a:lnTo>
                <a:lnTo>
                  <a:pt x="19854" y="62447"/>
                </a:lnTo>
                <a:lnTo>
                  <a:pt x="16813" y="60043"/>
                </a:lnTo>
                <a:lnTo>
                  <a:pt x="16111" y="57454"/>
                </a:lnTo>
                <a:lnTo>
                  <a:pt x="15682" y="55938"/>
                </a:lnTo>
                <a:lnTo>
                  <a:pt x="15410" y="53626"/>
                </a:lnTo>
                <a:lnTo>
                  <a:pt x="15293" y="50520"/>
                </a:lnTo>
                <a:lnTo>
                  <a:pt x="14883" y="39591"/>
                </a:lnTo>
                <a:lnTo>
                  <a:pt x="14688" y="34857"/>
                </a:lnTo>
                <a:lnTo>
                  <a:pt x="13743" y="31436"/>
                </a:lnTo>
                <a:lnTo>
                  <a:pt x="12047" y="29328"/>
                </a:lnTo>
                <a:lnTo>
                  <a:pt x="10351" y="27220"/>
                </a:lnTo>
                <a:lnTo>
                  <a:pt x="7826" y="25518"/>
                </a:lnTo>
                <a:lnTo>
                  <a:pt x="4473" y="24224"/>
                </a:lnTo>
                <a:lnTo>
                  <a:pt x="8294" y="22338"/>
                </a:lnTo>
                <a:lnTo>
                  <a:pt x="4766" y="0"/>
                </a:lnTo>
                <a:lnTo>
                  <a:pt x="4766" y="11206"/>
                </a:lnTo>
                <a:lnTo>
                  <a:pt x="3177" y="14941"/>
                </a:lnTo>
                <a:lnTo>
                  <a:pt x="0" y="17012"/>
                </a:lnTo>
                <a:lnTo>
                  <a:pt x="1004" y="32638"/>
                </a:lnTo>
                <a:lnTo>
                  <a:pt x="3089" y="36207"/>
                </a:lnTo>
                <a:lnTo>
                  <a:pt x="3362" y="41533"/>
                </a:lnTo>
                <a:lnTo>
                  <a:pt x="4064" y="55124"/>
                </a:lnTo>
                <a:lnTo>
                  <a:pt x="4220" y="58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2919" y="3618632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7" y="21192"/>
                </a:lnTo>
                <a:lnTo>
                  <a:pt x="5322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05476" y="3618631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7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4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2" y="18510"/>
                </a:lnTo>
                <a:lnTo>
                  <a:pt x="45947" y="21968"/>
                </a:lnTo>
                <a:lnTo>
                  <a:pt x="46375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8" y="54782"/>
                </a:lnTo>
                <a:lnTo>
                  <a:pt x="13548" y="60164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0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4" y="44288"/>
                </a:lnTo>
                <a:lnTo>
                  <a:pt x="56318" y="42106"/>
                </a:lnTo>
                <a:lnTo>
                  <a:pt x="45966" y="42106"/>
                </a:lnTo>
                <a:lnTo>
                  <a:pt x="45186" y="44732"/>
                </a:lnTo>
                <a:lnTo>
                  <a:pt x="43861" y="47043"/>
                </a:lnTo>
                <a:lnTo>
                  <a:pt x="41989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89" y="48735"/>
                </a:lnTo>
                <a:lnTo>
                  <a:pt x="12982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99189" y="3619807"/>
            <a:ext cx="45828" cy="53844"/>
          </a:xfrm>
          <a:custGeom>
            <a:avLst/>
            <a:gdLst/>
            <a:ahLst/>
            <a:cxnLst/>
            <a:rect l="l" t="t" r="r" b="b"/>
            <a:pathLst>
              <a:path w="50411" h="61023">
                <a:moveTo>
                  <a:pt x="10760" y="0"/>
                </a:moveTo>
                <a:lnTo>
                  <a:pt x="0" y="0"/>
                </a:lnTo>
                <a:lnTo>
                  <a:pt x="0" y="45453"/>
                </a:lnTo>
                <a:lnTo>
                  <a:pt x="877" y="49503"/>
                </a:lnTo>
                <a:lnTo>
                  <a:pt x="2631" y="52535"/>
                </a:lnTo>
                <a:lnTo>
                  <a:pt x="5867" y="58194"/>
                </a:lnTo>
                <a:lnTo>
                  <a:pt x="11949" y="61023"/>
                </a:lnTo>
                <a:lnTo>
                  <a:pt x="26609" y="61023"/>
                </a:lnTo>
                <a:lnTo>
                  <a:pt x="31482" y="59470"/>
                </a:lnTo>
                <a:lnTo>
                  <a:pt x="35498" y="56363"/>
                </a:lnTo>
                <a:lnTo>
                  <a:pt x="37525" y="54810"/>
                </a:lnTo>
                <a:lnTo>
                  <a:pt x="39221" y="52905"/>
                </a:lnTo>
                <a:lnTo>
                  <a:pt x="40586" y="50649"/>
                </a:lnTo>
                <a:lnTo>
                  <a:pt x="40469" y="59414"/>
                </a:lnTo>
                <a:lnTo>
                  <a:pt x="50411" y="59414"/>
                </a:lnTo>
                <a:lnTo>
                  <a:pt x="50411" y="0"/>
                </a:lnTo>
                <a:lnTo>
                  <a:pt x="39884" y="0"/>
                </a:lnTo>
                <a:lnTo>
                  <a:pt x="39884" y="34986"/>
                </a:lnTo>
                <a:lnTo>
                  <a:pt x="39163" y="39554"/>
                </a:lnTo>
                <a:lnTo>
                  <a:pt x="37720" y="42883"/>
                </a:lnTo>
                <a:lnTo>
                  <a:pt x="35069" y="49096"/>
                </a:lnTo>
                <a:lnTo>
                  <a:pt x="30079" y="52203"/>
                </a:lnTo>
                <a:lnTo>
                  <a:pt x="17642" y="52203"/>
                </a:lnTo>
                <a:lnTo>
                  <a:pt x="14152" y="50427"/>
                </a:lnTo>
                <a:lnTo>
                  <a:pt x="12281" y="46877"/>
                </a:lnTo>
                <a:lnTo>
                  <a:pt x="11267" y="44954"/>
                </a:lnTo>
                <a:lnTo>
                  <a:pt x="10760" y="42476"/>
                </a:lnTo>
                <a:lnTo>
                  <a:pt x="10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63182" y="3618631"/>
            <a:ext cx="27698" cy="53599"/>
          </a:xfrm>
          <a:custGeom>
            <a:avLst/>
            <a:gdLst/>
            <a:ahLst/>
            <a:cxnLst/>
            <a:rect l="l" t="t" r="r" b="b"/>
            <a:pathLst>
              <a:path w="30468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8" y="10817"/>
                </a:lnTo>
                <a:lnTo>
                  <a:pt x="30468" y="277"/>
                </a:lnTo>
                <a:lnTo>
                  <a:pt x="29338" y="166"/>
                </a:lnTo>
                <a:lnTo>
                  <a:pt x="27076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99210" y="3618631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89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2" y="16550"/>
                </a:lnTo>
                <a:lnTo>
                  <a:pt x="14737" y="14590"/>
                </a:lnTo>
                <a:lnTo>
                  <a:pt x="16920" y="12149"/>
                </a:lnTo>
                <a:lnTo>
                  <a:pt x="19454" y="10522"/>
                </a:lnTo>
                <a:lnTo>
                  <a:pt x="22339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2" y="8987"/>
                </a:lnTo>
                <a:lnTo>
                  <a:pt x="36784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3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29" y="758"/>
                </a:lnTo>
                <a:lnTo>
                  <a:pt x="19415" y="2274"/>
                </a:lnTo>
                <a:lnTo>
                  <a:pt x="16101" y="3791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330672" y="3717281"/>
            <a:ext cx="525131" cy="73914"/>
          </a:xfrm>
          <a:custGeom>
            <a:avLst/>
            <a:gdLst/>
            <a:ahLst/>
            <a:cxnLst/>
            <a:rect l="l" t="t" r="r" b="b"/>
            <a:pathLst>
              <a:path w="577644" h="83769">
                <a:moveTo>
                  <a:pt x="468848" y="54976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3" y="41884"/>
                </a:lnTo>
                <a:lnTo>
                  <a:pt x="467211" y="37890"/>
                </a:lnTo>
                <a:lnTo>
                  <a:pt x="465807" y="34395"/>
                </a:lnTo>
                <a:lnTo>
                  <a:pt x="463702" y="31399"/>
                </a:lnTo>
                <a:lnTo>
                  <a:pt x="461518" y="28255"/>
                </a:lnTo>
                <a:lnTo>
                  <a:pt x="458341" y="25694"/>
                </a:lnTo>
                <a:lnTo>
                  <a:pt x="454169" y="23716"/>
                </a:lnTo>
                <a:lnTo>
                  <a:pt x="449997" y="21737"/>
                </a:lnTo>
                <a:lnTo>
                  <a:pt x="445689" y="20748"/>
                </a:lnTo>
                <a:lnTo>
                  <a:pt x="432433" y="20748"/>
                </a:lnTo>
                <a:lnTo>
                  <a:pt x="428437" y="34422"/>
                </a:lnTo>
                <a:lnTo>
                  <a:pt x="431712" y="31113"/>
                </a:lnTo>
                <a:lnTo>
                  <a:pt x="435767" y="29457"/>
                </a:lnTo>
                <a:lnTo>
                  <a:pt x="447346" y="29457"/>
                </a:lnTo>
                <a:lnTo>
                  <a:pt x="452161" y="31861"/>
                </a:lnTo>
                <a:lnTo>
                  <a:pt x="455047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2" y="47043"/>
                </a:lnTo>
                <a:lnTo>
                  <a:pt x="419840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2" y="70149"/>
                </a:lnTo>
                <a:lnTo>
                  <a:pt x="419782" y="75530"/>
                </a:lnTo>
                <a:lnTo>
                  <a:pt x="425201" y="80912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5"/>
                </a:lnTo>
                <a:lnTo>
                  <a:pt x="452922" y="81679"/>
                </a:lnTo>
                <a:lnTo>
                  <a:pt x="456879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0"/>
                </a:lnTo>
                <a:lnTo>
                  <a:pt x="465252" y="70149"/>
                </a:lnTo>
                <a:lnTo>
                  <a:pt x="466792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6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6"/>
                </a:lnTo>
                <a:close/>
              </a:path>
              <a:path w="577644" h="83769">
                <a:moveTo>
                  <a:pt x="495555" y="81494"/>
                </a:moveTo>
                <a:lnTo>
                  <a:pt x="495555" y="46488"/>
                </a:lnTo>
                <a:lnTo>
                  <a:pt x="495818" y="43502"/>
                </a:lnTo>
                <a:lnTo>
                  <a:pt x="496344" y="41412"/>
                </a:lnTo>
                <a:lnTo>
                  <a:pt x="496871" y="39323"/>
                </a:lnTo>
                <a:lnTo>
                  <a:pt x="498011" y="37298"/>
                </a:lnTo>
                <a:lnTo>
                  <a:pt x="499765" y="35338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5" y="35282"/>
                </a:lnTo>
                <a:lnTo>
                  <a:pt x="524815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0"/>
                </a:lnTo>
                <a:lnTo>
                  <a:pt x="535225" y="32786"/>
                </a:lnTo>
                <a:lnTo>
                  <a:pt x="533509" y="29568"/>
                </a:lnTo>
                <a:lnTo>
                  <a:pt x="530390" y="23688"/>
                </a:lnTo>
                <a:lnTo>
                  <a:pt x="524386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9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577644" h="83769">
                <a:moveTo>
                  <a:pt x="569632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2"/>
                </a:lnTo>
                <a:lnTo>
                  <a:pt x="567643" y="71083"/>
                </a:lnTo>
                <a:lnTo>
                  <a:pt x="567643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3" y="22079"/>
                </a:lnTo>
                <a:lnTo>
                  <a:pt x="567643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1" y="78859"/>
                </a:lnTo>
                <a:lnTo>
                  <a:pt x="561386" y="81244"/>
                </a:lnTo>
                <a:lnTo>
                  <a:pt x="564719" y="82437"/>
                </a:lnTo>
                <a:lnTo>
                  <a:pt x="569632" y="82437"/>
                </a:lnTo>
                <a:close/>
              </a:path>
              <a:path w="577644" h="83769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80" y="81494"/>
                </a:lnTo>
                <a:lnTo>
                  <a:pt x="325880" y="42328"/>
                </a:lnTo>
                <a:lnTo>
                  <a:pt x="327507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4" y="29735"/>
                </a:lnTo>
                <a:lnTo>
                  <a:pt x="345978" y="29735"/>
                </a:lnTo>
                <a:lnTo>
                  <a:pt x="348960" y="31122"/>
                </a:lnTo>
                <a:lnTo>
                  <a:pt x="350559" y="33896"/>
                </a:lnTo>
                <a:lnTo>
                  <a:pt x="351572" y="35745"/>
                </a:lnTo>
                <a:lnTo>
                  <a:pt x="352080" y="38685"/>
                </a:lnTo>
                <a:lnTo>
                  <a:pt x="352080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6" y="33784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0" y="29846"/>
                </a:lnTo>
                <a:lnTo>
                  <a:pt x="383475" y="30585"/>
                </a:lnTo>
                <a:lnTo>
                  <a:pt x="385560" y="32065"/>
                </a:lnTo>
                <a:lnTo>
                  <a:pt x="387646" y="33544"/>
                </a:lnTo>
                <a:lnTo>
                  <a:pt x="388689" y="36263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8"/>
                </a:lnTo>
                <a:lnTo>
                  <a:pt x="397169" y="29402"/>
                </a:lnTo>
                <a:lnTo>
                  <a:pt x="394128" y="23632"/>
                </a:lnTo>
                <a:lnTo>
                  <a:pt x="388397" y="20748"/>
                </a:lnTo>
                <a:lnTo>
                  <a:pt x="376037" y="20748"/>
                </a:lnTo>
                <a:lnTo>
                  <a:pt x="372490" y="21515"/>
                </a:lnTo>
                <a:lnTo>
                  <a:pt x="369332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6" y="21913"/>
                </a:lnTo>
                <a:lnTo>
                  <a:pt x="349350" y="20748"/>
                </a:lnTo>
                <a:lnTo>
                  <a:pt x="339954" y="20748"/>
                </a:lnTo>
                <a:lnTo>
                  <a:pt x="336016" y="21876"/>
                </a:lnTo>
                <a:lnTo>
                  <a:pt x="332547" y="24132"/>
                </a:lnTo>
                <a:lnTo>
                  <a:pt x="330519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577644" h="83769">
                <a:moveTo>
                  <a:pt x="300148" y="82437"/>
                </a:moveTo>
                <a:lnTo>
                  <a:pt x="303081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4982" y="73783"/>
                </a:lnTo>
                <a:lnTo>
                  <a:pt x="302565" y="73783"/>
                </a:lnTo>
                <a:lnTo>
                  <a:pt x="300382" y="73172"/>
                </a:lnTo>
                <a:lnTo>
                  <a:pt x="298159" y="71083"/>
                </a:lnTo>
                <a:lnTo>
                  <a:pt x="298159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59" y="22079"/>
                </a:lnTo>
                <a:lnTo>
                  <a:pt x="298159" y="5492"/>
                </a:lnTo>
                <a:lnTo>
                  <a:pt x="287516" y="5492"/>
                </a:lnTo>
                <a:lnTo>
                  <a:pt x="287516" y="22079"/>
                </a:lnTo>
                <a:lnTo>
                  <a:pt x="279036" y="22079"/>
                </a:lnTo>
                <a:lnTo>
                  <a:pt x="279036" y="30234"/>
                </a:lnTo>
                <a:lnTo>
                  <a:pt x="287516" y="30234"/>
                </a:lnTo>
                <a:lnTo>
                  <a:pt x="287516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4"/>
                </a:lnTo>
                <a:lnTo>
                  <a:pt x="295235" y="82437"/>
                </a:lnTo>
                <a:lnTo>
                  <a:pt x="300148" y="82437"/>
                </a:lnTo>
                <a:close/>
              </a:path>
              <a:path w="577644" h="83769">
                <a:moveTo>
                  <a:pt x="0" y="0"/>
                </a:moveTo>
                <a:lnTo>
                  <a:pt x="0" y="81494"/>
                </a:lnTo>
                <a:lnTo>
                  <a:pt x="11754" y="81494"/>
                </a:lnTo>
                <a:lnTo>
                  <a:pt x="11754" y="0"/>
                </a:lnTo>
                <a:lnTo>
                  <a:pt x="0" y="0"/>
                </a:lnTo>
                <a:close/>
              </a:path>
              <a:path w="577644" h="83769">
                <a:moveTo>
                  <a:pt x="36434" y="81494"/>
                </a:moveTo>
                <a:lnTo>
                  <a:pt x="36434" y="46488"/>
                </a:lnTo>
                <a:lnTo>
                  <a:pt x="36697" y="43502"/>
                </a:lnTo>
                <a:lnTo>
                  <a:pt x="37223" y="41412"/>
                </a:lnTo>
                <a:lnTo>
                  <a:pt x="37750" y="39323"/>
                </a:lnTo>
                <a:lnTo>
                  <a:pt x="38890" y="37298"/>
                </a:lnTo>
                <a:lnTo>
                  <a:pt x="40644" y="35338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5" y="29975"/>
                </a:lnTo>
                <a:lnTo>
                  <a:pt x="51892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59" y="40423"/>
                </a:lnTo>
                <a:lnTo>
                  <a:pt x="66259" y="81494"/>
                </a:lnTo>
                <a:lnTo>
                  <a:pt x="76962" y="81494"/>
                </a:lnTo>
                <a:lnTo>
                  <a:pt x="76962" y="37390"/>
                </a:lnTo>
                <a:lnTo>
                  <a:pt x="76104" y="32786"/>
                </a:lnTo>
                <a:lnTo>
                  <a:pt x="74388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9"/>
                </a:lnTo>
                <a:lnTo>
                  <a:pt x="38870" y="27035"/>
                </a:lnTo>
                <a:lnTo>
                  <a:pt x="35907" y="30511"/>
                </a:lnTo>
                <a:lnTo>
                  <a:pt x="35907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4" y="81494"/>
                </a:lnTo>
                <a:close/>
              </a:path>
              <a:path w="577644" h="83769">
                <a:moveTo>
                  <a:pt x="146652" y="22079"/>
                </a:moveTo>
                <a:lnTo>
                  <a:pt x="135131" y="22079"/>
                </a:lnTo>
                <a:lnTo>
                  <a:pt x="117645" y="70454"/>
                </a:lnTo>
                <a:lnTo>
                  <a:pt x="100919" y="22079"/>
                </a:lnTo>
                <a:lnTo>
                  <a:pt x="88697" y="22079"/>
                </a:lnTo>
                <a:lnTo>
                  <a:pt x="111797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577644" h="83769">
                <a:moveTo>
                  <a:pt x="165795" y="23725"/>
                </a:moveTo>
                <a:lnTo>
                  <a:pt x="160337" y="29679"/>
                </a:lnTo>
                <a:lnTo>
                  <a:pt x="163729" y="47043"/>
                </a:lnTo>
                <a:lnTo>
                  <a:pt x="163924" y="41940"/>
                </a:lnTo>
                <a:lnTo>
                  <a:pt x="165659" y="37732"/>
                </a:lnTo>
                <a:lnTo>
                  <a:pt x="168934" y="34422"/>
                </a:lnTo>
                <a:lnTo>
                  <a:pt x="172930" y="20748"/>
                </a:lnTo>
                <a:lnTo>
                  <a:pt x="165795" y="23725"/>
                </a:lnTo>
                <a:close/>
              </a:path>
              <a:path w="577644" h="83769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8" y="37890"/>
                </a:lnTo>
                <a:lnTo>
                  <a:pt x="206304" y="34395"/>
                </a:lnTo>
                <a:lnTo>
                  <a:pt x="204198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4" y="21737"/>
                </a:lnTo>
                <a:lnTo>
                  <a:pt x="186186" y="20748"/>
                </a:lnTo>
                <a:lnTo>
                  <a:pt x="172930" y="20748"/>
                </a:lnTo>
                <a:lnTo>
                  <a:pt x="168934" y="34422"/>
                </a:lnTo>
                <a:lnTo>
                  <a:pt x="172209" y="31113"/>
                </a:lnTo>
                <a:lnTo>
                  <a:pt x="176264" y="29457"/>
                </a:lnTo>
                <a:lnTo>
                  <a:pt x="187843" y="29457"/>
                </a:lnTo>
                <a:lnTo>
                  <a:pt x="192658" y="31861"/>
                </a:lnTo>
                <a:lnTo>
                  <a:pt x="195543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29" y="47043"/>
                </a:lnTo>
                <a:lnTo>
                  <a:pt x="160337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2"/>
                </a:lnTo>
                <a:lnTo>
                  <a:pt x="172306" y="83602"/>
                </a:lnTo>
                <a:lnTo>
                  <a:pt x="183301" y="83602"/>
                </a:lnTo>
                <a:lnTo>
                  <a:pt x="186167" y="83306"/>
                </a:lnTo>
                <a:lnTo>
                  <a:pt x="188701" y="82715"/>
                </a:lnTo>
                <a:lnTo>
                  <a:pt x="193418" y="81679"/>
                </a:lnTo>
                <a:lnTo>
                  <a:pt x="197376" y="79682"/>
                </a:lnTo>
                <a:lnTo>
                  <a:pt x="200573" y="76723"/>
                </a:lnTo>
                <a:lnTo>
                  <a:pt x="202483" y="75022"/>
                </a:lnTo>
                <a:lnTo>
                  <a:pt x="204208" y="72830"/>
                </a:lnTo>
                <a:lnTo>
                  <a:pt x="205748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8" y="62854"/>
                </a:lnTo>
                <a:lnTo>
                  <a:pt x="198116" y="62854"/>
                </a:lnTo>
                <a:lnTo>
                  <a:pt x="197336" y="65480"/>
                </a:lnTo>
                <a:lnTo>
                  <a:pt x="196011" y="67791"/>
                </a:lnTo>
                <a:lnTo>
                  <a:pt x="194140" y="69789"/>
                </a:lnTo>
                <a:lnTo>
                  <a:pt x="190864" y="73228"/>
                </a:lnTo>
                <a:lnTo>
                  <a:pt x="186478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577644" h="83769">
                <a:moveTo>
                  <a:pt x="237065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2"/>
                </a:lnTo>
                <a:lnTo>
                  <a:pt x="231782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6"/>
                </a:lnTo>
                <a:lnTo>
                  <a:pt x="227893" y="77749"/>
                </a:lnTo>
                <a:lnTo>
                  <a:pt x="231773" y="81762"/>
                </a:lnTo>
                <a:lnTo>
                  <a:pt x="238371" y="83769"/>
                </a:lnTo>
                <a:lnTo>
                  <a:pt x="256345" y="83769"/>
                </a:lnTo>
                <a:lnTo>
                  <a:pt x="262788" y="81845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6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6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2" y="39535"/>
                </a:lnTo>
                <a:lnTo>
                  <a:pt x="234122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2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6" y="35319"/>
                </a:lnTo>
                <a:lnTo>
                  <a:pt x="270068" y="31732"/>
                </a:lnTo>
                <a:lnTo>
                  <a:pt x="267456" y="28403"/>
                </a:lnTo>
                <a:lnTo>
                  <a:pt x="263285" y="23152"/>
                </a:lnTo>
                <a:lnTo>
                  <a:pt x="256481" y="20526"/>
                </a:lnTo>
                <a:lnTo>
                  <a:pt x="239833" y="20526"/>
                </a:lnTo>
                <a:lnTo>
                  <a:pt x="234092" y="22264"/>
                </a:lnTo>
                <a:lnTo>
                  <a:pt x="229823" y="25740"/>
                </a:lnTo>
                <a:lnTo>
                  <a:pt x="225554" y="29217"/>
                </a:lnTo>
                <a:lnTo>
                  <a:pt x="223419" y="33766"/>
                </a:lnTo>
                <a:lnTo>
                  <a:pt x="223419" y="44158"/>
                </a:lnTo>
                <a:lnTo>
                  <a:pt x="225681" y="47894"/>
                </a:lnTo>
                <a:lnTo>
                  <a:pt x="230203" y="50594"/>
                </a:lnTo>
                <a:lnTo>
                  <a:pt x="232738" y="52147"/>
                </a:lnTo>
                <a:lnTo>
                  <a:pt x="236675" y="53553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3" y="57880"/>
                </a:lnTo>
                <a:lnTo>
                  <a:pt x="257865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10"/>
                </a:lnTo>
                <a:lnTo>
                  <a:pt x="262953" y="68827"/>
                </a:lnTo>
                <a:lnTo>
                  <a:pt x="261472" y="71314"/>
                </a:lnTo>
                <a:lnTo>
                  <a:pt x="258509" y="72923"/>
                </a:lnTo>
                <a:lnTo>
                  <a:pt x="255545" y="74532"/>
                </a:lnTo>
                <a:lnTo>
                  <a:pt x="252114" y="75336"/>
                </a:lnTo>
                <a:lnTo>
                  <a:pt x="241666" y="75336"/>
                </a:lnTo>
                <a:lnTo>
                  <a:pt x="237065" y="73727"/>
                </a:lnTo>
                <a:close/>
              </a:path>
              <a:path w="577644" h="83769">
                <a:moveTo>
                  <a:pt x="425299" y="23725"/>
                </a:moveTo>
                <a:lnTo>
                  <a:pt x="419840" y="29679"/>
                </a:lnTo>
                <a:lnTo>
                  <a:pt x="423232" y="47043"/>
                </a:lnTo>
                <a:lnTo>
                  <a:pt x="423427" y="41940"/>
                </a:lnTo>
                <a:lnTo>
                  <a:pt x="425162" y="37732"/>
                </a:lnTo>
                <a:lnTo>
                  <a:pt x="428437" y="34422"/>
                </a:lnTo>
                <a:lnTo>
                  <a:pt x="432433" y="20748"/>
                </a:lnTo>
                <a:lnTo>
                  <a:pt x="425299" y="23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30406" y="3835804"/>
            <a:ext cx="209329" cy="72200"/>
          </a:xfrm>
          <a:custGeom>
            <a:avLst/>
            <a:gdLst/>
            <a:ahLst/>
            <a:cxnLst/>
            <a:rect l="l" t="t" r="r" b="b"/>
            <a:pathLst>
              <a:path w="230262" h="81827">
                <a:moveTo>
                  <a:pt x="134118" y="31898"/>
                </a:moveTo>
                <a:lnTo>
                  <a:pt x="138095" y="35671"/>
                </a:lnTo>
                <a:lnTo>
                  <a:pt x="142071" y="39443"/>
                </a:lnTo>
                <a:lnTo>
                  <a:pt x="146867" y="41329"/>
                </a:lnTo>
                <a:lnTo>
                  <a:pt x="146331" y="32333"/>
                </a:lnTo>
                <a:lnTo>
                  <a:pt x="143972" y="30095"/>
                </a:lnTo>
                <a:lnTo>
                  <a:pt x="141613" y="27858"/>
                </a:lnTo>
                <a:lnTo>
                  <a:pt x="140434" y="25167"/>
                </a:lnTo>
                <a:lnTo>
                  <a:pt x="140434" y="18843"/>
                </a:lnTo>
                <a:lnTo>
                  <a:pt x="141613" y="16143"/>
                </a:lnTo>
                <a:lnTo>
                  <a:pt x="143972" y="13924"/>
                </a:lnTo>
                <a:lnTo>
                  <a:pt x="146331" y="11705"/>
                </a:lnTo>
                <a:lnTo>
                  <a:pt x="149167" y="10595"/>
                </a:lnTo>
                <a:lnTo>
                  <a:pt x="155834" y="10595"/>
                </a:lnTo>
                <a:lnTo>
                  <a:pt x="158690" y="11714"/>
                </a:lnTo>
                <a:lnTo>
                  <a:pt x="161049" y="13952"/>
                </a:lnTo>
                <a:lnTo>
                  <a:pt x="163407" y="16189"/>
                </a:lnTo>
                <a:lnTo>
                  <a:pt x="164587" y="18880"/>
                </a:lnTo>
                <a:lnTo>
                  <a:pt x="164587" y="25167"/>
                </a:lnTo>
                <a:lnTo>
                  <a:pt x="163407" y="27858"/>
                </a:lnTo>
                <a:lnTo>
                  <a:pt x="161049" y="30095"/>
                </a:lnTo>
                <a:lnTo>
                  <a:pt x="158690" y="32333"/>
                </a:lnTo>
                <a:lnTo>
                  <a:pt x="155834" y="33452"/>
                </a:lnTo>
                <a:lnTo>
                  <a:pt x="152481" y="33452"/>
                </a:lnTo>
                <a:lnTo>
                  <a:pt x="152481" y="41329"/>
                </a:lnTo>
                <a:lnTo>
                  <a:pt x="158134" y="41329"/>
                </a:lnTo>
                <a:lnTo>
                  <a:pt x="162949" y="39443"/>
                </a:lnTo>
                <a:lnTo>
                  <a:pt x="166926" y="35671"/>
                </a:lnTo>
                <a:lnTo>
                  <a:pt x="170903" y="31898"/>
                </a:lnTo>
                <a:lnTo>
                  <a:pt x="172891" y="27349"/>
                </a:lnTo>
                <a:lnTo>
                  <a:pt x="172891" y="16698"/>
                </a:lnTo>
                <a:lnTo>
                  <a:pt x="170903" y="12139"/>
                </a:lnTo>
                <a:lnTo>
                  <a:pt x="166926" y="8349"/>
                </a:lnTo>
                <a:lnTo>
                  <a:pt x="162949" y="4558"/>
                </a:lnTo>
                <a:lnTo>
                  <a:pt x="158134" y="2662"/>
                </a:lnTo>
                <a:lnTo>
                  <a:pt x="146867" y="2662"/>
                </a:lnTo>
                <a:lnTo>
                  <a:pt x="142071" y="4558"/>
                </a:lnTo>
                <a:lnTo>
                  <a:pt x="138095" y="8349"/>
                </a:lnTo>
                <a:lnTo>
                  <a:pt x="134118" y="12139"/>
                </a:lnTo>
                <a:lnTo>
                  <a:pt x="132129" y="16698"/>
                </a:lnTo>
                <a:lnTo>
                  <a:pt x="132129" y="27349"/>
                </a:lnTo>
                <a:lnTo>
                  <a:pt x="134118" y="31898"/>
                </a:lnTo>
                <a:close/>
              </a:path>
              <a:path w="230262" h="81827">
                <a:moveTo>
                  <a:pt x="19708" y="23466"/>
                </a:moveTo>
                <a:lnTo>
                  <a:pt x="19708" y="79719"/>
                </a:lnTo>
                <a:lnTo>
                  <a:pt x="30936" y="79719"/>
                </a:lnTo>
                <a:lnTo>
                  <a:pt x="30936" y="610"/>
                </a:lnTo>
                <a:lnTo>
                  <a:pt x="22632" y="610"/>
                </a:lnTo>
                <a:lnTo>
                  <a:pt x="21150" y="6749"/>
                </a:lnTo>
                <a:lnTo>
                  <a:pt x="18909" y="10642"/>
                </a:lnTo>
                <a:lnTo>
                  <a:pt x="15907" y="12287"/>
                </a:lnTo>
                <a:lnTo>
                  <a:pt x="12904" y="13933"/>
                </a:lnTo>
                <a:lnTo>
                  <a:pt x="7602" y="15107"/>
                </a:lnTo>
                <a:lnTo>
                  <a:pt x="0" y="15810"/>
                </a:lnTo>
                <a:lnTo>
                  <a:pt x="0" y="23466"/>
                </a:lnTo>
                <a:lnTo>
                  <a:pt x="19708" y="23466"/>
                </a:lnTo>
                <a:close/>
              </a:path>
              <a:path w="230262" h="81827">
                <a:moveTo>
                  <a:pt x="73901" y="70288"/>
                </a:moveTo>
                <a:lnTo>
                  <a:pt x="74915" y="66367"/>
                </a:lnTo>
                <a:lnTo>
                  <a:pt x="77371" y="62798"/>
                </a:lnTo>
                <a:lnTo>
                  <a:pt x="81270" y="59581"/>
                </a:lnTo>
                <a:lnTo>
                  <a:pt x="83453" y="57769"/>
                </a:lnTo>
                <a:lnTo>
                  <a:pt x="86455" y="55864"/>
                </a:lnTo>
                <a:lnTo>
                  <a:pt x="90276" y="53867"/>
                </a:lnTo>
                <a:lnTo>
                  <a:pt x="98288" y="49651"/>
                </a:lnTo>
                <a:lnTo>
                  <a:pt x="105345" y="45915"/>
                </a:lnTo>
                <a:lnTo>
                  <a:pt x="110238" y="42735"/>
                </a:lnTo>
                <a:lnTo>
                  <a:pt x="112967" y="40109"/>
                </a:lnTo>
                <a:lnTo>
                  <a:pt x="117684" y="35597"/>
                </a:lnTo>
                <a:lnTo>
                  <a:pt x="120043" y="30160"/>
                </a:lnTo>
                <a:lnTo>
                  <a:pt x="120043" y="17770"/>
                </a:lnTo>
                <a:lnTo>
                  <a:pt x="117830" y="12297"/>
                </a:lnTo>
                <a:lnTo>
                  <a:pt x="113405" y="7378"/>
                </a:lnTo>
                <a:lnTo>
                  <a:pt x="108980" y="2459"/>
                </a:lnTo>
                <a:lnTo>
                  <a:pt x="101972" y="0"/>
                </a:lnTo>
                <a:lnTo>
                  <a:pt x="90640" y="30"/>
                </a:lnTo>
                <a:lnTo>
                  <a:pt x="77077" y="3187"/>
                </a:lnTo>
                <a:lnTo>
                  <a:pt x="68228" y="11539"/>
                </a:lnTo>
                <a:lnTo>
                  <a:pt x="65655" y="15903"/>
                </a:lnTo>
                <a:lnTo>
                  <a:pt x="64310" y="21543"/>
                </a:lnTo>
                <a:lnTo>
                  <a:pt x="64193" y="28459"/>
                </a:lnTo>
                <a:lnTo>
                  <a:pt x="74895" y="28459"/>
                </a:lnTo>
                <a:lnTo>
                  <a:pt x="75051" y="23540"/>
                </a:lnTo>
                <a:lnTo>
                  <a:pt x="75870" y="19694"/>
                </a:lnTo>
                <a:lnTo>
                  <a:pt x="77351" y="16920"/>
                </a:lnTo>
                <a:lnTo>
                  <a:pt x="80119" y="11742"/>
                </a:lnTo>
                <a:lnTo>
                  <a:pt x="85110" y="9153"/>
                </a:lnTo>
                <a:lnTo>
                  <a:pt x="97196" y="9153"/>
                </a:lnTo>
                <a:lnTo>
                  <a:pt x="101095" y="10512"/>
                </a:lnTo>
                <a:lnTo>
                  <a:pt x="104019" y="13231"/>
                </a:lnTo>
                <a:lnTo>
                  <a:pt x="106943" y="15949"/>
                </a:lnTo>
                <a:lnTo>
                  <a:pt x="108405" y="19620"/>
                </a:lnTo>
                <a:lnTo>
                  <a:pt x="108405" y="28200"/>
                </a:lnTo>
                <a:lnTo>
                  <a:pt x="106807" y="31713"/>
                </a:lnTo>
                <a:lnTo>
                  <a:pt x="103610" y="34783"/>
                </a:lnTo>
                <a:lnTo>
                  <a:pt x="101582" y="36743"/>
                </a:lnTo>
                <a:lnTo>
                  <a:pt x="98054" y="39110"/>
                </a:lnTo>
                <a:lnTo>
                  <a:pt x="93024" y="41884"/>
                </a:lnTo>
                <a:lnTo>
                  <a:pt x="81796" y="48042"/>
                </a:lnTo>
                <a:lnTo>
                  <a:pt x="74271" y="52184"/>
                </a:lnTo>
                <a:lnTo>
                  <a:pt x="69213" y="56788"/>
                </a:lnTo>
                <a:lnTo>
                  <a:pt x="66620" y="61855"/>
                </a:lnTo>
                <a:lnTo>
                  <a:pt x="64027" y="66922"/>
                </a:lnTo>
                <a:lnTo>
                  <a:pt x="62536" y="72877"/>
                </a:lnTo>
                <a:lnTo>
                  <a:pt x="62146" y="79719"/>
                </a:lnTo>
                <a:lnTo>
                  <a:pt x="119634" y="79719"/>
                </a:lnTo>
                <a:lnTo>
                  <a:pt x="119634" y="70288"/>
                </a:lnTo>
                <a:lnTo>
                  <a:pt x="73901" y="70288"/>
                </a:lnTo>
                <a:close/>
              </a:path>
              <a:path w="230262" h="81827">
                <a:moveTo>
                  <a:pt x="201430" y="610"/>
                </a:moveTo>
                <a:lnTo>
                  <a:pt x="154586" y="81827"/>
                </a:lnTo>
                <a:lnTo>
                  <a:pt x="161078" y="81827"/>
                </a:lnTo>
                <a:lnTo>
                  <a:pt x="207922" y="610"/>
                </a:lnTo>
                <a:lnTo>
                  <a:pt x="201430" y="610"/>
                </a:lnTo>
                <a:close/>
              </a:path>
              <a:path w="230262" h="81827">
                <a:moveTo>
                  <a:pt x="149167" y="33452"/>
                </a:moveTo>
                <a:lnTo>
                  <a:pt x="146331" y="32333"/>
                </a:lnTo>
                <a:lnTo>
                  <a:pt x="146867" y="41329"/>
                </a:lnTo>
                <a:lnTo>
                  <a:pt x="152481" y="41329"/>
                </a:lnTo>
                <a:lnTo>
                  <a:pt x="152481" y="33452"/>
                </a:lnTo>
                <a:lnTo>
                  <a:pt x="149167" y="33452"/>
                </a:lnTo>
                <a:close/>
              </a:path>
              <a:path w="230262" h="81827">
                <a:moveTo>
                  <a:pt x="206557" y="71841"/>
                </a:moveTo>
                <a:lnTo>
                  <a:pt x="203701" y="70722"/>
                </a:lnTo>
                <a:lnTo>
                  <a:pt x="204257" y="79719"/>
                </a:lnTo>
                <a:lnTo>
                  <a:pt x="209910" y="79719"/>
                </a:lnTo>
                <a:lnTo>
                  <a:pt x="209910" y="71841"/>
                </a:lnTo>
                <a:lnTo>
                  <a:pt x="206557" y="71841"/>
                </a:lnTo>
                <a:close/>
              </a:path>
              <a:path w="230262" h="81827">
                <a:moveTo>
                  <a:pt x="191488" y="70288"/>
                </a:moveTo>
                <a:lnTo>
                  <a:pt x="195465" y="74060"/>
                </a:lnTo>
                <a:lnTo>
                  <a:pt x="199442" y="77832"/>
                </a:lnTo>
                <a:lnTo>
                  <a:pt x="204257" y="79719"/>
                </a:lnTo>
                <a:lnTo>
                  <a:pt x="203701" y="70722"/>
                </a:lnTo>
                <a:lnTo>
                  <a:pt x="201343" y="68485"/>
                </a:lnTo>
                <a:lnTo>
                  <a:pt x="198984" y="66247"/>
                </a:lnTo>
                <a:lnTo>
                  <a:pt x="197805" y="63557"/>
                </a:lnTo>
                <a:lnTo>
                  <a:pt x="197805" y="57269"/>
                </a:lnTo>
                <a:lnTo>
                  <a:pt x="198984" y="54579"/>
                </a:lnTo>
                <a:lnTo>
                  <a:pt x="201343" y="52341"/>
                </a:lnTo>
                <a:lnTo>
                  <a:pt x="203701" y="50104"/>
                </a:lnTo>
                <a:lnTo>
                  <a:pt x="206557" y="48985"/>
                </a:lnTo>
                <a:lnTo>
                  <a:pt x="213224" y="48985"/>
                </a:lnTo>
                <a:lnTo>
                  <a:pt x="216060" y="50104"/>
                </a:lnTo>
                <a:lnTo>
                  <a:pt x="218419" y="52341"/>
                </a:lnTo>
                <a:lnTo>
                  <a:pt x="220778" y="54579"/>
                </a:lnTo>
                <a:lnTo>
                  <a:pt x="221957" y="57269"/>
                </a:lnTo>
                <a:lnTo>
                  <a:pt x="221957" y="63557"/>
                </a:lnTo>
                <a:lnTo>
                  <a:pt x="220778" y="66247"/>
                </a:lnTo>
                <a:lnTo>
                  <a:pt x="218419" y="68485"/>
                </a:lnTo>
                <a:lnTo>
                  <a:pt x="216060" y="70722"/>
                </a:lnTo>
                <a:lnTo>
                  <a:pt x="213224" y="71841"/>
                </a:lnTo>
                <a:lnTo>
                  <a:pt x="209910" y="71841"/>
                </a:lnTo>
                <a:lnTo>
                  <a:pt x="209910" y="79719"/>
                </a:lnTo>
                <a:lnTo>
                  <a:pt x="215524" y="79719"/>
                </a:lnTo>
                <a:lnTo>
                  <a:pt x="220320" y="77832"/>
                </a:lnTo>
                <a:lnTo>
                  <a:pt x="224297" y="74060"/>
                </a:lnTo>
                <a:lnTo>
                  <a:pt x="228274" y="70288"/>
                </a:lnTo>
                <a:lnTo>
                  <a:pt x="230262" y="65739"/>
                </a:lnTo>
                <a:lnTo>
                  <a:pt x="230262" y="55087"/>
                </a:lnTo>
                <a:lnTo>
                  <a:pt x="228274" y="50538"/>
                </a:lnTo>
                <a:lnTo>
                  <a:pt x="224297" y="46766"/>
                </a:lnTo>
                <a:lnTo>
                  <a:pt x="220320" y="42993"/>
                </a:lnTo>
                <a:lnTo>
                  <a:pt x="215524" y="41107"/>
                </a:lnTo>
                <a:lnTo>
                  <a:pt x="204257" y="41107"/>
                </a:lnTo>
                <a:lnTo>
                  <a:pt x="199442" y="42993"/>
                </a:lnTo>
                <a:lnTo>
                  <a:pt x="195465" y="46766"/>
                </a:lnTo>
                <a:lnTo>
                  <a:pt x="191488" y="50538"/>
                </a:lnTo>
                <a:lnTo>
                  <a:pt x="189500" y="55087"/>
                </a:lnTo>
                <a:lnTo>
                  <a:pt x="189500" y="65739"/>
                </a:lnTo>
                <a:lnTo>
                  <a:pt x="191488" y="70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833363" y="3631203"/>
            <a:ext cx="102875" cy="107860"/>
          </a:xfrm>
          <a:custGeom>
            <a:avLst/>
            <a:gdLst/>
            <a:ahLst/>
            <a:cxnLst/>
            <a:rect l="l" t="t" r="r" b="b"/>
            <a:pathLst>
              <a:path w="113162" h="122241">
                <a:moveTo>
                  <a:pt x="0" y="122241"/>
                </a:moveTo>
                <a:lnTo>
                  <a:pt x="21053" y="122241"/>
                </a:lnTo>
                <a:lnTo>
                  <a:pt x="56756" y="71980"/>
                </a:lnTo>
                <a:lnTo>
                  <a:pt x="91494" y="122241"/>
                </a:lnTo>
                <a:lnTo>
                  <a:pt x="113162" y="122241"/>
                </a:lnTo>
                <a:lnTo>
                  <a:pt x="67809" y="59581"/>
                </a:lnTo>
                <a:lnTo>
                  <a:pt x="111056" y="0"/>
                </a:lnTo>
                <a:lnTo>
                  <a:pt x="90266" y="0"/>
                </a:lnTo>
                <a:lnTo>
                  <a:pt x="57633" y="46766"/>
                </a:lnTo>
                <a:lnTo>
                  <a:pt x="24737" y="0"/>
                </a:lnTo>
                <a:lnTo>
                  <a:pt x="2894" y="0"/>
                </a:lnTo>
                <a:lnTo>
                  <a:pt x="46141" y="59581"/>
                </a:lnTo>
                <a:lnTo>
                  <a:pt x="0" y="12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05754" y="3463380"/>
            <a:ext cx="825691" cy="534659"/>
          </a:xfrm>
          <a:custGeom>
            <a:avLst/>
            <a:gdLst/>
            <a:ahLst/>
            <a:cxnLst/>
            <a:rect l="l" t="t" r="r" b="b"/>
            <a:pathLst>
              <a:path w="908260" h="605947">
                <a:moveTo>
                  <a:pt x="0" y="0"/>
                </a:moveTo>
                <a:lnTo>
                  <a:pt x="0" y="605947"/>
                </a:lnTo>
                <a:lnTo>
                  <a:pt x="908260" y="605947"/>
                </a:lnTo>
                <a:lnTo>
                  <a:pt x="9082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05755" y="3463380"/>
            <a:ext cx="825692" cy="534659"/>
          </a:xfrm>
          <a:custGeom>
            <a:avLst/>
            <a:gdLst/>
            <a:ahLst/>
            <a:cxnLst/>
            <a:rect l="l" t="t" r="r" b="b"/>
            <a:pathLst>
              <a:path w="908261" h="605947">
                <a:moveTo>
                  <a:pt x="0" y="0"/>
                </a:moveTo>
                <a:lnTo>
                  <a:pt x="908261" y="0"/>
                </a:lnTo>
                <a:lnTo>
                  <a:pt x="908261" y="605947"/>
                </a:lnTo>
                <a:lnTo>
                  <a:pt x="0" y="605947"/>
                </a:lnTo>
                <a:lnTo>
                  <a:pt x="0" y="0"/>
                </a:lnTo>
                <a:close/>
              </a:path>
            </a:pathLst>
          </a:custGeom>
          <a:ln w="9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17502" y="3463380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0" y="0"/>
                </a:moveTo>
                <a:lnTo>
                  <a:pt x="0" y="605947"/>
                </a:lnTo>
                <a:lnTo>
                  <a:pt x="818433" y="605947"/>
                </a:lnTo>
                <a:lnTo>
                  <a:pt x="8184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17503" y="3463380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0" y="0"/>
                </a:moveTo>
                <a:lnTo>
                  <a:pt x="818433" y="0"/>
                </a:lnTo>
                <a:lnTo>
                  <a:pt x="818433" y="605947"/>
                </a:lnTo>
                <a:lnTo>
                  <a:pt x="0" y="605947"/>
                </a:lnTo>
                <a:lnTo>
                  <a:pt x="0" y="0"/>
                </a:lnTo>
                <a:close/>
              </a:path>
            </a:pathLst>
          </a:custGeom>
          <a:ln w="96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18924" y="3483367"/>
            <a:ext cx="525131" cy="73914"/>
          </a:xfrm>
          <a:custGeom>
            <a:avLst/>
            <a:gdLst/>
            <a:ahLst/>
            <a:cxnLst/>
            <a:rect l="l" t="t" r="r" b="b"/>
            <a:pathLst>
              <a:path w="577644" h="83769">
                <a:moveTo>
                  <a:pt x="468848" y="54977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3" y="41884"/>
                </a:lnTo>
                <a:lnTo>
                  <a:pt x="467210" y="37890"/>
                </a:lnTo>
                <a:lnTo>
                  <a:pt x="465807" y="34395"/>
                </a:lnTo>
                <a:lnTo>
                  <a:pt x="463702" y="31399"/>
                </a:lnTo>
                <a:lnTo>
                  <a:pt x="461518" y="28255"/>
                </a:lnTo>
                <a:lnTo>
                  <a:pt x="458341" y="25694"/>
                </a:lnTo>
                <a:lnTo>
                  <a:pt x="454169" y="23716"/>
                </a:lnTo>
                <a:lnTo>
                  <a:pt x="449998" y="21737"/>
                </a:lnTo>
                <a:lnTo>
                  <a:pt x="445690" y="20748"/>
                </a:lnTo>
                <a:lnTo>
                  <a:pt x="432434" y="20748"/>
                </a:lnTo>
                <a:lnTo>
                  <a:pt x="428437" y="34422"/>
                </a:lnTo>
                <a:lnTo>
                  <a:pt x="431712" y="31113"/>
                </a:lnTo>
                <a:lnTo>
                  <a:pt x="435767" y="29457"/>
                </a:lnTo>
                <a:lnTo>
                  <a:pt x="447346" y="29457"/>
                </a:lnTo>
                <a:lnTo>
                  <a:pt x="452161" y="31861"/>
                </a:lnTo>
                <a:lnTo>
                  <a:pt x="455047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3" y="47043"/>
                </a:lnTo>
                <a:lnTo>
                  <a:pt x="419841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2" y="70149"/>
                </a:lnTo>
                <a:lnTo>
                  <a:pt x="419782" y="75530"/>
                </a:lnTo>
                <a:lnTo>
                  <a:pt x="425201" y="80912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5"/>
                </a:lnTo>
                <a:lnTo>
                  <a:pt x="452921" y="81679"/>
                </a:lnTo>
                <a:lnTo>
                  <a:pt x="456879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1"/>
                </a:lnTo>
                <a:lnTo>
                  <a:pt x="465252" y="70149"/>
                </a:lnTo>
                <a:lnTo>
                  <a:pt x="466791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7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7"/>
                </a:lnTo>
                <a:close/>
              </a:path>
              <a:path w="577644" h="83769">
                <a:moveTo>
                  <a:pt x="495555" y="81494"/>
                </a:moveTo>
                <a:lnTo>
                  <a:pt x="495555" y="46488"/>
                </a:lnTo>
                <a:lnTo>
                  <a:pt x="495818" y="43502"/>
                </a:lnTo>
                <a:lnTo>
                  <a:pt x="496344" y="41413"/>
                </a:lnTo>
                <a:lnTo>
                  <a:pt x="496870" y="39323"/>
                </a:lnTo>
                <a:lnTo>
                  <a:pt x="498011" y="37298"/>
                </a:lnTo>
                <a:lnTo>
                  <a:pt x="499765" y="35338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4" y="35283"/>
                </a:lnTo>
                <a:lnTo>
                  <a:pt x="524816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1"/>
                </a:lnTo>
                <a:lnTo>
                  <a:pt x="535225" y="32786"/>
                </a:lnTo>
                <a:lnTo>
                  <a:pt x="533510" y="29568"/>
                </a:lnTo>
                <a:lnTo>
                  <a:pt x="530390" y="23688"/>
                </a:lnTo>
                <a:lnTo>
                  <a:pt x="524386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9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577644" h="83769">
                <a:moveTo>
                  <a:pt x="569632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3"/>
                </a:lnTo>
                <a:lnTo>
                  <a:pt x="567644" y="71083"/>
                </a:lnTo>
                <a:lnTo>
                  <a:pt x="567644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4" y="22079"/>
                </a:lnTo>
                <a:lnTo>
                  <a:pt x="567644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1" y="78859"/>
                </a:lnTo>
                <a:lnTo>
                  <a:pt x="561386" y="81244"/>
                </a:lnTo>
                <a:lnTo>
                  <a:pt x="564719" y="82437"/>
                </a:lnTo>
                <a:lnTo>
                  <a:pt x="569632" y="82437"/>
                </a:lnTo>
                <a:close/>
              </a:path>
              <a:path w="577644" h="83769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79" y="81494"/>
                </a:lnTo>
                <a:lnTo>
                  <a:pt x="325879" y="42328"/>
                </a:lnTo>
                <a:lnTo>
                  <a:pt x="327507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5" y="29735"/>
                </a:lnTo>
                <a:lnTo>
                  <a:pt x="345978" y="29735"/>
                </a:lnTo>
                <a:lnTo>
                  <a:pt x="348960" y="31122"/>
                </a:lnTo>
                <a:lnTo>
                  <a:pt x="350559" y="33896"/>
                </a:lnTo>
                <a:lnTo>
                  <a:pt x="351573" y="35745"/>
                </a:lnTo>
                <a:lnTo>
                  <a:pt x="352079" y="38685"/>
                </a:lnTo>
                <a:lnTo>
                  <a:pt x="352079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6" y="33785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1" y="29846"/>
                </a:lnTo>
                <a:lnTo>
                  <a:pt x="383475" y="30585"/>
                </a:lnTo>
                <a:lnTo>
                  <a:pt x="385560" y="32065"/>
                </a:lnTo>
                <a:lnTo>
                  <a:pt x="387646" y="33544"/>
                </a:lnTo>
                <a:lnTo>
                  <a:pt x="388689" y="36263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9"/>
                </a:lnTo>
                <a:lnTo>
                  <a:pt x="397169" y="29402"/>
                </a:lnTo>
                <a:lnTo>
                  <a:pt x="394128" y="23632"/>
                </a:lnTo>
                <a:lnTo>
                  <a:pt x="388397" y="20748"/>
                </a:lnTo>
                <a:lnTo>
                  <a:pt x="376038" y="20748"/>
                </a:lnTo>
                <a:lnTo>
                  <a:pt x="372489" y="21515"/>
                </a:lnTo>
                <a:lnTo>
                  <a:pt x="369331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6" y="21913"/>
                </a:lnTo>
                <a:lnTo>
                  <a:pt x="349350" y="20748"/>
                </a:lnTo>
                <a:lnTo>
                  <a:pt x="339954" y="20748"/>
                </a:lnTo>
                <a:lnTo>
                  <a:pt x="336017" y="21876"/>
                </a:lnTo>
                <a:lnTo>
                  <a:pt x="332547" y="24132"/>
                </a:lnTo>
                <a:lnTo>
                  <a:pt x="330519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577644" h="83769">
                <a:moveTo>
                  <a:pt x="300147" y="82437"/>
                </a:moveTo>
                <a:lnTo>
                  <a:pt x="303082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4982" y="73783"/>
                </a:lnTo>
                <a:lnTo>
                  <a:pt x="302565" y="73783"/>
                </a:lnTo>
                <a:lnTo>
                  <a:pt x="300381" y="73172"/>
                </a:lnTo>
                <a:lnTo>
                  <a:pt x="298159" y="71083"/>
                </a:lnTo>
                <a:lnTo>
                  <a:pt x="298159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59" y="22079"/>
                </a:lnTo>
                <a:lnTo>
                  <a:pt x="298159" y="5492"/>
                </a:lnTo>
                <a:lnTo>
                  <a:pt x="287515" y="5492"/>
                </a:lnTo>
                <a:lnTo>
                  <a:pt x="287515" y="22079"/>
                </a:lnTo>
                <a:lnTo>
                  <a:pt x="279035" y="22079"/>
                </a:lnTo>
                <a:lnTo>
                  <a:pt x="279035" y="30234"/>
                </a:lnTo>
                <a:lnTo>
                  <a:pt x="287515" y="30234"/>
                </a:lnTo>
                <a:lnTo>
                  <a:pt x="287515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4"/>
                </a:lnTo>
                <a:lnTo>
                  <a:pt x="295235" y="82437"/>
                </a:lnTo>
                <a:lnTo>
                  <a:pt x="300147" y="82437"/>
                </a:lnTo>
                <a:close/>
              </a:path>
              <a:path w="577644" h="83769">
                <a:moveTo>
                  <a:pt x="0" y="0"/>
                </a:moveTo>
                <a:lnTo>
                  <a:pt x="0" y="81494"/>
                </a:lnTo>
                <a:lnTo>
                  <a:pt x="11754" y="81494"/>
                </a:lnTo>
                <a:lnTo>
                  <a:pt x="11754" y="0"/>
                </a:lnTo>
                <a:lnTo>
                  <a:pt x="0" y="0"/>
                </a:lnTo>
                <a:close/>
              </a:path>
              <a:path w="577644" h="83769">
                <a:moveTo>
                  <a:pt x="36433" y="81494"/>
                </a:moveTo>
                <a:lnTo>
                  <a:pt x="36433" y="46488"/>
                </a:lnTo>
                <a:lnTo>
                  <a:pt x="36697" y="43502"/>
                </a:lnTo>
                <a:lnTo>
                  <a:pt x="37223" y="41412"/>
                </a:lnTo>
                <a:lnTo>
                  <a:pt x="37749" y="39323"/>
                </a:lnTo>
                <a:lnTo>
                  <a:pt x="38890" y="37298"/>
                </a:lnTo>
                <a:lnTo>
                  <a:pt x="40644" y="35338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5" y="29975"/>
                </a:lnTo>
                <a:lnTo>
                  <a:pt x="51892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59" y="40423"/>
                </a:lnTo>
                <a:lnTo>
                  <a:pt x="66259" y="81494"/>
                </a:lnTo>
                <a:lnTo>
                  <a:pt x="76962" y="81494"/>
                </a:lnTo>
                <a:lnTo>
                  <a:pt x="76962" y="37391"/>
                </a:lnTo>
                <a:lnTo>
                  <a:pt x="76104" y="32786"/>
                </a:lnTo>
                <a:lnTo>
                  <a:pt x="74388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9"/>
                </a:lnTo>
                <a:lnTo>
                  <a:pt x="38871" y="27035"/>
                </a:lnTo>
                <a:lnTo>
                  <a:pt x="35907" y="30511"/>
                </a:lnTo>
                <a:lnTo>
                  <a:pt x="35907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3" y="81494"/>
                </a:lnTo>
                <a:close/>
              </a:path>
              <a:path w="577644" h="83769">
                <a:moveTo>
                  <a:pt x="146652" y="22079"/>
                </a:moveTo>
                <a:lnTo>
                  <a:pt x="135132" y="22079"/>
                </a:lnTo>
                <a:lnTo>
                  <a:pt x="117645" y="70454"/>
                </a:lnTo>
                <a:lnTo>
                  <a:pt x="100920" y="22079"/>
                </a:lnTo>
                <a:lnTo>
                  <a:pt x="88697" y="22079"/>
                </a:lnTo>
                <a:lnTo>
                  <a:pt x="111797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577644" h="83769">
                <a:moveTo>
                  <a:pt x="165795" y="23725"/>
                </a:moveTo>
                <a:lnTo>
                  <a:pt x="160337" y="29679"/>
                </a:lnTo>
                <a:lnTo>
                  <a:pt x="163729" y="47043"/>
                </a:lnTo>
                <a:lnTo>
                  <a:pt x="163924" y="41940"/>
                </a:lnTo>
                <a:lnTo>
                  <a:pt x="165659" y="37732"/>
                </a:lnTo>
                <a:lnTo>
                  <a:pt x="168934" y="34422"/>
                </a:lnTo>
                <a:lnTo>
                  <a:pt x="172930" y="20748"/>
                </a:lnTo>
                <a:lnTo>
                  <a:pt x="165795" y="23725"/>
                </a:lnTo>
                <a:close/>
              </a:path>
              <a:path w="577644" h="83769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7" y="37890"/>
                </a:lnTo>
                <a:lnTo>
                  <a:pt x="206304" y="34395"/>
                </a:lnTo>
                <a:lnTo>
                  <a:pt x="204198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4" y="21737"/>
                </a:lnTo>
                <a:lnTo>
                  <a:pt x="186186" y="20748"/>
                </a:lnTo>
                <a:lnTo>
                  <a:pt x="172930" y="20748"/>
                </a:lnTo>
                <a:lnTo>
                  <a:pt x="168934" y="34422"/>
                </a:lnTo>
                <a:lnTo>
                  <a:pt x="172209" y="31113"/>
                </a:lnTo>
                <a:lnTo>
                  <a:pt x="176264" y="29457"/>
                </a:lnTo>
                <a:lnTo>
                  <a:pt x="187843" y="29457"/>
                </a:lnTo>
                <a:lnTo>
                  <a:pt x="192658" y="31861"/>
                </a:lnTo>
                <a:lnTo>
                  <a:pt x="195543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29" y="47043"/>
                </a:lnTo>
                <a:lnTo>
                  <a:pt x="160337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2"/>
                </a:lnTo>
                <a:lnTo>
                  <a:pt x="172307" y="83602"/>
                </a:lnTo>
                <a:lnTo>
                  <a:pt x="183301" y="83602"/>
                </a:lnTo>
                <a:lnTo>
                  <a:pt x="186166" y="83306"/>
                </a:lnTo>
                <a:lnTo>
                  <a:pt x="188701" y="82715"/>
                </a:lnTo>
                <a:lnTo>
                  <a:pt x="193418" y="81679"/>
                </a:lnTo>
                <a:lnTo>
                  <a:pt x="197375" y="79682"/>
                </a:lnTo>
                <a:lnTo>
                  <a:pt x="200572" y="76723"/>
                </a:lnTo>
                <a:lnTo>
                  <a:pt x="202483" y="75022"/>
                </a:lnTo>
                <a:lnTo>
                  <a:pt x="204208" y="72830"/>
                </a:lnTo>
                <a:lnTo>
                  <a:pt x="205748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7" y="62854"/>
                </a:lnTo>
                <a:lnTo>
                  <a:pt x="198116" y="62854"/>
                </a:lnTo>
                <a:lnTo>
                  <a:pt x="197337" y="65480"/>
                </a:lnTo>
                <a:lnTo>
                  <a:pt x="196011" y="67791"/>
                </a:lnTo>
                <a:lnTo>
                  <a:pt x="194140" y="69789"/>
                </a:lnTo>
                <a:lnTo>
                  <a:pt x="190865" y="73228"/>
                </a:lnTo>
                <a:lnTo>
                  <a:pt x="186479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577644" h="83769">
                <a:moveTo>
                  <a:pt x="237065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2"/>
                </a:lnTo>
                <a:lnTo>
                  <a:pt x="231782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6"/>
                </a:lnTo>
                <a:lnTo>
                  <a:pt x="227893" y="77749"/>
                </a:lnTo>
                <a:lnTo>
                  <a:pt x="231772" y="81762"/>
                </a:lnTo>
                <a:lnTo>
                  <a:pt x="238371" y="83769"/>
                </a:lnTo>
                <a:lnTo>
                  <a:pt x="256345" y="83769"/>
                </a:lnTo>
                <a:lnTo>
                  <a:pt x="262788" y="81845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6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6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1" y="39535"/>
                </a:lnTo>
                <a:lnTo>
                  <a:pt x="234121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3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5" y="35319"/>
                </a:lnTo>
                <a:lnTo>
                  <a:pt x="270069" y="31732"/>
                </a:lnTo>
                <a:lnTo>
                  <a:pt x="267456" y="28403"/>
                </a:lnTo>
                <a:lnTo>
                  <a:pt x="263284" y="23152"/>
                </a:lnTo>
                <a:lnTo>
                  <a:pt x="256481" y="20526"/>
                </a:lnTo>
                <a:lnTo>
                  <a:pt x="239834" y="20526"/>
                </a:lnTo>
                <a:lnTo>
                  <a:pt x="234093" y="22264"/>
                </a:lnTo>
                <a:lnTo>
                  <a:pt x="229823" y="25740"/>
                </a:lnTo>
                <a:lnTo>
                  <a:pt x="225554" y="29217"/>
                </a:lnTo>
                <a:lnTo>
                  <a:pt x="223420" y="33766"/>
                </a:lnTo>
                <a:lnTo>
                  <a:pt x="223420" y="44158"/>
                </a:lnTo>
                <a:lnTo>
                  <a:pt x="225681" y="47894"/>
                </a:lnTo>
                <a:lnTo>
                  <a:pt x="230203" y="50594"/>
                </a:lnTo>
                <a:lnTo>
                  <a:pt x="232738" y="52147"/>
                </a:lnTo>
                <a:lnTo>
                  <a:pt x="236675" y="53553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3" y="57880"/>
                </a:lnTo>
                <a:lnTo>
                  <a:pt x="257865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10"/>
                </a:lnTo>
                <a:lnTo>
                  <a:pt x="262953" y="68827"/>
                </a:lnTo>
                <a:lnTo>
                  <a:pt x="261471" y="71314"/>
                </a:lnTo>
                <a:lnTo>
                  <a:pt x="258508" y="72923"/>
                </a:lnTo>
                <a:lnTo>
                  <a:pt x="255545" y="74532"/>
                </a:lnTo>
                <a:lnTo>
                  <a:pt x="252115" y="75336"/>
                </a:lnTo>
                <a:lnTo>
                  <a:pt x="241666" y="75336"/>
                </a:lnTo>
                <a:lnTo>
                  <a:pt x="237065" y="73727"/>
                </a:lnTo>
                <a:close/>
              </a:path>
              <a:path w="577644" h="83769">
                <a:moveTo>
                  <a:pt x="425299" y="23725"/>
                </a:moveTo>
                <a:lnTo>
                  <a:pt x="419841" y="29679"/>
                </a:lnTo>
                <a:lnTo>
                  <a:pt x="423233" y="47043"/>
                </a:lnTo>
                <a:lnTo>
                  <a:pt x="423427" y="41940"/>
                </a:lnTo>
                <a:lnTo>
                  <a:pt x="425162" y="37733"/>
                </a:lnTo>
                <a:lnTo>
                  <a:pt x="428437" y="34422"/>
                </a:lnTo>
                <a:lnTo>
                  <a:pt x="432434" y="20748"/>
                </a:lnTo>
                <a:lnTo>
                  <a:pt x="425299" y="23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15256" y="3600324"/>
            <a:ext cx="332725" cy="73766"/>
          </a:xfrm>
          <a:custGeom>
            <a:avLst/>
            <a:gdLst/>
            <a:ahLst/>
            <a:cxnLst/>
            <a:rect l="l" t="t" r="r" b="b"/>
            <a:pathLst>
              <a:path w="365998" h="83602">
                <a:moveTo>
                  <a:pt x="229716" y="23725"/>
                </a:moveTo>
                <a:lnTo>
                  <a:pt x="224258" y="29679"/>
                </a:lnTo>
                <a:lnTo>
                  <a:pt x="227650" y="47043"/>
                </a:lnTo>
                <a:lnTo>
                  <a:pt x="227844" y="41940"/>
                </a:lnTo>
                <a:lnTo>
                  <a:pt x="229580" y="37732"/>
                </a:lnTo>
                <a:lnTo>
                  <a:pt x="232855" y="34422"/>
                </a:lnTo>
                <a:lnTo>
                  <a:pt x="236851" y="20748"/>
                </a:lnTo>
                <a:lnTo>
                  <a:pt x="229716" y="23725"/>
                </a:lnTo>
                <a:close/>
              </a:path>
              <a:path w="365998" h="83602">
                <a:moveTo>
                  <a:pt x="273265" y="54976"/>
                </a:moveTo>
                <a:lnTo>
                  <a:pt x="273265" y="48985"/>
                </a:lnTo>
                <a:lnTo>
                  <a:pt x="272953" y="44621"/>
                </a:lnTo>
                <a:lnTo>
                  <a:pt x="272330" y="41884"/>
                </a:lnTo>
                <a:lnTo>
                  <a:pt x="271628" y="37890"/>
                </a:lnTo>
                <a:lnTo>
                  <a:pt x="270224" y="34395"/>
                </a:lnTo>
                <a:lnTo>
                  <a:pt x="268119" y="31399"/>
                </a:lnTo>
                <a:lnTo>
                  <a:pt x="265935" y="28255"/>
                </a:lnTo>
                <a:lnTo>
                  <a:pt x="262758" y="25694"/>
                </a:lnTo>
                <a:lnTo>
                  <a:pt x="258586" y="23716"/>
                </a:lnTo>
                <a:lnTo>
                  <a:pt x="254415" y="21737"/>
                </a:lnTo>
                <a:lnTo>
                  <a:pt x="250107" y="20748"/>
                </a:lnTo>
                <a:lnTo>
                  <a:pt x="236851" y="20748"/>
                </a:lnTo>
                <a:lnTo>
                  <a:pt x="232855" y="34422"/>
                </a:lnTo>
                <a:lnTo>
                  <a:pt x="236129" y="31113"/>
                </a:lnTo>
                <a:lnTo>
                  <a:pt x="240184" y="29457"/>
                </a:lnTo>
                <a:lnTo>
                  <a:pt x="251763" y="29457"/>
                </a:lnTo>
                <a:lnTo>
                  <a:pt x="256579" y="31861"/>
                </a:lnTo>
                <a:lnTo>
                  <a:pt x="259464" y="36669"/>
                </a:lnTo>
                <a:lnTo>
                  <a:pt x="261023" y="39258"/>
                </a:lnTo>
                <a:lnTo>
                  <a:pt x="262017" y="42716"/>
                </a:lnTo>
                <a:lnTo>
                  <a:pt x="262446" y="47043"/>
                </a:lnTo>
                <a:lnTo>
                  <a:pt x="227650" y="47043"/>
                </a:lnTo>
                <a:lnTo>
                  <a:pt x="224258" y="29679"/>
                </a:lnTo>
                <a:lnTo>
                  <a:pt x="218799" y="35634"/>
                </a:lnTo>
                <a:lnTo>
                  <a:pt x="216070" y="43382"/>
                </a:lnTo>
                <a:lnTo>
                  <a:pt x="216070" y="62614"/>
                </a:lnTo>
                <a:lnTo>
                  <a:pt x="218780" y="70149"/>
                </a:lnTo>
                <a:lnTo>
                  <a:pt x="224199" y="75530"/>
                </a:lnTo>
                <a:lnTo>
                  <a:pt x="229619" y="80912"/>
                </a:lnTo>
                <a:lnTo>
                  <a:pt x="236227" y="83602"/>
                </a:lnTo>
                <a:lnTo>
                  <a:pt x="247222" y="83602"/>
                </a:lnTo>
                <a:lnTo>
                  <a:pt x="250087" y="83306"/>
                </a:lnTo>
                <a:lnTo>
                  <a:pt x="252621" y="82715"/>
                </a:lnTo>
                <a:lnTo>
                  <a:pt x="257339" y="81679"/>
                </a:lnTo>
                <a:lnTo>
                  <a:pt x="261296" y="79682"/>
                </a:lnTo>
                <a:lnTo>
                  <a:pt x="264493" y="76723"/>
                </a:lnTo>
                <a:lnTo>
                  <a:pt x="266403" y="75022"/>
                </a:lnTo>
                <a:lnTo>
                  <a:pt x="268129" y="72830"/>
                </a:lnTo>
                <a:lnTo>
                  <a:pt x="269669" y="70149"/>
                </a:lnTo>
                <a:lnTo>
                  <a:pt x="271209" y="67468"/>
                </a:lnTo>
                <a:lnTo>
                  <a:pt x="272115" y="65036"/>
                </a:lnTo>
                <a:lnTo>
                  <a:pt x="272388" y="62854"/>
                </a:lnTo>
                <a:lnTo>
                  <a:pt x="262037" y="62854"/>
                </a:lnTo>
                <a:lnTo>
                  <a:pt x="261257" y="65480"/>
                </a:lnTo>
                <a:lnTo>
                  <a:pt x="259932" y="67791"/>
                </a:lnTo>
                <a:lnTo>
                  <a:pt x="258060" y="69789"/>
                </a:lnTo>
                <a:lnTo>
                  <a:pt x="254785" y="73228"/>
                </a:lnTo>
                <a:lnTo>
                  <a:pt x="250399" y="74948"/>
                </a:lnTo>
                <a:lnTo>
                  <a:pt x="239015" y="74948"/>
                </a:lnTo>
                <a:lnTo>
                  <a:pt x="234668" y="73126"/>
                </a:lnTo>
                <a:lnTo>
                  <a:pt x="231860" y="69483"/>
                </a:lnTo>
                <a:lnTo>
                  <a:pt x="229053" y="65840"/>
                </a:lnTo>
                <a:lnTo>
                  <a:pt x="227552" y="61005"/>
                </a:lnTo>
                <a:lnTo>
                  <a:pt x="227357" y="54976"/>
                </a:lnTo>
                <a:lnTo>
                  <a:pt x="273265" y="54976"/>
                </a:lnTo>
                <a:close/>
              </a:path>
              <a:path w="365998" h="83602">
                <a:moveTo>
                  <a:pt x="365998" y="22079"/>
                </a:moveTo>
                <a:lnTo>
                  <a:pt x="355471" y="22079"/>
                </a:lnTo>
                <a:lnTo>
                  <a:pt x="342664" y="68623"/>
                </a:lnTo>
                <a:lnTo>
                  <a:pt x="330382" y="22079"/>
                </a:lnTo>
                <a:lnTo>
                  <a:pt x="318569" y="22079"/>
                </a:lnTo>
                <a:lnTo>
                  <a:pt x="306347" y="68901"/>
                </a:lnTo>
                <a:lnTo>
                  <a:pt x="294300" y="22079"/>
                </a:lnTo>
                <a:lnTo>
                  <a:pt x="282779" y="22079"/>
                </a:lnTo>
                <a:lnTo>
                  <a:pt x="300849" y="81494"/>
                </a:lnTo>
                <a:lnTo>
                  <a:pt x="311785" y="81494"/>
                </a:lnTo>
                <a:lnTo>
                  <a:pt x="324125" y="35504"/>
                </a:lnTo>
                <a:lnTo>
                  <a:pt x="336874" y="81494"/>
                </a:lnTo>
                <a:lnTo>
                  <a:pt x="347810" y="81494"/>
                </a:lnTo>
                <a:lnTo>
                  <a:pt x="365998" y="22079"/>
                </a:lnTo>
                <a:close/>
              </a:path>
              <a:path w="365998" h="83602">
                <a:moveTo>
                  <a:pt x="0" y="22356"/>
                </a:moveTo>
                <a:lnTo>
                  <a:pt x="0" y="81494"/>
                </a:lnTo>
                <a:lnTo>
                  <a:pt x="10702" y="81494"/>
                </a:lnTo>
                <a:lnTo>
                  <a:pt x="10702" y="22356"/>
                </a:lnTo>
                <a:lnTo>
                  <a:pt x="0" y="22356"/>
                </a:lnTo>
                <a:close/>
              </a:path>
              <a:path w="365998" h="83602">
                <a:moveTo>
                  <a:pt x="0" y="0"/>
                </a:moveTo>
                <a:lnTo>
                  <a:pt x="0" y="11317"/>
                </a:lnTo>
                <a:lnTo>
                  <a:pt x="10702" y="11317"/>
                </a:lnTo>
                <a:lnTo>
                  <a:pt x="10702" y="0"/>
                </a:lnTo>
                <a:lnTo>
                  <a:pt x="0" y="0"/>
                </a:lnTo>
                <a:close/>
              </a:path>
              <a:path w="365998" h="83602">
                <a:moveTo>
                  <a:pt x="40469" y="81494"/>
                </a:moveTo>
                <a:lnTo>
                  <a:pt x="40469" y="46488"/>
                </a:lnTo>
                <a:lnTo>
                  <a:pt x="40732" y="43502"/>
                </a:lnTo>
                <a:lnTo>
                  <a:pt x="41258" y="41412"/>
                </a:lnTo>
                <a:lnTo>
                  <a:pt x="41784" y="39323"/>
                </a:lnTo>
                <a:lnTo>
                  <a:pt x="42925" y="37298"/>
                </a:lnTo>
                <a:lnTo>
                  <a:pt x="44679" y="35338"/>
                </a:lnTo>
                <a:lnTo>
                  <a:pt x="46863" y="32897"/>
                </a:lnTo>
                <a:lnTo>
                  <a:pt x="49397" y="31270"/>
                </a:lnTo>
                <a:lnTo>
                  <a:pt x="52282" y="30456"/>
                </a:lnTo>
                <a:lnTo>
                  <a:pt x="53881" y="29975"/>
                </a:lnTo>
                <a:lnTo>
                  <a:pt x="55928" y="29735"/>
                </a:lnTo>
                <a:lnTo>
                  <a:pt x="63335" y="29735"/>
                </a:lnTo>
                <a:lnTo>
                  <a:pt x="66727" y="31584"/>
                </a:lnTo>
                <a:lnTo>
                  <a:pt x="68598" y="35282"/>
                </a:lnTo>
                <a:lnTo>
                  <a:pt x="69729" y="37501"/>
                </a:lnTo>
                <a:lnTo>
                  <a:pt x="70295" y="40423"/>
                </a:lnTo>
                <a:lnTo>
                  <a:pt x="70295" y="81494"/>
                </a:lnTo>
                <a:lnTo>
                  <a:pt x="80997" y="81494"/>
                </a:lnTo>
                <a:lnTo>
                  <a:pt x="80997" y="37391"/>
                </a:lnTo>
                <a:lnTo>
                  <a:pt x="80139" y="32786"/>
                </a:lnTo>
                <a:lnTo>
                  <a:pt x="78424" y="29568"/>
                </a:lnTo>
                <a:lnTo>
                  <a:pt x="75304" y="23688"/>
                </a:lnTo>
                <a:lnTo>
                  <a:pt x="69300" y="20748"/>
                </a:lnTo>
                <a:lnTo>
                  <a:pt x="56356" y="20748"/>
                </a:lnTo>
                <a:lnTo>
                  <a:pt x="52672" y="21506"/>
                </a:lnTo>
                <a:lnTo>
                  <a:pt x="49358" y="23022"/>
                </a:lnTo>
                <a:lnTo>
                  <a:pt x="46044" y="24539"/>
                </a:lnTo>
                <a:lnTo>
                  <a:pt x="42906" y="27035"/>
                </a:lnTo>
                <a:lnTo>
                  <a:pt x="39943" y="30511"/>
                </a:lnTo>
                <a:lnTo>
                  <a:pt x="39943" y="22079"/>
                </a:lnTo>
                <a:lnTo>
                  <a:pt x="29942" y="22079"/>
                </a:lnTo>
                <a:lnTo>
                  <a:pt x="29942" y="81494"/>
                </a:lnTo>
                <a:lnTo>
                  <a:pt x="40469" y="81494"/>
                </a:lnTo>
                <a:close/>
              </a:path>
              <a:path w="365998" h="83602">
                <a:moveTo>
                  <a:pt x="131155" y="81494"/>
                </a:moveTo>
                <a:lnTo>
                  <a:pt x="142266" y="81494"/>
                </a:lnTo>
                <a:lnTo>
                  <a:pt x="142266" y="15533"/>
                </a:lnTo>
                <a:lnTo>
                  <a:pt x="186303" y="81494"/>
                </a:lnTo>
                <a:lnTo>
                  <a:pt x="199344" y="81494"/>
                </a:lnTo>
                <a:lnTo>
                  <a:pt x="199344" y="0"/>
                </a:lnTo>
                <a:lnTo>
                  <a:pt x="188291" y="0"/>
                </a:lnTo>
                <a:lnTo>
                  <a:pt x="188291" y="66016"/>
                </a:lnTo>
                <a:lnTo>
                  <a:pt x="144898" y="0"/>
                </a:lnTo>
                <a:lnTo>
                  <a:pt x="131155" y="0"/>
                </a:lnTo>
                <a:lnTo>
                  <a:pt x="131155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20120" y="3600595"/>
            <a:ext cx="0" cy="71635"/>
          </a:xfrm>
          <a:custGeom>
            <a:avLst/>
            <a:gdLst/>
            <a:ahLst/>
            <a:cxnLst/>
            <a:rect l="l" t="t" r="r" b="b"/>
            <a:pathLst>
              <a:path h="81186">
                <a:moveTo>
                  <a:pt x="0" y="0"/>
                </a:moveTo>
                <a:lnTo>
                  <a:pt x="0" y="81186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17542" y="3717281"/>
            <a:ext cx="58322" cy="71906"/>
          </a:xfrm>
          <a:custGeom>
            <a:avLst/>
            <a:gdLst/>
            <a:ahLst/>
            <a:cxnLst/>
            <a:rect l="l" t="t" r="r" b="b"/>
            <a:pathLst>
              <a:path w="64154" h="81494">
                <a:moveTo>
                  <a:pt x="0" y="81494"/>
                </a:moveTo>
                <a:lnTo>
                  <a:pt x="11637" y="81494"/>
                </a:lnTo>
                <a:lnTo>
                  <a:pt x="11637" y="47043"/>
                </a:lnTo>
                <a:lnTo>
                  <a:pt x="38656" y="47043"/>
                </a:lnTo>
                <a:lnTo>
                  <a:pt x="40021" y="37723"/>
                </a:lnTo>
                <a:lnTo>
                  <a:pt x="11637" y="37723"/>
                </a:lnTo>
                <a:lnTo>
                  <a:pt x="11637" y="9486"/>
                </a:lnTo>
                <a:lnTo>
                  <a:pt x="39280" y="9486"/>
                </a:lnTo>
                <a:lnTo>
                  <a:pt x="42808" y="10059"/>
                </a:lnTo>
                <a:lnTo>
                  <a:pt x="45381" y="11206"/>
                </a:lnTo>
                <a:lnTo>
                  <a:pt x="50060" y="13351"/>
                </a:lnTo>
                <a:lnTo>
                  <a:pt x="52399" y="17419"/>
                </a:lnTo>
                <a:lnTo>
                  <a:pt x="52399" y="28736"/>
                </a:lnTo>
                <a:lnTo>
                  <a:pt x="50771" y="32453"/>
                </a:lnTo>
                <a:lnTo>
                  <a:pt x="47516" y="34561"/>
                </a:lnTo>
                <a:lnTo>
                  <a:pt x="47311" y="47043"/>
                </a:lnTo>
                <a:lnTo>
                  <a:pt x="53724" y="44685"/>
                </a:lnTo>
                <a:lnTo>
                  <a:pt x="57896" y="39970"/>
                </a:lnTo>
                <a:lnTo>
                  <a:pt x="62068" y="35255"/>
                </a:lnTo>
                <a:lnTo>
                  <a:pt x="64154" y="29716"/>
                </a:lnTo>
                <a:lnTo>
                  <a:pt x="64154" y="15958"/>
                </a:lnTo>
                <a:lnTo>
                  <a:pt x="61815" y="10216"/>
                </a:lnTo>
                <a:lnTo>
                  <a:pt x="57136" y="6130"/>
                </a:lnTo>
                <a:lnTo>
                  <a:pt x="52458" y="2043"/>
                </a:lnTo>
                <a:lnTo>
                  <a:pt x="46298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52684" y="3747776"/>
            <a:ext cx="8054" cy="11014"/>
          </a:xfrm>
          <a:custGeom>
            <a:avLst/>
            <a:gdLst/>
            <a:ahLst/>
            <a:cxnLst/>
            <a:rect l="l" t="t" r="r" b="b"/>
            <a:pathLst>
              <a:path w="8859" h="12482">
                <a:moveTo>
                  <a:pt x="8655" y="12482"/>
                </a:moveTo>
                <a:lnTo>
                  <a:pt x="8859" y="0"/>
                </a:lnTo>
                <a:lnTo>
                  <a:pt x="5604" y="2108"/>
                </a:lnTo>
                <a:lnTo>
                  <a:pt x="1364" y="3162"/>
                </a:lnTo>
                <a:lnTo>
                  <a:pt x="0" y="12482"/>
                </a:lnTo>
                <a:lnTo>
                  <a:pt x="8655" y="1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788110" y="3735588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3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34081" y="3777930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887653" y="3722372"/>
            <a:ext cx="9569" cy="0"/>
          </a:xfrm>
          <a:custGeom>
            <a:avLst/>
            <a:gdLst/>
            <a:ahLst/>
            <a:cxnLst/>
            <a:rect l="l" t="t" r="r" b="b"/>
            <a:pathLst>
              <a:path w="10526">
                <a:moveTo>
                  <a:pt x="0" y="0"/>
                </a:moveTo>
                <a:lnTo>
                  <a:pt x="10526" y="0"/>
                </a:lnTo>
              </a:path>
            </a:pathLst>
          </a:custGeom>
          <a:ln w="128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78615" y="3737008"/>
            <a:ext cx="18607" cy="73326"/>
          </a:xfrm>
          <a:custGeom>
            <a:avLst/>
            <a:gdLst/>
            <a:ahLst/>
            <a:cxnLst/>
            <a:rect l="l" t="t" r="r" b="b"/>
            <a:pathLst>
              <a:path w="20468" h="83103">
                <a:moveTo>
                  <a:pt x="2095" y="83010"/>
                </a:moveTo>
                <a:lnTo>
                  <a:pt x="11131" y="83103"/>
                </a:lnTo>
                <a:lnTo>
                  <a:pt x="15790" y="81290"/>
                </a:lnTo>
                <a:lnTo>
                  <a:pt x="18246" y="77666"/>
                </a:lnTo>
                <a:lnTo>
                  <a:pt x="19727" y="75521"/>
                </a:lnTo>
                <a:lnTo>
                  <a:pt x="20468" y="72285"/>
                </a:lnTo>
                <a:lnTo>
                  <a:pt x="20468" y="0"/>
                </a:lnTo>
                <a:lnTo>
                  <a:pt x="9941" y="0"/>
                </a:lnTo>
                <a:lnTo>
                  <a:pt x="9941" y="70306"/>
                </a:lnTo>
                <a:lnTo>
                  <a:pt x="9464" y="72331"/>
                </a:lnTo>
                <a:lnTo>
                  <a:pt x="7553" y="73626"/>
                </a:lnTo>
                <a:lnTo>
                  <a:pt x="4717" y="74023"/>
                </a:lnTo>
                <a:lnTo>
                  <a:pt x="0" y="74171"/>
                </a:lnTo>
                <a:lnTo>
                  <a:pt x="0" y="82825"/>
                </a:lnTo>
                <a:lnTo>
                  <a:pt x="2095" y="83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919127" y="3735588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6" y="21192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11684" y="3735588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3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5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9" y="54782"/>
                </a:lnTo>
                <a:lnTo>
                  <a:pt x="13548" y="60164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7" y="42106"/>
                </a:lnTo>
                <a:lnTo>
                  <a:pt x="45966" y="42106"/>
                </a:lnTo>
                <a:lnTo>
                  <a:pt x="45187" y="44732"/>
                </a:lnTo>
                <a:lnTo>
                  <a:pt x="43861" y="47043"/>
                </a:lnTo>
                <a:lnTo>
                  <a:pt x="41990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3" y="45092"/>
                </a:lnTo>
                <a:lnTo>
                  <a:pt x="11482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974508" y="3735246"/>
            <a:ext cx="48752" cy="55459"/>
          </a:xfrm>
          <a:custGeom>
            <a:avLst/>
            <a:gdLst/>
            <a:ahLst/>
            <a:cxnLst/>
            <a:rect l="l" t="t" r="r" b="b"/>
            <a:pathLst>
              <a:path w="53627" h="62854">
                <a:moveTo>
                  <a:pt x="21715" y="8931"/>
                </a:moveTo>
                <a:lnTo>
                  <a:pt x="33334" y="8931"/>
                </a:lnTo>
                <a:lnTo>
                  <a:pt x="36902" y="10142"/>
                </a:lnTo>
                <a:lnTo>
                  <a:pt x="39124" y="12565"/>
                </a:lnTo>
                <a:lnTo>
                  <a:pt x="41346" y="14987"/>
                </a:lnTo>
                <a:lnTo>
                  <a:pt x="42769" y="18029"/>
                </a:lnTo>
                <a:lnTo>
                  <a:pt x="43393" y="21691"/>
                </a:lnTo>
                <a:lnTo>
                  <a:pt x="53627" y="21691"/>
                </a:lnTo>
                <a:lnTo>
                  <a:pt x="52731" y="13739"/>
                </a:lnTo>
                <a:lnTo>
                  <a:pt x="50070" y="8136"/>
                </a:lnTo>
                <a:lnTo>
                  <a:pt x="45645" y="4882"/>
                </a:lnTo>
                <a:lnTo>
                  <a:pt x="41220" y="1627"/>
                </a:lnTo>
                <a:lnTo>
                  <a:pt x="35478" y="0"/>
                </a:lnTo>
                <a:lnTo>
                  <a:pt x="20156" y="0"/>
                </a:lnTo>
                <a:lnTo>
                  <a:pt x="13353" y="2903"/>
                </a:lnTo>
                <a:lnTo>
                  <a:pt x="8011" y="8709"/>
                </a:lnTo>
                <a:lnTo>
                  <a:pt x="1965" y="19266"/>
                </a:lnTo>
                <a:lnTo>
                  <a:pt x="0" y="33063"/>
                </a:lnTo>
                <a:lnTo>
                  <a:pt x="0" y="41570"/>
                </a:lnTo>
                <a:lnTo>
                  <a:pt x="2436" y="48661"/>
                </a:lnTo>
                <a:lnTo>
                  <a:pt x="7309" y="54338"/>
                </a:lnTo>
                <a:lnTo>
                  <a:pt x="12184" y="60016"/>
                </a:lnTo>
                <a:lnTo>
                  <a:pt x="18714" y="62854"/>
                </a:lnTo>
                <a:lnTo>
                  <a:pt x="34192" y="62854"/>
                </a:lnTo>
                <a:lnTo>
                  <a:pt x="40176" y="61032"/>
                </a:lnTo>
                <a:lnTo>
                  <a:pt x="44855" y="57389"/>
                </a:lnTo>
                <a:lnTo>
                  <a:pt x="49534" y="53747"/>
                </a:lnTo>
                <a:lnTo>
                  <a:pt x="52457" y="47986"/>
                </a:lnTo>
                <a:lnTo>
                  <a:pt x="53627" y="40109"/>
                </a:lnTo>
                <a:lnTo>
                  <a:pt x="43393" y="40109"/>
                </a:lnTo>
                <a:lnTo>
                  <a:pt x="42418" y="44510"/>
                </a:lnTo>
                <a:lnTo>
                  <a:pt x="40654" y="47977"/>
                </a:lnTo>
                <a:lnTo>
                  <a:pt x="38100" y="50511"/>
                </a:lnTo>
                <a:lnTo>
                  <a:pt x="35547" y="53044"/>
                </a:lnTo>
                <a:lnTo>
                  <a:pt x="32087" y="54311"/>
                </a:lnTo>
                <a:lnTo>
                  <a:pt x="22028" y="54311"/>
                </a:lnTo>
                <a:lnTo>
                  <a:pt x="17856" y="52276"/>
                </a:lnTo>
                <a:lnTo>
                  <a:pt x="15205" y="48208"/>
                </a:lnTo>
                <a:lnTo>
                  <a:pt x="12554" y="44140"/>
                </a:lnTo>
                <a:lnTo>
                  <a:pt x="11228" y="39129"/>
                </a:lnTo>
                <a:lnTo>
                  <a:pt x="11228" y="27257"/>
                </a:lnTo>
                <a:lnTo>
                  <a:pt x="12163" y="22282"/>
                </a:lnTo>
                <a:lnTo>
                  <a:pt x="14035" y="18251"/>
                </a:lnTo>
                <a:lnTo>
                  <a:pt x="16920" y="12038"/>
                </a:lnTo>
                <a:lnTo>
                  <a:pt x="21715" y="8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056541" y="3735392"/>
            <a:ext cx="46998" cy="55802"/>
          </a:xfrm>
          <a:custGeom>
            <a:avLst/>
            <a:gdLst/>
            <a:ahLst/>
            <a:cxnLst/>
            <a:rect l="l" t="t" r="r" b="b"/>
            <a:pathLst>
              <a:path w="51698" h="63242">
                <a:moveTo>
                  <a:pt x="15400" y="53201"/>
                </a:moveTo>
                <a:lnTo>
                  <a:pt x="12749" y="49983"/>
                </a:lnTo>
                <a:lnTo>
                  <a:pt x="11306" y="48208"/>
                </a:lnTo>
                <a:lnTo>
                  <a:pt x="10429" y="45656"/>
                </a:lnTo>
                <a:lnTo>
                  <a:pt x="10117" y="42328"/>
                </a:lnTo>
                <a:lnTo>
                  <a:pt x="0" y="42328"/>
                </a:lnTo>
                <a:lnTo>
                  <a:pt x="273" y="48245"/>
                </a:lnTo>
                <a:lnTo>
                  <a:pt x="2349" y="53210"/>
                </a:lnTo>
                <a:lnTo>
                  <a:pt x="6228" y="57223"/>
                </a:lnTo>
                <a:lnTo>
                  <a:pt x="10107" y="61236"/>
                </a:lnTo>
                <a:lnTo>
                  <a:pt x="16706" y="63242"/>
                </a:lnTo>
                <a:lnTo>
                  <a:pt x="34680" y="63242"/>
                </a:lnTo>
                <a:lnTo>
                  <a:pt x="41122" y="61319"/>
                </a:lnTo>
                <a:lnTo>
                  <a:pt x="45352" y="57473"/>
                </a:lnTo>
                <a:lnTo>
                  <a:pt x="49583" y="53626"/>
                </a:lnTo>
                <a:lnTo>
                  <a:pt x="51698" y="49059"/>
                </a:lnTo>
                <a:lnTo>
                  <a:pt x="51698" y="38297"/>
                </a:lnTo>
                <a:lnTo>
                  <a:pt x="49651" y="34284"/>
                </a:lnTo>
                <a:lnTo>
                  <a:pt x="45557" y="31732"/>
                </a:lnTo>
                <a:lnTo>
                  <a:pt x="42984" y="30105"/>
                </a:lnTo>
                <a:lnTo>
                  <a:pt x="37916" y="28422"/>
                </a:lnTo>
                <a:lnTo>
                  <a:pt x="30352" y="26684"/>
                </a:lnTo>
                <a:lnTo>
                  <a:pt x="23393" y="25075"/>
                </a:lnTo>
                <a:lnTo>
                  <a:pt x="20351" y="24372"/>
                </a:lnTo>
                <a:lnTo>
                  <a:pt x="18051" y="23558"/>
                </a:lnTo>
                <a:lnTo>
                  <a:pt x="16492" y="22634"/>
                </a:lnTo>
                <a:lnTo>
                  <a:pt x="13801" y="21080"/>
                </a:lnTo>
                <a:lnTo>
                  <a:pt x="12456" y="19009"/>
                </a:lnTo>
                <a:lnTo>
                  <a:pt x="12456" y="14053"/>
                </a:lnTo>
                <a:lnTo>
                  <a:pt x="13480" y="12149"/>
                </a:lnTo>
                <a:lnTo>
                  <a:pt x="15527" y="10706"/>
                </a:lnTo>
                <a:lnTo>
                  <a:pt x="17574" y="9264"/>
                </a:lnTo>
                <a:lnTo>
                  <a:pt x="20585" y="8543"/>
                </a:lnTo>
                <a:lnTo>
                  <a:pt x="30527" y="8543"/>
                </a:lnTo>
                <a:lnTo>
                  <a:pt x="34718" y="9856"/>
                </a:lnTo>
                <a:lnTo>
                  <a:pt x="37136" y="12482"/>
                </a:lnTo>
                <a:lnTo>
                  <a:pt x="38617" y="14331"/>
                </a:lnTo>
                <a:lnTo>
                  <a:pt x="39455" y="16383"/>
                </a:lnTo>
                <a:lnTo>
                  <a:pt x="39650" y="18639"/>
                </a:lnTo>
                <a:lnTo>
                  <a:pt x="49592" y="18639"/>
                </a:lnTo>
                <a:lnTo>
                  <a:pt x="49670" y="14793"/>
                </a:lnTo>
                <a:lnTo>
                  <a:pt x="48403" y="11206"/>
                </a:lnTo>
                <a:lnTo>
                  <a:pt x="45791" y="7877"/>
                </a:lnTo>
                <a:lnTo>
                  <a:pt x="41619" y="2625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8"/>
                </a:lnTo>
                <a:lnTo>
                  <a:pt x="8158" y="5214"/>
                </a:lnTo>
                <a:lnTo>
                  <a:pt x="3889" y="8691"/>
                </a:lnTo>
                <a:lnTo>
                  <a:pt x="1754" y="13240"/>
                </a:lnTo>
                <a:lnTo>
                  <a:pt x="1754" y="23632"/>
                </a:lnTo>
                <a:lnTo>
                  <a:pt x="4016" y="27368"/>
                </a:lnTo>
                <a:lnTo>
                  <a:pt x="8538" y="30067"/>
                </a:lnTo>
                <a:lnTo>
                  <a:pt x="11072" y="31621"/>
                </a:lnTo>
                <a:lnTo>
                  <a:pt x="15010" y="33026"/>
                </a:lnTo>
                <a:lnTo>
                  <a:pt x="20351" y="34284"/>
                </a:lnTo>
                <a:lnTo>
                  <a:pt x="28714" y="36281"/>
                </a:lnTo>
                <a:lnTo>
                  <a:pt x="33198" y="37353"/>
                </a:lnTo>
                <a:lnTo>
                  <a:pt x="36200" y="38297"/>
                </a:lnTo>
                <a:lnTo>
                  <a:pt x="37721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6" y="50788"/>
                </a:lnTo>
                <a:lnTo>
                  <a:pt x="36843" y="52397"/>
                </a:lnTo>
                <a:lnTo>
                  <a:pt x="33880" y="54005"/>
                </a:lnTo>
                <a:lnTo>
                  <a:pt x="30449" y="54810"/>
                </a:lnTo>
                <a:lnTo>
                  <a:pt x="20001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27034" y="3722127"/>
            <a:ext cx="26476" cy="67893"/>
          </a:xfrm>
          <a:custGeom>
            <a:avLst/>
            <a:gdLst/>
            <a:ahLst/>
            <a:cxnLst/>
            <a:rect l="l" t="t" r="r" b="b"/>
            <a:pathLst>
              <a:path w="29124" h="76945">
                <a:moveTo>
                  <a:pt x="21111" y="76945"/>
                </a:moveTo>
                <a:lnTo>
                  <a:pt x="24046" y="76871"/>
                </a:lnTo>
                <a:lnTo>
                  <a:pt x="26658" y="76575"/>
                </a:lnTo>
                <a:lnTo>
                  <a:pt x="29124" y="76002"/>
                </a:lnTo>
                <a:lnTo>
                  <a:pt x="29124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4" y="24742"/>
                </a:lnTo>
                <a:lnTo>
                  <a:pt x="29124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7" y="70981"/>
                </a:lnTo>
                <a:lnTo>
                  <a:pt x="11111" y="73367"/>
                </a:lnTo>
                <a:lnTo>
                  <a:pt x="12866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20257" y="3735245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9"/>
                </a:lnTo>
                <a:lnTo>
                  <a:pt x="10819" y="38888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5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3" y="0"/>
                </a:lnTo>
                <a:lnTo>
                  <a:pt x="20527" y="0"/>
                </a:lnTo>
                <a:lnTo>
                  <a:pt x="13353" y="2958"/>
                </a:lnTo>
                <a:lnTo>
                  <a:pt x="8011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1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782173" y="3836343"/>
            <a:ext cx="28124" cy="69801"/>
          </a:xfrm>
          <a:custGeom>
            <a:avLst/>
            <a:gdLst/>
            <a:ahLst/>
            <a:cxnLst/>
            <a:rect l="l" t="t" r="r" b="b"/>
            <a:pathLst>
              <a:path w="30936" h="79108">
                <a:moveTo>
                  <a:pt x="19708" y="22856"/>
                </a:moveTo>
                <a:lnTo>
                  <a:pt x="19708" y="79108"/>
                </a:lnTo>
                <a:lnTo>
                  <a:pt x="30936" y="79108"/>
                </a:lnTo>
                <a:lnTo>
                  <a:pt x="30936" y="0"/>
                </a:lnTo>
                <a:lnTo>
                  <a:pt x="22632" y="0"/>
                </a:lnTo>
                <a:lnTo>
                  <a:pt x="21150" y="6139"/>
                </a:lnTo>
                <a:lnTo>
                  <a:pt x="18909" y="10031"/>
                </a:lnTo>
                <a:lnTo>
                  <a:pt x="15907" y="11677"/>
                </a:lnTo>
                <a:lnTo>
                  <a:pt x="12904" y="13323"/>
                </a:lnTo>
                <a:lnTo>
                  <a:pt x="7602" y="14497"/>
                </a:lnTo>
                <a:lnTo>
                  <a:pt x="0" y="15200"/>
                </a:lnTo>
                <a:lnTo>
                  <a:pt x="0" y="22856"/>
                </a:lnTo>
                <a:lnTo>
                  <a:pt x="19708" y="2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711640" y="3828413"/>
            <a:ext cx="53005" cy="89332"/>
          </a:xfrm>
          <a:custGeom>
            <a:avLst/>
            <a:gdLst/>
            <a:ahLst/>
            <a:cxnLst/>
            <a:rect l="l" t="t" r="r" b="b"/>
            <a:pathLst>
              <a:path w="58306" h="101243">
                <a:moveTo>
                  <a:pt x="41035" y="45176"/>
                </a:moveTo>
                <a:lnTo>
                  <a:pt x="31989" y="42772"/>
                </a:lnTo>
                <a:lnTo>
                  <a:pt x="31989" y="15810"/>
                </a:lnTo>
                <a:lnTo>
                  <a:pt x="37370" y="15995"/>
                </a:lnTo>
                <a:lnTo>
                  <a:pt x="41288" y="17955"/>
                </a:lnTo>
                <a:lnTo>
                  <a:pt x="43744" y="21691"/>
                </a:lnTo>
                <a:lnTo>
                  <a:pt x="45070" y="23725"/>
                </a:lnTo>
                <a:lnTo>
                  <a:pt x="45869" y="26147"/>
                </a:lnTo>
                <a:lnTo>
                  <a:pt x="46142" y="28958"/>
                </a:lnTo>
                <a:lnTo>
                  <a:pt x="56376" y="28958"/>
                </a:lnTo>
                <a:lnTo>
                  <a:pt x="56181" y="22671"/>
                </a:lnTo>
                <a:lnTo>
                  <a:pt x="54008" y="17613"/>
                </a:lnTo>
                <a:lnTo>
                  <a:pt x="49856" y="13785"/>
                </a:lnTo>
                <a:lnTo>
                  <a:pt x="45703" y="9957"/>
                </a:lnTo>
                <a:lnTo>
                  <a:pt x="39748" y="7785"/>
                </a:lnTo>
                <a:lnTo>
                  <a:pt x="31989" y="7267"/>
                </a:lnTo>
                <a:lnTo>
                  <a:pt x="31989" y="0"/>
                </a:lnTo>
                <a:lnTo>
                  <a:pt x="26434" y="0"/>
                </a:lnTo>
                <a:lnTo>
                  <a:pt x="26434" y="7378"/>
                </a:lnTo>
                <a:lnTo>
                  <a:pt x="18597" y="7452"/>
                </a:lnTo>
                <a:lnTo>
                  <a:pt x="15410" y="20082"/>
                </a:lnTo>
                <a:lnTo>
                  <a:pt x="17574" y="17308"/>
                </a:lnTo>
                <a:lnTo>
                  <a:pt x="21209" y="15829"/>
                </a:lnTo>
                <a:lnTo>
                  <a:pt x="26316" y="15644"/>
                </a:lnTo>
                <a:lnTo>
                  <a:pt x="26316" y="41718"/>
                </a:lnTo>
                <a:lnTo>
                  <a:pt x="21989" y="40904"/>
                </a:lnTo>
                <a:lnTo>
                  <a:pt x="18548" y="39462"/>
                </a:lnTo>
                <a:lnTo>
                  <a:pt x="15995" y="37390"/>
                </a:lnTo>
                <a:lnTo>
                  <a:pt x="13441" y="35319"/>
                </a:lnTo>
                <a:lnTo>
                  <a:pt x="12164" y="32453"/>
                </a:lnTo>
                <a:lnTo>
                  <a:pt x="11676" y="47764"/>
                </a:lnTo>
                <a:lnTo>
                  <a:pt x="17895" y="50298"/>
                </a:lnTo>
                <a:lnTo>
                  <a:pt x="26316" y="51814"/>
                </a:lnTo>
                <a:lnTo>
                  <a:pt x="26316" y="82049"/>
                </a:lnTo>
                <a:lnTo>
                  <a:pt x="19767" y="81531"/>
                </a:lnTo>
                <a:lnTo>
                  <a:pt x="15283" y="79182"/>
                </a:lnTo>
                <a:lnTo>
                  <a:pt x="12866" y="75003"/>
                </a:lnTo>
                <a:lnTo>
                  <a:pt x="11501" y="72673"/>
                </a:lnTo>
                <a:lnTo>
                  <a:pt x="10663" y="68975"/>
                </a:lnTo>
                <a:lnTo>
                  <a:pt x="10351" y="63908"/>
                </a:lnTo>
                <a:lnTo>
                  <a:pt x="0" y="63908"/>
                </a:lnTo>
                <a:lnTo>
                  <a:pt x="0" y="70269"/>
                </a:lnTo>
                <a:lnTo>
                  <a:pt x="1111" y="75318"/>
                </a:lnTo>
                <a:lnTo>
                  <a:pt x="3333" y="79053"/>
                </a:lnTo>
                <a:lnTo>
                  <a:pt x="3511" y="79351"/>
                </a:lnTo>
                <a:lnTo>
                  <a:pt x="12317" y="87179"/>
                </a:lnTo>
                <a:lnTo>
                  <a:pt x="26434" y="90481"/>
                </a:lnTo>
                <a:lnTo>
                  <a:pt x="26434" y="101243"/>
                </a:lnTo>
                <a:lnTo>
                  <a:pt x="31989" y="101243"/>
                </a:lnTo>
                <a:lnTo>
                  <a:pt x="31989" y="53146"/>
                </a:lnTo>
                <a:lnTo>
                  <a:pt x="36863" y="54403"/>
                </a:lnTo>
                <a:lnTo>
                  <a:pt x="40333" y="55735"/>
                </a:lnTo>
                <a:lnTo>
                  <a:pt x="42399" y="57140"/>
                </a:lnTo>
                <a:lnTo>
                  <a:pt x="45986" y="59544"/>
                </a:lnTo>
                <a:lnTo>
                  <a:pt x="47779" y="63057"/>
                </a:lnTo>
                <a:lnTo>
                  <a:pt x="47779" y="70602"/>
                </a:lnTo>
                <a:lnTo>
                  <a:pt x="47117" y="73173"/>
                </a:lnTo>
                <a:lnTo>
                  <a:pt x="45791" y="75392"/>
                </a:lnTo>
                <a:lnTo>
                  <a:pt x="44446" y="88225"/>
                </a:lnTo>
                <a:lnTo>
                  <a:pt x="48188" y="85932"/>
                </a:lnTo>
                <a:lnTo>
                  <a:pt x="54934" y="81790"/>
                </a:lnTo>
                <a:lnTo>
                  <a:pt x="58306" y="74800"/>
                </a:lnTo>
                <a:lnTo>
                  <a:pt x="58306" y="58157"/>
                </a:lnTo>
                <a:lnTo>
                  <a:pt x="55674" y="53016"/>
                </a:lnTo>
                <a:lnTo>
                  <a:pt x="50411" y="49540"/>
                </a:lnTo>
                <a:lnTo>
                  <a:pt x="47175" y="47432"/>
                </a:lnTo>
                <a:lnTo>
                  <a:pt x="41035" y="4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740722" y="3894935"/>
            <a:ext cx="12546" cy="13314"/>
          </a:xfrm>
          <a:custGeom>
            <a:avLst/>
            <a:gdLst/>
            <a:ahLst/>
            <a:cxnLst/>
            <a:rect l="l" t="t" r="r" b="b"/>
            <a:pathLst>
              <a:path w="13801" h="15089">
                <a:moveTo>
                  <a:pt x="11267" y="4327"/>
                </a:moveTo>
                <a:lnTo>
                  <a:pt x="6667" y="6638"/>
                </a:lnTo>
                <a:lnTo>
                  <a:pt x="0" y="6934"/>
                </a:lnTo>
                <a:lnTo>
                  <a:pt x="0" y="15089"/>
                </a:lnTo>
                <a:lnTo>
                  <a:pt x="7057" y="14349"/>
                </a:lnTo>
                <a:lnTo>
                  <a:pt x="12456" y="12833"/>
                </a:lnTo>
                <a:lnTo>
                  <a:pt x="13801" y="0"/>
                </a:lnTo>
                <a:lnTo>
                  <a:pt x="11267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48911" y="383604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0" y="23329"/>
                </a:lnTo>
                <a:lnTo>
                  <a:pt x="40901" y="12703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6" y="8986"/>
                </a:lnTo>
                <a:lnTo>
                  <a:pt x="24780" y="8986"/>
                </a:lnTo>
                <a:lnTo>
                  <a:pt x="29322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50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38669" y="3841569"/>
            <a:ext cx="15418" cy="63800"/>
          </a:xfrm>
          <a:custGeom>
            <a:avLst/>
            <a:gdLst/>
            <a:ahLst/>
            <a:cxnLst/>
            <a:rect l="l" t="t" r="r" b="b"/>
            <a:pathLst>
              <a:path w="16960" h="72307">
                <a:moveTo>
                  <a:pt x="16960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4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80"/>
                </a:lnTo>
                <a:lnTo>
                  <a:pt x="15556" y="72307"/>
                </a:lnTo>
                <a:lnTo>
                  <a:pt x="16960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12425" y="3836049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0" y="23329"/>
                </a:lnTo>
                <a:lnTo>
                  <a:pt x="40901" y="12703"/>
                </a:lnTo>
                <a:lnTo>
                  <a:pt x="30811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6" y="8986"/>
                </a:lnTo>
                <a:lnTo>
                  <a:pt x="24780" y="8986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2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50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902185" y="3841569"/>
            <a:ext cx="15418" cy="63800"/>
          </a:xfrm>
          <a:custGeom>
            <a:avLst/>
            <a:gdLst/>
            <a:ahLst/>
            <a:cxnLst/>
            <a:rect l="l" t="t" r="r" b="b"/>
            <a:pathLst>
              <a:path w="16960" h="72307">
                <a:moveTo>
                  <a:pt x="16960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4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80"/>
                </a:lnTo>
                <a:lnTo>
                  <a:pt x="15556" y="72307"/>
                </a:lnTo>
                <a:lnTo>
                  <a:pt x="16960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13130" y="3834988"/>
            <a:ext cx="15417" cy="35569"/>
          </a:xfrm>
          <a:custGeom>
            <a:avLst/>
            <a:gdLst/>
            <a:ahLst/>
            <a:cxnLst/>
            <a:rect l="l" t="t" r="r" b="b"/>
            <a:pathLst>
              <a:path w="16959" h="40312">
                <a:moveTo>
                  <a:pt x="0" y="22005"/>
                </a:moveTo>
                <a:lnTo>
                  <a:pt x="0" y="28292"/>
                </a:lnTo>
                <a:lnTo>
                  <a:pt x="2007" y="33211"/>
                </a:lnTo>
                <a:lnTo>
                  <a:pt x="6023" y="36762"/>
                </a:lnTo>
                <a:lnTo>
                  <a:pt x="10039" y="40312"/>
                </a:lnTo>
                <a:lnTo>
                  <a:pt x="10526" y="25001"/>
                </a:lnTo>
                <a:lnTo>
                  <a:pt x="10526" y="18307"/>
                </a:lnTo>
                <a:lnTo>
                  <a:pt x="11608" y="15404"/>
                </a:lnTo>
                <a:lnTo>
                  <a:pt x="13772" y="12630"/>
                </a:lnTo>
                <a:lnTo>
                  <a:pt x="16959" y="0"/>
                </a:lnTo>
                <a:lnTo>
                  <a:pt x="10867" y="2293"/>
                </a:lnTo>
                <a:lnTo>
                  <a:pt x="6520" y="6805"/>
                </a:lnTo>
                <a:lnTo>
                  <a:pt x="2173" y="11317"/>
                </a:lnTo>
                <a:lnTo>
                  <a:pt x="0" y="16383"/>
                </a:lnTo>
                <a:lnTo>
                  <a:pt x="0" y="22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76391" y="3544016"/>
            <a:ext cx="23347" cy="13167"/>
          </a:xfrm>
          <a:custGeom>
            <a:avLst/>
            <a:gdLst/>
            <a:ahLst/>
            <a:cxnLst/>
            <a:rect l="l" t="t" r="r" b="b"/>
            <a:pathLst>
              <a:path w="25682" h="14923">
                <a:moveTo>
                  <a:pt x="25682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5" y="14923"/>
                </a:lnTo>
                <a:lnTo>
                  <a:pt x="25682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29964" y="3501674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89" y="22754"/>
                </a:lnTo>
                <a:lnTo>
                  <a:pt x="11316" y="20665"/>
                </a:lnTo>
                <a:lnTo>
                  <a:pt x="11842" y="18575"/>
                </a:lnTo>
                <a:lnTo>
                  <a:pt x="12982" y="16550"/>
                </a:lnTo>
                <a:lnTo>
                  <a:pt x="14736" y="14590"/>
                </a:lnTo>
                <a:lnTo>
                  <a:pt x="16920" y="12149"/>
                </a:lnTo>
                <a:lnTo>
                  <a:pt x="19454" y="10522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4" y="10836"/>
                </a:lnTo>
                <a:lnTo>
                  <a:pt x="38655" y="14535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3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3" y="0"/>
                </a:lnTo>
                <a:lnTo>
                  <a:pt x="22729" y="758"/>
                </a:lnTo>
                <a:lnTo>
                  <a:pt x="19415" y="2274"/>
                </a:lnTo>
                <a:lnTo>
                  <a:pt x="16101" y="3791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62568" y="3501332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0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9"/>
                </a:lnTo>
                <a:lnTo>
                  <a:pt x="10819" y="38888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599" y="11446"/>
                </a:lnTo>
                <a:lnTo>
                  <a:pt x="44562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0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5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4" y="0"/>
                </a:lnTo>
                <a:lnTo>
                  <a:pt x="20527" y="0"/>
                </a:lnTo>
                <a:lnTo>
                  <a:pt x="13353" y="2958"/>
                </a:lnTo>
                <a:lnTo>
                  <a:pt x="8011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1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42890" y="3488213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6" y="76871"/>
                </a:lnTo>
                <a:lnTo>
                  <a:pt x="26658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7" y="70981"/>
                </a:lnTo>
                <a:lnTo>
                  <a:pt x="11111" y="73367"/>
                </a:lnTo>
                <a:lnTo>
                  <a:pt x="12866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106059" y="3483367"/>
            <a:ext cx="61884" cy="71906"/>
          </a:xfrm>
          <a:custGeom>
            <a:avLst/>
            <a:gdLst/>
            <a:ahLst/>
            <a:cxnLst/>
            <a:rect l="l" t="t" r="r" b="b"/>
            <a:pathLst>
              <a:path w="68072" h="81494">
                <a:moveTo>
                  <a:pt x="11638" y="9486"/>
                </a:moveTo>
                <a:lnTo>
                  <a:pt x="44036" y="9486"/>
                </a:lnTo>
                <a:lnTo>
                  <a:pt x="47214" y="10041"/>
                </a:lnTo>
                <a:lnTo>
                  <a:pt x="49592" y="11150"/>
                </a:lnTo>
                <a:lnTo>
                  <a:pt x="54037" y="13258"/>
                </a:lnTo>
                <a:lnTo>
                  <a:pt x="56259" y="17216"/>
                </a:lnTo>
                <a:lnTo>
                  <a:pt x="59787" y="39554"/>
                </a:lnTo>
                <a:lnTo>
                  <a:pt x="62760" y="37058"/>
                </a:lnTo>
                <a:lnTo>
                  <a:pt x="64885" y="33951"/>
                </a:lnTo>
                <a:lnTo>
                  <a:pt x="67010" y="30844"/>
                </a:lnTo>
                <a:lnTo>
                  <a:pt x="68072" y="26850"/>
                </a:lnTo>
                <a:lnTo>
                  <a:pt x="68072" y="12611"/>
                </a:lnTo>
                <a:lnTo>
                  <a:pt x="64037" y="6194"/>
                </a:lnTo>
                <a:lnTo>
                  <a:pt x="55967" y="2718"/>
                </a:lnTo>
                <a:lnTo>
                  <a:pt x="51717" y="906"/>
                </a:lnTo>
                <a:lnTo>
                  <a:pt x="46317" y="0"/>
                </a:lnTo>
                <a:lnTo>
                  <a:pt x="0" y="0"/>
                </a:lnTo>
                <a:lnTo>
                  <a:pt x="0" y="81494"/>
                </a:lnTo>
                <a:lnTo>
                  <a:pt x="11638" y="81494"/>
                </a:lnTo>
                <a:lnTo>
                  <a:pt x="11638" y="46544"/>
                </a:lnTo>
                <a:lnTo>
                  <a:pt x="42886" y="46544"/>
                </a:lnTo>
                <a:lnTo>
                  <a:pt x="46376" y="47043"/>
                </a:lnTo>
                <a:lnTo>
                  <a:pt x="48598" y="48042"/>
                </a:lnTo>
                <a:lnTo>
                  <a:pt x="52497" y="49854"/>
                </a:lnTo>
                <a:lnTo>
                  <a:pt x="51493" y="34228"/>
                </a:lnTo>
                <a:lnTo>
                  <a:pt x="48316" y="36299"/>
                </a:lnTo>
                <a:lnTo>
                  <a:pt x="43998" y="37335"/>
                </a:lnTo>
                <a:lnTo>
                  <a:pt x="11638" y="37335"/>
                </a:lnTo>
                <a:lnTo>
                  <a:pt x="11638" y="9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152872" y="3498558"/>
            <a:ext cx="18049" cy="56716"/>
          </a:xfrm>
          <a:custGeom>
            <a:avLst/>
            <a:gdLst/>
            <a:ahLst/>
            <a:cxnLst/>
            <a:rect l="l" t="t" r="r" b="b"/>
            <a:pathLst>
              <a:path w="19854" h="64278">
                <a:moveTo>
                  <a:pt x="4220" y="58305"/>
                </a:moveTo>
                <a:lnTo>
                  <a:pt x="4415" y="60450"/>
                </a:lnTo>
                <a:lnTo>
                  <a:pt x="4649" y="61559"/>
                </a:lnTo>
                <a:lnTo>
                  <a:pt x="5584" y="64278"/>
                </a:lnTo>
                <a:lnTo>
                  <a:pt x="19854" y="64278"/>
                </a:lnTo>
                <a:lnTo>
                  <a:pt x="19854" y="62447"/>
                </a:lnTo>
                <a:lnTo>
                  <a:pt x="16813" y="60043"/>
                </a:lnTo>
                <a:lnTo>
                  <a:pt x="16111" y="57454"/>
                </a:lnTo>
                <a:lnTo>
                  <a:pt x="15682" y="55938"/>
                </a:lnTo>
                <a:lnTo>
                  <a:pt x="15409" y="53626"/>
                </a:lnTo>
                <a:lnTo>
                  <a:pt x="15292" y="50520"/>
                </a:lnTo>
                <a:lnTo>
                  <a:pt x="14883" y="39591"/>
                </a:lnTo>
                <a:lnTo>
                  <a:pt x="14688" y="34857"/>
                </a:lnTo>
                <a:lnTo>
                  <a:pt x="13743" y="31436"/>
                </a:lnTo>
                <a:lnTo>
                  <a:pt x="12047" y="29328"/>
                </a:lnTo>
                <a:lnTo>
                  <a:pt x="10351" y="27220"/>
                </a:lnTo>
                <a:lnTo>
                  <a:pt x="7826" y="25518"/>
                </a:lnTo>
                <a:lnTo>
                  <a:pt x="4473" y="24224"/>
                </a:lnTo>
                <a:lnTo>
                  <a:pt x="8294" y="22338"/>
                </a:lnTo>
                <a:lnTo>
                  <a:pt x="4765" y="0"/>
                </a:lnTo>
                <a:lnTo>
                  <a:pt x="4765" y="11206"/>
                </a:lnTo>
                <a:lnTo>
                  <a:pt x="3177" y="14941"/>
                </a:lnTo>
                <a:lnTo>
                  <a:pt x="0" y="17012"/>
                </a:lnTo>
                <a:lnTo>
                  <a:pt x="1003" y="32638"/>
                </a:lnTo>
                <a:lnTo>
                  <a:pt x="3089" y="36207"/>
                </a:lnTo>
                <a:lnTo>
                  <a:pt x="3362" y="41533"/>
                </a:lnTo>
                <a:lnTo>
                  <a:pt x="4064" y="55124"/>
                </a:lnTo>
                <a:lnTo>
                  <a:pt x="4220" y="58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189423" y="3501675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6" y="21192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81980" y="3501674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7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5"/>
                </a:lnTo>
                <a:lnTo>
                  <a:pt x="24114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6" y="26295"/>
                </a:lnTo>
                <a:lnTo>
                  <a:pt x="11580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9" y="54782"/>
                </a:lnTo>
                <a:lnTo>
                  <a:pt x="13548" y="60164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7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3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8" y="42106"/>
                </a:lnTo>
                <a:lnTo>
                  <a:pt x="45967" y="42106"/>
                </a:lnTo>
                <a:lnTo>
                  <a:pt x="45187" y="44732"/>
                </a:lnTo>
                <a:lnTo>
                  <a:pt x="43861" y="47043"/>
                </a:lnTo>
                <a:lnTo>
                  <a:pt x="41990" y="49041"/>
                </a:lnTo>
                <a:lnTo>
                  <a:pt x="38715" y="52480"/>
                </a:lnTo>
                <a:lnTo>
                  <a:pt x="34329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3" y="45092"/>
                </a:lnTo>
                <a:lnTo>
                  <a:pt x="11482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275692" y="3502850"/>
            <a:ext cx="45828" cy="53844"/>
          </a:xfrm>
          <a:custGeom>
            <a:avLst/>
            <a:gdLst/>
            <a:ahLst/>
            <a:cxnLst/>
            <a:rect l="l" t="t" r="r" b="b"/>
            <a:pathLst>
              <a:path w="50411" h="61023">
                <a:moveTo>
                  <a:pt x="10760" y="0"/>
                </a:moveTo>
                <a:lnTo>
                  <a:pt x="0" y="0"/>
                </a:lnTo>
                <a:lnTo>
                  <a:pt x="0" y="45453"/>
                </a:lnTo>
                <a:lnTo>
                  <a:pt x="877" y="49503"/>
                </a:lnTo>
                <a:lnTo>
                  <a:pt x="2631" y="52535"/>
                </a:lnTo>
                <a:lnTo>
                  <a:pt x="5867" y="58194"/>
                </a:lnTo>
                <a:lnTo>
                  <a:pt x="11950" y="61023"/>
                </a:lnTo>
                <a:lnTo>
                  <a:pt x="26609" y="61023"/>
                </a:lnTo>
                <a:lnTo>
                  <a:pt x="31483" y="59470"/>
                </a:lnTo>
                <a:lnTo>
                  <a:pt x="35498" y="56363"/>
                </a:lnTo>
                <a:lnTo>
                  <a:pt x="37526" y="54810"/>
                </a:lnTo>
                <a:lnTo>
                  <a:pt x="39222" y="52905"/>
                </a:lnTo>
                <a:lnTo>
                  <a:pt x="40586" y="50649"/>
                </a:lnTo>
                <a:lnTo>
                  <a:pt x="40469" y="59414"/>
                </a:lnTo>
                <a:lnTo>
                  <a:pt x="50411" y="59414"/>
                </a:lnTo>
                <a:lnTo>
                  <a:pt x="50411" y="0"/>
                </a:lnTo>
                <a:lnTo>
                  <a:pt x="39884" y="0"/>
                </a:lnTo>
                <a:lnTo>
                  <a:pt x="39884" y="34986"/>
                </a:lnTo>
                <a:lnTo>
                  <a:pt x="39163" y="39554"/>
                </a:lnTo>
                <a:lnTo>
                  <a:pt x="37721" y="42883"/>
                </a:lnTo>
                <a:lnTo>
                  <a:pt x="35069" y="49096"/>
                </a:lnTo>
                <a:lnTo>
                  <a:pt x="30079" y="52203"/>
                </a:lnTo>
                <a:lnTo>
                  <a:pt x="17642" y="52203"/>
                </a:lnTo>
                <a:lnTo>
                  <a:pt x="14152" y="50427"/>
                </a:lnTo>
                <a:lnTo>
                  <a:pt x="12281" y="46877"/>
                </a:lnTo>
                <a:lnTo>
                  <a:pt x="11267" y="44954"/>
                </a:lnTo>
                <a:lnTo>
                  <a:pt x="10760" y="42476"/>
                </a:lnTo>
                <a:lnTo>
                  <a:pt x="10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39686" y="3501674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7" y="60746"/>
                </a:lnTo>
                <a:lnTo>
                  <a:pt x="10527" y="22357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9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9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75714" y="3501674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2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3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1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07176" y="3600324"/>
            <a:ext cx="668819" cy="73914"/>
          </a:xfrm>
          <a:custGeom>
            <a:avLst/>
            <a:gdLst/>
            <a:ahLst/>
            <a:cxnLst/>
            <a:rect l="l" t="t" r="r" b="b"/>
            <a:pathLst>
              <a:path w="735701" h="83769">
                <a:moveTo>
                  <a:pt x="495555" y="81494"/>
                </a:moveTo>
                <a:lnTo>
                  <a:pt x="495555" y="46488"/>
                </a:lnTo>
                <a:lnTo>
                  <a:pt x="495818" y="43502"/>
                </a:lnTo>
                <a:lnTo>
                  <a:pt x="496344" y="41412"/>
                </a:lnTo>
                <a:lnTo>
                  <a:pt x="496871" y="39323"/>
                </a:lnTo>
                <a:lnTo>
                  <a:pt x="498011" y="37298"/>
                </a:lnTo>
                <a:lnTo>
                  <a:pt x="499765" y="35338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4" y="35282"/>
                </a:lnTo>
                <a:lnTo>
                  <a:pt x="524815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1"/>
                </a:lnTo>
                <a:lnTo>
                  <a:pt x="535225" y="32786"/>
                </a:lnTo>
                <a:lnTo>
                  <a:pt x="533510" y="29568"/>
                </a:lnTo>
                <a:lnTo>
                  <a:pt x="530391" y="23688"/>
                </a:lnTo>
                <a:lnTo>
                  <a:pt x="524387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9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735701" h="83769">
                <a:moveTo>
                  <a:pt x="651399" y="72553"/>
                </a:moveTo>
                <a:lnTo>
                  <a:pt x="646613" y="75059"/>
                </a:lnTo>
                <a:lnTo>
                  <a:pt x="633280" y="75059"/>
                </a:lnTo>
                <a:lnTo>
                  <a:pt x="628640" y="72951"/>
                </a:lnTo>
                <a:lnTo>
                  <a:pt x="625716" y="68735"/>
                </a:lnTo>
                <a:lnTo>
                  <a:pt x="630024" y="83658"/>
                </a:lnTo>
                <a:lnTo>
                  <a:pt x="648972" y="83658"/>
                </a:lnTo>
                <a:lnTo>
                  <a:pt x="651399" y="72553"/>
                </a:lnTo>
                <a:close/>
              </a:path>
              <a:path w="735701" h="83769">
                <a:moveTo>
                  <a:pt x="695173" y="81494"/>
                </a:moveTo>
                <a:lnTo>
                  <a:pt x="695173" y="46488"/>
                </a:lnTo>
                <a:lnTo>
                  <a:pt x="695436" y="43502"/>
                </a:lnTo>
                <a:lnTo>
                  <a:pt x="695962" y="41413"/>
                </a:lnTo>
                <a:lnTo>
                  <a:pt x="696489" y="39323"/>
                </a:lnTo>
                <a:lnTo>
                  <a:pt x="697629" y="37298"/>
                </a:lnTo>
                <a:lnTo>
                  <a:pt x="699383" y="35338"/>
                </a:lnTo>
                <a:lnTo>
                  <a:pt x="701567" y="32897"/>
                </a:lnTo>
                <a:lnTo>
                  <a:pt x="704101" y="31270"/>
                </a:lnTo>
                <a:lnTo>
                  <a:pt x="706986" y="30456"/>
                </a:lnTo>
                <a:lnTo>
                  <a:pt x="708585" y="29975"/>
                </a:lnTo>
                <a:lnTo>
                  <a:pt x="710632" y="29735"/>
                </a:lnTo>
                <a:lnTo>
                  <a:pt x="718039" y="29735"/>
                </a:lnTo>
                <a:lnTo>
                  <a:pt x="721431" y="31584"/>
                </a:lnTo>
                <a:lnTo>
                  <a:pt x="723302" y="35283"/>
                </a:lnTo>
                <a:lnTo>
                  <a:pt x="724433" y="37501"/>
                </a:lnTo>
                <a:lnTo>
                  <a:pt x="724999" y="40423"/>
                </a:lnTo>
                <a:lnTo>
                  <a:pt x="724999" y="81494"/>
                </a:lnTo>
                <a:lnTo>
                  <a:pt x="735701" y="81494"/>
                </a:lnTo>
                <a:lnTo>
                  <a:pt x="735701" y="37391"/>
                </a:lnTo>
                <a:lnTo>
                  <a:pt x="734843" y="32786"/>
                </a:lnTo>
                <a:lnTo>
                  <a:pt x="733128" y="29568"/>
                </a:lnTo>
                <a:lnTo>
                  <a:pt x="730009" y="23688"/>
                </a:lnTo>
                <a:lnTo>
                  <a:pt x="724005" y="20748"/>
                </a:lnTo>
                <a:lnTo>
                  <a:pt x="711060" y="20748"/>
                </a:lnTo>
                <a:lnTo>
                  <a:pt x="707376" y="21506"/>
                </a:lnTo>
                <a:lnTo>
                  <a:pt x="704062" y="23022"/>
                </a:lnTo>
                <a:lnTo>
                  <a:pt x="700748" y="24539"/>
                </a:lnTo>
                <a:lnTo>
                  <a:pt x="697610" y="27035"/>
                </a:lnTo>
                <a:lnTo>
                  <a:pt x="694647" y="30511"/>
                </a:lnTo>
                <a:lnTo>
                  <a:pt x="694647" y="22079"/>
                </a:lnTo>
                <a:lnTo>
                  <a:pt x="684646" y="22079"/>
                </a:lnTo>
                <a:lnTo>
                  <a:pt x="684646" y="81494"/>
                </a:lnTo>
                <a:lnTo>
                  <a:pt x="695173" y="81494"/>
                </a:lnTo>
                <a:close/>
              </a:path>
              <a:path w="735701" h="83769">
                <a:moveTo>
                  <a:pt x="613045" y="69835"/>
                </a:moveTo>
                <a:lnTo>
                  <a:pt x="618113" y="75364"/>
                </a:lnTo>
                <a:lnTo>
                  <a:pt x="623182" y="80893"/>
                </a:lnTo>
                <a:lnTo>
                  <a:pt x="630024" y="83658"/>
                </a:lnTo>
                <a:lnTo>
                  <a:pt x="625716" y="68735"/>
                </a:lnTo>
                <a:lnTo>
                  <a:pt x="622792" y="64518"/>
                </a:lnTo>
                <a:lnTo>
                  <a:pt x="621330" y="59248"/>
                </a:lnTo>
                <a:lnTo>
                  <a:pt x="621330" y="46341"/>
                </a:lnTo>
                <a:lnTo>
                  <a:pt x="622792" y="40719"/>
                </a:lnTo>
                <a:lnTo>
                  <a:pt x="625716" y="36059"/>
                </a:lnTo>
                <a:lnTo>
                  <a:pt x="628640" y="31399"/>
                </a:lnTo>
                <a:lnTo>
                  <a:pt x="633319" y="29069"/>
                </a:lnTo>
                <a:lnTo>
                  <a:pt x="647003" y="29069"/>
                </a:lnTo>
                <a:lnTo>
                  <a:pt x="652111" y="31806"/>
                </a:lnTo>
                <a:lnTo>
                  <a:pt x="655074" y="37279"/>
                </a:lnTo>
                <a:lnTo>
                  <a:pt x="656945" y="40756"/>
                </a:lnTo>
                <a:lnTo>
                  <a:pt x="657881" y="45268"/>
                </a:lnTo>
                <a:lnTo>
                  <a:pt x="657881" y="56955"/>
                </a:lnTo>
                <a:lnTo>
                  <a:pt x="656585" y="62531"/>
                </a:lnTo>
                <a:lnTo>
                  <a:pt x="653992" y="67542"/>
                </a:lnTo>
                <a:lnTo>
                  <a:pt x="651399" y="72553"/>
                </a:lnTo>
                <a:lnTo>
                  <a:pt x="648972" y="83658"/>
                </a:lnTo>
                <a:lnTo>
                  <a:pt x="656594" y="80532"/>
                </a:lnTo>
                <a:lnTo>
                  <a:pt x="661507" y="74282"/>
                </a:lnTo>
                <a:lnTo>
                  <a:pt x="666419" y="68032"/>
                </a:lnTo>
                <a:lnTo>
                  <a:pt x="668876" y="60117"/>
                </a:lnTo>
                <a:lnTo>
                  <a:pt x="668876" y="40627"/>
                </a:lnTo>
                <a:lnTo>
                  <a:pt x="666088" y="33119"/>
                </a:lnTo>
                <a:lnTo>
                  <a:pt x="660513" y="28015"/>
                </a:lnTo>
                <a:lnTo>
                  <a:pt x="654937" y="22911"/>
                </a:lnTo>
                <a:lnTo>
                  <a:pt x="648115" y="20359"/>
                </a:lnTo>
                <a:lnTo>
                  <a:pt x="631038" y="20359"/>
                </a:lnTo>
                <a:lnTo>
                  <a:pt x="623865" y="23318"/>
                </a:lnTo>
                <a:lnTo>
                  <a:pt x="618523" y="29236"/>
                </a:lnTo>
                <a:lnTo>
                  <a:pt x="613181" y="35153"/>
                </a:lnTo>
                <a:lnTo>
                  <a:pt x="610511" y="43105"/>
                </a:lnTo>
                <a:lnTo>
                  <a:pt x="610511" y="62410"/>
                </a:lnTo>
                <a:lnTo>
                  <a:pt x="613045" y="69835"/>
                </a:lnTo>
                <a:close/>
              </a:path>
              <a:path w="735701" h="83769">
                <a:moveTo>
                  <a:pt x="569631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2"/>
                </a:lnTo>
                <a:lnTo>
                  <a:pt x="567644" y="71083"/>
                </a:lnTo>
                <a:lnTo>
                  <a:pt x="567644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4" y="22079"/>
                </a:lnTo>
                <a:lnTo>
                  <a:pt x="567644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2" y="78859"/>
                </a:lnTo>
                <a:lnTo>
                  <a:pt x="561386" y="81244"/>
                </a:lnTo>
                <a:lnTo>
                  <a:pt x="564719" y="82437"/>
                </a:lnTo>
                <a:lnTo>
                  <a:pt x="569631" y="82437"/>
                </a:lnTo>
                <a:close/>
              </a:path>
              <a:path w="735701" h="83769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80" y="81494"/>
                </a:lnTo>
                <a:lnTo>
                  <a:pt x="325880" y="42328"/>
                </a:lnTo>
                <a:lnTo>
                  <a:pt x="327508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5" y="29735"/>
                </a:lnTo>
                <a:lnTo>
                  <a:pt x="345978" y="29735"/>
                </a:lnTo>
                <a:lnTo>
                  <a:pt x="348961" y="31122"/>
                </a:lnTo>
                <a:lnTo>
                  <a:pt x="350559" y="33896"/>
                </a:lnTo>
                <a:lnTo>
                  <a:pt x="351573" y="35745"/>
                </a:lnTo>
                <a:lnTo>
                  <a:pt x="352080" y="38685"/>
                </a:lnTo>
                <a:lnTo>
                  <a:pt x="352080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6" y="33784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1" y="29846"/>
                </a:lnTo>
                <a:lnTo>
                  <a:pt x="383475" y="30585"/>
                </a:lnTo>
                <a:lnTo>
                  <a:pt x="385561" y="32065"/>
                </a:lnTo>
                <a:lnTo>
                  <a:pt x="387646" y="33544"/>
                </a:lnTo>
                <a:lnTo>
                  <a:pt x="388689" y="36263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8"/>
                </a:lnTo>
                <a:lnTo>
                  <a:pt x="397169" y="29402"/>
                </a:lnTo>
                <a:lnTo>
                  <a:pt x="394128" y="23632"/>
                </a:lnTo>
                <a:lnTo>
                  <a:pt x="388397" y="20748"/>
                </a:lnTo>
                <a:lnTo>
                  <a:pt x="376038" y="20748"/>
                </a:lnTo>
                <a:lnTo>
                  <a:pt x="372490" y="21515"/>
                </a:lnTo>
                <a:lnTo>
                  <a:pt x="369332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7" y="21913"/>
                </a:lnTo>
                <a:lnTo>
                  <a:pt x="349351" y="20748"/>
                </a:lnTo>
                <a:lnTo>
                  <a:pt x="339954" y="20748"/>
                </a:lnTo>
                <a:lnTo>
                  <a:pt x="336017" y="21876"/>
                </a:lnTo>
                <a:lnTo>
                  <a:pt x="332547" y="24132"/>
                </a:lnTo>
                <a:lnTo>
                  <a:pt x="330520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735701" h="83769">
                <a:moveTo>
                  <a:pt x="300148" y="82437"/>
                </a:moveTo>
                <a:lnTo>
                  <a:pt x="303082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4982" y="73783"/>
                </a:lnTo>
                <a:lnTo>
                  <a:pt x="302565" y="73783"/>
                </a:lnTo>
                <a:lnTo>
                  <a:pt x="300382" y="73172"/>
                </a:lnTo>
                <a:lnTo>
                  <a:pt x="298160" y="71083"/>
                </a:lnTo>
                <a:lnTo>
                  <a:pt x="298160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60" y="22079"/>
                </a:lnTo>
                <a:lnTo>
                  <a:pt x="298160" y="5492"/>
                </a:lnTo>
                <a:lnTo>
                  <a:pt x="287516" y="5492"/>
                </a:lnTo>
                <a:lnTo>
                  <a:pt x="287516" y="22079"/>
                </a:lnTo>
                <a:lnTo>
                  <a:pt x="279036" y="22079"/>
                </a:lnTo>
                <a:lnTo>
                  <a:pt x="279036" y="30234"/>
                </a:lnTo>
                <a:lnTo>
                  <a:pt x="287516" y="30234"/>
                </a:lnTo>
                <a:lnTo>
                  <a:pt x="287516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4"/>
                </a:lnTo>
                <a:lnTo>
                  <a:pt x="295235" y="82437"/>
                </a:lnTo>
                <a:lnTo>
                  <a:pt x="300148" y="82437"/>
                </a:lnTo>
                <a:close/>
              </a:path>
              <a:path w="735701" h="83769">
                <a:moveTo>
                  <a:pt x="0" y="0"/>
                </a:moveTo>
                <a:lnTo>
                  <a:pt x="0" y="81494"/>
                </a:lnTo>
                <a:lnTo>
                  <a:pt x="11755" y="81494"/>
                </a:lnTo>
                <a:lnTo>
                  <a:pt x="11755" y="0"/>
                </a:lnTo>
                <a:lnTo>
                  <a:pt x="0" y="0"/>
                </a:lnTo>
                <a:close/>
              </a:path>
              <a:path w="735701" h="83769">
                <a:moveTo>
                  <a:pt x="36434" y="81494"/>
                </a:moveTo>
                <a:lnTo>
                  <a:pt x="36434" y="46488"/>
                </a:lnTo>
                <a:lnTo>
                  <a:pt x="36697" y="43502"/>
                </a:lnTo>
                <a:lnTo>
                  <a:pt x="37224" y="41412"/>
                </a:lnTo>
                <a:lnTo>
                  <a:pt x="37750" y="39323"/>
                </a:lnTo>
                <a:lnTo>
                  <a:pt x="38890" y="37298"/>
                </a:lnTo>
                <a:lnTo>
                  <a:pt x="40644" y="35338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5" y="29975"/>
                </a:lnTo>
                <a:lnTo>
                  <a:pt x="51893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60" y="40423"/>
                </a:lnTo>
                <a:lnTo>
                  <a:pt x="66260" y="81494"/>
                </a:lnTo>
                <a:lnTo>
                  <a:pt x="76962" y="81494"/>
                </a:lnTo>
                <a:lnTo>
                  <a:pt x="76962" y="37391"/>
                </a:lnTo>
                <a:lnTo>
                  <a:pt x="76104" y="32786"/>
                </a:lnTo>
                <a:lnTo>
                  <a:pt x="74389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9"/>
                </a:lnTo>
                <a:lnTo>
                  <a:pt x="38871" y="27035"/>
                </a:lnTo>
                <a:lnTo>
                  <a:pt x="35908" y="30511"/>
                </a:lnTo>
                <a:lnTo>
                  <a:pt x="35908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4" y="81494"/>
                </a:lnTo>
                <a:close/>
              </a:path>
              <a:path w="735701" h="83769">
                <a:moveTo>
                  <a:pt x="146652" y="22079"/>
                </a:moveTo>
                <a:lnTo>
                  <a:pt x="135132" y="22079"/>
                </a:lnTo>
                <a:lnTo>
                  <a:pt x="117645" y="70454"/>
                </a:lnTo>
                <a:lnTo>
                  <a:pt x="100920" y="22079"/>
                </a:lnTo>
                <a:lnTo>
                  <a:pt x="88697" y="22079"/>
                </a:lnTo>
                <a:lnTo>
                  <a:pt x="111798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735701" h="83769">
                <a:moveTo>
                  <a:pt x="165796" y="23725"/>
                </a:moveTo>
                <a:lnTo>
                  <a:pt x="160338" y="29679"/>
                </a:lnTo>
                <a:lnTo>
                  <a:pt x="163730" y="47043"/>
                </a:lnTo>
                <a:lnTo>
                  <a:pt x="163924" y="41940"/>
                </a:lnTo>
                <a:lnTo>
                  <a:pt x="165659" y="37732"/>
                </a:lnTo>
                <a:lnTo>
                  <a:pt x="168934" y="34422"/>
                </a:lnTo>
                <a:lnTo>
                  <a:pt x="172931" y="20748"/>
                </a:lnTo>
                <a:lnTo>
                  <a:pt x="165796" y="23725"/>
                </a:lnTo>
                <a:close/>
              </a:path>
              <a:path w="735701" h="83769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7" y="37890"/>
                </a:lnTo>
                <a:lnTo>
                  <a:pt x="206304" y="34395"/>
                </a:lnTo>
                <a:lnTo>
                  <a:pt x="204199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5" y="21737"/>
                </a:lnTo>
                <a:lnTo>
                  <a:pt x="186187" y="20748"/>
                </a:lnTo>
                <a:lnTo>
                  <a:pt x="172931" y="20748"/>
                </a:lnTo>
                <a:lnTo>
                  <a:pt x="168934" y="34422"/>
                </a:lnTo>
                <a:lnTo>
                  <a:pt x="172209" y="31113"/>
                </a:lnTo>
                <a:lnTo>
                  <a:pt x="176264" y="29457"/>
                </a:lnTo>
                <a:lnTo>
                  <a:pt x="187843" y="29457"/>
                </a:lnTo>
                <a:lnTo>
                  <a:pt x="192658" y="31861"/>
                </a:lnTo>
                <a:lnTo>
                  <a:pt x="195544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30" y="47043"/>
                </a:lnTo>
                <a:lnTo>
                  <a:pt x="160338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2"/>
                </a:lnTo>
                <a:lnTo>
                  <a:pt x="172307" y="83602"/>
                </a:lnTo>
                <a:lnTo>
                  <a:pt x="183301" y="83602"/>
                </a:lnTo>
                <a:lnTo>
                  <a:pt x="186167" y="83306"/>
                </a:lnTo>
                <a:lnTo>
                  <a:pt x="188701" y="82715"/>
                </a:lnTo>
                <a:lnTo>
                  <a:pt x="193418" y="81679"/>
                </a:lnTo>
                <a:lnTo>
                  <a:pt x="197376" y="79682"/>
                </a:lnTo>
                <a:lnTo>
                  <a:pt x="200573" y="76723"/>
                </a:lnTo>
                <a:lnTo>
                  <a:pt x="202483" y="75022"/>
                </a:lnTo>
                <a:lnTo>
                  <a:pt x="204209" y="72830"/>
                </a:lnTo>
                <a:lnTo>
                  <a:pt x="205749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8" y="62854"/>
                </a:lnTo>
                <a:lnTo>
                  <a:pt x="198117" y="62854"/>
                </a:lnTo>
                <a:lnTo>
                  <a:pt x="197337" y="65480"/>
                </a:lnTo>
                <a:lnTo>
                  <a:pt x="196011" y="67791"/>
                </a:lnTo>
                <a:lnTo>
                  <a:pt x="194140" y="69789"/>
                </a:lnTo>
                <a:lnTo>
                  <a:pt x="190865" y="73228"/>
                </a:lnTo>
                <a:lnTo>
                  <a:pt x="186479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735701" h="83769">
                <a:moveTo>
                  <a:pt x="237066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2"/>
                </a:lnTo>
                <a:lnTo>
                  <a:pt x="231783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6"/>
                </a:lnTo>
                <a:lnTo>
                  <a:pt x="227894" y="77749"/>
                </a:lnTo>
                <a:lnTo>
                  <a:pt x="231773" y="81762"/>
                </a:lnTo>
                <a:lnTo>
                  <a:pt x="238372" y="83769"/>
                </a:lnTo>
                <a:lnTo>
                  <a:pt x="256345" y="83769"/>
                </a:lnTo>
                <a:lnTo>
                  <a:pt x="262788" y="81845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7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7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2" y="39535"/>
                </a:lnTo>
                <a:lnTo>
                  <a:pt x="234122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3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6" y="35319"/>
                </a:lnTo>
                <a:lnTo>
                  <a:pt x="270069" y="31732"/>
                </a:lnTo>
                <a:lnTo>
                  <a:pt x="267456" y="28403"/>
                </a:lnTo>
                <a:lnTo>
                  <a:pt x="263285" y="23152"/>
                </a:lnTo>
                <a:lnTo>
                  <a:pt x="256481" y="20526"/>
                </a:lnTo>
                <a:lnTo>
                  <a:pt x="239834" y="20526"/>
                </a:lnTo>
                <a:lnTo>
                  <a:pt x="234092" y="22264"/>
                </a:lnTo>
                <a:lnTo>
                  <a:pt x="229824" y="25740"/>
                </a:lnTo>
                <a:lnTo>
                  <a:pt x="225554" y="29217"/>
                </a:lnTo>
                <a:lnTo>
                  <a:pt x="223420" y="33766"/>
                </a:lnTo>
                <a:lnTo>
                  <a:pt x="223420" y="44158"/>
                </a:lnTo>
                <a:lnTo>
                  <a:pt x="225681" y="47894"/>
                </a:lnTo>
                <a:lnTo>
                  <a:pt x="230204" y="50594"/>
                </a:lnTo>
                <a:lnTo>
                  <a:pt x="232738" y="52147"/>
                </a:lnTo>
                <a:lnTo>
                  <a:pt x="236676" y="53553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4" y="57880"/>
                </a:lnTo>
                <a:lnTo>
                  <a:pt x="257866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10"/>
                </a:lnTo>
                <a:lnTo>
                  <a:pt x="262953" y="68827"/>
                </a:lnTo>
                <a:lnTo>
                  <a:pt x="261472" y="71314"/>
                </a:lnTo>
                <a:lnTo>
                  <a:pt x="258509" y="72923"/>
                </a:lnTo>
                <a:lnTo>
                  <a:pt x="255546" y="74532"/>
                </a:lnTo>
                <a:lnTo>
                  <a:pt x="252115" y="75336"/>
                </a:lnTo>
                <a:lnTo>
                  <a:pt x="241666" y="75336"/>
                </a:lnTo>
                <a:lnTo>
                  <a:pt x="237066" y="73727"/>
                </a:lnTo>
                <a:close/>
              </a:path>
              <a:path w="735701" h="83769">
                <a:moveTo>
                  <a:pt x="425299" y="23725"/>
                </a:moveTo>
                <a:lnTo>
                  <a:pt x="419841" y="29679"/>
                </a:lnTo>
                <a:lnTo>
                  <a:pt x="423232" y="47043"/>
                </a:lnTo>
                <a:lnTo>
                  <a:pt x="423427" y="41940"/>
                </a:lnTo>
                <a:lnTo>
                  <a:pt x="425162" y="37732"/>
                </a:lnTo>
                <a:lnTo>
                  <a:pt x="428437" y="34422"/>
                </a:lnTo>
                <a:lnTo>
                  <a:pt x="432434" y="20748"/>
                </a:lnTo>
                <a:lnTo>
                  <a:pt x="425299" y="23725"/>
                </a:lnTo>
                <a:close/>
              </a:path>
              <a:path w="735701" h="83769">
                <a:moveTo>
                  <a:pt x="468848" y="54976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3" y="41884"/>
                </a:lnTo>
                <a:lnTo>
                  <a:pt x="467211" y="37890"/>
                </a:lnTo>
                <a:lnTo>
                  <a:pt x="465807" y="34395"/>
                </a:lnTo>
                <a:lnTo>
                  <a:pt x="463701" y="31399"/>
                </a:lnTo>
                <a:lnTo>
                  <a:pt x="461519" y="28255"/>
                </a:lnTo>
                <a:lnTo>
                  <a:pt x="458342" y="25694"/>
                </a:lnTo>
                <a:lnTo>
                  <a:pt x="454169" y="23716"/>
                </a:lnTo>
                <a:lnTo>
                  <a:pt x="449998" y="21737"/>
                </a:lnTo>
                <a:lnTo>
                  <a:pt x="445690" y="20748"/>
                </a:lnTo>
                <a:lnTo>
                  <a:pt x="432434" y="20748"/>
                </a:lnTo>
                <a:lnTo>
                  <a:pt x="428437" y="34422"/>
                </a:lnTo>
                <a:lnTo>
                  <a:pt x="431712" y="31113"/>
                </a:lnTo>
                <a:lnTo>
                  <a:pt x="435767" y="29457"/>
                </a:lnTo>
                <a:lnTo>
                  <a:pt x="447347" y="29457"/>
                </a:lnTo>
                <a:lnTo>
                  <a:pt x="452161" y="31861"/>
                </a:lnTo>
                <a:lnTo>
                  <a:pt x="455047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2" y="47043"/>
                </a:lnTo>
                <a:lnTo>
                  <a:pt x="419841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3" y="70149"/>
                </a:lnTo>
                <a:lnTo>
                  <a:pt x="419782" y="75530"/>
                </a:lnTo>
                <a:lnTo>
                  <a:pt x="425202" y="80912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5"/>
                </a:lnTo>
                <a:lnTo>
                  <a:pt x="452922" y="81679"/>
                </a:lnTo>
                <a:lnTo>
                  <a:pt x="456878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0"/>
                </a:lnTo>
                <a:lnTo>
                  <a:pt x="465252" y="70149"/>
                </a:lnTo>
                <a:lnTo>
                  <a:pt x="466792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6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04784" y="3717281"/>
            <a:ext cx="641066" cy="93053"/>
          </a:xfrm>
          <a:custGeom>
            <a:avLst/>
            <a:gdLst/>
            <a:ahLst/>
            <a:cxnLst/>
            <a:rect l="l" t="t" r="r" b="b"/>
            <a:pathLst>
              <a:path w="705173" h="105460">
                <a:moveTo>
                  <a:pt x="507777" y="23725"/>
                </a:moveTo>
                <a:lnTo>
                  <a:pt x="502319" y="29679"/>
                </a:lnTo>
                <a:lnTo>
                  <a:pt x="505711" y="47043"/>
                </a:lnTo>
                <a:lnTo>
                  <a:pt x="505906" y="41940"/>
                </a:lnTo>
                <a:lnTo>
                  <a:pt x="507641" y="37732"/>
                </a:lnTo>
                <a:lnTo>
                  <a:pt x="510916" y="34422"/>
                </a:lnTo>
                <a:lnTo>
                  <a:pt x="514912" y="20748"/>
                </a:lnTo>
                <a:lnTo>
                  <a:pt x="507777" y="23725"/>
                </a:lnTo>
                <a:close/>
              </a:path>
              <a:path w="705173" h="105460">
                <a:moveTo>
                  <a:pt x="551327" y="54976"/>
                </a:moveTo>
                <a:lnTo>
                  <a:pt x="551327" y="48985"/>
                </a:lnTo>
                <a:lnTo>
                  <a:pt x="551015" y="44621"/>
                </a:lnTo>
                <a:lnTo>
                  <a:pt x="550391" y="41884"/>
                </a:lnTo>
                <a:lnTo>
                  <a:pt x="549689" y="37890"/>
                </a:lnTo>
                <a:lnTo>
                  <a:pt x="548286" y="34395"/>
                </a:lnTo>
                <a:lnTo>
                  <a:pt x="546180" y="31399"/>
                </a:lnTo>
                <a:lnTo>
                  <a:pt x="543997" y="28255"/>
                </a:lnTo>
                <a:lnTo>
                  <a:pt x="540820" y="25694"/>
                </a:lnTo>
                <a:lnTo>
                  <a:pt x="536648" y="23716"/>
                </a:lnTo>
                <a:lnTo>
                  <a:pt x="532476" y="21737"/>
                </a:lnTo>
                <a:lnTo>
                  <a:pt x="528169" y="20748"/>
                </a:lnTo>
                <a:lnTo>
                  <a:pt x="514912" y="20748"/>
                </a:lnTo>
                <a:lnTo>
                  <a:pt x="510916" y="34422"/>
                </a:lnTo>
                <a:lnTo>
                  <a:pt x="514191" y="31113"/>
                </a:lnTo>
                <a:lnTo>
                  <a:pt x="518246" y="29457"/>
                </a:lnTo>
                <a:lnTo>
                  <a:pt x="529826" y="29457"/>
                </a:lnTo>
                <a:lnTo>
                  <a:pt x="534640" y="31861"/>
                </a:lnTo>
                <a:lnTo>
                  <a:pt x="537525" y="36669"/>
                </a:lnTo>
                <a:lnTo>
                  <a:pt x="539085" y="39258"/>
                </a:lnTo>
                <a:lnTo>
                  <a:pt x="540079" y="42716"/>
                </a:lnTo>
                <a:lnTo>
                  <a:pt x="540508" y="47043"/>
                </a:lnTo>
                <a:lnTo>
                  <a:pt x="505711" y="47043"/>
                </a:lnTo>
                <a:lnTo>
                  <a:pt x="502319" y="29679"/>
                </a:lnTo>
                <a:lnTo>
                  <a:pt x="496861" y="35634"/>
                </a:lnTo>
                <a:lnTo>
                  <a:pt x="494132" y="43382"/>
                </a:lnTo>
                <a:lnTo>
                  <a:pt x="494132" y="62614"/>
                </a:lnTo>
                <a:lnTo>
                  <a:pt x="496841" y="70149"/>
                </a:lnTo>
                <a:lnTo>
                  <a:pt x="502261" y="75530"/>
                </a:lnTo>
                <a:lnTo>
                  <a:pt x="507681" y="80912"/>
                </a:lnTo>
                <a:lnTo>
                  <a:pt x="514288" y="83602"/>
                </a:lnTo>
                <a:lnTo>
                  <a:pt x="525283" y="83602"/>
                </a:lnTo>
                <a:lnTo>
                  <a:pt x="528149" y="83306"/>
                </a:lnTo>
                <a:lnTo>
                  <a:pt x="530683" y="82715"/>
                </a:lnTo>
                <a:lnTo>
                  <a:pt x="535401" y="81679"/>
                </a:lnTo>
                <a:lnTo>
                  <a:pt x="539357" y="79682"/>
                </a:lnTo>
                <a:lnTo>
                  <a:pt x="542555" y="76723"/>
                </a:lnTo>
                <a:lnTo>
                  <a:pt x="544465" y="75022"/>
                </a:lnTo>
                <a:lnTo>
                  <a:pt x="546190" y="72830"/>
                </a:lnTo>
                <a:lnTo>
                  <a:pt x="547730" y="70149"/>
                </a:lnTo>
                <a:lnTo>
                  <a:pt x="549270" y="67468"/>
                </a:lnTo>
                <a:lnTo>
                  <a:pt x="550177" y="65036"/>
                </a:lnTo>
                <a:lnTo>
                  <a:pt x="550450" y="62854"/>
                </a:lnTo>
                <a:lnTo>
                  <a:pt x="540098" y="62854"/>
                </a:lnTo>
                <a:lnTo>
                  <a:pt x="539319" y="65480"/>
                </a:lnTo>
                <a:lnTo>
                  <a:pt x="537993" y="67791"/>
                </a:lnTo>
                <a:lnTo>
                  <a:pt x="536122" y="69789"/>
                </a:lnTo>
                <a:lnTo>
                  <a:pt x="532847" y="73228"/>
                </a:lnTo>
                <a:lnTo>
                  <a:pt x="528461" y="74948"/>
                </a:lnTo>
                <a:lnTo>
                  <a:pt x="517076" y="74948"/>
                </a:lnTo>
                <a:lnTo>
                  <a:pt x="512729" y="73126"/>
                </a:lnTo>
                <a:lnTo>
                  <a:pt x="509922" y="69483"/>
                </a:lnTo>
                <a:lnTo>
                  <a:pt x="507115" y="65840"/>
                </a:lnTo>
                <a:lnTo>
                  <a:pt x="505613" y="61005"/>
                </a:lnTo>
                <a:lnTo>
                  <a:pt x="505419" y="54976"/>
                </a:lnTo>
                <a:lnTo>
                  <a:pt x="551327" y="54976"/>
                </a:lnTo>
                <a:close/>
              </a:path>
              <a:path w="705173" h="105460">
                <a:moveTo>
                  <a:pt x="584954" y="29291"/>
                </a:moveTo>
                <a:lnTo>
                  <a:pt x="596573" y="29291"/>
                </a:lnTo>
                <a:lnTo>
                  <a:pt x="600140" y="30502"/>
                </a:lnTo>
                <a:lnTo>
                  <a:pt x="602362" y="32925"/>
                </a:lnTo>
                <a:lnTo>
                  <a:pt x="604584" y="35347"/>
                </a:lnTo>
                <a:lnTo>
                  <a:pt x="606007" y="38389"/>
                </a:lnTo>
                <a:lnTo>
                  <a:pt x="606631" y="42050"/>
                </a:lnTo>
                <a:lnTo>
                  <a:pt x="616865" y="42050"/>
                </a:lnTo>
                <a:lnTo>
                  <a:pt x="615969" y="34099"/>
                </a:lnTo>
                <a:lnTo>
                  <a:pt x="613308" y="28496"/>
                </a:lnTo>
                <a:lnTo>
                  <a:pt x="608883" y="25241"/>
                </a:lnTo>
                <a:lnTo>
                  <a:pt x="604457" y="21986"/>
                </a:lnTo>
                <a:lnTo>
                  <a:pt x="598717" y="20359"/>
                </a:lnTo>
                <a:lnTo>
                  <a:pt x="583394" y="20359"/>
                </a:lnTo>
                <a:lnTo>
                  <a:pt x="576592" y="23262"/>
                </a:lnTo>
                <a:lnTo>
                  <a:pt x="571250" y="29069"/>
                </a:lnTo>
                <a:lnTo>
                  <a:pt x="565203" y="39626"/>
                </a:lnTo>
                <a:lnTo>
                  <a:pt x="563238" y="53423"/>
                </a:lnTo>
                <a:lnTo>
                  <a:pt x="563238" y="61929"/>
                </a:lnTo>
                <a:lnTo>
                  <a:pt x="565674" y="69021"/>
                </a:lnTo>
                <a:lnTo>
                  <a:pt x="570548" y="74698"/>
                </a:lnTo>
                <a:lnTo>
                  <a:pt x="575422" y="80375"/>
                </a:lnTo>
                <a:lnTo>
                  <a:pt x="581952" y="83214"/>
                </a:lnTo>
                <a:lnTo>
                  <a:pt x="597431" y="83214"/>
                </a:lnTo>
                <a:lnTo>
                  <a:pt x="603415" y="81392"/>
                </a:lnTo>
                <a:lnTo>
                  <a:pt x="608093" y="77749"/>
                </a:lnTo>
                <a:lnTo>
                  <a:pt x="612772" y="74106"/>
                </a:lnTo>
                <a:lnTo>
                  <a:pt x="615696" y="68346"/>
                </a:lnTo>
                <a:lnTo>
                  <a:pt x="616865" y="60468"/>
                </a:lnTo>
                <a:lnTo>
                  <a:pt x="606631" y="60468"/>
                </a:lnTo>
                <a:lnTo>
                  <a:pt x="605656" y="64870"/>
                </a:lnTo>
                <a:lnTo>
                  <a:pt x="603892" y="68337"/>
                </a:lnTo>
                <a:lnTo>
                  <a:pt x="601338" y="70870"/>
                </a:lnTo>
                <a:lnTo>
                  <a:pt x="598785" y="73404"/>
                </a:lnTo>
                <a:lnTo>
                  <a:pt x="595325" y="74670"/>
                </a:lnTo>
                <a:lnTo>
                  <a:pt x="585266" y="74670"/>
                </a:lnTo>
                <a:lnTo>
                  <a:pt x="581094" y="72636"/>
                </a:lnTo>
                <a:lnTo>
                  <a:pt x="578443" y="68568"/>
                </a:lnTo>
                <a:lnTo>
                  <a:pt x="575792" y="64500"/>
                </a:lnTo>
                <a:lnTo>
                  <a:pt x="574466" y="59489"/>
                </a:lnTo>
                <a:lnTo>
                  <a:pt x="574466" y="47617"/>
                </a:lnTo>
                <a:lnTo>
                  <a:pt x="575402" y="42642"/>
                </a:lnTo>
                <a:lnTo>
                  <a:pt x="577273" y="38611"/>
                </a:lnTo>
                <a:lnTo>
                  <a:pt x="580158" y="32397"/>
                </a:lnTo>
                <a:lnTo>
                  <a:pt x="584954" y="29291"/>
                </a:lnTo>
                <a:close/>
              </a:path>
              <a:path w="705173" h="105460">
                <a:moveTo>
                  <a:pt x="668875" y="73727"/>
                </a:moveTo>
                <a:lnTo>
                  <a:pt x="666224" y="70510"/>
                </a:lnTo>
                <a:lnTo>
                  <a:pt x="664782" y="68734"/>
                </a:lnTo>
                <a:lnTo>
                  <a:pt x="663904" y="66183"/>
                </a:lnTo>
                <a:lnTo>
                  <a:pt x="663592" y="62854"/>
                </a:lnTo>
                <a:lnTo>
                  <a:pt x="653474" y="62854"/>
                </a:lnTo>
                <a:lnTo>
                  <a:pt x="653748" y="68772"/>
                </a:lnTo>
                <a:lnTo>
                  <a:pt x="655824" y="73736"/>
                </a:lnTo>
                <a:lnTo>
                  <a:pt x="659703" y="77749"/>
                </a:lnTo>
                <a:lnTo>
                  <a:pt x="663583" y="81762"/>
                </a:lnTo>
                <a:lnTo>
                  <a:pt x="670181" y="83769"/>
                </a:lnTo>
                <a:lnTo>
                  <a:pt x="688155" y="83769"/>
                </a:lnTo>
                <a:lnTo>
                  <a:pt x="694597" y="81845"/>
                </a:lnTo>
                <a:lnTo>
                  <a:pt x="698828" y="77999"/>
                </a:lnTo>
                <a:lnTo>
                  <a:pt x="703058" y="74153"/>
                </a:lnTo>
                <a:lnTo>
                  <a:pt x="705173" y="69585"/>
                </a:lnTo>
                <a:lnTo>
                  <a:pt x="705173" y="58823"/>
                </a:lnTo>
                <a:lnTo>
                  <a:pt x="703126" y="54810"/>
                </a:lnTo>
                <a:lnTo>
                  <a:pt x="699032" y="52258"/>
                </a:lnTo>
                <a:lnTo>
                  <a:pt x="696459" y="50631"/>
                </a:lnTo>
                <a:lnTo>
                  <a:pt x="691391" y="48948"/>
                </a:lnTo>
                <a:lnTo>
                  <a:pt x="683827" y="47210"/>
                </a:lnTo>
                <a:lnTo>
                  <a:pt x="676868" y="45601"/>
                </a:lnTo>
                <a:lnTo>
                  <a:pt x="673827" y="44898"/>
                </a:lnTo>
                <a:lnTo>
                  <a:pt x="671526" y="44085"/>
                </a:lnTo>
                <a:lnTo>
                  <a:pt x="669967" y="43160"/>
                </a:lnTo>
                <a:lnTo>
                  <a:pt x="667277" y="41607"/>
                </a:lnTo>
                <a:lnTo>
                  <a:pt x="665932" y="39535"/>
                </a:lnTo>
                <a:lnTo>
                  <a:pt x="665932" y="34580"/>
                </a:lnTo>
                <a:lnTo>
                  <a:pt x="666955" y="32675"/>
                </a:lnTo>
                <a:lnTo>
                  <a:pt x="669002" y="31233"/>
                </a:lnTo>
                <a:lnTo>
                  <a:pt x="671049" y="29790"/>
                </a:lnTo>
                <a:lnTo>
                  <a:pt x="674061" y="29069"/>
                </a:lnTo>
                <a:lnTo>
                  <a:pt x="684003" y="29069"/>
                </a:lnTo>
                <a:lnTo>
                  <a:pt x="688194" y="30382"/>
                </a:lnTo>
                <a:lnTo>
                  <a:pt x="690611" y="33008"/>
                </a:lnTo>
                <a:lnTo>
                  <a:pt x="692093" y="34857"/>
                </a:lnTo>
                <a:lnTo>
                  <a:pt x="692930" y="36910"/>
                </a:lnTo>
                <a:lnTo>
                  <a:pt x="693126" y="39166"/>
                </a:lnTo>
                <a:lnTo>
                  <a:pt x="703068" y="39166"/>
                </a:lnTo>
                <a:lnTo>
                  <a:pt x="703145" y="35319"/>
                </a:lnTo>
                <a:lnTo>
                  <a:pt x="701879" y="31732"/>
                </a:lnTo>
                <a:lnTo>
                  <a:pt x="699266" y="28403"/>
                </a:lnTo>
                <a:lnTo>
                  <a:pt x="695094" y="23152"/>
                </a:lnTo>
                <a:lnTo>
                  <a:pt x="688292" y="20526"/>
                </a:lnTo>
                <a:lnTo>
                  <a:pt x="671643" y="20526"/>
                </a:lnTo>
                <a:lnTo>
                  <a:pt x="665902" y="22264"/>
                </a:lnTo>
                <a:lnTo>
                  <a:pt x="661633" y="25740"/>
                </a:lnTo>
                <a:lnTo>
                  <a:pt x="657364" y="29217"/>
                </a:lnTo>
                <a:lnTo>
                  <a:pt x="655229" y="33766"/>
                </a:lnTo>
                <a:lnTo>
                  <a:pt x="655229" y="44159"/>
                </a:lnTo>
                <a:lnTo>
                  <a:pt x="657491" y="47894"/>
                </a:lnTo>
                <a:lnTo>
                  <a:pt x="662013" y="50594"/>
                </a:lnTo>
                <a:lnTo>
                  <a:pt x="664548" y="52147"/>
                </a:lnTo>
                <a:lnTo>
                  <a:pt x="668485" y="53553"/>
                </a:lnTo>
                <a:lnTo>
                  <a:pt x="673827" y="54810"/>
                </a:lnTo>
                <a:lnTo>
                  <a:pt x="682190" y="56807"/>
                </a:lnTo>
                <a:lnTo>
                  <a:pt x="686673" y="57880"/>
                </a:lnTo>
                <a:lnTo>
                  <a:pt x="689675" y="58823"/>
                </a:lnTo>
                <a:lnTo>
                  <a:pt x="691196" y="59636"/>
                </a:lnTo>
                <a:lnTo>
                  <a:pt x="693574" y="60968"/>
                </a:lnTo>
                <a:lnTo>
                  <a:pt x="694763" y="62910"/>
                </a:lnTo>
                <a:lnTo>
                  <a:pt x="694763" y="68827"/>
                </a:lnTo>
                <a:lnTo>
                  <a:pt x="693282" y="71314"/>
                </a:lnTo>
                <a:lnTo>
                  <a:pt x="690319" y="72923"/>
                </a:lnTo>
                <a:lnTo>
                  <a:pt x="687356" y="74532"/>
                </a:lnTo>
                <a:lnTo>
                  <a:pt x="683925" y="75336"/>
                </a:lnTo>
                <a:lnTo>
                  <a:pt x="673476" y="75336"/>
                </a:lnTo>
                <a:lnTo>
                  <a:pt x="668875" y="73727"/>
                </a:lnTo>
                <a:close/>
              </a:path>
              <a:path w="705173" h="105460">
                <a:moveTo>
                  <a:pt x="642129" y="82437"/>
                </a:moveTo>
                <a:lnTo>
                  <a:pt x="645063" y="82363"/>
                </a:lnTo>
                <a:lnTo>
                  <a:pt x="647676" y="82067"/>
                </a:lnTo>
                <a:lnTo>
                  <a:pt x="650142" y="81494"/>
                </a:lnTo>
                <a:lnTo>
                  <a:pt x="650142" y="73616"/>
                </a:lnTo>
                <a:lnTo>
                  <a:pt x="646964" y="73783"/>
                </a:lnTo>
                <a:lnTo>
                  <a:pt x="644547" y="73783"/>
                </a:lnTo>
                <a:lnTo>
                  <a:pt x="642364" y="73172"/>
                </a:lnTo>
                <a:lnTo>
                  <a:pt x="640141" y="71083"/>
                </a:lnTo>
                <a:lnTo>
                  <a:pt x="640141" y="30234"/>
                </a:lnTo>
                <a:lnTo>
                  <a:pt x="650142" y="30234"/>
                </a:lnTo>
                <a:lnTo>
                  <a:pt x="650142" y="22079"/>
                </a:lnTo>
                <a:lnTo>
                  <a:pt x="640141" y="22079"/>
                </a:lnTo>
                <a:lnTo>
                  <a:pt x="640141" y="5492"/>
                </a:lnTo>
                <a:lnTo>
                  <a:pt x="629497" y="5492"/>
                </a:lnTo>
                <a:lnTo>
                  <a:pt x="629497" y="22079"/>
                </a:lnTo>
                <a:lnTo>
                  <a:pt x="621018" y="22079"/>
                </a:lnTo>
                <a:lnTo>
                  <a:pt x="621018" y="30234"/>
                </a:lnTo>
                <a:lnTo>
                  <a:pt x="629497" y="30234"/>
                </a:lnTo>
                <a:lnTo>
                  <a:pt x="629497" y="73376"/>
                </a:lnTo>
                <a:lnTo>
                  <a:pt x="630375" y="76473"/>
                </a:lnTo>
                <a:lnTo>
                  <a:pt x="632129" y="78859"/>
                </a:lnTo>
                <a:lnTo>
                  <a:pt x="633884" y="81244"/>
                </a:lnTo>
                <a:lnTo>
                  <a:pt x="637217" y="82437"/>
                </a:lnTo>
                <a:lnTo>
                  <a:pt x="642129" y="82437"/>
                </a:lnTo>
                <a:close/>
              </a:path>
              <a:path w="705173" h="105460">
                <a:moveTo>
                  <a:pt x="396097" y="69835"/>
                </a:moveTo>
                <a:lnTo>
                  <a:pt x="401165" y="75364"/>
                </a:lnTo>
                <a:lnTo>
                  <a:pt x="406233" y="80893"/>
                </a:lnTo>
                <a:lnTo>
                  <a:pt x="413076" y="83658"/>
                </a:lnTo>
                <a:lnTo>
                  <a:pt x="408768" y="68734"/>
                </a:lnTo>
                <a:lnTo>
                  <a:pt x="405844" y="64518"/>
                </a:lnTo>
                <a:lnTo>
                  <a:pt x="404382" y="59248"/>
                </a:lnTo>
                <a:lnTo>
                  <a:pt x="404382" y="46341"/>
                </a:lnTo>
                <a:lnTo>
                  <a:pt x="405844" y="40719"/>
                </a:lnTo>
                <a:lnTo>
                  <a:pt x="408768" y="36059"/>
                </a:lnTo>
                <a:lnTo>
                  <a:pt x="411692" y="31399"/>
                </a:lnTo>
                <a:lnTo>
                  <a:pt x="416371" y="29069"/>
                </a:lnTo>
                <a:lnTo>
                  <a:pt x="430056" y="29069"/>
                </a:lnTo>
                <a:lnTo>
                  <a:pt x="435162" y="31806"/>
                </a:lnTo>
                <a:lnTo>
                  <a:pt x="438126" y="37279"/>
                </a:lnTo>
                <a:lnTo>
                  <a:pt x="439997" y="40756"/>
                </a:lnTo>
                <a:lnTo>
                  <a:pt x="440933" y="45268"/>
                </a:lnTo>
                <a:lnTo>
                  <a:pt x="440933" y="56955"/>
                </a:lnTo>
                <a:lnTo>
                  <a:pt x="439636" y="62531"/>
                </a:lnTo>
                <a:lnTo>
                  <a:pt x="437044" y="67542"/>
                </a:lnTo>
                <a:lnTo>
                  <a:pt x="434451" y="72553"/>
                </a:lnTo>
                <a:lnTo>
                  <a:pt x="432024" y="83658"/>
                </a:lnTo>
                <a:lnTo>
                  <a:pt x="439646" y="80532"/>
                </a:lnTo>
                <a:lnTo>
                  <a:pt x="444559" y="74282"/>
                </a:lnTo>
                <a:lnTo>
                  <a:pt x="449472" y="68032"/>
                </a:lnTo>
                <a:lnTo>
                  <a:pt x="451927" y="60117"/>
                </a:lnTo>
                <a:lnTo>
                  <a:pt x="451927" y="40627"/>
                </a:lnTo>
                <a:lnTo>
                  <a:pt x="449140" y="33119"/>
                </a:lnTo>
                <a:lnTo>
                  <a:pt x="443564" y="28015"/>
                </a:lnTo>
                <a:lnTo>
                  <a:pt x="437989" y="22911"/>
                </a:lnTo>
                <a:lnTo>
                  <a:pt x="431167" y="20359"/>
                </a:lnTo>
                <a:lnTo>
                  <a:pt x="414090" y="20359"/>
                </a:lnTo>
                <a:lnTo>
                  <a:pt x="406916" y="23318"/>
                </a:lnTo>
                <a:lnTo>
                  <a:pt x="401574" y="29236"/>
                </a:lnTo>
                <a:lnTo>
                  <a:pt x="396233" y="35153"/>
                </a:lnTo>
                <a:lnTo>
                  <a:pt x="393563" y="43105"/>
                </a:lnTo>
                <a:lnTo>
                  <a:pt x="393563" y="62410"/>
                </a:lnTo>
                <a:lnTo>
                  <a:pt x="396097" y="69835"/>
                </a:lnTo>
                <a:close/>
              </a:path>
              <a:path w="705173" h="105460">
                <a:moveTo>
                  <a:pt x="0" y="81494"/>
                </a:moveTo>
                <a:lnTo>
                  <a:pt x="11111" y="81494"/>
                </a:lnTo>
                <a:lnTo>
                  <a:pt x="11111" y="15533"/>
                </a:lnTo>
                <a:lnTo>
                  <a:pt x="55148" y="81494"/>
                </a:lnTo>
                <a:lnTo>
                  <a:pt x="68189" y="81494"/>
                </a:lnTo>
                <a:lnTo>
                  <a:pt x="68189" y="0"/>
                </a:lnTo>
                <a:lnTo>
                  <a:pt x="57136" y="0"/>
                </a:lnTo>
                <a:lnTo>
                  <a:pt x="57136" y="66016"/>
                </a:lnTo>
                <a:lnTo>
                  <a:pt x="13743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  <a:path w="705173" h="105460">
                <a:moveTo>
                  <a:pt x="98561" y="23725"/>
                </a:moveTo>
                <a:lnTo>
                  <a:pt x="93103" y="29679"/>
                </a:lnTo>
                <a:lnTo>
                  <a:pt x="96495" y="47043"/>
                </a:lnTo>
                <a:lnTo>
                  <a:pt x="96689" y="41940"/>
                </a:lnTo>
                <a:lnTo>
                  <a:pt x="98424" y="37732"/>
                </a:lnTo>
                <a:lnTo>
                  <a:pt x="101699" y="34422"/>
                </a:lnTo>
                <a:lnTo>
                  <a:pt x="105696" y="20748"/>
                </a:lnTo>
                <a:lnTo>
                  <a:pt x="98561" y="23725"/>
                </a:lnTo>
                <a:close/>
              </a:path>
              <a:path w="705173" h="105460">
                <a:moveTo>
                  <a:pt x="142110" y="54976"/>
                </a:moveTo>
                <a:lnTo>
                  <a:pt x="142110" y="48985"/>
                </a:lnTo>
                <a:lnTo>
                  <a:pt x="141798" y="44621"/>
                </a:lnTo>
                <a:lnTo>
                  <a:pt x="141174" y="41884"/>
                </a:lnTo>
                <a:lnTo>
                  <a:pt x="140473" y="37890"/>
                </a:lnTo>
                <a:lnTo>
                  <a:pt x="139069" y="34395"/>
                </a:lnTo>
                <a:lnTo>
                  <a:pt x="136964" y="31399"/>
                </a:lnTo>
                <a:lnTo>
                  <a:pt x="134780" y="28255"/>
                </a:lnTo>
                <a:lnTo>
                  <a:pt x="131603" y="25694"/>
                </a:lnTo>
                <a:lnTo>
                  <a:pt x="127431" y="23716"/>
                </a:lnTo>
                <a:lnTo>
                  <a:pt x="123260" y="21737"/>
                </a:lnTo>
                <a:lnTo>
                  <a:pt x="118952" y="20748"/>
                </a:lnTo>
                <a:lnTo>
                  <a:pt x="105696" y="20748"/>
                </a:lnTo>
                <a:lnTo>
                  <a:pt x="101699" y="34422"/>
                </a:lnTo>
                <a:lnTo>
                  <a:pt x="104974" y="31113"/>
                </a:lnTo>
                <a:lnTo>
                  <a:pt x="109029" y="29457"/>
                </a:lnTo>
                <a:lnTo>
                  <a:pt x="120608" y="29457"/>
                </a:lnTo>
                <a:lnTo>
                  <a:pt x="125424" y="31861"/>
                </a:lnTo>
                <a:lnTo>
                  <a:pt x="128309" y="36669"/>
                </a:lnTo>
                <a:lnTo>
                  <a:pt x="129868" y="39258"/>
                </a:lnTo>
                <a:lnTo>
                  <a:pt x="130862" y="42716"/>
                </a:lnTo>
                <a:lnTo>
                  <a:pt x="131291" y="47043"/>
                </a:lnTo>
                <a:lnTo>
                  <a:pt x="96495" y="47043"/>
                </a:lnTo>
                <a:lnTo>
                  <a:pt x="93103" y="29679"/>
                </a:lnTo>
                <a:lnTo>
                  <a:pt x="87644" y="35634"/>
                </a:lnTo>
                <a:lnTo>
                  <a:pt x="84915" y="43382"/>
                </a:lnTo>
                <a:lnTo>
                  <a:pt x="84915" y="62614"/>
                </a:lnTo>
                <a:lnTo>
                  <a:pt x="87624" y="70149"/>
                </a:lnTo>
                <a:lnTo>
                  <a:pt x="93044" y="75530"/>
                </a:lnTo>
                <a:lnTo>
                  <a:pt x="98463" y="80912"/>
                </a:lnTo>
                <a:lnTo>
                  <a:pt x="105072" y="83602"/>
                </a:lnTo>
                <a:lnTo>
                  <a:pt x="116066" y="83602"/>
                </a:lnTo>
                <a:lnTo>
                  <a:pt x="118932" y="83306"/>
                </a:lnTo>
                <a:lnTo>
                  <a:pt x="121466" y="82715"/>
                </a:lnTo>
                <a:lnTo>
                  <a:pt x="126183" y="81679"/>
                </a:lnTo>
                <a:lnTo>
                  <a:pt x="130141" y="79682"/>
                </a:lnTo>
                <a:lnTo>
                  <a:pt x="133338" y="76723"/>
                </a:lnTo>
                <a:lnTo>
                  <a:pt x="135248" y="75022"/>
                </a:lnTo>
                <a:lnTo>
                  <a:pt x="136974" y="72830"/>
                </a:lnTo>
                <a:lnTo>
                  <a:pt x="138514" y="70149"/>
                </a:lnTo>
                <a:lnTo>
                  <a:pt x="140053" y="67468"/>
                </a:lnTo>
                <a:lnTo>
                  <a:pt x="140960" y="65036"/>
                </a:lnTo>
                <a:lnTo>
                  <a:pt x="141233" y="62854"/>
                </a:lnTo>
                <a:lnTo>
                  <a:pt x="130882" y="62854"/>
                </a:lnTo>
                <a:lnTo>
                  <a:pt x="130102" y="65480"/>
                </a:lnTo>
                <a:lnTo>
                  <a:pt x="128777" y="67791"/>
                </a:lnTo>
                <a:lnTo>
                  <a:pt x="126905" y="69789"/>
                </a:lnTo>
                <a:lnTo>
                  <a:pt x="123630" y="73228"/>
                </a:lnTo>
                <a:lnTo>
                  <a:pt x="119244" y="74948"/>
                </a:lnTo>
                <a:lnTo>
                  <a:pt x="107859" y="74948"/>
                </a:lnTo>
                <a:lnTo>
                  <a:pt x="103512" y="73126"/>
                </a:lnTo>
                <a:lnTo>
                  <a:pt x="100705" y="69483"/>
                </a:lnTo>
                <a:lnTo>
                  <a:pt x="97898" y="65840"/>
                </a:lnTo>
                <a:lnTo>
                  <a:pt x="96397" y="61005"/>
                </a:lnTo>
                <a:lnTo>
                  <a:pt x="96202" y="54976"/>
                </a:lnTo>
                <a:lnTo>
                  <a:pt x="142110" y="54976"/>
                </a:lnTo>
                <a:close/>
              </a:path>
              <a:path w="705173" h="105460">
                <a:moveTo>
                  <a:pt x="234843" y="22079"/>
                </a:moveTo>
                <a:lnTo>
                  <a:pt x="224316" y="22079"/>
                </a:lnTo>
                <a:lnTo>
                  <a:pt x="211509" y="68623"/>
                </a:lnTo>
                <a:lnTo>
                  <a:pt x="199227" y="22079"/>
                </a:lnTo>
                <a:lnTo>
                  <a:pt x="187414" y="22079"/>
                </a:lnTo>
                <a:lnTo>
                  <a:pt x="175191" y="68901"/>
                </a:lnTo>
                <a:lnTo>
                  <a:pt x="163144" y="22079"/>
                </a:lnTo>
                <a:lnTo>
                  <a:pt x="151623" y="22079"/>
                </a:lnTo>
                <a:lnTo>
                  <a:pt x="169694" y="81494"/>
                </a:lnTo>
                <a:lnTo>
                  <a:pt x="180630" y="81494"/>
                </a:lnTo>
                <a:lnTo>
                  <a:pt x="192970" y="35504"/>
                </a:lnTo>
                <a:lnTo>
                  <a:pt x="205719" y="81494"/>
                </a:lnTo>
                <a:lnTo>
                  <a:pt x="216655" y="81494"/>
                </a:lnTo>
                <a:lnTo>
                  <a:pt x="234843" y="22079"/>
                </a:lnTo>
                <a:close/>
              </a:path>
              <a:path w="705173" h="105460">
                <a:moveTo>
                  <a:pt x="280576" y="81494"/>
                </a:moveTo>
                <a:lnTo>
                  <a:pt x="292213" y="81494"/>
                </a:lnTo>
                <a:lnTo>
                  <a:pt x="292213" y="47043"/>
                </a:lnTo>
                <a:lnTo>
                  <a:pt x="319232" y="47043"/>
                </a:lnTo>
                <a:lnTo>
                  <a:pt x="320597" y="37723"/>
                </a:lnTo>
                <a:lnTo>
                  <a:pt x="292213" y="37723"/>
                </a:lnTo>
                <a:lnTo>
                  <a:pt x="292213" y="9486"/>
                </a:lnTo>
                <a:lnTo>
                  <a:pt x="319856" y="9486"/>
                </a:lnTo>
                <a:lnTo>
                  <a:pt x="323384" y="10059"/>
                </a:lnTo>
                <a:lnTo>
                  <a:pt x="325958" y="11206"/>
                </a:lnTo>
                <a:lnTo>
                  <a:pt x="330636" y="13351"/>
                </a:lnTo>
                <a:lnTo>
                  <a:pt x="332975" y="17419"/>
                </a:lnTo>
                <a:lnTo>
                  <a:pt x="332975" y="28736"/>
                </a:lnTo>
                <a:lnTo>
                  <a:pt x="331348" y="32453"/>
                </a:lnTo>
                <a:lnTo>
                  <a:pt x="328092" y="34561"/>
                </a:lnTo>
                <a:lnTo>
                  <a:pt x="327888" y="47043"/>
                </a:lnTo>
                <a:lnTo>
                  <a:pt x="334301" y="44685"/>
                </a:lnTo>
                <a:lnTo>
                  <a:pt x="338473" y="39970"/>
                </a:lnTo>
                <a:lnTo>
                  <a:pt x="342644" y="35255"/>
                </a:lnTo>
                <a:lnTo>
                  <a:pt x="344730" y="29716"/>
                </a:lnTo>
                <a:lnTo>
                  <a:pt x="344730" y="15958"/>
                </a:lnTo>
                <a:lnTo>
                  <a:pt x="342391" y="10216"/>
                </a:lnTo>
                <a:lnTo>
                  <a:pt x="337712" y="6130"/>
                </a:lnTo>
                <a:lnTo>
                  <a:pt x="333034" y="2043"/>
                </a:lnTo>
                <a:lnTo>
                  <a:pt x="326874" y="0"/>
                </a:lnTo>
                <a:lnTo>
                  <a:pt x="280576" y="0"/>
                </a:lnTo>
                <a:lnTo>
                  <a:pt x="280576" y="81494"/>
                </a:lnTo>
                <a:close/>
              </a:path>
              <a:path w="705173" h="105460">
                <a:moveTo>
                  <a:pt x="327888" y="47043"/>
                </a:moveTo>
                <a:lnTo>
                  <a:pt x="328092" y="34561"/>
                </a:lnTo>
                <a:lnTo>
                  <a:pt x="324836" y="36669"/>
                </a:lnTo>
                <a:lnTo>
                  <a:pt x="320597" y="37723"/>
                </a:lnTo>
                <a:lnTo>
                  <a:pt x="319232" y="47043"/>
                </a:lnTo>
                <a:lnTo>
                  <a:pt x="327888" y="47043"/>
                </a:lnTo>
                <a:close/>
              </a:path>
              <a:path w="705173" h="105460">
                <a:moveTo>
                  <a:pt x="358200" y="22079"/>
                </a:moveTo>
                <a:lnTo>
                  <a:pt x="358200" y="81494"/>
                </a:lnTo>
                <a:lnTo>
                  <a:pt x="368727" y="81494"/>
                </a:lnTo>
                <a:lnTo>
                  <a:pt x="368727" y="43105"/>
                </a:lnTo>
                <a:lnTo>
                  <a:pt x="370150" y="39378"/>
                </a:lnTo>
                <a:lnTo>
                  <a:pt x="372996" y="36142"/>
                </a:lnTo>
                <a:lnTo>
                  <a:pt x="375843" y="32906"/>
                </a:lnTo>
                <a:lnTo>
                  <a:pt x="379917" y="31288"/>
                </a:lnTo>
                <a:lnTo>
                  <a:pt x="386418" y="31307"/>
                </a:lnTo>
                <a:lnTo>
                  <a:pt x="388670" y="31565"/>
                </a:lnTo>
                <a:lnTo>
                  <a:pt x="388670" y="21025"/>
                </a:lnTo>
                <a:lnTo>
                  <a:pt x="387539" y="20914"/>
                </a:lnTo>
                <a:lnTo>
                  <a:pt x="385278" y="20748"/>
                </a:lnTo>
                <a:lnTo>
                  <a:pt x="381106" y="20748"/>
                </a:lnTo>
                <a:lnTo>
                  <a:pt x="377421" y="22181"/>
                </a:lnTo>
                <a:lnTo>
                  <a:pt x="374224" y="25047"/>
                </a:lnTo>
                <a:lnTo>
                  <a:pt x="371027" y="27913"/>
                </a:lnTo>
                <a:lnTo>
                  <a:pt x="369019" y="30345"/>
                </a:lnTo>
                <a:lnTo>
                  <a:pt x="368201" y="32342"/>
                </a:lnTo>
                <a:lnTo>
                  <a:pt x="368201" y="22079"/>
                </a:lnTo>
                <a:lnTo>
                  <a:pt x="358200" y="22079"/>
                </a:lnTo>
                <a:close/>
              </a:path>
              <a:path w="705173" h="105460">
                <a:moveTo>
                  <a:pt x="434451" y="72553"/>
                </a:moveTo>
                <a:lnTo>
                  <a:pt x="429666" y="75059"/>
                </a:lnTo>
                <a:lnTo>
                  <a:pt x="416331" y="75059"/>
                </a:lnTo>
                <a:lnTo>
                  <a:pt x="411692" y="72951"/>
                </a:lnTo>
                <a:lnTo>
                  <a:pt x="408768" y="68734"/>
                </a:lnTo>
                <a:lnTo>
                  <a:pt x="413076" y="83658"/>
                </a:lnTo>
                <a:lnTo>
                  <a:pt x="432024" y="83658"/>
                </a:lnTo>
                <a:lnTo>
                  <a:pt x="434451" y="72553"/>
                </a:lnTo>
                <a:close/>
              </a:path>
              <a:path w="705173" h="105460">
                <a:moveTo>
                  <a:pt x="467698" y="0"/>
                </a:moveTo>
                <a:lnTo>
                  <a:pt x="467698" y="11539"/>
                </a:lnTo>
                <a:lnTo>
                  <a:pt x="478224" y="11539"/>
                </a:lnTo>
                <a:lnTo>
                  <a:pt x="478224" y="0"/>
                </a:lnTo>
                <a:lnTo>
                  <a:pt x="467698" y="0"/>
                </a:lnTo>
                <a:close/>
              </a:path>
              <a:path w="705173" h="105460">
                <a:moveTo>
                  <a:pt x="459851" y="105367"/>
                </a:moveTo>
                <a:lnTo>
                  <a:pt x="468887" y="105460"/>
                </a:lnTo>
                <a:lnTo>
                  <a:pt x="473546" y="103647"/>
                </a:lnTo>
                <a:lnTo>
                  <a:pt x="476002" y="100023"/>
                </a:lnTo>
                <a:lnTo>
                  <a:pt x="477484" y="97878"/>
                </a:lnTo>
                <a:lnTo>
                  <a:pt x="478224" y="94642"/>
                </a:lnTo>
                <a:lnTo>
                  <a:pt x="478224" y="22356"/>
                </a:lnTo>
                <a:lnTo>
                  <a:pt x="467698" y="22356"/>
                </a:lnTo>
                <a:lnTo>
                  <a:pt x="467698" y="92663"/>
                </a:lnTo>
                <a:lnTo>
                  <a:pt x="467220" y="94688"/>
                </a:lnTo>
                <a:lnTo>
                  <a:pt x="465310" y="95983"/>
                </a:lnTo>
                <a:lnTo>
                  <a:pt x="462474" y="96380"/>
                </a:lnTo>
                <a:lnTo>
                  <a:pt x="457756" y="96528"/>
                </a:lnTo>
                <a:lnTo>
                  <a:pt x="457756" y="105182"/>
                </a:lnTo>
                <a:lnTo>
                  <a:pt x="459851" y="105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06910" y="3835804"/>
            <a:ext cx="209329" cy="72200"/>
          </a:xfrm>
          <a:custGeom>
            <a:avLst/>
            <a:gdLst/>
            <a:ahLst/>
            <a:cxnLst/>
            <a:rect l="l" t="t" r="r" b="b"/>
            <a:pathLst>
              <a:path w="230262" h="81827">
                <a:moveTo>
                  <a:pt x="134118" y="31898"/>
                </a:moveTo>
                <a:lnTo>
                  <a:pt x="138094" y="35671"/>
                </a:lnTo>
                <a:lnTo>
                  <a:pt x="142072" y="39443"/>
                </a:lnTo>
                <a:lnTo>
                  <a:pt x="146867" y="41329"/>
                </a:lnTo>
                <a:lnTo>
                  <a:pt x="146331" y="32333"/>
                </a:lnTo>
                <a:lnTo>
                  <a:pt x="143972" y="30095"/>
                </a:lnTo>
                <a:lnTo>
                  <a:pt x="141613" y="27858"/>
                </a:lnTo>
                <a:lnTo>
                  <a:pt x="140434" y="25167"/>
                </a:lnTo>
                <a:lnTo>
                  <a:pt x="140434" y="18843"/>
                </a:lnTo>
                <a:lnTo>
                  <a:pt x="141613" y="16143"/>
                </a:lnTo>
                <a:lnTo>
                  <a:pt x="143972" y="13924"/>
                </a:lnTo>
                <a:lnTo>
                  <a:pt x="146331" y="11705"/>
                </a:lnTo>
                <a:lnTo>
                  <a:pt x="149167" y="10595"/>
                </a:lnTo>
                <a:lnTo>
                  <a:pt x="155834" y="10595"/>
                </a:lnTo>
                <a:lnTo>
                  <a:pt x="158690" y="11714"/>
                </a:lnTo>
                <a:lnTo>
                  <a:pt x="161049" y="13952"/>
                </a:lnTo>
                <a:lnTo>
                  <a:pt x="163408" y="16189"/>
                </a:lnTo>
                <a:lnTo>
                  <a:pt x="164587" y="18880"/>
                </a:lnTo>
                <a:lnTo>
                  <a:pt x="164587" y="25167"/>
                </a:lnTo>
                <a:lnTo>
                  <a:pt x="163408" y="27858"/>
                </a:lnTo>
                <a:lnTo>
                  <a:pt x="161049" y="30095"/>
                </a:lnTo>
                <a:lnTo>
                  <a:pt x="158690" y="32333"/>
                </a:lnTo>
                <a:lnTo>
                  <a:pt x="155834" y="33452"/>
                </a:lnTo>
                <a:lnTo>
                  <a:pt x="152481" y="33452"/>
                </a:lnTo>
                <a:lnTo>
                  <a:pt x="152481" y="41329"/>
                </a:lnTo>
                <a:lnTo>
                  <a:pt x="158135" y="41329"/>
                </a:lnTo>
                <a:lnTo>
                  <a:pt x="162949" y="39443"/>
                </a:lnTo>
                <a:lnTo>
                  <a:pt x="166926" y="35671"/>
                </a:lnTo>
                <a:lnTo>
                  <a:pt x="170903" y="31898"/>
                </a:lnTo>
                <a:lnTo>
                  <a:pt x="172891" y="27349"/>
                </a:lnTo>
                <a:lnTo>
                  <a:pt x="172891" y="16698"/>
                </a:lnTo>
                <a:lnTo>
                  <a:pt x="170903" y="12139"/>
                </a:lnTo>
                <a:lnTo>
                  <a:pt x="166926" y="8349"/>
                </a:lnTo>
                <a:lnTo>
                  <a:pt x="162949" y="4558"/>
                </a:lnTo>
                <a:lnTo>
                  <a:pt x="158135" y="2662"/>
                </a:lnTo>
                <a:lnTo>
                  <a:pt x="146867" y="2662"/>
                </a:lnTo>
                <a:lnTo>
                  <a:pt x="142072" y="4558"/>
                </a:lnTo>
                <a:lnTo>
                  <a:pt x="138094" y="8349"/>
                </a:lnTo>
                <a:lnTo>
                  <a:pt x="134118" y="12139"/>
                </a:lnTo>
                <a:lnTo>
                  <a:pt x="132129" y="16698"/>
                </a:lnTo>
                <a:lnTo>
                  <a:pt x="132129" y="27349"/>
                </a:lnTo>
                <a:lnTo>
                  <a:pt x="134118" y="31898"/>
                </a:lnTo>
                <a:close/>
              </a:path>
              <a:path w="230262" h="81827">
                <a:moveTo>
                  <a:pt x="19708" y="23466"/>
                </a:moveTo>
                <a:lnTo>
                  <a:pt x="19708" y="79719"/>
                </a:lnTo>
                <a:lnTo>
                  <a:pt x="30936" y="79719"/>
                </a:lnTo>
                <a:lnTo>
                  <a:pt x="30936" y="610"/>
                </a:lnTo>
                <a:lnTo>
                  <a:pt x="22632" y="610"/>
                </a:lnTo>
                <a:lnTo>
                  <a:pt x="21151" y="6749"/>
                </a:lnTo>
                <a:lnTo>
                  <a:pt x="18909" y="10642"/>
                </a:lnTo>
                <a:lnTo>
                  <a:pt x="15907" y="12287"/>
                </a:lnTo>
                <a:lnTo>
                  <a:pt x="12904" y="13933"/>
                </a:lnTo>
                <a:lnTo>
                  <a:pt x="7602" y="15107"/>
                </a:lnTo>
                <a:lnTo>
                  <a:pt x="0" y="15810"/>
                </a:lnTo>
                <a:lnTo>
                  <a:pt x="0" y="23466"/>
                </a:lnTo>
                <a:lnTo>
                  <a:pt x="19708" y="23466"/>
                </a:lnTo>
                <a:close/>
              </a:path>
              <a:path w="230262" h="81827">
                <a:moveTo>
                  <a:pt x="73901" y="70288"/>
                </a:moveTo>
                <a:lnTo>
                  <a:pt x="74915" y="66367"/>
                </a:lnTo>
                <a:lnTo>
                  <a:pt x="77371" y="62798"/>
                </a:lnTo>
                <a:lnTo>
                  <a:pt x="81270" y="59581"/>
                </a:lnTo>
                <a:lnTo>
                  <a:pt x="83453" y="57769"/>
                </a:lnTo>
                <a:lnTo>
                  <a:pt x="86455" y="55864"/>
                </a:lnTo>
                <a:lnTo>
                  <a:pt x="90276" y="53867"/>
                </a:lnTo>
                <a:lnTo>
                  <a:pt x="98288" y="49651"/>
                </a:lnTo>
                <a:lnTo>
                  <a:pt x="105345" y="45915"/>
                </a:lnTo>
                <a:lnTo>
                  <a:pt x="110238" y="42735"/>
                </a:lnTo>
                <a:lnTo>
                  <a:pt x="112967" y="40109"/>
                </a:lnTo>
                <a:lnTo>
                  <a:pt x="117685" y="35597"/>
                </a:lnTo>
                <a:lnTo>
                  <a:pt x="120043" y="30160"/>
                </a:lnTo>
                <a:lnTo>
                  <a:pt x="120043" y="17770"/>
                </a:lnTo>
                <a:lnTo>
                  <a:pt x="117831" y="12297"/>
                </a:lnTo>
                <a:lnTo>
                  <a:pt x="113406" y="7378"/>
                </a:lnTo>
                <a:lnTo>
                  <a:pt x="108981" y="2459"/>
                </a:lnTo>
                <a:lnTo>
                  <a:pt x="101972" y="0"/>
                </a:lnTo>
                <a:lnTo>
                  <a:pt x="90639" y="30"/>
                </a:lnTo>
                <a:lnTo>
                  <a:pt x="77077" y="3187"/>
                </a:lnTo>
                <a:lnTo>
                  <a:pt x="68228" y="11539"/>
                </a:lnTo>
                <a:lnTo>
                  <a:pt x="65655" y="15903"/>
                </a:lnTo>
                <a:lnTo>
                  <a:pt x="64310" y="21543"/>
                </a:lnTo>
                <a:lnTo>
                  <a:pt x="64193" y="28459"/>
                </a:lnTo>
                <a:lnTo>
                  <a:pt x="74895" y="28459"/>
                </a:lnTo>
                <a:lnTo>
                  <a:pt x="75051" y="23540"/>
                </a:lnTo>
                <a:lnTo>
                  <a:pt x="75870" y="19694"/>
                </a:lnTo>
                <a:lnTo>
                  <a:pt x="77351" y="16920"/>
                </a:lnTo>
                <a:lnTo>
                  <a:pt x="80120" y="11742"/>
                </a:lnTo>
                <a:lnTo>
                  <a:pt x="85110" y="9153"/>
                </a:lnTo>
                <a:lnTo>
                  <a:pt x="97196" y="9153"/>
                </a:lnTo>
                <a:lnTo>
                  <a:pt x="101095" y="10512"/>
                </a:lnTo>
                <a:lnTo>
                  <a:pt x="104019" y="13231"/>
                </a:lnTo>
                <a:lnTo>
                  <a:pt x="106943" y="15949"/>
                </a:lnTo>
                <a:lnTo>
                  <a:pt x="108406" y="19620"/>
                </a:lnTo>
                <a:lnTo>
                  <a:pt x="108406" y="28200"/>
                </a:lnTo>
                <a:lnTo>
                  <a:pt x="106807" y="31713"/>
                </a:lnTo>
                <a:lnTo>
                  <a:pt x="103610" y="34783"/>
                </a:lnTo>
                <a:lnTo>
                  <a:pt x="101583" y="36743"/>
                </a:lnTo>
                <a:lnTo>
                  <a:pt x="98054" y="39110"/>
                </a:lnTo>
                <a:lnTo>
                  <a:pt x="93025" y="41884"/>
                </a:lnTo>
                <a:lnTo>
                  <a:pt x="81796" y="48042"/>
                </a:lnTo>
                <a:lnTo>
                  <a:pt x="74271" y="52184"/>
                </a:lnTo>
                <a:lnTo>
                  <a:pt x="69213" y="56788"/>
                </a:lnTo>
                <a:lnTo>
                  <a:pt x="66620" y="61855"/>
                </a:lnTo>
                <a:lnTo>
                  <a:pt x="64027" y="66922"/>
                </a:lnTo>
                <a:lnTo>
                  <a:pt x="62536" y="72877"/>
                </a:lnTo>
                <a:lnTo>
                  <a:pt x="62146" y="79719"/>
                </a:lnTo>
                <a:lnTo>
                  <a:pt x="119634" y="79719"/>
                </a:lnTo>
                <a:lnTo>
                  <a:pt x="119634" y="70288"/>
                </a:lnTo>
                <a:lnTo>
                  <a:pt x="73901" y="70288"/>
                </a:lnTo>
                <a:close/>
              </a:path>
              <a:path w="230262" h="81827">
                <a:moveTo>
                  <a:pt x="201430" y="610"/>
                </a:moveTo>
                <a:lnTo>
                  <a:pt x="154586" y="81827"/>
                </a:lnTo>
                <a:lnTo>
                  <a:pt x="161078" y="81827"/>
                </a:lnTo>
                <a:lnTo>
                  <a:pt x="207922" y="610"/>
                </a:lnTo>
                <a:lnTo>
                  <a:pt x="201430" y="610"/>
                </a:lnTo>
                <a:close/>
              </a:path>
              <a:path w="230262" h="81827">
                <a:moveTo>
                  <a:pt x="149167" y="33452"/>
                </a:moveTo>
                <a:lnTo>
                  <a:pt x="146331" y="32333"/>
                </a:lnTo>
                <a:lnTo>
                  <a:pt x="146867" y="41329"/>
                </a:lnTo>
                <a:lnTo>
                  <a:pt x="152481" y="41329"/>
                </a:lnTo>
                <a:lnTo>
                  <a:pt x="152481" y="33452"/>
                </a:lnTo>
                <a:lnTo>
                  <a:pt x="149167" y="33452"/>
                </a:lnTo>
                <a:close/>
              </a:path>
              <a:path w="230262" h="81827">
                <a:moveTo>
                  <a:pt x="206558" y="71841"/>
                </a:moveTo>
                <a:lnTo>
                  <a:pt x="203702" y="70722"/>
                </a:lnTo>
                <a:lnTo>
                  <a:pt x="204257" y="79719"/>
                </a:lnTo>
                <a:lnTo>
                  <a:pt x="209911" y="79719"/>
                </a:lnTo>
                <a:lnTo>
                  <a:pt x="209911" y="71841"/>
                </a:lnTo>
                <a:lnTo>
                  <a:pt x="206558" y="71841"/>
                </a:lnTo>
                <a:close/>
              </a:path>
              <a:path w="230262" h="81827">
                <a:moveTo>
                  <a:pt x="191489" y="70288"/>
                </a:moveTo>
                <a:lnTo>
                  <a:pt x="195465" y="74060"/>
                </a:lnTo>
                <a:lnTo>
                  <a:pt x="199442" y="77832"/>
                </a:lnTo>
                <a:lnTo>
                  <a:pt x="204257" y="79719"/>
                </a:lnTo>
                <a:lnTo>
                  <a:pt x="203702" y="70722"/>
                </a:lnTo>
                <a:lnTo>
                  <a:pt x="201343" y="68485"/>
                </a:lnTo>
                <a:lnTo>
                  <a:pt x="198984" y="66247"/>
                </a:lnTo>
                <a:lnTo>
                  <a:pt x="197805" y="63557"/>
                </a:lnTo>
                <a:lnTo>
                  <a:pt x="197805" y="57269"/>
                </a:lnTo>
                <a:lnTo>
                  <a:pt x="198984" y="54579"/>
                </a:lnTo>
                <a:lnTo>
                  <a:pt x="201343" y="52341"/>
                </a:lnTo>
                <a:lnTo>
                  <a:pt x="203702" y="50104"/>
                </a:lnTo>
                <a:lnTo>
                  <a:pt x="206558" y="48985"/>
                </a:lnTo>
                <a:lnTo>
                  <a:pt x="213224" y="48985"/>
                </a:lnTo>
                <a:lnTo>
                  <a:pt x="216061" y="50104"/>
                </a:lnTo>
                <a:lnTo>
                  <a:pt x="218420" y="52341"/>
                </a:lnTo>
                <a:lnTo>
                  <a:pt x="220778" y="54579"/>
                </a:lnTo>
                <a:lnTo>
                  <a:pt x="221957" y="57269"/>
                </a:lnTo>
                <a:lnTo>
                  <a:pt x="221957" y="63557"/>
                </a:lnTo>
                <a:lnTo>
                  <a:pt x="220778" y="66247"/>
                </a:lnTo>
                <a:lnTo>
                  <a:pt x="218420" y="68485"/>
                </a:lnTo>
                <a:lnTo>
                  <a:pt x="216061" y="70722"/>
                </a:lnTo>
                <a:lnTo>
                  <a:pt x="213224" y="71841"/>
                </a:lnTo>
                <a:lnTo>
                  <a:pt x="209911" y="71841"/>
                </a:lnTo>
                <a:lnTo>
                  <a:pt x="209911" y="79719"/>
                </a:lnTo>
                <a:lnTo>
                  <a:pt x="215525" y="79719"/>
                </a:lnTo>
                <a:lnTo>
                  <a:pt x="220320" y="77832"/>
                </a:lnTo>
                <a:lnTo>
                  <a:pt x="224297" y="74060"/>
                </a:lnTo>
                <a:lnTo>
                  <a:pt x="228274" y="70288"/>
                </a:lnTo>
                <a:lnTo>
                  <a:pt x="230262" y="65739"/>
                </a:lnTo>
                <a:lnTo>
                  <a:pt x="230262" y="55087"/>
                </a:lnTo>
                <a:lnTo>
                  <a:pt x="228274" y="50538"/>
                </a:lnTo>
                <a:lnTo>
                  <a:pt x="224297" y="46766"/>
                </a:lnTo>
                <a:lnTo>
                  <a:pt x="220320" y="42993"/>
                </a:lnTo>
                <a:lnTo>
                  <a:pt x="215525" y="41107"/>
                </a:lnTo>
                <a:lnTo>
                  <a:pt x="204257" y="41107"/>
                </a:lnTo>
                <a:lnTo>
                  <a:pt x="199442" y="42993"/>
                </a:lnTo>
                <a:lnTo>
                  <a:pt x="195465" y="46766"/>
                </a:lnTo>
                <a:lnTo>
                  <a:pt x="191489" y="50538"/>
                </a:lnTo>
                <a:lnTo>
                  <a:pt x="189500" y="55087"/>
                </a:lnTo>
                <a:lnTo>
                  <a:pt x="189500" y="65739"/>
                </a:lnTo>
                <a:lnTo>
                  <a:pt x="191489" y="70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609867" y="3631203"/>
            <a:ext cx="102875" cy="107860"/>
          </a:xfrm>
          <a:custGeom>
            <a:avLst/>
            <a:gdLst/>
            <a:ahLst/>
            <a:cxnLst/>
            <a:rect l="l" t="t" r="r" b="b"/>
            <a:pathLst>
              <a:path w="113162" h="122241">
                <a:moveTo>
                  <a:pt x="0" y="122241"/>
                </a:moveTo>
                <a:lnTo>
                  <a:pt x="21053" y="122241"/>
                </a:lnTo>
                <a:lnTo>
                  <a:pt x="56756" y="71980"/>
                </a:lnTo>
                <a:lnTo>
                  <a:pt x="91494" y="122241"/>
                </a:lnTo>
                <a:lnTo>
                  <a:pt x="113162" y="122241"/>
                </a:lnTo>
                <a:lnTo>
                  <a:pt x="67809" y="59581"/>
                </a:lnTo>
                <a:lnTo>
                  <a:pt x="111056" y="0"/>
                </a:lnTo>
                <a:lnTo>
                  <a:pt x="90266" y="0"/>
                </a:lnTo>
                <a:lnTo>
                  <a:pt x="57633" y="46766"/>
                </a:lnTo>
                <a:lnTo>
                  <a:pt x="24737" y="0"/>
                </a:lnTo>
                <a:lnTo>
                  <a:pt x="2894" y="0"/>
                </a:lnTo>
                <a:lnTo>
                  <a:pt x="46142" y="59581"/>
                </a:lnTo>
                <a:lnTo>
                  <a:pt x="0" y="12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278308" y="3669147"/>
            <a:ext cx="166354" cy="153456"/>
          </a:xfrm>
          <a:custGeom>
            <a:avLst/>
            <a:gdLst/>
            <a:ahLst/>
            <a:cxnLst/>
            <a:rect l="l" t="t" r="r" b="b"/>
            <a:pathLst>
              <a:path w="182989" h="173917">
                <a:moveTo>
                  <a:pt x="106495" y="73062"/>
                </a:moveTo>
                <a:lnTo>
                  <a:pt x="106495" y="0"/>
                </a:lnTo>
                <a:lnTo>
                  <a:pt x="76494" y="0"/>
                </a:lnTo>
                <a:lnTo>
                  <a:pt x="76494" y="73062"/>
                </a:lnTo>
                <a:lnTo>
                  <a:pt x="0" y="73062"/>
                </a:lnTo>
                <a:lnTo>
                  <a:pt x="0" y="101022"/>
                </a:lnTo>
                <a:lnTo>
                  <a:pt x="76494" y="101022"/>
                </a:lnTo>
                <a:lnTo>
                  <a:pt x="76494" y="173917"/>
                </a:lnTo>
                <a:lnTo>
                  <a:pt x="106495" y="173917"/>
                </a:lnTo>
                <a:lnTo>
                  <a:pt x="106495" y="101022"/>
                </a:lnTo>
                <a:lnTo>
                  <a:pt x="182989" y="101022"/>
                </a:lnTo>
                <a:lnTo>
                  <a:pt x="182989" y="73062"/>
                </a:lnTo>
                <a:lnTo>
                  <a:pt x="106495" y="73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947666" y="3678709"/>
            <a:ext cx="83176" cy="44054"/>
          </a:xfrm>
          <a:custGeom>
            <a:avLst/>
            <a:gdLst/>
            <a:ahLst/>
            <a:cxnLst/>
            <a:rect l="l" t="t" r="r" b="b"/>
            <a:pathLst>
              <a:path w="91494" h="49928">
                <a:moveTo>
                  <a:pt x="0" y="0"/>
                </a:moveTo>
                <a:lnTo>
                  <a:pt x="0" y="13979"/>
                </a:lnTo>
                <a:lnTo>
                  <a:pt x="91494" y="13979"/>
                </a:lnTo>
                <a:lnTo>
                  <a:pt x="91494" y="0"/>
                </a:lnTo>
                <a:lnTo>
                  <a:pt x="0" y="0"/>
                </a:lnTo>
                <a:close/>
              </a:path>
              <a:path w="91494" h="49928">
                <a:moveTo>
                  <a:pt x="0" y="35698"/>
                </a:moveTo>
                <a:lnTo>
                  <a:pt x="0" y="49928"/>
                </a:lnTo>
                <a:lnTo>
                  <a:pt x="91494" y="49928"/>
                </a:lnTo>
                <a:lnTo>
                  <a:pt x="91494" y="35698"/>
                </a:lnTo>
                <a:lnTo>
                  <a:pt x="0" y="35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47666" y="3684876"/>
            <a:ext cx="83176" cy="0"/>
          </a:xfrm>
          <a:custGeom>
            <a:avLst/>
            <a:gdLst/>
            <a:ahLst/>
            <a:cxnLst/>
            <a:rect l="l" t="t" r="r" b="b"/>
            <a:pathLst>
              <a:path w="91494">
                <a:moveTo>
                  <a:pt x="0" y="0"/>
                </a:moveTo>
                <a:lnTo>
                  <a:pt x="91494" y="0"/>
                </a:lnTo>
              </a:path>
            </a:pathLst>
          </a:custGeom>
          <a:ln w="152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947666" y="3716485"/>
            <a:ext cx="83176" cy="0"/>
          </a:xfrm>
          <a:custGeom>
            <a:avLst/>
            <a:gdLst/>
            <a:ahLst/>
            <a:cxnLst/>
            <a:rect l="l" t="t" r="r" b="b"/>
            <a:pathLst>
              <a:path w="91494">
                <a:moveTo>
                  <a:pt x="0" y="0"/>
                </a:moveTo>
                <a:lnTo>
                  <a:pt x="91494" y="0"/>
                </a:lnTo>
              </a:path>
            </a:pathLst>
          </a:custGeom>
          <a:ln w="154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356932" y="3558553"/>
            <a:ext cx="219023" cy="73766"/>
          </a:xfrm>
          <a:custGeom>
            <a:avLst/>
            <a:gdLst/>
            <a:ahLst/>
            <a:cxnLst/>
            <a:rect l="l" t="t" r="r" b="b"/>
            <a:pathLst>
              <a:path w="240925" h="83602">
                <a:moveTo>
                  <a:pt x="98561" y="23725"/>
                </a:moveTo>
                <a:lnTo>
                  <a:pt x="93103" y="29679"/>
                </a:lnTo>
                <a:lnTo>
                  <a:pt x="96495" y="47043"/>
                </a:lnTo>
                <a:lnTo>
                  <a:pt x="96689" y="41939"/>
                </a:lnTo>
                <a:lnTo>
                  <a:pt x="98424" y="37733"/>
                </a:lnTo>
                <a:lnTo>
                  <a:pt x="101699" y="34423"/>
                </a:lnTo>
                <a:lnTo>
                  <a:pt x="105696" y="20748"/>
                </a:lnTo>
                <a:lnTo>
                  <a:pt x="98561" y="23725"/>
                </a:lnTo>
                <a:close/>
              </a:path>
              <a:path w="240925" h="83602">
                <a:moveTo>
                  <a:pt x="142110" y="54976"/>
                </a:moveTo>
                <a:lnTo>
                  <a:pt x="142110" y="48985"/>
                </a:lnTo>
                <a:lnTo>
                  <a:pt x="141798" y="44621"/>
                </a:lnTo>
                <a:lnTo>
                  <a:pt x="141175" y="41884"/>
                </a:lnTo>
                <a:lnTo>
                  <a:pt x="140473" y="37890"/>
                </a:lnTo>
                <a:lnTo>
                  <a:pt x="139069" y="34395"/>
                </a:lnTo>
                <a:lnTo>
                  <a:pt x="136963" y="31399"/>
                </a:lnTo>
                <a:lnTo>
                  <a:pt x="134781" y="28255"/>
                </a:lnTo>
                <a:lnTo>
                  <a:pt x="131603" y="25694"/>
                </a:lnTo>
                <a:lnTo>
                  <a:pt x="127431" y="23716"/>
                </a:lnTo>
                <a:lnTo>
                  <a:pt x="123260" y="21737"/>
                </a:lnTo>
                <a:lnTo>
                  <a:pt x="118952" y="20748"/>
                </a:lnTo>
                <a:lnTo>
                  <a:pt x="105696" y="20748"/>
                </a:lnTo>
                <a:lnTo>
                  <a:pt x="101699" y="34423"/>
                </a:lnTo>
                <a:lnTo>
                  <a:pt x="104974" y="31113"/>
                </a:lnTo>
                <a:lnTo>
                  <a:pt x="109029" y="29457"/>
                </a:lnTo>
                <a:lnTo>
                  <a:pt x="120609" y="29457"/>
                </a:lnTo>
                <a:lnTo>
                  <a:pt x="125424" y="31861"/>
                </a:lnTo>
                <a:lnTo>
                  <a:pt x="128309" y="36669"/>
                </a:lnTo>
                <a:lnTo>
                  <a:pt x="129868" y="39258"/>
                </a:lnTo>
                <a:lnTo>
                  <a:pt x="130862" y="42716"/>
                </a:lnTo>
                <a:lnTo>
                  <a:pt x="131291" y="47043"/>
                </a:lnTo>
                <a:lnTo>
                  <a:pt x="96495" y="47043"/>
                </a:lnTo>
                <a:lnTo>
                  <a:pt x="93103" y="29679"/>
                </a:lnTo>
                <a:lnTo>
                  <a:pt x="87644" y="35634"/>
                </a:lnTo>
                <a:lnTo>
                  <a:pt x="84915" y="43382"/>
                </a:lnTo>
                <a:lnTo>
                  <a:pt x="84915" y="62614"/>
                </a:lnTo>
                <a:lnTo>
                  <a:pt x="87625" y="70149"/>
                </a:lnTo>
                <a:lnTo>
                  <a:pt x="93044" y="75530"/>
                </a:lnTo>
                <a:lnTo>
                  <a:pt x="98463" y="80911"/>
                </a:lnTo>
                <a:lnTo>
                  <a:pt x="105072" y="83602"/>
                </a:lnTo>
                <a:lnTo>
                  <a:pt x="116066" y="83602"/>
                </a:lnTo>
                <a:lnTo>
                  <a:pt x="118931" y="83306"/>
                </a:lnTo>
                <a:lnTo>
                  <a:pt x="121466" y="82714"/>
                </a:lnTo>
                <a:lnTo>
                  <a:pt x="126183" y="81679"/>
                </a:lnTo>
                <a:lnTo>
                  <a:pt x="130140" y="79682"/>
                </a:lnTo>
                <a:lnTo>
                  <a:pt x="133337" y="76723"/>
                </a:lnTo>
                <a:lnTo>
                  <a:pt x="135248" y="75022"/>
                </a:lnTo>
                <a:lnTo>
                  <a:pt x="136974" y="72831"/>
                </a:lnTo>
                <a:lnTo>
                  <a:pt x="138514" y="70149"/>
                </a:lnTo>
                <a:lnTo>
                  <a:pt x="140054" y="67468"/>
                </a:lnTo>
                <a:lnTo>
                  <a:pt x="140960" y="65036"/>
                </a:lnTo>
                <a:lnTo>
                  <a:pt x="141233" y="62854"/>
                </a:lnTo>
                <a:lnTo>
                  <a:pt x="130882" y="62854"/>
                </a:lnTo>
                <a:lnTo>
                  <a:pt x="130102" y="65480"/>
                </a:lnTo>
                <a:lnTo>
                  <a:pt x="128777" y="67791"/>
                </a:lnTo>
                <a:lnTo>
                  <a:pt x="126905" y="69789"/>
                </a:lnTo>
                <a:lnTo>
                  <a:pt x="123630" y="73228"/>
                </a:lnTo>
                <a:lnTo>
                  <a:pt x="119244" y="74948"/>
                </a:lnTo>
                <a:lnTo>
                  <a:pt x="107859" y="74948"/>
                </a:lnTo>
                <a:lnTo>
                  <a:pt x="103512" y="73126"/>
                </a:lnTo>
                <a:lnTo>
                  <a:pt x="100705" y="69484"/>
                </a:lnTo>
                <a:lnTo>
                  <a:pt x="97898" y="65840"/>
                </a:lnTo>
                <a:lnTo>
                  <a:pt x="96397" y="61005"/>
                </a:lnTo>
                <a:lnTo>
                  <a:pt x="96202" y="54976"/>
                </a:lnTo>
                <a:lnTo>
                  <a:pt x="142110" y="54976"/>
                </a:lnTo>
                <a:close/>
              </a:path>
              <a:path w="240925" h="83602">
                <a:moveTo>
                  <a:pt x="151214" y="81494"/>
                </a:moveTo>
                <a:lnTo>
                  <a:pt x="164548" y="81494"/>
                </a:lnTo>
                <a:lnTo>
                  <a:pt x="179636" y="59193"/>
                </a:lnTo>
                <a:lnTo>
                  <a:pt x="195192" y="81494"/>
                </a:lnTo>
                <a:lnTo>
                  <a:pt x="208643" y="81494"/>
                </a:lnTo>
                <a:lnTo>
                  <a:pt x="186595" y="51038"/>
                </a:lnTo>
                <a:lnTo>
                  <a:pt x="207707" y="22356"/>
                </a:lnTo>
                <a:lnTo>
                  <a:pt x="194900" y="22079"/>
                </a:lnTo>
                <a:lnTo>
                  <a:pt x="180338" y="42994"/>
                </a:lnTo>
                <a:lnTo>
                  <a:pt x="165951" y="22079"/>
                </a:lnTo>
                <a:lnTo>
                  <a:pt x="152325" y="22079"/>
                </a:lnTo>
                <a:lnTo>
                  <a:pt x="173261" y="51038"/>
                </a:lnTo>
                <a:lnTo>
                  <a:pt x="151214" y="81494"/>
                </a:lnTo>
                <a:close/>
              </a:path>
              <a:path w="240925" h="83602">
                <a:moveTo>
                  <a:pt x="232913" y="82437"/>
                </a:moveTo>
                <a:lnTo>
                  <a:pt x="235847" y="82363"/>
                </a:lnTo>
                <a:lnTo>
                  <a:pt x="238459" y="82067"/>
                </a:lnTo>
                <a:lnTo>
                  <a:pt x="240925" y="81494"/>
                </a:lnTo>
                <a:lnTo>
                  <a:pt x="240925" y="73617"/>
                </a:lnTo>
                <a:lnTo>
                  <a:pt x="237748" y="73783"/>
                </a:lnTo>
                <a:lnTo>
                  <a:pt x="235330" y="73783"/>
                </a:lnTo>
                <a:lnTo>
                  <a:pt x="233146" y="73173"/>
                </a:lnTo>
                <a:lnTo>
                  <a:pt x="230925" y="71083"/>
                </a:lnTo>
                <a:lnTo>
                  <a:pt x="230925" y="30234"/>
                </a:lnTo>
                <a:lnTo>
                  <a:pt x="240925" y="30234"/>
                </a:lnTo>
                <a:lnTo>
                  <a:pt x="240925" y="22079"/>
                </a:lnTo>
                <a:lnTo>
                  <a:pt x="230925" y="22079"/>
                </a:lnTo>
                <a:lnTo>
                  <a:pt x="230925" y="5492"/>
                </a:lnTo>
                <a:lnTo>
                  <a:pt x="220281" y="5492"/>
                </a:lnTo>
                <a:lnTo>
                  <a:pt x="220281" y="22079"/>
                </a:lnTo>
                <a:lnTo>
                  <a:pt x="211801" y="22079"/>
                </a:lnTo>
                <a:lnTo>
                  <a:pt x="211801" y="30234"/>
                </a:lnTo>
                <a:lnTo>
                  <a:pt x="220281" y="30234"/>
                </a:lnTo>
                <a:lnTo>
                  <a:pt x="220281" y="73376"/>
                </a:lnTo>
                <a:lnTo>
                  <a:pt x="221158" y="76474"/>
                </a:lnTo>
                <a:lnTo>
                  <a:pt x="222913" y="78859"/>
                </a:lnTo>
                <a:lnTo>
                  <a:pt x="224667" y="81244"/>
                </a:lnTo>
                <a:lnTo>
                  <a:pt x="228001" y="82437"/>
                </a:lnTo>
                <a:lnTo>
                  <a:pt x="232913" y="82437"/>
                </a:lnTo>
                <a:close/>
              </a:path>
              <a:path w="240925" h="83602">
                <a:moveTo>
                  <a:pt x="0" y="81494"/>
                </a:moveTo>
                <a:lnTo>
                  <a:pt x="11111" y="81494"/>
                </a:lnTo>
                <a:lnTo>
                  <a:pt x="11111" y="15533"/>
                </a:lnTo>
                <a:lnTo>
                  <a:pt x="55148" y="81494"/>
                </a:lnTo>
                <a:lnTo>
                  <a:pt x="68189" y="81494"/>
                </a:lnTo>
                <a:lnTo>
                  <a:pt x="68189" y="0"/>
                </a:lnTo>
                <a:lnTo>
                  <a:pt x="57136" y="0"/>
                </a:lnTo>
                <a:lnTo>
                  <a:pt x="57136" y="66016"/>
                </a:lnTo>
                <a:lnTo>
                  <a:pt x="13743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14748" y="3675266"/>
            <a:ext cx="50454" cy="74011"/>
          </a:xfrm>
          <a:custGeom>
            <a:avLst/>
            <a:gdLst/>
            <a:ahLst/>
            <a:cxnLst/>
            <a:rect l="l" t="t" r="r" b="b"/>
            <a:pathLst>
              <a:path w="55499" h="83879">
                <a:moveTo>
                  <a:pt x="2553" y="69964"/>
                </a:moveTo>
                <a:lnTo>
                  <a:pt x="7661" y="75530"/>
                </a:lnTo>
                <a:lnTo>
                  <a:pt x="12768" y="81096"/>
                </a:lnTo>
                <a:lnTo>
                  <a:pt x="18811" y="83879"/>
                </a:lnTo>
                <a:lnTo>
                  <a:pt x="18226" y="73025"/>
                </a:lnTo>
                <a:lnTo>
                  <a:pt x="15380" y="68734"/>
                </a:lnTo>
                <a:lnTo>
                  <a:pt x="12534" y="64444"/>
                </a:lnTo>
                <a:lnTo>
                  <a:pt x="11111" y="59118"/>
                </a:lnTo>
                <a:lnTo>
                  <a:pt x="11111" y="45286"/>
                </a:lnTo>
                <a:lnTo>
                  <a:pt x="12758" y="39628"/>
                </a:lnTo>
                <a:lnTo>
                  <a:pt x="16053" y="35781"/>
                </a:lnTo>
                <a:lnTo>
                  <a:pt x="19347" y="31935"/>
                </a:lnTo>
                <a:lnTo>
                  <a:pt x="23646" y="30012"/>
                </a:lnTo>
                <a:lnTo>
                  <a:pt x="33705" y="30012"/>
                </a:lnTo>
                <a:lnTo>
                  <a:pt x="37701" y="31815"/>
                </a:lnTo>
                <a:lnTo>
                  <a:pt x="40937" y="35421"/>
                </a:lnTo>
                <a:lnTo>
                  <a:pt x="44173" y="39027"/>
                </a:lnTo>
                <a:lnTo>
                  <a:pt x="45791" y="44584"/>
                </a:lnTo>
                <a:lnTo>
                  <a:pt x="45791" y="59526"/>
                </a:lnTo>
                <a:lnTo>
                  <a:pt x="44222" y="65230"/>
                </a:lnTo>
                <a:lnTo>
                  <a:pt x="41083" y="69206"/>
                </a:lnTo>
                <a:lnTo>
                  <a:pt x="37944" y="73182"/>
                </a:lnTo>
                <a:lnTo>
                  <a:pt x="33958" y="83066"/>
                </a:lnTo>
                <a:lnTo>
                  <a:pt x="37311" y="81438"/>
                </a:lnTo>
                <a:lnTo>
                  <a:pt x="40664" y="79811"/>
                </a:lnTo>
                <a:lnTo>
                  <a:pt x="43569" y="77167"/>
                </a:lnTo>
                <a:lnTo>
                  <a:pt x="46025" y="73505"/>
                </a:lnTo>
                <a:lnTo>
                  <a:pt x="46025" y="81771"/>
                </a:lnTo>
                <a:lnTo>
                  <a:pt x="55499" y="81771"/>
                </a:lnTo>
                <a:lnTo>
                  <a:pt x="55499" y="0"/>
                </a:lnTo>
                <a:lnTo>
                  <a:pt x="45381" y="0"/>
                </a:lnTo>
                <a:lnTo>
                  <a:pt x="45381" y="30012"/>
                </a:lnTo>
                <a:lnTo>
                  <a:pt x="43003" y="27238"/>
                </a:lnTo>
                <a:lnTo>
                  <a:pt x="40878" y="25296"/>
                </a:lnTo>
                <a:lnTo>
                  <a:pt x="39007" y="24187"/>
                </a:lnTo>
                <a:lnTo>
                  <a:pt x="35771" y="22264"/>
                </a:lnTo>
                <a:lnTo>
                  <a:pt x="31755" y="21302"/>
                </a:lnTo>
                <a:lnTo>
                  <a:pt x="18304" y="21302"/>
                </a:lnTo>
                <a:lnTo>
                  <a:pt x="11647" y="24474"/>
                </a:lnTo>
                <a:lnTo>
                  <a:pt x="6988" y="30816"/>
                </a:lnTo>
                <a:lnTo>
                  <a:pt x="2328" y="37159"/>
                </a:lnTo>
                <a:lnTo>
                  <a:pt x="0" y="44658"/>
                </a:lnTo>
                <a:lnTo>
                  <a:pt x="0" y="62558"/>
                </a:lnTo>
                <a:lnTo>
                  <a:pt x="2553" y="69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31318" y="3739699"/>
            <a:ext cx="17925" cy="9577"/>
          </a:xfrm>
          <a:custGeom>
            <a:avLst/>
            <a:gdLst/>
            <a:ahLst/>
            <a:cxnLst/>
            <a:rect l="l" t="t" r="r" b="b"/>
            <a:pathLst>
              <a:path w="19718" h="10854">
                <a:moveTo>
                  <a:pt x="0" y="0"/>
                </a:moveTo>
                <a:lnTo>
                  <a:pt x="584" y="10854"/>
                </a:lnTo>
                <a:lnTo>
                  <a:pt x="11891" y="10854"/>
                </a:lnTo>
                <a:lnTo>
                  <a:pt x="15731" y="10041"/>
                </a:lnTo>
                <a:lnTo>
                  <a:pt x="19718" y="157"/>
                </a:lnTo>
                <a:lnTo>
                  <a:pt x="15711" y="2144"/>
                </a:lnTo>
                <a:lnTo>
                  <a:pt x="4561" y="21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84324" y="3675510"/>
            <a:ext cx="11376" cy="25503"/>
          </a:xfrm>
          <a:custGeom>
            <a:avLst/>
            <a:gdLst/>
            <a:ahLst/>
            <a:cxnLst/>
            <a:rect l="l" t="t" r="r" b="b"/>
            <a:pathLst>
              <a:path w="12514" h="28903">
                <a:moveTo>
                  <a:pt x="4210" y="28422"/>
                </a:moveTo>
                <a:lnTo>
                  <a:pt x="7349" y="26526"/>
                </a:lnTo>
                <a:lnTo>
                  <a:pt x="9415" y="23216"/>
                </a:lnTo>
                <a:lnTo>
                  <a:pt x="11481" y="19906"/>
                </a:lnTo>
                <a:lnTo>
                  <a:pt x="12514" y="15885"/>
                </a:lnTo>
                <a:lnTo>
                  <a:pt x="12514" y="0"/>
                </a:lnTo>
                <a:lnTo>
                  <a:pt x="0" y="0"/>
                </a:lnTo>
                <a:lnTo>
                  <a:pt x="0" y="12093"/>
                </a:lnTo>
                <a:lnTo>
                  <a:pt x="6374" y="12093"/>
                </a:lnTo>
                <a:lnTo>
                  <a:pt x="6549" y="13480"/>
                </a:lnTo>
                <a:lnTo>
                  <a:pt x="6549" y="16032"/>
                </a:lnTo>
                <a:lnTo>
                  <a:pt x="5994" y="18288"/>
                </a:lnTo>
                <a:lnTo>
                  <a:pt x="4883" y="20248"/>
                </a:lnTo>
                <a:lnTo>
                  <a:pt x="3772" y="22209"/>
                </a:lnTo>
                <a:lnTo>
                  <a:pt x="2144" y="23355"/>
                </a:lnTo>
                <a:lnTo>
                  <a:pt x="0" y="23688"/>
                </a:lnTo>
                <a:lnTo>
                  <a:pt x="0" y="28903"/>
                </a:lnTo>
                <a:lnTo>
                  <a:pt x="4210" y="28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06015" y="3693622"/>
            <a:ext cx="46998" cy="55802"/>
          </a:xfrm>
          <a:custGeom>
            <a:avLst/>
            <a:gdLst/>
            <a:ahLst/>
            <a:cxnLst/>
            <a:rect l="l" t="t" r="r" b="b"/>
            <a:pathLst>
              <a:path w="51698" h="63242">
                <a:moveTo>
                  <a:pt x="15400" y="53201"/>
                </a:moveTo>
                <a:lnTo>
                  <a:pt x="12749" y="49984"/>
                </a:lnTo>
                <a:lnTo>
                  <a:pt x="11307" y="48208"/>
                </a:lnTo>
                <a:lnTo>
                  <a:pt x="10429" y="45656"/>
                </a:lnTo>
                <a:lnTo>
                  <a:pt x="10117" y="42328"/>
                </a:lnTo>
                <a:lnTo>
                  <a:pt x="0" y="42328"/>
                </a:lnTo>
                <a:lnTo>
                  <a:pt x="273" y="48245"/>
                </a:lnTo>
                <a:lnTo>
                  <a:pt x="2349" y="53210"/>
                </a:lnTo>
                <a:lnTo>
                  <a:pt x="6228" y="57223"/>
                </a:lnTo>
                <a:lnTo>
                  <a:pt x="10108" y="61236"/>
                </a:lnTo>
                <a:lnTo>
                  <a:pt x="16706" y="63242"/>
                </a:lnTo>
                <a:lnTo>
                  <a:pt x="34680" y="63242"/>
                </a:lnTo>
                <a:lnTo>
                  <a:pt x="41122" y="61319"/>
                </a:lnTo>
                <a:lnTo>
                  <a:pt x="45353" y="57473"/>
                </a:lnTo>
                <a:lnTo>
                  <a:pt x="49583" y="53627"/>
                </a:lnTo>
                <a:lnTo>
                  <a:pt x="51698" y="49059"/>
                </a:lnTo>
                <a:lnTo>
                  <a:pt x="51698" y="38296"/>
                </a:lnTo>
                <a:lnTo>
                  <a:pt x="49651" y="34284"/>
                </a:lnTo>
                <a:lnTo>
                  <a:pt x="45557" y="31732"/>
                </a:lnTo>
                <a:lnTo>
                  <a:pt x="42984" y="30105"/>
                </a:lnTo>
                <a:lnTo>
                  <a:pt x="37916" y="28422"/>
                </a:lnTo>
                <a:lnTo>
                  <a:pt x="30352" y="26684"/>
                </a:lnTo>
                <a:lnTo>
                  <a:pt x="23393" y="25075"/>
                </a:lnTo>
                <a:lnTo>
                  <a:pt x="20352" y="24372"/>
                </a:lnTo>
                <a:lnTo>
                  <a:pt x="18051" y="23558"/>
                </a:lnTo>
                <a:lnTo>
                  <a:pt x="16492" y="22634"/>
                </a:lnTo>
                <a:lnTo>
                  <a:pt x="13802" y="21080"/>
                </a:lnTo>
                <a:lnTo>
                  <a:pt x="12457" y="19009"/>
                </a:lnTo>
                <a:lnTo>
                  <a:pt x="12457" y="14054"/>
                </a:lnTo>
                <a:lnTo>
                  <a:pt x="13480" y="12149"/>
                </a:lnTo>
                <a:lnTo>
                  <a:pt x="15527" y="10707"/>
                </a:lnTo>
                <a:lnTo>
                  <a:pt x="17574" y="9264"/>
                </a:lnTo>
                <a:lnTo>
                  <a:pt x="20586" y="8543"/>
                </a:lnTo>
                <a:lnTo>
                  <a:pt x="30528" y="8543"/>
                </a:lnTo>
                <a:lnTo>
                  <a:pt x="34719" y="9856"/>
                </a:lnTo>
                <a:lnTo>
                  <a:pt x="37136" y="12482"/>
                </a:lnTo>
                <a:lnTo>
                  <a:pt x="38618" y="14331"/>
                </a:lnTo>
                <a:lnTo>
                  <a:pt x="39455" y="16383"/>
                </a:lnTo>
                <a:lnTo>
                  <a:pt x="39651" y="18639"/>
                </a:lnTo>
                <a:lnTo>
                  <a:pt x="49593" y="18639"/>
                </a:lnTo>
                <a:lnTo>
                  <a:pt x="49670" y="14793"/>
                </a:lnTo>
                <a:lnTo>
                  <a:pt x="48404" y="11206"/>
                </a:lnTo>
                <a:lnTo>
                  <a:pt x="45791" y="7877"/>
                </a:lnTo>
                <a:lnTo>
                  <a:pt x="41619" y="2626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8"/>
                </a:lnTo>
                <a:lnTo>
                  <a:pt x="8158" y="5214"/>
                </a:lnTo>
                <a:lnTo>
                  <a:pt x="3889" y="8691"/>
                </a:lnTo>
                <a:lnTo>
                  <a:pt x="1755" y="13240"/>
                </a:lnTo>
                <a:lnTo>
                  <a:pt x="1755" y="23632"/>
                </a:lnTo>
                <a:lnTo>
                  <a:pt x="4016" y="27368"/>
                </a:lnTo>
                <a:lnTo>
                  <a:pt x="8538" y="30068"/>
                </a:lnTo>
                <a:lnTo>
                  <a:pt x="11073" y="31621"/>
                </a:lnTo>
                <a:lnTo>
                  <a:pt x="15010" y="33026"/>
                </a:lnTo>
                <a:lnTo>
                  <a:pt x="20352" y="34284"/>
                </a:lnTo>
                <a:lnTo>
                  <a:pt x="28715" y="36281"/>
                </a:lnTo>
                <a:lnTo>
                  <a:pt x="33198" y="37353"/>
                </a:lnTo>
                <a:lnTo>
                  <a:pt x="36200" y="38296"/>
                </a:lnTo>
                <a:lnTo>
                  <a:pt x="37721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7" y="50788"/>
                </a:lnTo>
                <a:lnTo>
                  <a:pt x="36844" y="52397"/>
                </a:lnTo>
                <a:lnTo>
                  <a:pt x="33881" y="54006"/>
                </a:lnTo>
                <a:lnTo>
                  <a:pt x="30450" y="54810"/>
                </a:lnTo>
                <a:lnTo>
                  <a:pt x="20001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51393" y="3693475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8"/>
                </a:lnTo>
                <a:lnTo>
                  <a:pt x="10819" y="38888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2"/>
                </a:lnTo>
                <a:lnTo>
                  <a:pt x="50996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3" y="0"/>
                </a:lnTo>
                <a:lnTo>
                  <a:pt x="20527" y="0"/>
                </a:lnTo>
                <a:lnTo>
                  <a:pt x="13353" y="2958"/>
                </a:lnTo>
                <a:lnTo>
                  <a:pt x="8012" y="8875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1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357942" y="3675510"/>
            <a:ext cx="58321" cy="71906"/>
          </a:xfrm>
          <a:custGeom>
            <a:avLst/>
            <a:gdLst/>
            <a:ahLst/>
            <a:cxnLst/>
            <a:rect l="l" t="t" r="r" b="b"/>
            <a:pathLst>
              <a:path w="64153" h="81494">
                <a:moveTo>
                  <a:pt x="0" y="81494"/>
                </a:moveTo>
                <a:lnTo>
                  <a:pt x="11637" y="81494"/>
                </a:lnTo>
                <a:lnTo>
                  <a:pt x="11637" y="47043"/>
                </a:lnTo>
                <a:lnTo>
                  <a:pt x="38656" y="47043"/>
                </a:lnTo>
                <a:lnTo>
                  <a:pt x="40021" y="37723"/>
                </a:lnTo>
                <a:lnTo>
                  <a:pt x="11637" y="37723"/>
                </a:lnTo>
                <a:lnTo>
                  <a:pt x="11637" y="9486"/>
                </a:lnTo>
                <a:lnTo>
                  <a:pt x="39280" y="9486"/>
                </a:lnTo>
                <a:lnTo>
                  <a:pt x="42808" y="10059"/>
                </a:lnTo>
                <a:lnTo>
                  <a:pt x="45381" y="11206"/>
                </a:lnTo>
                <a:lnTo>
                  <a:pt x="50060" y="13351"/>
                </a:lnTo>
                <a:lnTo>
                  <a:pt x="52399" y="17419"/>
                </a:lnTo>
                <a:lnTo>
                  <a:pt x="52399" y="28736"/>
                </a:lnTo>
                <a:lnTo>
                  <a:pt x="50771" y="32453"/>
                </a:lnTo>
                <a:lnTo>
                  <a:pt x="47516" y="34561"/>
                </a:lnTo>
                <a:lnTo>
                  <a:pt x="47311" y="47043"/>
                </a:lnTo>
                <a:lnTo>
                  <a:pt x="53725" y="44686"/>
                </a:lnTo>
                <a:lnTo>
                  <a:pt x="57896" y="39970"/>
                </a:lnTo>
                <a:lnTo>
                  <a:pt x="62068" y="35255"/>
                </a:lnTo>
                <a:lnTo>
                  <a:pt x="64153" y="29716"/>
                </a:lnTo>
                <a:lnTo>
                  <a:pt x="64153" y="15958"/>
                </a:lnTo>
                <a:lnTo>
                  <a:pt x="61815" y="10216"/>
                </a:lnTo>
                <a:lnTo>
                  <a:pt x="57136" y="6130"/>
                </a:lnTo>
                <a:lnTo>
                  <a:pt x="52458" y="2043"/>
                </a:lnTo>
                <a:lnTo>
                  <a:pt x="46298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393085" y="3706006"/>
            <a:ext cx="8054" cy="11014"/>
          </a:xfrm>
          <a:custGeom>
            <a:avLst/>
            <a:gdLst/>
            <a:ahLst/>
            <a:cxnLst/>
            <a:rect l="l" t="t" r="r" b="b"/>
            <a:pathLst>
              <a:path w="8859" h="12482">
                <a:moveTo>
                  <a:pt x="8655" y="12482"/>
                </a:moveTo>
                <a:lnTo>
                  <a:pt x="8859" y="0"/>
                </a:lnTo>
                <a:lnTo>
                  <a:pt x="5604" y="2107"/>
                </a:lnTo>
                <a:lnTo>
                  <a:pt x="1364" y="3162"/>
                </a:lnTo>
                <a:lnTo>
                  <a:pt x="0" y="12482"/>
                </a:lnTo>
                <a:lnTo>
                  <a:pt x="8655" y="1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432498" y="3693818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1" y="26295"/>
                </a:lnTo>
                <a:lnTo>
                  <a:pt x="3586" y="21191"/>
                </a:lnTo>
                <a:lnTo>
                  <a:pt x="5321" y="16985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425055" y="3693817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4"/>
                </a:lnTo>
                <a:lnTo>
                  <a:pt x="24114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6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5"/>
                </a:lnTo>
                <a:lnTo>
                  <a:pt x="2709" y="49401"/>
                </a:lnTo>
                <a:lnTo>
                  <a:pt x="8129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6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8" y="42106"/>
                </a:lnTo>
                <a:lnTo>
                  <a:pt x="45966" y="42106"/>
                </a:lnTo>
                <a:lnTo>
                  <a:pt x="45187" y="44732"/>
                </a:lnTo>
                <a:lnTo>
                  <a:pt x="43861" y="47043"/>
                </a:lnTo>
                <a:lnTo>
                  <a:pt x="41990" y="49041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3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492025" y="3693817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8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32917" y="3675782"/>
            <a:ext cx="0" cy="71636"/>
          </a:xfrm>
          <a:custGeom>
            <a:avLst/>
            <a:gdLst/>
            <a:ahLst/>
            <a:cxnLst/>
            <a:rect l="l" t="t" r="r" b="b"/>
            <a:pathLst>
              <a:path h="81187">
                <a:moveTo>
                  <a:pt x="0" y="0"/>
                </a:moveTo>
                <a:lnTo>
                  <a:pt x="0" y="81187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565216" y="3736159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78529" y="3811019"/>
            <a:ext cx="49922" cy="75529"/>
          </a:xfrm>
          <a:custGeom>
            <a:avLst/>
            <a:gdLst/>
            <a:ahLst/>
            <a:cxnLst/>
            <a:rect l="l" t="t" r="r" b="b"/>
            <a:pathLst>
              <a:path w="54914" h="85599">
                <a:moveTo>
                  <a:pt x="2543" y="49771"/>
                </a:moveTo>
                <a:lnTo>
                  <a:pt x="7631" y="54338"/>
                </a:lnTo>
                <a:lnTo>
                  <a:pt x="12719" y="58906"/>
                </a:lnTo>
                <a:lnTo>
                  <a:pt x="18655" y="61190"/>
                </a:lnTo>
                <a:lnTo>
                  <a:pt x="30313" y="61190"/>
                </a:lnTo>
                <a:lnTo>
                  <a:pt x="34231" y="60450"/>
                </a:lnTo>
                <a:lnTo>
                  <a:pt x="37194" y="58970"/>
                </a:lnTo>
                <a:lnTo>
                  <a:pt x="40157" y="57491"/>
                </a:lnTo>
                <a:lnTo>
                  <a:pt x="42691" y="55235"/>
                </a:lnTo>
                <a:lnTo>
                  <a:pt x="44797" y="52202"/>
                </a:lnTo>
                <a:lnTo>
                  <a:pt x="44914" y="60376"/>
                </a:lnTo>
                <a:lnTo>
                  <a:pt x="44231" y="66053"/>
                </a:lnTo>
                <a:lnTo>
                  <a:pt x="42750" y="69234"/>
                </a:lnTo>
                <a:lnTo>
                  <a:pt x="40254" y="74633"/>
                </a:lnTo>
                <a:lnTo>
                  <a:pt x="34972" y="77333"/>
                </a:lnTo>
                <a:lnTo>
                  <a:pt x="21794" y="77333"/>
                </a:lnTo>
                <a:lnTo>
                  <a:pt x="18051" y="76224"/>
                </a:lnTo>
                <a:lnTo>
                  <a:pt x="15673" y="74004"/>
                </a:lnTo>
                <a:lnTo>
                  <a:pt x="14152" y="72562"/>
                </a:lnTo>
                <a:lnTo>
                  <a:pt x="13138" y="70510"/>
                </a:lnTo>
                <a:lnTo>
                  <a:pt x="12632" y="67847"/>
                </a:lnTo>
                <a:lnTo>
                  <a:pt x="1929" y="67847"/>
                </a:lnTo>
                <a:lnTo>
                  <a:pt x="2475" y="73949"/>
                </a:lnTo>
                <a:lnTo>
                  <a:pt x="5048" y="78433"/>
                </a:lnTo>
                <a:lnTo>
                  <a:pt x="9649" y="81300"/>
                </a:lnTo>
                <a:lnTo>
                  <a:pt x="14250" y="84166"/>
                </a:lnTo>
                <a:lnTo>
                  <a:pt x="19922" y="85599"/>
                </a:lnTo>
                <a:lnTo>
                  <a:pt x="29419" y="85526"/>
                </a:lnTo>
                <a:lnTo>
                  <a:pt x="42887" y="82088"/>
                </a:lnTo>
                <a:lnTo>
                  <a:pt x="51405" y="73505"/>
                </a:lnTo>
                <a:lnTo>
                  <a:pt x="53744" y="69141"/>
                </a:lnTo>
                <a:lnTo>
                  <a:pt x="54914" y="63187"/>
                </a:lnTo>
                <a:lnTo>
                  <a:pt x="54914" y="1608"/>
                </a:lnTo>
                <a:lnTo>
                  <a:pt x="45205" y="1608"/>
                </a:lnTo>
                <a:lnTo>
                  <a:pt x="45205" y="9097"/>
                </a:lnTo>
                <a:lnTo>
                  <a:pt x="43140" y="6619"/>
                </a:lnTo>
                <a:lnTo>
                  <a:pt x="41112" y="4733"/>
                </a:lnTo>
                <a:lnTo>
                  <a:pt x="39124" y="3439"/>
                </a:lnTo>
                <a:lnTo>
                  <a:pt x="35459" y="1146"/>
                </a:lnTo>
                <a:lnTo>
                  <a:pt x="31170" y="0"/>
                </a:lnTo>
                <a:lnTo>
                  <a:pt x="19006" y="0"/>
                </a:lnTo>
                <a:lnTo>
                  <a:pt x="12982" y="18695"/>
                </a:lnTo>
                <a:lnTo>
                  <a:pt x="15712" y="12112"/>
                </a:lnTo>
                <a:lnTo>
                  <a:pt x="20780" y="8820"/>
                </a:lnTo>
                <a:lnTo>
                  <a:pt x="33139" y="8820"/>
                </a:lnTo>
                <a:lnTo>
                  <a:pt x="37213" y="10595"/>
                </a:lnTo>
                <a:lnTo>
                  <a:pt x="40410" y="14146"/>
                </a:lnTo>
                <a:lnTo>
                  <a:pt x="43607" y="17696"/>
                </a:lnTo>
                <a:lnTo>
                  <a:pt x="45205" y="23151"/>
                </a:lnTo>
                <a:lnTo>
                  <a:pt x="45205" y="35393"/>
                </a:lnTo>
                <a:lnTo>
                  <a:pt x="44348" y="39665"/>
                </a:lnTo>
                <a:lnTo>
                  <a:pt x="42633" y="43326"/>
                </a:lnTo>
                <a:lnTo>
                  <a:pt x="39553" y="49799"/>
                </a:lnTo>
                <a:lnTo>
                  <a:pt x="34231" y="53035"/>
                </a:lnTo>
                <a:lnTo>
                  <a:pt x="21833" y="53035"/>
                </a:lnTo>
                <a:lnTo>
                  <a:pt x="17983" y="51287"/>
                </a:lnTo>
                <a:lnTo>
                  <a:pt x="15117" y="47792"/>
                </a:lnTo>
                <a:lnTo>
                  <a:pt x="12251" y="44297"/>
                </a:lnTo>
                <a:lnTo>
                  <a:pt x="10819" y="39203"/>
                </a:lnTo>
                <a:lnTo>
                  <a:pt x="7690" y="8376"/>
                </a:lnTo>
                <a:lnTo>
                  <a:pt x="2563" y="13961"/>
                </a:lnTo>
                <a:lnTo>
                  <a:pt x="0" y="21728"/>
                </a:lnTo>
                <a:lnTo>
                  <a:pt x="0" y="42217"/>
                </a:lnTo>
                <a:lnTo>
                  <a:pt x="2543" y="49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57942" y="3792467"/>
            <a:ext cx="57737" cy="71906"/>
          </a:xfrm>
          <a:custGeom>
            <a:avLst/>
            <a:gdLst/>
            <a:ahLst/>
            <a:cxnLst/>
            <a:rect l="l" t="t" r="r" b="b"/>
            <a:pathLst>
              <a:path w="63511" h="81494">
                <a:moveTo>
                  <a:pt x="11345" y="71786"/>
                </a:moveTo>
                <a:lnTo>
                  <a:pt x="11345" y="44159"/>
                </a:lnTo>
                <a:lnTo>
                  <a:pt x="58774" y="44159"/>
                </a:lnTo>
                <a:lnTo>
                  <a:pt x="58774" y="34728"/>
                </a:lnTo>
                <a:lnTo>
                  <a:pt x="11345" y="34728"/>
                </a:lnTo>
                <a:lnTo>
                  <a:pt x="11345" y="9985"/>
                </a:lnTo>
                <a:lnTo>
                  <a:pt x="62634" y="9985"/>
                </a:lnTo>
                <a:lnTo>
                  <a:pt x="62634" y="0"/>
                </a:lnTo>
                <a:lnTo>
                  <a:pt x="0" y="0"/>
                </a:lnTo>
                <a:lnTo>
                  <a:pt x="0" y="81494"/>
                </a:lnTo>
                <a:lnTo>
                  <a:pt x="63511" y="81494"/>
                </a:lnTo>
                <a:lnTo>
                  <a:pt x="63511" y="71786"/>
                </a:lnTo>
                <a:lnTo>
                  <a:pt x="11345" y="71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425587" y="3810676"/>
            <a:ext cx="53856" cy="55459"/>
          </a:xfrm>
          <a:custGeom>
            <a:avLst/>
            <a:gdLst/>
            <a:ahLst/>
            <a:cxnLst/>
            <a:rect l="l" t="t" r="r" b="b"/>
            <a:pathLst>
              <a:path w="59242" h="62854">
                <a:moveTo>
                  <a:pt x="1812" y="35486"/>
                </a:moveTo>
                <a:lnTo>
                  <a:pt x="0" y="39757"/>
                </a:lnTo>
                <a:lnTo>
                  <a:pt x="0" y="50298"/>
                </a:lnTo>
                <a:lnTo>
                  <a:pt x="1841" y="54486"/>
                </a:lnTo>
                <a:lnTo>
                  <a:pt x="5526" y="57833"/>
                </a:lnTo>
                <a:lnTo>
                  <a:pt x="9210" y="61180"/>
                </a:lnTo>
                <a:lnTo>
                  <a:pt x="13957" y="62854"/>
                </a:lnTo>
                <a:lnTo>
                  <a:pt x="12105" y="50205"/>
                </a:lnTo>
                <a:lnTo>
                  <a:pt x="10994" y="47931"/>
                </a:lnTo>
                <a:lnTo>
                  <a:pt x="10994" y="41237"/>
                </a:lnTo>
                <a:lnTo>
                  <a:pt x="12612" y="38463"/>
                </a:lnTo>
                <a:lnTo>
                  <a:pt x="15848" y="36725"/>
                </a:lnTo>
                <a:lnTo>
                  <a:pt x="17758" y="35689"/>
                </a:lnTo>
                <a:lnTo>
                  <a:pt x="20624" y="34931"/>
                </a:lnTo>
                <a:lnTo>
                  <a:pt x="24445" y="34450"/>
                </a:lnTo>
                <a:lnTo>
                  <a:pt x="30819" y="33674"/>
                </a:lnTo>
                <a:lnTo>
                  <a:pt x="34757" y="33082"/>
                </a:lnTo>
                <a:lnTo>
                  <a:pt x="36784" y="32564"/>
                </a:lnTo>
                <a:lnTo>
                  <a:pt x="38812" y="32046"/>
                </a:lnTo>
                <a:lnTo>
                  <a:pt x="41755" y="30622"/>
                </a:lnTo>
                <a:lnTo>
                  <a:pt x="41755" y="44806"/>
                </a:lnTo>
                <a:lnTo>
                  <a:pt x="38831" y="49225"/>
                </a:lnTo>
                <a:lnTo>
                  <a:pt x="33042" y="59914"/>
                </a:lnTo>
                <a:lnTo>
                  <a:pt x="37057" y="57954"/>
                </a:lnTo>
                <a:lnTo>
                  <a:pt x="40137" y="55642"/>
                </a:lnTo>
                <a:lnTo>
                  <a:pt x="42281" y="52979"/>
                </a:lnTo>
                <a:lnTo>
                  <a:pt x="42633" y="55346"/>
                </a:lnTo>
                <a:lnTo>
                  <a:pt x="44095" y="58471"/>
                </a:lnTo>
                <a:lnTo>
                  <a:pt x="45732" y="60912"/>
                </a:lnTo>
                <a:lnTo>
                  <a:pt x="48364" y="62133"/>
                </a:lnTo>
                <a:lnTo>
                  <a:pt x="53471" y="62133"/>
                </a:lnTo>
                <a:lnTo>
                  <a:pt x="56356" y="61855"/>
                </a:lnTo>
                <a:lnTo>
                  <a:pt x="59242" y="61134"/>
                </a:lnTo>
                <a:lnTo>
                  <a:pt x="59242" y="53756"/>
                </a:lnTo>
                <a:lnTo>
                  <a:pt x="57955" y="53950"/>
                </a:lnTo>
                <a:lnTo>
                  <a:pt x="55791" y="54089"/>
                </a:lnTo>
                <a:lnTo>
                  <a:pt x="52955" y="53146"/>
                </a:lnTo>
                <a:lnTo>
                  <a:pt x="52282" y="50649"/>
                </a:lnTo>
                <a:lnTo>
                  <a:pt x="52282" y="10799"/>
                </a:lnTo>
                <a:lnTo>
                  <a:pt x="50001" y="6657"/>
                </a:lnTo>
                <a:lnTo>
                  <a:pt x="45439" y="3994"/>
                </a:lnTo>
                <a:lnTo>
                  <a:pt x="40839" y="1331"/>
                </a:lnTo>
                <a:lnTo>
                  <a:pt x="34855" y="0"/>
                </a:lnTo>
                <a:lnTo>
                  <a:pt x="21131" y="0"/>
                </a:lnTo>
                <a:lnTo>
                  <a:pt x="15545" y="1433"/>
                </a:lnTo>
                <a:lnTo>
                  <a:pt x="10731" y="4299"/>
                </a:lnTo>
                <a:lnTo>
                  <a:pt x="5916" y="7165"/>
                </a:lnTo>
                <a:lnTo>
                  <a:pt x="3411" y="12260"/>
                </a:lnTo>
                <a:lnTo>
                  <a:pt x="3216" y="19583"/>
                </a:lnTo>
                <a:lnTo>
                  <a:pt x="13041" y="19583"/>
                </a:lnTo>
                <a:lnTo>
                  <a:pt x="13431" y="16513"/>
                </a:lnTo>
                <a:lnTo>
                  <a:pt x="14269" y="14201"/>
                </a:lnTo>
                <a:lnTo>
                  <a:pt x="15556" y="12648"/>
                </a:lnTo>
                <a:lnTo>
                  <a:pt x="17856" y="9837"/>
                </a:lnTo>
                <a:lnTo>
                  <a:pt x="21755" y="8432"/>
                </a:lnTo>
                <a:lnTo>
                  <a:pt x="32009" y="8432"/>
                </a:lnTo>
                <a:lnTo>
                  <a:pt x="35664" y="9199"/>
                </a:lnTo>
                <a:lnTo>
                  <a:pt x="38217" y="10734"/>
                </a:lnTo>
                <a:lnTo>
                  <a:pt x="40771" y="12269"/>
                </a:lnTo>
                <a:lnTo>
                  <a:pt x="42048" y="14738"/>
                </a:lnTo>
                <a:lnTo>
                  <a:pt x="42048" y="19805"/>
                </a:lnTo>
                <a:lnTo>
                  <a:pt x="41346" y="21968"/>
                </a:lnTo>
                <a:lnTo>
                  <a:pt x="38909" y="24557"/>
                </a:lnTo>
                <a:lnTo>
                  <a:pt x="36492" y="24853"/>
                </a:lnTo>
                <a:lnTo>
                  <a:pt x="19708" y="26850"/>
                </a:lnTo>
                <a:lnTo>
                  <a:pt x="13821" y="27553"/>
                </a:lnTo>
                <a:lnTo>
                  <a:pt x="9064" y="29420"/>
                </a:lnTo>
                <a:lnTo>
                  <a:pt x="5438" y="32453"/>
                </a:lnTo>
                <a:lnTo>
                  <a:pt x="1812" y="35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436591" y="3854110"/>
            <a:ext cx="24296" cy="12025"/>
          </a:xfrm>
          <a:custGeom>
            <a:avLst/>
            <a:gdLst/>
            <a:ahLst/>
            <a:cxnLst/>
            <a:rect l="l" t="t" r="r" b="b"/>
            <a:pathLst>
              <a:path w="26726" h="13628">
                <a:moveTo>
                  <a:pt x="26726" y="0"/>
                </a:moveTo>
                <a:lnTo>
                  <a:pt x="20878" y="2699"/>
                </a:lnTo>
                <a:lnTo>
                  <a:pt x="17408" y="4327"/>
                </a:lnTo>
                <a:lnTo>
                  <a:pt x="13821" y="5140"/>
                </a:lnTo>
                <a:lnTo>
                  <a:pt x="7076" y="5140"/>
                </a:lnTo>
                <a:lnTo>
                  <a:pt x="4444" y="4308"/>
                </a:lnTo>
                <a:lnTo>
                  <a:pt x="2222" y="2644"/>
                </a:lnTo>
                <a:lnTo>
                  <a:pt x="0" y="980"/>
                </a:lnTo>
                <a:lnTo>
                  <a:pt x="1851" y="13628"/>
                </a:lnTo>
                <a:lnTo>
                  <a:pt x="12495" y="13628"/>
                </a:lnTo>
                <a:lnTo>
                  <a:pt x="16920" y="12648"/>
                </a:lnTo>
                <a:lnTo>
                  <a:pt x="20936" y="10688"/>
                </a:lnTo>
                <a:lnTo>
                  <a:pt x="2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492025" y="3810774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8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28053" y="3810774"/>
            <a:ext cx="46414" cy="53599"/>
          </a:xfrm>
          <a:custGeom>
            <a:avLst/>
            <a:gdLst/>
            <a:ahLst/>
            <a:cxnLst/>
            <a:rect l="l" t="t" r="r" b="b"/>
            <a:pathLst>
              <a:path w="51055" h="60746">
                <a:moveTo>
                  <a:pt x="10527" y="60746"/>
                </a:moveTo>
                <a:lnTo>
                  <a:pt x="10527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3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9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3" y="19675"/>
                </a:lnTo>
                <a:lnTo>
                  <a:pt x="40353" y="60746"/>
                </a:lnTo>
                <a:lnTo>
                  <a:pt x="51055" y="60746"/>
                </a:lnTo>
                <a:lnTo>
                  <a:pt x="51055" y="16642"/>
                </a:lnTo>
                <a:lnTo>
                  <a:pt x="50197" y="12038"/>
                </a:lnTo>
                <a:lnTo>
                  <a:pt x="48482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7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96433" y="3792739"/>
            <a:ext cx="0" cy="71636"/>
          </a:xfrm>
          <a:custGeom>
            <a:avLst/>
            <a:gdLst/>
            <a:ahLst/>
            <a:cxnLst/>
            <a:rect l="l" t="t" r="r" b="b"/>
            <a:pathLst>
              <a:path h="81187">
                <a:moveTo>
                  <a:pt x="0" y="0"/>
                </a:moveTo>
                <a:lnTo>
                  <a:pt x="0" y="81187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18788" y="3810774"/>
            <a:ext cx="46414" cy="53599"/>
          </a:xfrm>
          <a:custGeom>
            <a:avLst/>
            <a:gdLst/>
            <a:ahLst/>
            <a:cxnLst/>
            <a:rect l="l" t="t" r="r" b="b"/>
            <a:pathLst>
              <a:path w="51055" h="60746">
                <a:moveTo>
                  <a:pt x="10527" y="60746"/>
                </a:moveTo>
                <a:lnTo>
                  <a:pt x="10527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3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9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3" y="19675"/>
                </a:lnTo>
                <a:lnTo>
                  <a:pt x="40353" y="60746"/>
                </a:lnTo>
                <a:lnTo>
                  <a:pt x="51055" y="60746"/>
                </a:lnTo>
                <a:lnTo>
                  <a:pt x="51055" y="16642"/>
                </a:lnTo>
                <a:lnTo>
                  <a:pt x="50197" y="12038"/>
                </a:lnTo>
                <a:lnTo>
                  <a:pt x="48482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7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85520" y="3811020"/>
            <a:ext cx="10287" cy="34591"/>
          </a:xfrm>
          <a:custGeom>
            <a:avLst/>
            <a:gdLst/>
            <a:ahLst/>
            <a:cxnLst/>
            <a:rect l="l" t="t" r="r" b="b"/>
            <a:pathLst>
              <a:path w="11316" h="39203">
                <a:moveTo>
                  <a:pt x="5126" y="2792"/>
                </a:moveTo>
                <a:lnTo>
                  <a:pt x="0" y="8376"/>
                </a:lnTo>
                <a:lnTo>
                  <a:pt x="3128" y="39203"/>
                </a:lnTo>
                <a:lnTo>
                  <a:pt x="3128" y="26813"/>
                </a:lnTo>
                <a:lnTo>
                  <a:pt x="3850" y="22208"/>
                </a:lnTo>
                <a:lnTo>
                  <a:pt x="5292" y="18695"/>
                </a:lnTo>
                <a:lnTo>
                  <a:pt x="11316" y="0"/>
                </a:lnTo>
                <a:lnTo>
                  <a:pt x="5126" y="2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742309" y="3810578"/>
            <a:ext cx="46998" cy="55802"/>
          </a:xfrm>
          <a:custGeom>
            <a:avLst/>
            <a:gdLst/>
            <a:ahLst/>
            <a:cxnLst/>
            <a:rect l="l" t="t" r="r" b="b"/>
            <a:pathLst>
              <a:path w="51698" h="63242">
                <a:moveTo>
                  <a:pt x="15400" y="53201"/>
                </a:moveTo>
                <a:lnTo>
                  <a:pt x="12749" y="49984"/>
                </a:lnTo>
                <a:lnTo>
                  <a:pt x="11307" y="48208"/>
                </a:lnTo>
                <a:lnTo>
                  <a:pt x="10429" y="45656"/>
                </a:lnTo>
                <a:lnTo>
                  <a:pt x="10117" y="42328"/>
                </a:lnTo>
                <a:lnTo>
                  <a:pt x="0" y="42328"/>
                </a:lnTo>
                <a:lnTo>
                  <a:pt x="273" y="48245"/>
                </a:lnTo>
                <a:lnTo>
                  <a:pt x="2349" y="53210"/>
                </a:lnTo>
                <a:lnTo>
                  <a:pt x="6228" y="57223"/>
                </a:lnTo>
                <a:lnTo>
                  <a:pt x="10108" y="61236"/>
                </a:lnTo>
                <a:lnTo>
                  <a:pt x="16706" y="63242"/>
                </a:lnTo>
                <a:lnTo>
                  <a:pt x="34680" y="63242"/>
                </a:lnTo>
                <a:lnTo>
                  <a:pt x="41122" y="61319"/>
                </a:lnTo>
                <a:lnTo>
                  <a:pt x="45353" y="57473"/>
                </a:lnTo>
                <a:lnTo>
                  <a:pt x="49583" y="53626"/>
                </a:lnTo>
                <a:lnTo>
                  <a:pt x="51698" y="49059"/>
                </a:lnTo>
                <a:lnTo>
                  <a:pt x="51698" y="38297"/>
                </a:lnTo>
                <a:lnTo>
                  <a:pt x="49651" y="34284"/>
                </a:lnTo>
                <a:lnTo>
                  <a:pt x="45557" y="31732"/>
                </a:lnTo>
                <a:lnTo>
                  <a:pt x="42984" y="30105"/>
                </a:lnTo>
                <a:lnTo>
                  <a:pt x="37916" y="28422"/>
                </a:lnTo>
                <a:lnTo>
                  <a:pt x="30352" y="26684"/>
                </a:lnTo>
                <a:lnTo>
                  <a:pt x="23393" y="25075"/>
                </a:lnTo>
                <a:lnTo>
                  <a:pt x="20352" y="24372"/>
                </a:lnTo>
                <a:lnTo>
                  <a:pt x="18051" y="23558"/>
                </a:lnTo>
                <a:lnTo>
                  <a:pt x="16492" y="22634"/>
                </a:lnTo>
                <a:lnTo>
                  <a:pt x="13802" y="21080"/>
                </a:lnTo>
                <a:lnTo>
                  <a:pt x="12457" y="19009"/>
                </a:lnTo>
                <a:lnTo>
                  <a:pt x="12457" y="14054"/>
                </a:lnTo>
                <a:lnTo>
                  <a:pt x="13480" y="12149"/>
                </a:lnTo>
                <a:lnTo>
                  <a:pt x="15527" y="10707"/>
                </a:lnTo>
                <a:lnTo>
                  <a:pt x="17574" y="9264"/>
                </a:lnTo>
                <a:lnTo>
                  <a:pt x="20586" y="8543"/>
                </a:lnTo>
                <a:lnTo>
                  <a:pt x="30528" y="8543"/>
                </a:lnTo>
                <a:lnTo>
                  <a:pt x="34719" y="9856"/>
                </a:lnTo>
                <a:lnTo>
                  <a:pt x="37136" y="12482"/>
                </a:lnTo>
                <a:lnTo>
                  <a:pt x="38618" y="14331"/>
                </a:lnTo>
                <a:lnTo>
                  <a:pt x="39455" y="16383"/>
                </a:lnTo>
                <a:lnTo>
                  <a:pt x="39651" y="18639"/>
                </a:lnTo>
                <a:lnTo>
                  <a:pt x="49593" y="18639"/>
                </a:lnTo>
                <a:lnTo>
                  <a:pt x="49670" y="14793"/>
                </a:lnTo>
                <a:lnTo>
                  <a:pt x="48404" y="11206"/>
                </a:lnTo>
                <a:lnTo>
                  <a:pt x="45791" y="7877"/>
                </a:lnTo>
                <a:lnTo>
                  <a:pt x="41619" y="2626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8"/>
                </a:lnTo>
                <a:lnTo>
                  <a:pt x="8158" y="5214"/>
                </a:lnTo>
                <a:lnTo>
                  <a:pt x="3889" y="8691"/>
                </a:lnTo>
                <a:lnTo>
                  <a:pt x="1755" y="13240"/>
                </a:lnTo>
                <a:lnTo>
                  <a:pt x="1755" y="23632"/>
                </a:lnTo>
                <a:lnTo>
                  <a:pt x="4016" y="27368"/>
                </a:lnTo>
                <a:lnTo>
                  <a:pt x="8538" y="30068"/>
                </a:lnTo>
                <a:lnTo>
                  <a:pt x="11073" y="31621"/>
                </a:lnTo>
                <a:lnTo>
                  <a:pt x="15010" y="33026"/>
                </a:lnTo>
                <a:lnTo>
                  <a:pt x="20352" y="34284"/>
                </a:lnTo>
                <a:lnTo>
                  <a:pt x="28715" y="36281"/>
                </a:lnTo>
                <a:lnTo>
                  <a:pt x="33198" y="37353"/>
                </a:lnTo>
                <a:lnTo>
                  <a:pt x="36200" y="38297"/>
                </a:lnTo>
                <a:lnTo>
                  <a:pt x="37721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7" y="50788"/>
                </a:lnTo>
                <a:lnTo>
                  <a:pt x="36844" y="52397"/>
                </a:lnTo>
                <a:lnTo>
                  <a:pt x="33881" y="54005"/>
                </a:lnTo>
                <a:lnTo>
                  <a:pt x="30450" y="54810"/>
                </a:lnTo>
                <a:lnTo>
                  <a:pt x="20001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359058" y="3910990"/>
            <a:ext cx="172645" cy="70340"/>
          </a:xfrm>
          <a:custGeom>
            <a:avLst/>
            <a:gdLst/>
            <a:ahLst/>
            <a:cxnLst/>
            <a:rect l="l" t="t" r="r" b="b"/>
            <a:pathLst>
              <a:path w="189909" h="79719">
                <a:moveTo>
                  <a:pt x="19708" y="23466"/>
                </a:moveTo>
                <a:lnTo>
                  <a:pt x="19708" y="79719"/>
                </a:lnTo>
                <a:lnTo>
                  <a:pt x="30936" y="79719"/>
                </a:lnTo>
                <a:lnTo>
                  <a:pt x="30936" y="610"/>
                </a:lnTo>
                <a:lnTo>
                  <a:pt x="22632" y="610"/>
                </a:lnTo>
                <a:lnTo>
                  <a:pt x="21150" y="6749"/>
                </a:lnTo>
                <a:lnTo>
                  <a:pt x="18909" y="10642"/>
                </a:lnTo>
                <a:lnTo>
                  <a:pt x="15907" y="12287"/>
                </a:lnTo>
                <a:lnTo>
                  <a:pt x="12904" y="13933"/>
                </a:lnTo>
                <a:lnTo>
                  <a:pt x="7602" y="15108"/>
                </a:lnTo>
                <a:lnTo>
                  <a:pt x="0" y="15810"/>
                </a:lnTo>
                <a:lnTo>
                  <a:pt x="0" y="23466"/>
                </a:lnTo>
                <a:lnTo>
                  <a:pt x="19708" y="23466"/>
                </a:lnTo>
                <a:close/>
              </a:path>
              <a:path w="189909" h="79719">
                <a:moveTo>
                  <a:pt x="78950" y="166"/>
                </a:moveTo>
                <a:lnTo>
                  <a:pt x="71406" y="3864"/>
                </a:lnTo>
                <a:lnTo>
                  <a:pt x="67117" y="11261"/>
                </a:lnTo>
                <a:lnTo>
                  <a:pt x="64622" y="15404"/>
                </a:lnTo>
                <a:lnTo>
                  <a:pt x="63374" y="20433"/>
                </a:lnTo>
                <a:lnTo>
                  <a:pt x="63374" y="26351"/>
                </a:lnTo>
                <a:lnTo>
                  <a:pt x="73784" y="26351"/>
                </a:lnTo>
                <a:lnTo>
                  <a:pt x="73979" y="21839"/>
                </a:lnTo>
                <a:lnTo>
                  <a:pt x="74817" y="18362"/>
                </a:lnTo>
                <a:lnTo>
                  <a:pt x="76299" y="15921"/>
                </a:lnTo>
                <a:lnTo>
                  <a:pt x="78989" y="11483"/>
                </a:lnTo>
                <a:lnTo>
                  <a:pt x="83843" y="9264"/>
                </a:lnTo>
                <a:lnTo>
                  <a:pt x="94798" y="9264"/>
                </a:lnTo>
                <a:lnTo>
                  <a:pt x="98249" y="10337"/>
                </a:lnTo>
                <a:lnTo>
                  <a:pt x="101212" y="12482"/>
                </a:lnTo>
                <a:lnTo>
                  <a:pt x="104175" y="14627"/>
                </a:lnTo>
                <a:lnTo>
                  <a:pt x="105657" y="17678"/>
                </a:lnTo>
                <a:lnTo>
                  <a:pt x="105657" y="26961"/>
                </a:lnTo>
                <a:lnTo>
                  <a:pt x="103434" y="30659"/>
                </a:lnTo>
                <a:lnTo>
                  <a:pt x="98990" y="32730"/>
                </a:lnTo>
                <a:lnTo>
                  <a:pt x="96455" y="33914"/>
                </a:lnTo>
                <a:lnTo>
                  <a:pt x="93219" y="34506"/>
                </a:lnTo>
                <a:lnTo>
                  <a:pt x="86143" y="34413"/>
                </a:lnTo>
                <a:lnTo>
                  <a:pt x="84135" y="34228"/>
                </a:lnTo>
                <a:lnTo>
                  <a:pt x="84135" y="43049"/>
                </a:lnTo>
                <a:lnTo>
                  <a:pt x="88463" y="42938"/>
                </a:lnTo>
                <a:lnTo>
                  <a:pt x="94740" y="42938"/>
                </a:lnTo>
                <a:lnTo>
                  <a:pt x="99642" y="44029"/>
                </a:lnTo>
                <a:lnTo>
                  <a:pt x="103171" y="46211"/>
                </a:lnTo>
                <a:lnTo>
                  <a:pt x="106700" y="48393"/>
                </a:lnTo>
                <a:lnTo>
                  <a:pt x="108464" y="52221"/>
                </a:lnTo>
                <a:lnTo>
                  <a:pt x="108464" y="62133"/>
                </a:lnTo>
                <a:lnTo>
                  <a:pt x="106787" y="65757"/>
                </a:lnTo>
                <a:lnTo>
                  <a:pt x="103434" y="68568"/>
                </a:lnTo>
                <a:lnTo>
                  <a:pt x="100081" y="71379"/>
                </a:lnTo>
                <a:lnTo>
                  <a:pt x="95637" y="72784"/>
                </a:lnTo>
                <a:lnTo>
                  <a:pt x="82966" y="72784"/>
                </a:lnTo>
                <a:lnTo>
                  <a:pt x="78033" y="70695"/>
                </a:lnTo>
                <a:lnTo>
                  <a:pt x="75305" y="66515"/>
                </a:lnTo>
                <a:lnTo>
                  <a:pt x="73745" y="64185"/>
                </a:lnTo>
                <a:lnTo>
                  <a:pt x="72731" y="60450"/>
                </a:lnTo>
                <a:lnTo>
                  <a:pt x="72263" y="55309"/>
                </a:lnTo>
                <a:lnTo>
                  <a:pt x="61269" y="55309"/>
                </a:lnTo>
                <a:lnTo>
                  <a:pt x="61269" y="62706"/>
                </a:lnTo>
                <a:lnTo>
                  <a:pt x="63501" y="68984"/>
                </a:lnTo>
                <a:lnTo>
                  <a:pt x="67965" y="74143"/>
                </a:lnTo>
                <a:lnTo>
                  <a:pt x="72429" y="79303"/>
                </a:lnTo>
                <a:lnTo>
                  <a:pt x="79613" y="81882"/>
                </a:lnTo>
                <a:lnTo>
                  <a:pt x="99185" y="81882"/>
                </a:lnTo>
                <a:lnTo>
                  <a:pt x="106651" y="79497"/>
                </a:lnTo>
                <a:lnTo>
                  <a:pt x="111914" y="74726"/>
                </a:lnTo>
                <a:lnTo>
                  <a:pt x="117178" y="69955"/>
                </a:lnTo>
                <a:lnTo>
                  <a:pt x="119809" y="63779"/>
                </a:lnTo>
                <a:lnTo>
                  <a:pt x="119809" y="51463"/>
                </a:lnTo>
                <a:lnTo>
                  <a:pt x="118571" y="47459"/>
                </a:lnTo>
                <a:lnTo>
                  <a:pt x="116096" y="44186"/>
                </a:lnTo>
                <a:lnTo>
                  <a:pt x="113620" y="40913"/>
                </a:lnTo>
                <a:lnTo>
                  <a:pt x="110179" y="38703"/>
                </a:lnTo>
                <a:lnTo>
                  <a:pt x="105774" y="37557"/>
                </a:lnTo>
                <a:lnTo>
                  <a:pt x="108503" y="36484"/>
                </a:lnTo>
                <a:lnTo>
                  <a:pt x="110725" y="35005"/>
                </a:lnTo>
                <a:lnTo>
                  <a:pt x="112440" y="33119"/>
                </a:lnTo>
                <a:lnTo>
                  <a:pt x="115209" y="30086"/>
                </a:lnTo>
                <a:lnTo>
                  <a:pt x="116592" y="26129"/>
                </a:lnTo>
                <a:lnTo>
                  <a:pt x="116592" y="14405"/>
                </a:lnTo>
                <a:lnTo>
                  <a:pt x="114253" y="9181"/>
                </a:lnTo>
                <a:lnTo>
                  <a:pt x="109575" y="5575"/>
                </a:lnTo>
                <a:lnTo>
                  <a:pt x="104896" y="1969"/>
                </a:lnTo>
                <a:lnTo>
                  <a:pt x="98288" y="166"/>
                </a:lnTo>
                <a:lnTo>
                  <a:pt x="78950" y="166"/>
                </a:lnTo>
                <a:close/>
              </a:path>
              <a:path w="189909" h="79719">
                <a:moveTo>
                  <a:pt x="143767" y="70288"/>
                </a:moveTo>
                <a:lnTo>
                  <a:pt x="144781" y="66367"/>
                </a:lnTo>
                <a:lnTo>
                  <a:pt x="147237" y="62799"/>
                </a:lnTo>
                <a:lnTo>
                  <a:pt x="151136" y="59581"/>
                </a:lnTo>
                <a:lnTo>
                  <a:pt x="153319" y="57769"/>
                </a:lnTo>
                <a:lnTo>
                  <a:pt x="156321" y="55864"/>
                </a:lnTo>
                <a:lnTo>
                  <a:pt x="160142" y="53867"/>
                </a:lnTo>
                <a:lnTo>
                  <a:pt x="168154" y="49651"/>
                </a:lnTo>
                <a:lnTo>
                  <a:pt x="175210" y="45915"/>
                </a:lnTo>
                <a:lnTo>
                  <a:pt x="180104" y="42735"/>
                </a:lnTo>
                <a:lnTo>
                  <a:pt x="182832" y="40109"/>
                </a:lnTo>
                <a:lnTo>
                  <a:pt x="187551" y="35597"/>
                </a:lnTo>
                <a:lnTo>
                  <a:pt x="189909" y="30160"/>
                </a:lnTo>
                <a:lnTo>
                  <a:pt x="189909" y="17771"/>
                </a:lnTo>
                <a:lnTo>
                  <a:pt x="187697" y="12297"/>
                </a:lnTo>
                <a:lnTo>
                  <a:pt x="183272" y="7378"/>
                </a:lnTo>
                <a:lnTo>
                  <a:pt x="178847" y="2459"/>
                </a:lnTo>
                <a:lnTo>
                  <a:pt x="171839" y="0"/>
                </a:lnTo>
                <a:lnTo>
                  <a:pt x="160506" y="30"/>
                </a:lnTo>
                <a:lnTo>
                  <a:pt x="146944" y="3187"/>
                </a:lnTo>
                <a:lnTo>
                  <a:pt x="138094" y="11539"/>
                </a:lnTo>
                <a:lnTo>
                  <a:pt x="135521" y="15903"/>
                </a:lnTo>
                <a:lnTo>
                  <a:pt x="134176" y="21543"/>
                </a:lnTo>
                <a:lnTo>
                  <a:pt x="134059" y="28459"/>
                </a:lnTo>
                <a:lnTo>
                  <a:pt x="144761" y="28459"/>
                </a:lnTo>
                <a:lnTo>
                  <a:pt x="144917" y="23540"/>
                </a:lnTo>
                <a:lnTo>
                  <a:pt x="145736" y="19694"/>
                </a:lnTo>
                <a:lnTo>
                  <a:pt x="147218" y="16920"/>
                </a:lnTo>
                <a:lnTo>
                  <a:pt x="149986" y="11742"/>
                </a:lnTo>
                <a:lnTo>
                  <a:pt x="154976" y="9153"/>
                </a:lnTo>
                <a:lnTo>
                  <a:pt x="167062" y="9153"/>
                </a:lnTo>
                <a:lnTo>
                  <a:pt x="170961" y="10512"/>
                </a:lnTo>
                <a:lnTo>
                  <a:pt x="173885" y="13231"/>
                </a:lnTo>
                <a:lnTo>
                  <a:pt x="176809" y="15949"/>
                </a:lnTo>
                <a:lnTo>
                  <a:pt x="178271" y="19620"/>
                </a:lnTo>
                <a:lnTo>
                  <a:pt x="178271" y="28200"/>
                </a:lnTo>
                <a:lnTo>
                  <a:pt x="176673" y="31713"/>
                </a:lnTo>
                <a:lnTo>
                  <a:pt x="173476" y="34783"/>
                </a:lnTo>
                <a:lnTo>
                  <a:pt x="171449" y="36743"/>
                </a:lnTo>
                <a:lnTo>
                  <a:pt x="167920" y="39110"/>
                </a:lnTo>
                <a:lnTo>
                  <a:pt x="162891" y="41884"/>
                </a:lnTo>
                <a:lnTo>
                  <a:pt x="151662" y="48042"/>
                </a:lnTo>
                <a:lnTo>
                  <a:pt x="144137" y="52184"/>
                </a:lnTo>
                <a:lnTo>
                  <a:pt x="139079" y="56789"/>
                </a:lnTo>
                <a:lnTo>
                  <a:pt x="136486" y="61856"/>
                </a:lnTo>
                <a:lnTo>
                  <a:pt x="133894" y="66922"/>
                </a:lnTo>
                <a:lnTo>
                  <a:pt x="132402" y="72877"/>
                </a:lnTo>
                <a:lnTo>
                  <a:pt x="132012" y="79719"/>
                </a:lnTo>
                <a:lnTo>
                  <a:pt x="189500" y="79719"/>
                </a:lnTo>
                <a:lnTo>
                  <a:pt x="189500" y="70288"/>
                </a:lnTo>
                <a:lnTo>
                  <a:pt x="143767" y="70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229250" y="4666363"/>
            <a:ext cx="825692" cy="534659"/>
          </a:xfrm>
          <a:custGeom>
            <a:avLst/>
            <a:gdLst/>
            <a:ahLst/>
            <a:cxnLst/>
            <a:rect l="l" t="t" r="r" b="b"/>
            <a:pathLst>
              <a:path w="908261" h="605947">
                <a:moveTo>
                  <a:pt x="0" y="0"/>
                </a:moveTo>
                <a:lnTo>
                  <a:pt x="0" y="605947"/>
                </a:lnTo>
                <a:lnTo>
                  <a:pt x="908261" y="605947"/>
                </a:lnTo>
                <a:lnTo>
                  <a:pt x="908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229250" y="4666364"/>
            <a:ext cx="825692" cy="534659"/>
          </a:xfrm>
          <a:custGeom>
            <a:avLst/>
            <a:gdLst/>
            <a:ahLst/>
            <a:cxnLst/>
            <a:rect l="l" t="t" r="r" b="b"/>
            <a:pathLst>
              <a:path w="908261" h="605947">
                <a:moveTo>
                  <a:pt x="0" y="0"/>
                </a:moveTo>
                <a:lnTo>
                  <a:pt x="908261" y="0"/>
                </a:lnTo>
                <a:lnTo>
                  <a:pt x="908261" y="605947"/>
                </a:lnTo>
                <a:lnTo>
                  <a:pt x="0" y="605947"/>
                </a:lnTo>
                <a:lnTo>
                  <a:pt x="0" y="0"/>
                </a:lnTo>
                <a:close/>
              </a:path>
            </a:pathLst>
          </a:custGeom>
          <a:ln w="9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840999" y="4666363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818433" y="0"/>
                </a:moveTo>
                <a:lnTo>
                  <a:pt x="0" y="0"/>
                </a:lnTo>
                <a:lnTo>
                  <a:pt x="0" y="605947"/>
                </a:lnTo>
                <a:lnTo>
                  <a:pt x="818433" y="605947"/>
                </a:lnTo>
                <a:lnTo>
                  <a:pt x="81843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840999" y="4666364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818433" y="0"/>
                </a:moveTo>
                <a:lnTo>
                  <a:pt x="0" y="0"/>
                </a:lnTo>
                <a:lnTo>
                  <a:pt x="0" y="605947"/>
                </a:lnTo>
                <a:lnTo>
                  <a:pt x="818433" y="605947"/>
                </a:lnTo>
                <a:lnTo>
                  <a:pt x="818433" y="0"/>
                </a:lnTo>
              </a:path>
            </a:pathLst>
          </a:custGeom>
          <a:ln w="96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42420" y="4686350"/>
            <a:ext cx="525131" cy="73913"/>
          </a:xfrm>
          <a:custGeom>
            <a:avLst/>
            <a:gdLst/>
            <a:ahLst/>
            <a:cxnLst/>
            <a:rect l="l" t="t" r="r" b="b"/>
            <a:pathLst>
              <a:path w="577644" h="83768">
                <a:moveTo>
                  <a:pt x="468848" y="54976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2" y="41884"/>
                </a:lnTo>
                <a:lnTo>
                  <a:pt x="467211" y="37890"/>
                </a:lnTo>
                <a:lnTo>
                  <a:pt x="465807" y="34395"/>
                </a:lnTo>
                <a:lnTo>
                  <a:pt x="463702" y="31399"/>
                </a:lnTo>
                <a:lnTo>
                  <a:pt x="461518" y="28255"/>
                </a:lnTo>
                <a:lnTo>
                  <a:pt x="458341" y="25694"/>
                </a:lnTo>
                <a:lnTo>
                  <a:pt x="454169" y="23716"/>
                </a:lnTo>
                <a:lnTo>
                  <a:pt x="449998" y="21737"/>
                </a:lnTo>
                <a:lnTo>
                  <a:pt x="445689" y="20748"/>
                </a:lnTo>
                <a:lnTo>
                  <a:pt x="432433" y="20748"/>
                </a:lnTo>
                <a:lnTo>
                  <a:pt x="428437" y="34423"/>
                </a:lnTo>
                <a:lnTo>
                  <a:pt x="431712" y="31112"/>
                </a:lnTo>
                <a:lnTo>
                  <a:pt x="435767" y="29457"/>
                </a:lnTo>
                <a:lnTo>
                  <a:pt x="447346" y="29457"/>
                </a:lnTo>
                <a:lnTo>
                  <a:pt x="452161" y="31861"/>
                </a:lnTo>
                <a:lnTo>
                  <a:pt x="455046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2" y="47043"/>
                </a:lnTo>
                <a:lnTo>
                  <a:pt x="419840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3" y="70149"/>
                </a:lnTo>
                <a:lnTo>
                  <a:pt x="419782" y="75530"/>
                </a:lnTo>
                <a:lnTo>
                  <a:pt x="425201" y="80911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4"/>
                </a:lnTo>
                <a:lnTo>
                  <a:pt x="452922" y="81679"/>
                </a:lnTo>
                <a:lnTo>
                  <a:pt x="456879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0"/>
                </a:lnTo>
                <a:lnTo>
                  <a:pt x="465252" y="70149"/>
                </a:lnTo>
                <a:lnTo>
                  <a:pt x="466792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6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6"/>
                </a:lnTo>
                <a:close/>
              </a:path>
              <a:path w="577644" h="83768">
                <a:moveTo>
                  <a:pt x="495555" y="81494"/>
                </a:moveTo>
                <a:lnTo>
                  <a:pt x="495555" y="46489"/>
                </a:lnTo>
                <a:lnTo>
                  <a:pt x="495818" y="43502"/>
                </a:lnTo>
                <a:lnTo>
                  <a:pt x="496344" y="41412"/>
                </a:lnTo>
                <a:lnTo>
                  <a:pt x="496871" y="39323"/>
                </a:lnTo>
                <a:lnTo>
                  <a:pt x="498011" y="37298"/>
                </a:lnTo>
                <a:lnTo>
                  <a:pt x="499766" y="35338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5" y="35282"/>
                </a:lnTo>
                <a:lnTo>
                  <a:pt x="524815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0"/>
                </a:lnTo>
                <a:lnTo>
                  <a:pt x="535225" y="32786"/>
                </a:lnTo>
                <a:lnTo>
                  <a:pt x="533510" y="29568"/>
                </a:lnTo>
                <a:lnTo>
                  <a:pt x="530391" y="23688"/>
                </a:lnTo>
                <a:lnTo>
                  <a:pt x="524386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9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577644" h="83768">
                <a:moveTo>
                  <a:pt x="569632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3"/>
                </a:lnTo>
                <a:lnTo>
                  <a:pt x="567643" y="71083"/>
                </a:lnTo>
                <a:lnTo>
                  <a:pt x="567643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3" y="22079"/>
                </a:lnTo>
                <a:lnTo>
                  <a:pt x="567643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1" y="78859"/>
                </a:lnTo>
                <a:lnTo>
                  <a:pt x="561386" y="81244"/>
                </a:lnTo>
                <a:lnTo>
                  <a:pt x="564719" y="82437"/>
                </a:lnTo>
                <a:lnTo>
                  <a:pt x="569632" y="82437"/>
                </a:lnTo>
                <a:close/>
              </a:path>
              <a:path w="577644" h="83768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80" y="81494"/>
                </a:lnTo>
                <a:lnTo>
                  <a:pt x="325880" y="42328"/>
                </a:lnTo>
                <a:lnTo>
                  <a:pt x="327507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4" y="29735"/>
                </a:lnTo>
                <a:lnTo>
                  <a:pt x="345978" y="29735"/>
                </a:lnTo>
                <a:lnTo>
                  <a:pt x="348960" y="31122"/>
                </a:lnTo>
                <a:lnTo>
                  <a:pt x="350559" y="33895"/>
                </a:lnTo>
                <a:lnTo>
                  <a:pt x="351573" y="35745"/>
                </a:lnTo>
                <a:lnTo>
                  <a:pt x="352079" y="38685"/>
                </a:lnTo>
                <a:lnTo>
                  <a:pt x="352079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5" y="33785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0" y="29846"/>
                </a:lnTo>
                <a:lnTo>
                  <a:pt x="383474" y="30585"/>
                </a:lnTo>
                <a:lnTo>
                  <a:pt x="385560" y="32065"/>
                </a:lnTo>
                <a:lnTo>
                  <a:pt x="387646" y="33544"/>
                </a:lnTo>
                <a:lnTo>
                  <a:pt x="388689" y="36262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9"/>
                </a:lnTo>
                <a:lnTo>
                  <a:pt x="397169" y="29402"/>
                </a:lnTo>
                <a:lnTo>
                  <a:pt x="394128" y="23632"/>
                </a:lnTo>
                <a:lnTo>
                  <a:pt x="388397" y="20748"/>
                </a:lnTo>
                <a:lnTo>
                  <a:pt x="376037" y="20748"/>
                </a:lnTo>
                <a:lnTo>
                  <a:pt x="372490" y="21515"/>
                </a:lnTo>
                <a:lnTo>
                  <a:pt x="369332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6" y="21913"/>
                </a:lnTo>
                <a:lnTo>
                  <a:pt x="349350" y="20748"/>
                </a:lnTo>
                <a:lnTo>
                  <a:pt x="339954" y="20748"/>
                </a:lnTo>
                <a:lnTo>
                  <a:pt x="336016" y="21876"/>
                </a:lnTo>
                <a:lnTo>
                  <a:pt x="332547" y="24132"/>
                </a:lnTo>
                <a:lnTo>
                  <a:pt x="330519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577644" h="83768">
                <a:moveTo>
                  <a:pt x="300148" y="82437"/>
                </a:moveTo>
                <a:lnTo>
                  <a:pt x="303082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4982" y="73783"/>
                </a:lnTo>
                <a:lnTo>
                  <a:pt x="302565" y="73783"/>
                </a:lnTo>
                <a:lnTo>
                  <a:pt x="300382" y="73173"/>
                </a:lnTo>
                <a:lnTo>
                  <a:pt x="298159" y="71083"/>
                </a:lnTo>
                <a:lnTo>
                  <a:pt x="298159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59" y="22079"/>
                </a:lnTo>
                <a:lnTo>
                  <a:pt x="298159" y="5492"/>
                </a:lnTo>
                <a:lnTo>
                  <a:pt x="287516" y="5492"/>
                </a:lnTo>
                <a:lnTo>
                  <a:pt x="287516" y="22079"/>
                </a:lnTo>
                <a:lnTo>
                  <a:pt x="279036" y="22079"/>
                </a:lnTo>
                <a:lnTo>
                  <a:pt x="279036" y="30234"/>
                </a:lnTo>
                <a:lnTo>
                  <a:pt x="287516" y="30234"/>
                </a:lnTo>
                <a:lnTo>
                  <a:pt x="287516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4"/>
                </a:lnTo>
                <a:lnTo>
                  <a:pt x="295235" y="82437"/>
                </a:lnTo>
                <a:lnTo>
                  <a:pt x="300148" y="82437"/>
                </a:lnTo>
                <a:close/>
              </a:path>
              <a:path w="577644" h="83768">
                <a:moveTo>
                  <a:pt x="0" y="0"/>
                </a:moveTo>
                <a:lnTo>
                  <a:pt x="0" y="81494"/>
                </a:lnTo>
                <a:lnTo>
                  <a:pt x="11754" y="81494"/>
                </a:lnTo>
                <a:lnTo>
                  <a:pt x="11754" y="0"/>
                </a:lnTo>
                <a:lnTo>
                  <a:pt x="0" y="0"/>
                </a:lnTo>
                <a:close/>
              </a:path>
              <a:path w="577644" h="83768">
                <a:moveTo>
                  <a:pt x="36434" y="81494"/>
                </a:moveTo>
                <a:lnTo>
                  <a:pt x="36434" y="46488"/>
                </a:lnTo>
                <a:lnTo>
                  <a:pt x="36697" y="43502"/>
                </a:lnTo>
                <a:lnTo>
                  <a:pt x="37223" y="41412"/>
                </a:lnTo>
                <a:lnTo>
                  <a:pt x="37750" y="39323"/>
                </a:lnTo>
                <a:lnTo>
                  <a:pt x="38890" y="37298"/>
                </a:lnTo>
                <a:lnTo>
                  <a:pt x="40644" y="35338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6" y="29975"/>
                </a:lnTo>
                <a:lnTo>
                  <a:pt x="51892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59" y="40423"/>
                </a:lnTo>
                <a:lnTo>
                  <a:pt x="66259" y="81494"/>
                </a:lnTo>
                <a:lnTo>
                  <a:pt x="76962" y="81494"/>
                </a:lnTo>
                <a:lnTo>
                  <a:pt x="76962" y="37390"/>
                </a:lnTo>
                <a:lnTo>
                  <a:pt x="76104" y="32786"/>
                </a:lnTo>
                <a:lnTo>
                  <a:pt x="74388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8"/>
                </a:lnTo>
                <a:lnTo>
                  <a:pt x="38870" y="27035"/>
                </a:lnTo>
                <a:lnTo>
                  <a:pt x="35907" y="30511"/>
                </a:lnTo>
                <a:lnTo>
                  <a:pt x="35907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4" y="81494"/>
                </a:lnTo>
                <a:close/>
              </a:path>
              <a:path w="577644" h="83768">
                <a:moveTo>
                  <a:pt x="146652" y="22079"/>
                </a:moveTo>
                <a:lnTo>
                  <a:pt x="135131" y="22079"/>
                </a:lnTo>
                <a:lnTo>
                  <a:pt x="117645" y="70454"/>
                </a:lnTo>
                <a:lnTo>
                  <a:pt x="100920" y="22079"/>
                </a:lnTo>
                <a:lnTo>
                  <a:pt x="88697" y="22079"/>
                </a:lnTo>
                <a:lnTo>
                  <a:pt x="111797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577644" h="83768">
                <a:moveTo>
                  <a:pt x="165795" y="23725"/>
                </a:moveTo>
                <a:lnTo>
                  <a:pt x="160337" y="29679"/>
                </a:lnTo>
                <a:lnTo>
                  <a:pt x="163729" y="47043"/>
                </a:lnTo>
                <a:lnTo>
                  <a:pt x="163924" y="41939"/>
                </a:lnTo>
                <a:lnTo>
                  <a:pt x="165659" y="37733"/>
                </a:lnTo>
                <a:lnTo>
                  <a:pt x="168934" y="34422"/>
                </a:lnTo>
                <a:lnTo>
                  <a:pt x="172930" y="20748"/>
                </a:lnTo>
                <a:lnTo>
                  <a:pt x="165795" y="23725"/>
                </a:lnTo>
                <a:close/>
              </a:path>
              <a:path w="577644" h="83768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7" y="37890"/>
                </a:lnTo>
                <a:lnTo>
                  <a:pt x="206304" y="34395"/>
                </a:lnTo>
                <a:lnTo>
                  <a:pt x="204198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4" y="21737"/>
                </a:lnTo>
                <a:lnTo>
                  <a:pt x="186186" y="20748"/>
                </a:lnTo>
                <a:lnTo>
                  <a:pt x="172930" y="20748"/>
                </a:lnTo>
                <a:lnTo>
                  <a:pt x="168934" y="34422"/>
                </a:lnTo>
                <a:lnTo>
                  <a:pt x="172209" y="31112"/>
                </a:lnTo>
                <a:lnTo>
                  <a:pt x="176264" y="29457"/>
                </a:lnTo>
                <a:lnTo>
                  <a:pt x="187843" y="29457"/>
                </a:lnTo>
                <a:lnTo>
                  <a:pt x="192658" y="31861"/>
                </a:lnTo>
                <a:lnTo>
                  <a:pt x="195543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29" y="47043"/>
                </a:lnTo>
                <a:lnTo>
                  <a:pt x="160337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1"/>
                </a:lnTo>
                <a:lnTo>
                  <a:pt x="172306" y="83602"/>
                </a:lnTo>
                <a:lnTo>
                  <a:pt x="183301" y="83602"/>
                </a:lnTo>
                <a:lnTo>
                  <a:pt x="186167" y="83306"/>
                </a:lnTo>
                <a:lnTo>
                  <a:pt x="188701" y="82714"/>
                </a:lnTo>
                <a:lnTo>
                  <a:pt x="193418" y="81679"/>
                </a:lnTo>
                <a:lnTo>
                  <a:pt x="197376" y="79682"/>
                </a:lnTo>
                <a:lnTo>
                  <a:pt x="200573" y="76723"/>
                </a:lnTo>
                <a:lnTo>
                  <a:pt x="202483" y="75022"/>
                </a:lnTo>
                <a:lnTo>
                  <a:pt x="204208" y="72830"/>
                </a:lnTo>
                <a:lnTo>
                  <a:pt x="205748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8" y="62854"/>
                </a:lnTo>
                <a:lnTo>
                  <a:pt x="198116" y="62854"/>
                </a:lnTo>
                <a:lnTo>
                  <a:pt x="197337" y="65480"/>
                </a:lnTo>
                <a:lnTo>
                  <a:pt x="196011" y="67791"/>
                </a:lnTo>
                <a:lnTo>
                  <a:pt x="194140" y="69788"/>
                </a:lnTo>
                <a:lnTo>
                  <a:pt x="190865" y="73228"/>
                </a:lnTo>
                <a:lnTo>
                  <a:pt x="186478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577644" h="83768">
                <a:moveTo>
                  <a:pt x="237065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3"/>
                </a:lnTo>
                <a:lnTo>
                  <a:pt x="231782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7"/>
                </a:lnTo>
                <a:lnTo>
                  <a:pt x="227893" y="77749"/>
                </a:lnTo>
                <a:lnTo>
                  <a:pt x="231773" y="81762"/>
                </a:lnTo>
                <a:lnTo>
                  <a:pt x="238371" y="83768"/>
                </a:lnTo>
                <a:lnTo>
                  <a:pt x="256345" y="83768"/>
                </a:lnTo>
                <a:lnTo>
                  <a:pt x="262787" y="81845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6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6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2" y="39536"/>
                </a:lnTo>
                <a:lnTo>
                  <a:pt x="234122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3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6" y="35319"/>
                </a:lnTo>
                <a:lnTo>
                  <a:pt x="270069" y="31732"/>
                </a:lnTo>
                <a:lnTo>
                  <a:pt x="267456" y="28403"/>
                </a:lnTo>
                <a:lnTo>
                  <a:pt x="263285" y="23152"/>
                </a:lnTo>
                <a:lnTo>
                  <a:pt x="256481" y="20526"/>
                </a:lnTo>
                <a:lnTo>
                  <a:pt x="239833" y="20526"/>
                </a:lnTo>
                <a:lnTo>
                  <a:pt x="234092" y="22264"/>
                </a:lnTo>
                <a:lnTo>
                  <a:pt x="229823" y="25740"/>
                </a:lnTo>
                <a:lnTo>
                  <a:pt x="225554" y="29217"/>
                </a:lnTo>
                <a:lnTo>
                  <a:pt x="223420" y="33766"/>
                </a:lnTo>
                <a:lnTo>
                  <a:pt x="223420" y="44159"/>
                </a:lnTo>
                <a:lnTo>
                  <a:pt x="225681" y="47894"/>
                </a:lnTo>
                <a:lnTo>
                  <a:pt x="230203" y="50594"/>
                </a:lnTo>
                <a:lnTo>
                  <a:pt x="232738" y="52147"/>
                </a:lnTo>
                <a:lnTo>
                  <a:pt x="236675" y="53552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3" y="57880"/>
                </a:lnTo>
                <a:lnTo>
                  <a:pt x="257865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09"/>
                </a:lnTo>
                <a:lnTo>
                  <a:pt x="262953" y="68827"/>
                </a:lnTo>
                <a:lnTo>
                  <a:pt x="261472" y="71314"/>
                </a:lnTo>
                <a:lnTo>
                  <a:pt x="258509" y="72923"/>
                </a:lnTo>
                <a:lnTo>
                  <a:pt x="255545" y="74532"/>
                </a:lnTo>
                <a:lnTo>
                  <a:pt x="252115" y="75336"/>
                </a:lnTo>
                <a:lnTo>
                  <a:pt x="241666" y="75336"/>
                </a:lnTo>
                <a:lnTo>
                  <a:pt x="237065" y="73727"/>
                </a:lnTo>
                <a:close/>
              </a:path>
              <a:path w="577644" h="83768">
                <a:moveTo>
                  <a:pt x="425299" y="23725"/>
                </a:moveTo>
                <a:lnTo>
                  <a:pt x="419840" y="29679"/>
                </a:lnTo>
                <a:lnTo>
                  <a:pt x="423232" y="47043"/>
                </a:lnTo>
                <a:lnTo>
                  <a:pt x="423427" y="41940"/>
                </a:lnTo>
                <a:lnTo>
                  <a:pt x="425162" y="37733"/>
                </a:lnTo>
                <a:lnTo>
                  <a:pt x="428437" y="34423"/>
                </a:lnTo>
                <a:lnTo>
                  <a:pt x="432433" y="20748"/>
                </a:lnTo>
                <a:lnTo>
                  <a:pt x="425299" y="23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38752" y="4803307"/>
            <a:ext cx="490751" cy="94081"/>
          </a:xfrm>
          <a:custGeom>
            <a:avLst/>
            <a:gdLst/>
            <a:ahLst/>
            <a:cxnLst/>
            <a:rect l="l" t="t" r="r" b="b"/>
            <a:pathLst>
              <a:path w="539826" h="106625">
                <a:moveTo>
                  <a:pt x="269484" y="0"/>
                </a:moveTo>
                <a:lnTo>
                  <a:pt x="269484" y="11317"/>
                </a:lnTo>
                <a:lnTo>
                  <a:pt x="280186" y="11317"/>
                </a:lnTo>
                <a:lnTo>
                  <a:pt x="280186" y="0"/>
                </a:lnTo>
                <a:lnTo>
                  <a:pt x="269484" y="0"/>
                </a:lnTo>
                <a:close/>
              </a:path>
              <a:path w="539826" h="106625">
                <a:moveTo>
                  <a:pt x="310967" y="73727"/>
                </a:moveTo>
                <a:lnTo>
                  <a:pt x="308316" y="70510"/>
                </a:lnTo>
                <a:lnTo>
                  <a:pt x="306873" y="68734"/>
                </a:lnTo>
                <a:lnTo>
                  <a:pt x="305996" y="66183"/>
                </a:lnTo>
                <a:lnTo>
                  <a:pt x="305684" y="62854"/>
                </a:lnTo>
                <a:lnTo>
                  <a:pt x="295567" y="62854"/>
                </a:lnTo>
                <a:lnTo>
                  <a:pt x="295840" y="68771"/>
                </a:lnTo>
                <a:lnTo>
                  <a:pt x="297916" y="73737"/>
                </a:lnTo>
                <a:lnTo>
                  <a:pt x="301795" y="77749"/>
                </a:lnTo>
                <a:lnTo>
                  <a:pt x="305674" y="81762"/>
                </a:lnTo>
                <a:lnTo>
                  <a:pt x="312273" y="83768"/>
                </a:lnTo>
                <a:lnTo>
                  <a:pt x="330246" y="83768"/>
                </a:lnTo>
                <a:lnTo>
                  <a:pt x="336689" y="81845"/>
                </a:lnTo>
                <a:lnTo>
                  <a:pt x="340919" y="77999"/>
                </a:lnTo>
                <a:lnTo>
                  <a:pt x="345149" y="74153"/>
                </a:lnTo>
                <a:lnTo>
                  <a:pt x="347264" y="69585"/>
                </a:lnTo>
                <a:lnTo>
                  <a:pt x="347264" y="58823"/>
                </a:lnTo>
                <a:lnTo>
                  <a:pt x="345218" y="54810"/>
                </a:lnTo>
                <a:lnTo>
                  <a:pt x="341124" y="52258"/>
                </a:lnTo>
                <a:lnTo>
                  <a:pt x="338551" y="50631"/>
                </a:lnTo>
                <a:lnTo>
                  <a:pt x="333482" y="48948"/>
                </a:lnTo>
                <a:lnTo>
                  <a:pt x="325919" y="47210"/>
                </a:lnTo>
                <a:lnTo>
                  <a:pt x="318959" y="45601"/>
                </a:lnTo>
                <a:lnTo>
                  <a:pt x="315918" y="44898"/>
                </a:lnTo>
                <a:lnTo>
                  <a:pt x="313618" y="44085"/>
                </a:lnTo>
                <a:lnTo>
                  <a:pt x="312058" y="43160"/>
                </a:lnTo>
                <a:lnTo>
                  <a:pt x="309368" y="41607"/>
                </a:lnTo>
                <a:lnTo>
                  <a:pt x="308023" y="39536"/>
                </a:lnTo>
                <a:lnTo>
                  <a:pt x="308023" y="34580"/>
                </a:lnTo>
                <a:lnTo>
                  <a:pt x="309047" y="32675"/>
                </a:lnTo>
                <a:lnTo>
                  <a:pt x="311094" y="31233"/>
                </a:lnTo>
                <a:lnTo>
                  <a:pt x="313140" y="29790"/>
                </a:lnTo>
                <a:lnTo>
                  <a:pt x="316152" y="29069"/>
                </a:lnTo>
                <a:lnTo>
                  <a:pt x="326094" y="29069"/>
                </a:lnTo>
                <a:lnTo>
                  <a:pt x="330285" y="30382"/>
                </a:lnTo>
                <a:lnTo>
                  <a:pt x="332702" y="33008"/>
                </a:lnTo>
                <a:lnTo>
                  <a:pt x="334184" y="34857"/>
                </a:lnTo>
                <a:lnTo>
                  <a:pt x="335022" y="36910"/>
                </a:lnTo>
                <a:lnTo>
                  <a:pt x="335217" y="39166"/>
                </a:lnTo>
                <a:lnTo>
                  <a:pt x="345159" y="39166"/>
                </a:lnTo>
                <a:lnTo>
                  <a:pt x="345237" y="35319"/>
                </a:lnTo>
                <a:lnTo>
                  <a:pt x="343970" y="31732"/>
                </a:lnTo>
                <a:lnTo>
                  <a:pt x="341358" y="28403"/>
                </a:lnTo>
                <a:lnTo>
                  <a:pt x="337186" y="23152"/>
                </a:lnTo>
                <a:lnTo>
                  <a:pt x="330383" y="20526"/>
                </a:lnTo>
                <a:lnTo>
                  <a:pt x="313735" y="20526"/>
                </a:lnTo>
                <a:lnTo>
                  <a:pt x="307994" y="22264"/>
                </a:lnTo>
                <a:lnTo>
                  <a:pt x="303725" y="25740"/>
                </a:lnTo>
                <a:lnTo>
                  <a:pt x="299456" y="29217"/>
                </a:lnTo>
                <a:lnTo>
                  <a:pt x="297321" y="33766"/>
                </a:lnTo>
                <a:lnTo>
                  <a:pt x="297321" y="44159"/>
                </a:lnTo>
                <a:lnTo>
                  <a:pt x="299582" y="47894"/>
                </a:lnTo>
                <a:lnTo>
                  <a:pt x="304105" y="50594"/>
                </a:lnTo>
                <a:lnTo>
                  <a:pt x="306639" y="52147"/>
                </a:lnTo>
                <a:lnTo>
                  <a:pt x="310577" y="53552"/>
                </a:lnTo>
                <a:lnTo>
                  <a:pt x="315918" y="54810"/>
                </a:lnTo>
                <a:lnTo>
                  <a:pt x="324281" y="56807"/>
                </a:lnTo>
                <a:lnTo>
                  <a:pt x="328765" y="57880"/>
                </a:lnTo>
                <a:lnTo>
                  <a:pt x="331767" y="58823"/>
                </a:lnTo>
                <a:lnTo>
                  <a:pt x="333287" y="59636"/>
                </a:lnTo>
                <a:lnTo>
                  <a:pt x="335666" y="60968"/>
                </a:lnTo>
                <a:lnTo>
                  <a:pt x="336855" y="62909"/>
                </a:lnTo>
                <a:lnTo>
                  <a:pt x="336855" y="68827"/>
                </a:lnTo>
                <a:lnTo>
                  <a:pt x="335373" y="71314"/>
                </a:lnTo>
                <a:lnTo>
                  <a:pt x="332410" y="72923"/>
                </a:lnTo>
                <a:lnTo>
                  <a:pt x="329447" y="74532"/>
                </a:lnTo>
                <a:lnTo>
                  <a:pt x="326016" y="75336"/>
                </a:lnTo>
                <a:lnTo>
                  <a:pt x="315567" y="75336"/>
                </a:lnTo>
                <a:lnTo>
                  <a:pt x="310967" y="73727"/>
                </a:lnTo>
                <a:close/>
              </a:path>
              <a:path w="539826" h="106625">
                <a:moveTo>
                  <a:pt x="389254" y="22356"/>
                </a:moveTo>
                <a:lnTo>
                  <a:pt x="389254" y="81494"/>
                </a:lnTo>
                <a:lnTo>
                  <a:pt x="399957" y="81494"/>
                </a:lnTo>
                <a:lnTo>
                  <a:pt x="399957" y="22356"/>
                </a:lnTo>
                <a:lnTo>
                  <a:pt x="389254" y="22356"/>
                </a:lnTo>
                <a:close/>
              </a:path>
              <a:path w="539826" h="106625">
                <a:moveTo>
                  <a:pt x="389254" y="0"/>
                </a:moveTo>
                <a:lnTo>
                  <a:pt x="389254" y="11317"/>
                </a:lnTo>
                <a:lnTo>
                  <a:pt x="399957" y="11317"/>
                </a:lnTo>
                <a:lnTo>
                  <a:pt x="399957" y="0"/>
                </a:lnTo>
                <a:lnTo>
                  <a:pt x="389254" y="0"/>
                </a:lnTo>
                <a:close/>
              </a:path>
              <a:path w="539826" h="106625">
                <a:moveTo>
                  <a:pt x="429724" y="81494"/>
                </a:moveTo>
                <a:lnTo>
                  <a:pt x="429724" y="46489"/>
                </a:lnTo>
                <a:lnTo>
                  <a:pt x="429987" y="43502"/>
                </a:lnTo>
                <a:lnTo>
                  <a:pt x="430513" y="41412"/>
                </a:lnTo>
                <a:lnTo>
                  <a:pt x="431040" y="39323"/>
                </a:lnTo>
                <a:lnTo>
                  <a:pt x="432180" y="37298"/>
                </a:lnTo>
                <a:lnTo>
                  <a:pt x="433935" y="35338"/>
                </a:lnTo>
                <a:lnTo>
                  <a:pt x="436118" y="32897"/>
                </a:lnTo>
                <a:lnTo>
                  <a:pt x="438652" y="31270"/>
                </a:lnTo>
                <a:lnTo>
                  <a:pt x="441537" y="30456"/>
                </a:lnTo>
                <a:lnTo>
                  <a:pt x="443136" y="29975"/>
                </a:lnTo>
                <a:lnTo>
                  <a:pt x="445183" y="29735"/>
                </a:lnTo>
                <a:lnTo>
                  <a:pt x="452590" y="29735"/>
                </a:lnTo>
                <a:lnTo>
                  <a:pt x="455982" y="31584"/>
                </a:lnTo>
                <a:lnTo>
                  <a:pt x="457854" y="35282"/>
                </a:lnTo>
                <a:lnTo>
                  <a:pt x="458984" y="37501"/>
                </a:lnTo>
                <a:lnTo>
                  <a:pt x="459550" y="40423"/>
                </a:lnTo>
                <a:lnTo>
                  <a:pt x="459550" y="81494"/>
                </a:lnTo>
                <a:lnTo>
                  <a:pt x="470252" y="81494"/>
                </a:lnTo>
                <a:lnTo>
                  <a:pt x="470252" y="37390"/>
                </a:lnTo>
                <a:lnTo>
                  <a:pt x="469394" y="32786"/>
                </a:lnTo>
                <a:lnTo>
                  <a:pt x="467679" y="29568"/>
                </a:lnTo>
                <a:lnTo>
                  <a:pt x="464560" y="23688"/>
                </a:lnTo>
                <a:lnTo>
                  <a:pt x="458555" y="20748"/>
                </a:lnTo>
                <a:lnTo>
                  <a:pt x="445611" y="20748"/>
                </a:lnTo>
                <a:lnTo>
                  <a:pt x="441927" y="21506"/>
                </a:lnTo>
                <a:lnTo>
                  <a:pt x="438613" y="23022"/>
                </a:lnTo>
                <a:lnTo>
                  <a:pt x="435299" y="24539"/>
                </a:lnTo>
                <a:lnTo>
                  <a:pt x="432161" y="27035"/>
                </a:lnTo>
                <a:lnTo>
                  <a:pt x="429197" y="30511"/>
                </a:lnTo>
                <a:lnTo>
                  <a:pt x="429197" y="22079"/>
                </a:lnTo>
                <a:lnTo>
                  <a:pt x="419197" y="22079"/>
                </a:lnTo>
                <a:lnTo>
                  <a:pt x="419197" y="81494"/>
                </a:lnTo>
                <a:lnTo>
                  <a:pt x="429724" y="81494"/>
                </a:lnTo>
                <a:close/>
              </a:path>
              <a:path w="539826" h="106625">
                <a:moveTo>
                  <a:pt x="497728" y="23817"/>
                </a:moveTo>
                <a:lnTo>
                  <a:pt x="492602" y="29402"/>
                </a:lnTo>
                <a:lnTo>
                  <a:pt x="495730" y="60228"/>
                </a:lnTo>
                <a:lnTo>
                  <a:pt x="495730" y="47838"/>
                </a:lnTo>
                <a:lnTo>
                  <a:pt x="496452" y="43234"/>
                </a:lnTo>
                <a:lnTo>
                  <a:pt x="497894" y="39720"/>
                </a:lnTo>
                <a:lnTo>
                  <a:pt x="503918" y="21025"/>
                </a:lnTo>
                <a:lnTo>
                  <a:pt x="497728" y="23817"/>
                </a:lnTo>
                <a:close/>
              </a:path>
              <a:path w="539826" h="106625">
                <a:moveTo>
                  <a:pt x="487455" y="70796"/>
                </a:moveTo>
                <a:lnTo>
                  <a:pt x="492543" y="75364"/>
                </a:lnTo>
                <a:lnTo>
                  <a:pt x="497631" y="79931"/>
                </a:lnTo>
                <a:lnTo>
                  <a:pt x="503567" y="82215"/>
                </a:lnTo>
                <a:lnTo>
                  <a:pt x="515224" y="82215"/>
                </a:lnTo>
                <a:lnTo>
                  <a:pt x="519143" y="81476"/>
                </a:lnTo>
                <a:lnTo>
                  <a:pt x="522106" y="79996"/>
                </a:lnTo>
                <a:lnTo>
                  <a:pt x="525069" y="78517"/>
                </a:lnTo>
                <a:lnTo>
                  <a:pt x="527603" y="76261"/>
                </a:lnTo>
                <a:lnTo>
                  <a:pt x="529708" y="73228"/>
                </a:lnTo>
                <a:lnTo>
                  <a:pt x="529825" y="81402"/>
                </a:lnTo>
                <a:lnTo>
                  <a:pt x="529143" y="87079"/>
                </a:lnTo>
                <a:lnTo>
                  <a:pt x="527661" y="90259"/>
                </a:lnTo>
                <a:lnTo>
                  <a:pt x="525166" y="95659"/>
                </a:lnTo>
                <a:lnTo>
                  <a:pt x="519883" y="98359"/>
                </a:lnTo>
                <a:lnTo>
                  <a:pt x="506705" y="98359"/>
                </a:lnTo>
                <a:lnTo>
                  <a:pt x="502963" y="97249"/>
                </a:lnTo>
                <a:lnTo>
                  <a:pt x="500584" y="95030"/>
                </a:lnTo>
                <a:lnTo>
                  <a:pt x="499064" y="93588"/>
                </a:lnTo>
                <a:lnTo>
                  <a:pt x="498050" y="91535"/>
                </a:lnTo>
                <a:lnTo>
                  <a:pt x="497543" y="88872"/>
                </a:lnTo>
                <a:lnTo>
                  <a:pt x="486841" y="88872"/>
                </a:lnTo>
                <a:lnTo>
                  <a:pt x="487387" y="94975"/>
                </a:lnTo>
                <a:lnTo>
                  <a:pt x="489960" y="99459"/>
                </a:lnTo>
                <a:lnTo>
                  <a:pt x="494561" y="102325"/>
                </a:lnTo>
                <a:lnTo>
                  <a:pt x="499161" y="105192"/>
                </a:lnTo>
                <a:lnTo>
                  <a:pt x="504834" y="106625"/>
                </a:lnTo>
                <a:lnTo>
                  <a:pt x="514330" y="106552"/>
                </a:lnTo>
                <a:lnTo>
                  <a:pt x="527799" y="103114"/>
                </a:lnTo>
                <a:lnTo>
                  <a:pt x="536317" y="94531"/>
                </a:lnTo>
                <a:lnTo>
                  <a:pt x="538656" y="90167"/>
                </a:lnTo>
                <a:lnTo>
                  <a:pt x="539826" y="84212"/>
                </a:lnTo>
                <a:lnTo>
                  <a:pt x="539826" y="22634"/>
                </a:lnTo>
                <a:lnTo>
                  <a:pt x="530118" y="22634"/>
                </a:lnTo>
                <a:lnTo>
                  <a:pt x="530118" y="30123"/>
                </a:lnTo>
                <a:lnTo>
                  <a:pt x="528051" y="27645"/>
                </a:lnTo>
                <a:lnTo>
                  <a:pt x="526024" y="25759"/>
                </a:lnTo>
                <a:lnTo>
                  <a:pt x="524036" y="24465"/>
                </a:lnTo>
                <a:lnTo>
                  <a:pt x="520371" y="22172"/>
                </a:lnTo>
                <a:lnTo>
                  <a:pt x="516082" y="21025"/>
                </a:lnTo>
                <a:lnTo>
                  <a:pt x="503918" y="21025"/>
                </a:lnTo>
                <a:lnTo>
                  <a:pt x="497894" y="39720"/>
                </a:lnTo>
                <a:lnTo>
                  <a:pt x="500623" y="33137"/>
                </a:lnTo>
                <a:lnTo>
                  <a:pt x="505692" y="29846"/>
                </a:lnTo>
                <a:lnTo>
                  <a:pt x="518051" y="29846"/>
                </a:lnTo>
                <a:lnTo>
                  <a:pt x="522125" y="31621"/>
                </a:lnTo>
                <a:lnTo>
                  <a:pt x="525322" y="35171"/>
                </a:lnTo>
                <a:lnTo>
                  <a:pt x="528519" y="38722"/>
                </a:lnTo>
                <a:lnTo>
                  <a:pt x="530118" y="44177"/>
                </a:lnTo>
                <a:lnTo>
                  <a:pt x="530118" y="56419"/>
                </a:lnTo>
                <a:lnTo>
                  <a:pt x="529260" y="60690"/>
                </a:lnTo>
                <a:lnTo>
                  <a:pt x="527544" y="64352"/>
                </a:lnTo>
                <a:lnTo>
                  <a:pt x="524464" y="70824"/>
                </a:lnTo>
                <a:lnTo>
                  <a:pt x="519143" y="74060"/>
                </a:lnTo>
                <a:lnTo>
                  <a:pt x="506744" y="74060"/>
                </a:lnTo>
                <a:lnTo>
                  <a:pt x="502894" y="72313"/>
                </a:lnTo>
                <a:lnTo>
                  <a:pt x="500029" y="68818"/>
                </a:lnTo>
                <a:lnTo>
                  <a:pt x="497163" y="65323"/>
                </a:lnTo>
                <a:lnTo>
                  <a:pt x="495730" y="60228"/>
                </a:lnTo>
                <a:lnTo>
                  <a:pt x="492602" y="29402"/>
                </a:lnTo>
                <a:lnTo>
                  <a:pt x="487475" y="34987"/>
                </a:lnTo>
                <a:lnTo>
                  <a:pt x="484911" y="42753"/>
                </a:lnTo>
                <a:lnTo>
                  <a:pt x="484911" y="63242"/>
                </a:lnTo>
                <a:lnTo>
                  <a:pt x="487455" y="70796"/>
                </a:lnTo>
                <a:close/>
              </a:path>
              <a:path w="539826" h="106625">
                <a:moveTo>
                  <a:pt x="374049" y="82437"/>
                </a:moveTo>
                <a:lnTo>
                  <a:pt x="376983" y="82363"/>
                </a:lnTo>
                <a:lnTo>
                  <a:pt x="379595" y="82067"/>
                </a:lnTo>
                <a:lnTo>
                  <a:pt x="382061" y="81494"/>
                </a:lnTo>
                <a:lnTo>
                  <a:pt x="382061" y="73616"/>
                </a:lnTo>
                <a:lnTo>
                  <a:pt x="378884" y="73783"/>
                </a:lnTo>
                <a:lnTo>
                  <a:pt x="376466" y="73783"/>
                </a:lnTo>
                <a:lnTo>
                  <a:pt x="374283" y="73173"/>
                </a:lnTo>
                <a:lnTo>
                  <a:pt x="372061" y="71083"/>
                </a:lnTo>
                <a:lnTo>
                  <a:pt x="372061" y="30234"/>
                </a:lnTo>
                <a:lnTo>
                  <a:pt x="382061" y="30234"/>
                </a:lnTo>
                <a:lnTo>
                  <a:pt x="382061" y="22079"/>
                </a:lnTo>
                <a:lnTo>
                  <a:pt x="372061" y="22079"/>
                </a:lnTo>
                <a:lnTo>
                  <a:pt x="372061" y="5492"/>
                </a:lnTo>
                <a:lnTo>
                  <a:pt x="361417" y="5492"/>
                </a:lnTo>
                <a:lnTo>
                  <a:pt x="361417" y="22079"/>
                </a:lnTo>
                <a:lnTo>
                  <a:pt x="352937" y="22079"/>
                </a:lnTo>
                <a:lnTo>
                  <a:pt x="352937" y="30234"/>
                </a:lnTo>
                <a:lnTo>
                  <a:pt x="361417" y="30234"/>
                </a:lnTo>
                <a:lnTo>
                  <a:pt x="361417" y="73376"/>
                </a:lnTo>
                <a:lnTo>
                  <a:pt x="362294" y="76473"/>
                </a:lnTo>
                <a:lnTo>
                  <a:pt x="364049" y="78859"/>
                </a:lnTo>
                <a:lnTo>
                  <a:pt x="365803" y="81244"/>
                </a:lnTo>
                <a:lnTo>
                  <a:pt x="369137" y="82437"/>
                </a:lnTo>
                <a:lnTo>
                  <a:pt x="374049" y="82437"/>
                </a:lnTo>
                <a:close/>
              </a:path>
              <a:path w="539826" h="106625">
                <a:moveTo>
                  <a:pt x="0" y="22356"/>
                </a:moveTo>
                <a:lnTo>
                  <a:pt x="0" y="81494"/>
                </a:lnTo>
                <a:lnTo>
                  <a:pt x="10702" y="81494"/>
                </a:lnTo>
                <a:lnTo>
                  <a:pt x="10702" y="22356"/>
                </a:lnTo>
                <a:lnTo>
                  <a:pt x="0" y="22356"/>
                </a:lnTo>
                <a:close/>
              </a:path>
              <a:path w="539826" h="106625">
                <a:moveTo>
                  <a:pt x="0" y="0"/>
                </a:moveTo>
                <a:lnTo>
                  <a:pt x="0" y="11317"/>
                </a:lnTo>
                <a:lnTo>
                  <a:pt x="10702" y="11317"/>
                </a:lnTo>
                <a:lnTo>
                  <a:pt x="10702" y="0"/>
                </a:lnTo>
                <a:lnTo>
                  <a:pt x="0" y="0"/>
                </a:lnTo>
                <a:close/>
              </a:path>
              <a:path w="539826" h="106625">
                <a:moveTo>
                  <a:pt x="40469" y="81494"/>
                </a:moveTo>
                <a:lnTo>
                  <a:pt x="40469" y="46488"/>
                </a:lnTo>
                <a:lnTo>
                  <a:pt x="40732" y="43502"/>
                </a:lnTo>
                <a:lnTo>
                  <a:pt x="41258" y="41412"/>
                </a:lnTo>
                <a:lnTo>
                  <a:pt x="41785" y="39323"/>
                </a:lnTo>
                <a:lnTo>
                  <a:pt x="42925" y="37298"/>
                </a:lnTo>
                <a:lnTo>
                  <a:pt x="44680" y="35338"/>
                </a:lnTo>
                <a:lnTo>
                  <a:pt x="46863" y="32897"/>
                </a:lnTo>
                <a:lnTo>
                  <a:pt x="49397" y="31270"/>
                </a:lnTo>
                <a:lnTo>
                  <a:pt x="52282" y="30456"/>
                </a:lnTo>
                <a:lnTo>
                  <a:pt x="53881" y="29975"/>
                </a:lnTo>
                <a:lnTo>
                  <a:pt x="55928" y="29735"/>
                </a:lnTo>
                <a:lnTo>
                  <a:pt x="63335" y="29735"/>
                </a:lnTo>
                <a:lnTo>
                  <a:pt x="66727" y="31584"/>
                </a:lnTo>
                <a:lnTo>
                  <a:pt x="68599" y="35282"/>
                </a:lnTo>
                <a:lnTo>
                  <a:pt x="69729" y="37501"/>
                </a:lnTo>
                <a:lnTo>
                  <a:pt x="70295" y="40423"/>
                </a:lnTo>
                <a:lnTo>
                  <a:pt x="70295" y="81494"/>
                </a:lnTo>
                <a:lnTo>
                  <a:pt x="80997" y="81494"/>
                </a:lnTo>
                <a:lnTo>
                  <a:pt x="80997" y="37390"/>
                </a:lnTo>
                <a:lnTo>
                  <a:pt x="80139" y="32786"/>
                </a:lnTo>
                <a:lnTo>
                  <a:pt x="78424" y="29568"/>
                </a:lnTo>
                <a:lnTo>
                  <a:pt x="75305" y="23688"/>
                </a:lnTo>
                <a:lnTo>
                  <a:pt x="69300" y="20748"/>
                </a:lnTo>
                <a:lnTo>
                  <a:pt x="56356" y="20748"/>
                </a:lnTo>
                <a:lnTo>
                  <a:pt x="52672" y="21506"/>
                </a:lnTo>
                <a:lnTo>
                  <a:pt x="49358" y="23022"/>
                </a:lnTo>
                <a:lnTo>
                  <a:pt x="46044" y="24538"/>
                </a:lnTo>
                <a:lnTo>
                  <a:pt x="42906" y="27035"/>
                </a:lnTo>
                <a:lnTo>
                  <a:pt x="39943" y="30511"/>
                </a:lnTo>
                <a:lnTo>
                  <a:pt x="39943" y="22079"/>
                </a:lnTo>
                <a:lnTo>
                  <a:pt x="29942" y="22079"/>
                </a:lnTo>
                <a:lnTo>
                  <a:pt x="29942" y="81494"/>
                </a:lnTo>
                <a:lnTo>
                  <a:pt x="40469" y="81494"/>
                </a:lnTo>
                <a:close/>
              </a:path>
              <a:path w="539826" h="106625">
                <a:moveTo>
                  <a:pt x="143611" y="71786"/>
                </a:moveTo>
                <a:lnTo>
                  <a:pt x="143611" y="44158"/>
                </a:lnTo>
                <a:lnTo>
                  <a:pt x="191040" y="44158"/>
                </a:lnTo>
                <a:lnTo>
                  <a:pt x="191040" y="34728"/>
                </a:lnTo>
                <a:lnTo>
                  <a:pt x="143611" y="34728"/>
                </a:lnTo>
                <a:lnTo>
                  <a:pt x="143611" y="9985"/>
                </a:lnTo>
                <a:lnTo>
                  <a:pt x="194900" y="9985"/>
                </a:lnTo>
                <a:lnTo>
                  <a:pt x="194900" y="0"/>
                </a:lnTo>
                <a:lnTo>
                  <a:pt x="132266" y="0"/>
                </a:lnTo>
                <a:lnTo>
                  <a:pt x="132266" y="81494"/>
                </a:lnTo>
                <a:lnTo>
                  <a:pt x="195777" y="81494"/>
                </a:lnTo>
                <a:lnTo>
                  <a:pt x="195777" y="71786"/>
                </a:lnTo>
                <a:lnTo>
                  <a:pt x="143611" y="71786"/>
                </a:lnTo>
                <a:close/>
              </a:path>
              <a:path w="539826" h="106625">
                <a:moveTo>
                  <a:pt x="202522" y="81494"/>
                </a:moveTo>
                <a:lnTo>
                  <a:pt x="215856" y="81494"/>
                </a:lnTo>
                <a:lnTo>
                  <a:pt x="230944" y="59193"/>
                </a:lnTo>
                <a:lnTo>
                  <a:pt x="246500" y="81494"/>
                </a:lnTo>
                <a:lnTo>
                  <a:pt x="259951" y="81494"/>
                </a:lnTo>
                <a:lnTo>
                  <a:pt x="237904" y="51038"/>
                </a:lnTo>
                <a:lnTo>
                  <a:pt x="259015" y="22356"/>
                </a:lnTo>
                <a:lnTo>
                  <a:pt x="246208" y="22079"/>
                </a:lnTo>
                <a:lnTo>
                  <a:pt x="231646" y="42993"/>
                </a:lnTo>
                <a:lnTo>
                  <a:pt x="217259" y="22079"/>
                </a:lnTo>
                <a:lnTo>
                  <a:pt x="203633" y="22079"/>
                </a:lnTo>
                <a:lnTo>
                  <a:pt x="224570" y="51038"/>
                </a:lnTo>
                <a:lnTo>
                  <a:pt x="202522" y="81494"/>
                </a:lnTo>
                <a:close/>
              </a:path>
              <a:path w="539826" h="106625">
                <a:moveTo>
                  <a:pt x="269484" y="22356"/>
                </a:moveTo>
                <a:lnTo>
                  <a:pt x="269484" y="81494"/>
                </a:lnTo>
                <a:lnTo>
                  <a:pt x="280186" y="81494"/>
                </a:lnTo>
                <a:lnTo>
                  <a:pt x="280186" y="22356"/>
                </a:lnTo>
                <a:lnTo>
                  <a:pt x="269484" y="22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8752" y="4808300"/>
            <a:ext cx="9729" cy="0"/>
          </a:xfrm>
          <a:custGeom>
            <a:avLst/>
            <a:gdLst/>
            <a:ahLst/>
            <a:cxnLst/>
            <a:rect l="l" t="t" r="r" b="b"/>
            <a:pathLst>
              <a:path w="10702">
                <a:moveTo>
                  <a:pt x="0" y="0"/>
                </a:moveTo>
                <a:lnTo>
                  <a:pt x="10702" y="0"/>
                </a:lnTo>
              </a:path>
            </a:pathLst>
          </a:custGeom>
          <a:ln w="125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297485" y="4803579"/>
            <a:ext cx="0" cy="71635"/>
          </a:xfrm>
          <a:custGeom>
            <a:avLst/>
            <a:gdLst/>
            <a:ahLst/>
            <a:cxnLst/>
            <a:rect l="l" t="t" r="r" b="b"/>
            <a:pathLst>
              <a:path h="81186">
                <a:moveTo>
                  <a:pt x="0" y="0"/>
                </a:moveTo>
                <a:lnTo>
                  <a:pt x="0" y="81186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41037" y="4920264"/>
            <a:ext cx="58322" cy="71906"/>
          </a:xfrm>
          <a:custGeom>
            <a:avLst/>
            <a:gdLst/>
            <a:ahLst/>
            <a:cxnLst/>
            <a:rect l="l" t="t" r="r" b="b"/>
            <a:pathLst>
              <a:path w="64154" h="81494">
                <a:moveTo>
                  <a:pt x="0" y="81494"/>
                </a:moveTo>
                <a:lnTo>
                  <a:pt x="11637" y="81494"/>
                </a:lnTo>
                <a:lnTo>
                  <a:pt x="11637" y="47043"/>
                </a:lnTo>
                <a:lnTo>
                  <a:pt x="38656" y="47043"/>
                </a:lnTo>
                <a:lnTo>
                  <a:pt x="40021" y="37723"/>
                </a:lnTo>
                <a:lnTo>
                  <a:pt x="11637" y="37723"/>
                </a:lnTo>
                <a:lnTo>
                  <a:pt x="11637" y="9486"/>
                </a:lnTo>
                <a:lnTo>
                  <a:pt x="39280" y="9486"/>
                </a:lnTo>
                <a:lnTo>
                  <a:pt x="42808" y="10059"/>
                </a:lnTo>
                <a:lnTo>
                  <a:pt x="45381" y="11206"/>
                </a:lnTo>
                <a:lnTo>
                  <a:pt x="50060" y="13351"/>
                </a:lnTo>
                <a:lnTo>
                  <a:pt x="52399" y="17419"/>
                </a:lnTo>
                <a:lnTo>
                  <a:pt x="52399" y="28736"/>
                </a:lnTo>
                <a:lnTo>
                  <a:pt x="50771" y="32453"/>
                </a:lnTo>
                <a:lnTo>
                  <a:pt x="47516" y="34561"/>
                </a:lnTo>
                <a:lnTo>
                  <a:pt x="47311" y="47043"/>
                </a:lnTo>
                <a:lnTo>
                  <a:pt x="53725" y="44686"/>
                </a:lnTo>
                <a:lnTo>
                  <a:pt x="57897" y="39970"/>
                </a:lnTo>
                <a:lnTo>
                  <a:pt x="62068" y="35255"/>
                </a:lnTo>
                <a:lnTo>
                  <a:pt x="64154" y="29716"/>
                </a:lnTo>
                <a:lnTo>
                  <a:pt x="64154" y="15958"/>
                </a:lnTo>
                <a:lnTo>
                  <a:pt x="61815" y="10216"/>
                </a:lnTo>
                <a:lnTo>
                  <a:pt x="57136" y="6130"/>
                </a:lnTo>
                <a:lnTo>
                  <a:pt x="52458" y="2043"/>
                </a:lnTo>
                <a:lnTo>
                  <a:pt x="46298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76180" y="4950759"/>
            <a:ext cx="8055" cy="11014"/>
          </a:xfrm>
          <a:custGeom>
            <a:avLst/>
            <a:gdLst/>
            <a:ahLst/>
            <a:cxnLst/>
            <a:rect l="l" t="t" r="r" b="b"/>
            <a:pathLst>
              <a:path w="8860" h="12482">
                <a:moveTo>
                  <a:pt x="8655" y="12482"/>
                </a:moveTo>
                <a:lnTo>
                  <a:pt x="8860" y="0"/>
                </a:lnTo>
                <a:lnTo>
                  <a:pt x="5604" y="2108"/>
                </a:lnTo>
                <a:lnTo>
                  <a:pt x="1364" y="3162"/>
                </a:lnTo>
                <a:lnTo>
                  <a:pt x="0" y="12482"/>
                </a:lnTo>
                <a:lnTo>
                  <a:pt x="8655" y="1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011606" y="4938571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8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9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057576" y="4980913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11149" y="4925355"/>
            <a:ext cx="9569" cy="0"/>
          </a:xfrm>
          <a:custGeom>
            <a:avLst/>
            <a:gdLst/>
            <a:ahLst/>
            <a:cxnLst/>
            <a:rect l="l" t="t" r="r" b="b"/>
            <a:pathLst>
              <a:path w="10526">
                <a:moveTo>
                  <a:pt x="0" y="0"/>
                </a:moveTo>
                <a:lnTo>
                  <a:pt x="10526" y="0"/>
                </a:lnTo>
              </a:path>
            </a:pathLst>
          </a:custGeom>
          <a:ln w="128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102111" y="4939991"/>
            <a:ext cx="18607" cy="73326"/>
          </a:xfrm>
          <a:custGeom>
            <a:avLst/>
            <a:gdLst/>
            <a:ahLst/>
            <a:cxnLst/>
            <a:rect l="l" t="t" r="r" b="b"/>
            <a:pathLst>
              <a:path w="20468" h="83103">
                <a:moveTo>
                  <a:pt x="2095" y="83010"/>
                </a:moveTo>
                <a:lnTo>
                  <a:pt x="11131" y="83103"/>
                </a:lnTo>
                <a:lnTo>
                  <a:pt x="15790" y="81291"/>
                </a:lnTo>
                <a:lnTo>
                  <a:pt x="18246" y="77666"/>
                </a:lnTo>
                <a:lnTo>
                  <a:pt x="19727" y="75521"/>
                </a:lnTo>
                <a:lnTo>
                  <a:pt x="20468" y="72285"/>
                </a:lnTo>
                <a:lnTo>
                  <a:pt x="20468" y="0"/>
                </a:lnTo>
                <a:lnTo>
                  <a:pt x="9941" y="0"/>
                </a:lnTo>
                <a:lnTo>
                  <a:pt x="9941" y="70306"/>
                </a:lnTo>
                <a:lnTo>
                  <a:pt x="9464" y="72331"/>
                </a:lnTo>
                <a:lnTo>
                  <a:pt x="7553" y="73626"/>
                </a:lnTo>
                <a:lnTo>
                  <a:pt x="4717" y="74023"/>
                </a:lnTo>
                <a:lnTo>
                  <a:pt x="0" y="74171"/>
                </a:lnTo>
                <a:lnTo>
                  <a:pt x="0" y="82825"/>
                </a:lnTo>
                <a:lnTo>
                  <a:pt x="2095" y="83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142623" y="4938572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1" y="26295"/>
                </a:lnTo>
                <a:lnTo>
                  <a:pt x="3586" y="21191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35180" y="4938571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7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4"/>
                </a:lnTo>
                <a:lnTo>
                  <a:pt x="24114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6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8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6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7" y="42106"/>
                </a:lnTo>
                <a:lnTo>
                  <a:pt x="45966" y="42106"/>
                </a:lnTo>
                <a:lnTo>
                  <a:pt x="45186" y="44732"/>
                </a:lnTo>
                <a:lnTo>
                  <a:pt x="43861" y="47043"/>
                </a:lnTo>
                <a:lnTo>
                  <a:pt x="41989" y="49040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2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198003" y="4938229"/>
            <a:ext cx="48752" cy="55459"/>
          </a:xfrm>
          <a:custGeom>
            <a:avLst/>
            <a:gdLst/>
            <a:ahLst/>
            <a:cxnLst/>
            <a:rect l="l" t="t" r="r" b="b"/>
            <a:pathLst>
              <a:path w="53627" h="62854">
                <a:moveTo>
                  <a:pt x="21716" y="8931"/>
                </a:moveTo>
                <a:lnTo>
                  <a:pt x="33334" y="8931"/>
                </a:lnTo>
                <a:lnTo>
                  <a:pt x="36901" y="10142"/>
                </a:lnTo>
                <a:lnTo>
                  <a:pt x="39124" y="12565"/>
                </a:lnTo>
                <a:lnTo>
                  <a:pt x="41346" y="14987"/>
                </a:lnTo>
                <a:lnTo>
                  <a:pt x="42769" y="18029"/>
                </a:lnTo>
                <a:lnTo>
                  <a:pt x="43393" y="21691"/>
                </a:lnTo>
                <a:lnTo>
                  <a:pt x="53627" y="21691"/>
                </a:lnTo>
                <a:lnTo>
                  <a:pt x="52731" y="13739"/>
                </a:lnTo>
                <a:lnTo>
                  <a:pt x="50070" y="8136"/>
                </a:lnTo>
                <a:lnTo>
                  <a:pt x="45645" y="4881"/>
                </a:lnTo>
                <a:lnTo>
                  <a:pt x="41219" y="1627"/>
                </a:lnTo>
                <a:lnTo>
                  <a:pt x="35478" y="0"/>
                </a:lnTo>
                <a:lnTo>
                  <a:pt x="20156" y="0"/>
                </a:lnTo>
                <a:lnTo>
                  <a:pt x="13353" y="2903"/>
                </a:lnTo>
                <a:lnTo>
                  <a:pt x="8012" y="8709"/>
                </a:lnTo>
                <a:lnTo>
                  <a:pt x="1965" y="19266"/>
                </a:lnTo>
                <a:lnTo>
                  <a:pt x="0" y="33063"/>
                </a:lnTo>
                <a:lnTo>
                  <a:pt x="0" y="41570"/>
                </a:lnTo>
                <a:lnTo>
                  <a:pt x="2436" y="48661"/>
                </a:lnTo>
                <a:lnTo>
                  <a:pt x="7310" y="54338"/>
                </a:lnTo>
                <a:lnTo>
                  <a:pt x="12183" y="60015"/>
                </a:lnTo>
                <a:lnTo>
                  <a:pt x="18714" y="62854"/>
                </a:lnTo>
                <a:lnTo>
                  <a:pt x="34192" y="62854"/>
                </a:lnTo>
                <a:lnTo>
                  <a:pt x="40176" y="61032"/>
                </a:lnTo>
                <a:lnTo>
                  <a:pt x="44855" y="57390"/>
                </a:lnTo>
                <a:lnTo>
                  <a:pt x="49534" y="53747"/>
                </a:lnTo>
                <a:lnTo>
                  <a:pt x="52458" y="47986"/>
                </a:lnTo>
                <a:lnTo>
                  <a:pt x="53627" y="40109"/>
                </a:lnTo>
                <a:lnTo>
                  <a:pt x="43393" y="40109"/>
                </a:lnTo>
                <a:lnTo>
                  <a:pt x="42418" y="44510"/>
                </a:lnTo>
                <a:lnTo>
                  <a:pt x="40654" y="47977"/>
                </a:lnTo>
                <a:lnTo>
                  <a:pt x="38100" y="50511"/>
                </a:lnTo>
                <a:lnTo>
                  <a:pt x="35547" y="53044"/>
                </a:lnTo>
                <a:lnTo>
                  <a:pt x="32087" y="54311"/>
                </a:lnTo>
                <a:lnTo>
                  <a:pt x="22028" y="54311"/>
                </a:lnTo>
                <a:lnTo>
                  <a:pt x="17856" y="52277"/>
                </a:lnTo>
                <a:lnTo>
                  <a:pt x="15205" y="48208"/>
                </a:lnTo>
                <a:lnTo>
                  <a:pt x="12554" y="44140"/>
                </a:lnTo>
                <a:lnTo>
                  <a:pt x="11228" y="39129"/>
                </a:lnTo>
                <a:lnTo>
                  <a:pt x="11228" y="27257"/>
                </a:lnTo>
                <a:lnTo>
                  <a:pt x="12164" y="22282"/>
                </a:lnTo>
                <a:lnTo>
                  <a:pt x="14035" y="18251"/>
                </a:lnTo>
                <a:lnTo>
                  <a:pt x="16920" y="12038"/>
                </a:lnTo>
                <a:lnTo>
                  <a:pt x="21716" y="8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280038" y="4938375"/>
            <a:ext cx="46997" cy="55802"/>
          </a:xfrm>
          <a:custGeom>
            <a:avLst/>
            <a:gdLst/>
            <a:ahLst/>
            <a:cxnLst/>
            <a:rect l="l" t="t" r="r" b="b"/>
            <a:pathLst>
              <a:path w="51697" h="63242">
                <a:moveTo>
                  <a:pt x="15400" y="53201"/>
                </a:moveTo>
                <a:lnTo>
                  <a:pt x="12749" y="49983"/>
                </a:lnTo>
                <a:lnTo>
                  <a:pt x="11306" y="48208"/>
                </a:lnTo>
                <a:lnTo>
                  <a:pt x="10429" y="45656"/>
                </a:lnTo>
                <a:lnTo>
                  <a:pt x="10117" y="42328"/>
                </a:lnTo>
                <a:lnTo>
                  <a:pt x="0" y="42328"/>
                </a:lnTo>
                <a:lnTo>
                  <a:pt x="272" y="48245"/>
                </a:lnTo>
                <a:lnTo>
                  <a:pt x="2348" y="53210"/>
                </a:lnTo>
                <a:lnTo>
                  <a:pt x="6228" y="57223"/>
                </a:lnTo>
                <a:lnTo>
                  <a:pt x="10107" y="61236"/>
                </a:lnTo>
                <a:lnTo>
                  <a:pt x="16706" y="63242"/>
                </a:lnTo>
                <a:lnTo>
                  <a:pt x="34679" y="63242"/>
                </a:lnTo>
                <a:lnTo>
                  <a:pt x="41122" y="61319"/>
                </a:lnTo>
                <a:lnTo>
                  <a:pt x="45352" y="57473"/>
                </a:lnTo>
                <a:lnTo>
                  <a:pt x="49582" y="53626"/>
                </a:lnTo>
                <a:lnTo>
                  <a:pt x="51697" y="49059"/>
                </a:lnTo>
                <a:lnTo>
                  <a:pt x="51697" y="38296"/>
                </a:lnTo>
                <a:lnTo>
                  <a:pt x="49651" y="34284"/>
                </a:lnTo>
                <a:lnTo>
                  <a:pt x="45557" y="31732"/>
                </a:lnTo>
                <a:lnTo>
                  <a:pt x="42984" y="30105"/>
                </a:lnTo>
                <a:lnTo>
                  <a:pt x="37915" y="28422"/>
                </a:lnTo>
                <a:lnTo>
                  <a:pt x="30352" y="26684"/>
                </a:lnTo>
                <a:lnTo>
                  <a:pt x="23392" y="25075"/>
                </a:lnTo>
                <a:lnTo>
                  <a:pt x="20351" y="24372"/>
                </a:lnTo>
                <a:lnTo>
                  <a:pt x="18051" y="23558"/>
                </a:lnTo>
                <a:lnTo>
                  <a:pt x="16491" y="22634"/>
                </a:lnTo>
                <a:lnTo>
                  <a:pt x="13801" y="21080"/>
                </a:lnTo>
                <a:lnTo>
                  <a:pt x="12456" y="19009"/>
                </a:lnTo>
                <a:lnTo>
                  <a:pt x="12456" y="14053"/>
                </a:lnTo>
                <a:lnTo>
                  <a:pt x="13480" y="12149"/>
                </a:lnTo>
                <a:lnTo>
                  <a:pt x="15526" y="10706"/>
                </a:lnTo>
                <a:lnTo>
                  <a:pt x="17573" y="9264"/>
                </a:lnTo>
                <a:lnTo>
                  <a:pt x="20585" y="8543"/>
                </a:lnTo>
                <a:lnTo>
                  <a:pt x="30527" y="8543"/>
                </a:lnTo>
                <a:lnTo>
                  <a:pt x="34718" y="9856"/>
                </a:lnTo>
                <a:lnTo>
                  <a:pt x="37135" y="12482"/>
                </a:lnTo>
                <a:lnTo>
                  <a:pt x="38617" y="14331"/>
                </a:lnTo>
                <a:lnTo>
                  <a:pt x="39455" y="16383"/>
                </a:lnTo>
                <a:lnTo>
                  <a:pt x="39650" y="18639"/>
                </a:lnTo>
                <a:lnTo>
                  <a:pt x="49592" y="18639"/>
                </a:lnTo>
                <a:lnTo>
                  <a:pt x="49670" y="14793"/>
                </a:lnTo>
                <a:lnTo>
                  <a:pt x="48403" y="11206"/>
                </a:lnTo>
                <a:lnTo>
                  <a:pt x="45791" y="7877"/>
                </a:lnTo>
                <a:lnTo>
                  <a:pt x="41619" y="2625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8"/>
                </a:lnTo>
                <a:lnTo>
                  <a:pt x="8158" y="5214"/>
                </a:lnTo>
                <a:lnTo>
                  <a:pt x="3889" y="8691"/>
                </a:lnTo>
                <a:lnTo>
                  <a:pt x="1754" y="13240"/>
                </a:lnTo>
                <a:lnTo>
                  <a:pt x="1754" y="23632"/>
                </a:lnTo>
                <a:lnTo>
                  <a:pt x="4015" y="27368"/>
                </a:lnTo>
                <a:lnTo>
                  <a:pt x="8538" y="30068"/>
                </a:lnTo>
                <a:lnTo>
                  <a:pt x="11072" y="31621"/>
                </a:lnTo>
                <a:lnTo>
                  <a:pt x="15010" y="33026"/>
                </a:lnTo>
                <a:lnTo>
                  <a:pt x="20351" y="34284"/>
                </a:lnTo>
                <a:lnTo>
                  <a:pt x="28714" y="36281"/>
                </a:lnTo>
                <a:lnTo>
                  <a:pt x="33198" y="37353"/>
                </a:lnTo>
                <a:lnTo>
                  <a:pt x="36200" y="38296"/>
                </a:lnTo>
                <a:lnTo>
                  <a:pt x="37720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6" y="50788"/>
                </a:lnTo>
                <a:lnTo>
                  <a:pt x="36843" y="52397"/>
                </a:lnTo>
                <a:lnTo>
                  <a:pt x="33880" y="54005"/>
                </a:lnTo>
                <a:lnTo>
                  <a:pt x="30449" y="54810"/>
                </a:lnTo>
                <a:lnTo>
                  <a:pt x="20000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250531" y="4925110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5" y="76871"/>
                </a:lnTo>
                <a:lnTo>
                  <a:pt x="26657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7" y="70981"/>
                </a:lnTo>
                <a:lnTo>
                  <a:pt x="11111" y="73367"/>
                </a:lnTo>
                <a:lnTo>
                  <a:pt x="12866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43753" y="4938229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8"/>
                </a:lnTo>
                <a:lnTo>
                  <a:pt x="10819" y="38888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6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3" y="0"/>
                </a:lnTo>
                <a:lnTo>
                  <a:pt x="20527" y="0"/>
                </a:lnTo>
                <a:lnTo>
                  <a:pt x="13353" y="2958"/>
                </a:lnTo>
                <a:lnTo>
                  <a:pt x="8012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0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36625" y="5037972"/>
            <a:ext cx="15417" cy="35569"/>
          </a:xfrm>
          <a:custGeom>
            <a:avLst/>
            <a:gdLst/>
            <a:ahLst/>
            <a:cxnLst/>
            <a:rect l="l" t="t" r="r" b="b"/>
            <a:pathLst>
              <a:path w="16959" h="40312">
                <a:moveTo>
                  <a:pt x="0" y="22005"/>
                </a:moveTo>
                <a:lnTo>
                  <a:pt x="0" y="28292"/>
                </a:lnTo>
                <a:lnTo>
                  <a:pt x="2007" y="33211"/>
                </a:lnTo>
                <a:lnTo>
                  <a:pt x="6023" y="36762"/>
                </a:lnTo>
                <a:lnTo>
                  <a:pt x="10039" y="40312"/>
                </a:lnTo>
                <a:lnTo>
                  <a:pt x="10526" y="25001"/>
                </a:lnTo>
                <a:lnTo>
                  <a:pt x="10526" y="18307"/>
                </a:lnTo>
                <a:lnTo>
                  <a:pt x="11608" y="15403"/>
                </a:lnTo>
                <a:lnTo>
                  <a:pt x="13772" y="12630"/>
                </a:lnTo>
                <a:lnTo>
                  <a:pt x="16959" y="0"/>
                </a:lnTo>
                <a:lnTo>
                  <a:pt x="10867" y="2292"/>
                </a:lnTo>
                <a:lnTo>
                  <a:pt x="6520" y="6805"/>
                </a:lnTo>
                <a:lnTo>
                  <a:pt x="2173" y="11317"/>
                </a:lnTo>
                <a:lnTo>
                  <a:pt x="0" y="16383"/>
                </a:lnTo>
                <a:lnTo>
                  <a:pt x="0" y="22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005669" y="5039326"/>
            <a:ext cx="28124" cy="69801"/>
          </a:xfrm>
          <a:custGeom>
            <a:avLst/>
            <a:gdLst/>
            <a:ahLst/>
            <a:cxnLst/>
            <a:rect l="l" t="t" r="r" b="b"/>
            <a:pathLst>
              <a:path w="30936" h="79108">
                <a:moveTo>
                  <a:pt x="19708" y="22856"/>
                </a:moveTo>
                <a:lnTo>
                  <a:pt x="19708" y="79108"/>
                </a:lnTo>
                <a:lnTo>
                  <a:pt x="30936" y="79108"/>
                </a:lnTo>
                <a:lnTo>
                  <a:pt x="30936" y="0"/>
                </a:lnTo>
                <a:lnTo>
                  <a:pt x="22632" y="0"/>
                </a:lnTo>
                <a:lnTo>
                  <a:pt x="21150" y="6139"/>
                </a:lnTo>
                <a:lnTo>
                  <a:pt x="18909" y="10031"/>
                </a:lnTo>
                <a:lnTo>
                  <a:pt x="15907" y="11677"/>
                </a:lnTo>
                <a:lnTo>
                  <a:pt x="12904" y="13323"/>
                </a:lnTo>
                <a:lnTo>
                  <a:pt x="7602" y="14497"/>
                </a:lnTo>
                <a:lnTo>
                  <a:pt x="0" y="15200"/>
                </a:lnTo>
                <a:lnTo>
                  <a:pt x="0" y="22856"/>
                </a:lnTo>
                <a:lnTo>
                  <a:pt x="19708" y="2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35137" y="5031396"/>
            <a:ext cx="53005" cy="89332"/>
          </a:xfrm>
          <a:custGeom>
            <a:avLst/>
            <a:gdLst/>
            <a:ahLst/>
            <a:cxnLst/>
            <a:rect l="l" t="t" r="r" b="b"/>
            <a:pathLst>
              <a:path w="58306" h="101243">
                <a:moveTo>
                  <a:pt x="41034" y="45176"/>
                </a:moveTo>
                <a:lnTo>
                  <a:pt x="31989" y="42772"/>
                </a:lnTo>
                <a:lnTo>
                  <a:pt x="31989" y="15810"/>
                </a:lnTo>
                <a:lnTo>
                  <a:pt x="37369" y="15995"/>
                </a:lnTo>
                <a:lnTo>
                  <a:pt x="41288" y="17955"/>
                </a:lnTo>
                <a:lnTo>
                  <a:pt x="43744" y="21691"/>
                </a:lnTo>
                <a:lnTo>
                  <a:pt x="45069" y="23725"/>
                </a:lnTo>
                <a:lnTo>
                  <a:pt x="45869" y="26147"/>
                </a:lnTo>
                <a:lnTo>
                  <a:pt x="46142" y="28958"/>
                </a:lnTo>
                <a:lnTo>
                  <a:pt x="56376" y="28958"/>
                </a:lnTo>
                <a:lnTo>
                  <a:pt x="56181" y="22671"/>
                </a:lnTo>
                <a:lnTo>
                  <a:pt x="54007" y="17613"/>
                </a:lnTo>
                <a:lnTo>
                  <a:pt x="49855" y="13785"/>
                </a:lnTo>
                <a:lnTo>
                  <a:pt x="45703" y="9957"/>
                </a:lnTo>
                <a:lnTo>
                  <a:pt x="39748" y="7785"/>
                </a:lnTo>
                <a:lnTo>
                  <a:pt x="31989" y="7267"/>
                </a:lnTo>
                <a:lnTo>
                  <a:pt x="31989" y="0"/>
                </a:lnTo>
                <a:lnTo>
                  <a:pt x="26433" y="0"/>
                </a:lnTo>
                <a:lnTo>
                  <a:pt x="26433" y="7378"/>
                </a:lnTo>
                <a:lnTo>
                  <a:pt x="18597" y="7452"/>
                </a:lnTo>
                <a:lnTo>
                  <a:pt x="15409" y="20082"/>
                </a:lnTo>
                <a:lnTo>
                  <a:pt x="17573" y="17308"/>
                </a:lnTo>
                <a:lnTo>
                  <a:pt x="21209" y="15829"/>
                </a:lnTo>
                <a:lnTo>
                  <a:pt x="26316" y="15644"/>
                </a:lnTo>
                <a:lnTo>
                  <a:pt x="26316" y="41718"/>
                </a:lnTo>
                <a:lnTo>
                  <a:pt x="21989" y="40904"/>
                </a:lnTo>
                <a:lnTo>
                  <a:pt x="18548" y="39462"/>
                </a:lnTo>
                <a:lnTo>
                  <a:pt x="15994" y="37390"/>
                </a:lnTo>
                <a:lnTo>
                  <a:pt x="13441" y="35319"/>
                </a:lnTo>
                <a:lnTo>
                  <a:pt x="12164" y="32453"/>
                </a:lnTo>
                <a:lnTo>
                  <a:pt x="11676" y="47764"/>
                </a:lnTo>
                <a:lnTo>
                  <a:pt x="17895" y="50298"/>
                </a:lnTo>
                <a:lnTo>
                  <a:pt x="26316" y="51814"/>
                </a:lnTo>
                <a:lnTo>
                  <a:pt x="26316" y="82049"/>
                </a:lnTo>
                <a:lnTo>
                  <a:pt x="19766" y="81531"/>
                </a:lnTo>
                <a:lnTo>
                  <a:pt x="15283" y="79182"/>
                </a:lnTo>
                <a:lnTo>
                  <a:pt x="12866" y="75003"/>
                </a:lnTo>
                <a:lnTo>
                  <a:pt x="11501" y="72673"/>
                </a:lnTo>
                <a:lnTo>
                  <a:pt x="10663" y="68975"/>
                </a:lnTo>
                <a:lnTo>
                  <a:pt x="10351" y="63908"/>
                </a:lnTo>
                <a:lnTo>
                  <a:pt x="0" y="63908"/>
                </a:lnTo>
                <a:lnTo>
                  <a:pt x="0" y="70269"/>
                </a:lnTo>
                <a:lnTo>
                  <a:pt x="1111" y="75318"/>
                </a:lnTo>
                <a:lnTo>
                  <a:pt x="3333" y="79053"/>
                </a:lnTo>
                <a:lnTo>
                  <a:pt x="3511" y="79351"/>
                </a:lnTo>
                <a:lnTo>
                  <a:pt x="12317" y="87179"/>
                </a:lnTo>
                <a:lnTo>
                  <a:pt x="26433" y="90481"/>
                </a:lnTo>
                <a:lnTo>
                  <a:pt x="26433" y="101243"/>
                </a:lnTo>
                <a:lnTo>
                  <a:pt x="31989" y="101243"/>
                </a:lnTo>
                <a:lnTo>
                  <a:pt x="31989" y="90481"/>
                </a:lnTo>
                <a:lnTo>
                  <a:pt x="39046" y="89741"/>
                </a:lnTo>
                <a:lnTo>
                  <a:pt x="38656" y="82030"/>
                </a:lnTo>
                <a:lnTo>
                  <a:pt x="31989" y="82326"/>
                </a:lnTo>
                <a:lnTo>
                  <a:pt x="31989" y="53146"/>
                </a:lnTo>
                <a:lnTo>
                  <a:pt x="36863" y="54403"/>
                </a:lnTo>
                <a:lnTo>
                  <a:pt x="40332" y="55735"/>
                </a:lnTo>
                <a:lnTo>
                  <a:pt x="42399" y="57140"/>
                </a:lnTo>
                <a:lnTo>
                  <a:pt x="45986" y="59544"/>
                </a:lnTo>
                <a:lnTo>
                  <a:pt x="47779" y="63057"/>
                </a:lnTo>
                <a:lnTo>
                  <a:pt x="47779" y="70602"/>
                </a:lnTo>
                <a:lnTo>
                  <a:pt x="47116" y="73173"/>
                </a:lnTo>
                <a:lnTo>
                  <a:pt x="45791" y="75392"/>
                </a:lnTo>
                <a:lnTo>
                  <a:pt x="44446" y="88225"/>
                </a:lnTo>
                <a:lnTo>
                  <a:pt x="48189" y="85932"/>
                </a:lnTo>
                <a:lnTo>
                  <a:pt x="54933" y="81790"/>
                </a:lnTo>
                <a:lnTo>
                  <a:pt x="58306" y="74800"/>
                </a:lnTo>
                <a:lnTo>
                  <a:pt x="58306" y="58157"/>
                </a:lnTo>
                <a:lnTo>
                  <a:pt x="55674" y="53016"/>
                </a:lnTo>
                <a:lnTo>
                  <a:pt x="50411" y="49540"/>
                </a:lnTo>
                <a:lnTo>
                  <a:pt x="47175" y="47432"/>
                </a:lnTo>
                <a:lnTo>
                  <a:pt x="41034" y="4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70278" y="5097919"/>
            <a:ext cx="6485" cy="12661"/>
          </a:xfrm>
          <a:custGeom>
            <a:avLst/>
            <a:gdLst/>
            <a:ahLst/>
            <a:cxnLst/>
            <a:rect l="l" t="t" r="r" b="b"/>
            <a:pathLst>
              <a:path w="7134" h="14349">
                <a:moveTo>
                  <a:pt x="4600" y="4327"/>
                </a:moveTo>
                <a:lnTo>
                  <a:pt x="0" y="6638"/>
                </a:lnTo>
                <a:lnTo>
                  <a:pt x="389" y="14349"/>
                </a:lnTo>
                <a:lnTo>
                  <a:pt x="5789" y="12833"/>
                </a:lnTo>
                <a:lnTo>
                  <a:pt x="7134" y="0"/>
                </a:lnTo>
                <a:lnTo>
                  <a:pt x="4600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072407" y="5039033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1" y="23329"/>
                </a:lnTo>
                <a:lnTo>
                  <a:pt x="40901" y="12704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5" y="8987"/>
                </a:lnTo>
                <a:lnTo>
                  <a:pt x="24779" y="8987"/>
                </a:lnTo>
                <a:lnTo>
                  <a:pt x="29322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062166" y="5044552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135922" y="5039033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1" y="23329"/>
                </a:lnTo>
                <a:lnTo>
                  <a:pt x="40901" y="12704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5" y="8987"/>
                </a:lnTo>
                <a:lnTo>
                  <a:pt x="24779" y="8987"/>
                </a:lnTo>
                <a:lnTo>
                  <a:pt x="29322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6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125682" y="5044552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199436" y="5039033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0" y="23329"/>
                </a:lnTo>
                <a:lnTo>
                  <a:pt x="40901" y="12704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5" y="8987"/>
                </a:lnTo>
                <a:lnTo>
                  <a:pt x="24779" y="8987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3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49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89196" y="5044552"/>
            <a:ext cx="15417" cy="63800"/>
          </a:xfrm>
          <a:custGeom>
            <a:avLst/>
            <a:gdLst/>
            <a:ahLst/>
            <a:cxnLst/>
            <a:rect l="l" t="t" r="r" b="b"/>
            <a:pathLst>
              <a:path w="16959" h="72307">
                <a:moveTo>
                  <a:pt x="16959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3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5" y="72307"/>
                </a:lnTo>
                <a:lnTo>
                  <a:pt x="16959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659535" y="4704658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7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4"/>
                </a:lnTo>
                <a:lnTo>
                  <a:pt x="24114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6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9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6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8" y="42106"/>
                </a:lnTo>
                <a:lnTo>
                  <a:pt x="45966" y="42106"/>
                </a:lnTo>
                <a:lnTo>
                  <a:pt x="45187" y="44732"/>
                </a:lnTo>
                <a:lnTo>
                  <a:pt x="43861" y="47043"/>
                </a:lnTo>
                <a:lnTo>
                  <a:pt x="41990" y="49040"/>
                </a:lnTo>
                <a:lnTo>
                  <a:pt x="38715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3" y="45092"/>
                </a:lnTo>
                <a:lnTo>
                  <a:pt x="11482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758325" y="4686622"/>
            <a:ext cx="0" cy="71636"/>
          </a:xfrm>
          <a:custGeom>
            <a:avLst/>
            <a:gdLst/>
            <a:ahLst/>
            <a:cxnLst/>
            <a:rect l="l" t="t" r="r" b="b"/>
            <a:pathLst>
              <a:path h="81187">
                <a:moveTo>
                  <a:pt x="0" y="0"/>
                </a:moveTo>
                <a:lnTo>
                  <a:pt x="0" y="81187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780680" y="4704658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0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595434" y="4704903"/>
            <a:ext cx="49922" cy="75529"/>
          </a:xfrm>
          <a:custGeom>
            <a:avLst/>
            <a:gdLst/>
            <a:ahLst/>
            <a:cxnLst/>
            <a:rect l="l" t="t" r="r" b="b"/>
            <a:pathLst>
              <a:path w="54914" h="85599">
                <a:moveTo>
                  <a:pt x="2543" y="49771"/>
                </a:moveTo>
                <a:lnTo>
                  <a:pt x="7631" y="54338"/>
                </a:lnTo>
                <a:lnTo>
                  <a:pt x="12719" y="58906"/>
                </a:lnTo>
                <a:lnTo>
                  <a:pt x="18655" y="61190"/>
                </a:lnTo>
                <a:lnTo>
                  <a:pt x="30313" y="61190"/>
                </a:lnTo>
                <a:lnTo>
                  <a:pt x="34231" y="60450"/>
                </a:lnTo>
                <a:lnTo>
                  <a:pt x="37194" y="58971"/>
                </a:lnTo>
                <a:lnTo>
                  <a:pt x="40157" y="57491"/>
                </a:lnTo>
                <a:lnTo>
                  <a:pt x="42691" y="55235"/>
                </a:lnTo>
                <a:lnTo>
                  <a:pt x="44797" y="52203"/>
                </a:lnTo>
                <a:lnTo>
                  <a:pt x="44914" y="60376"/>
                </a:lnTo>
                <a:lnTo>
                  <a:pt x="44231" y="66053"/>
                </a:lnTo>
                <a:lnTo>
                  <a:pt x="42750" y="69234"/>
                </a:lnTo>
                <a:lnTo>
                  <a:pt x="40254" y="74633"/>
                </a:lnTo>
                <a:lnTo>
                  <a:pt x="34972" y="77333"/>
                </a:lnTo>
                <a:lnTo>
                  <a:pt x="21794" y="77333"/>
                </a:lnTo>
                <a:lnTo>
                  <a:pt x="18051" y="76224"/>
                </a:lnTo>
                <a:lnTo>
                  <a:pt x="15673" y="74005"/>
                </a:lnTo>
                <a:lnTo>
                  <a:pt x="14152" y="72562"/>
                </a:lnTo>
                <a:lnTo>
                  <a:pt x="13138" y="70510"/>
                </a:lnTo>
                <a:lnTo>
                  <a:pt x="12632" y="67847"/>
                </a:lnTo>
                <a:lnTo>
                  <a:pt x="1929" y="67847"/>
                </a:lnTo>
                <a:lnTo>
                  <a:pt x="2475" y="73949"/>
                </a:lnTo>
                <a:lnTo>
                  <a:pt x="5048" y="78433"/>
                </a:lnTo>
                <a:lnTo>
                  <a:pt x="9649" y="81300"/>
                </a:lnTo>
                <a:lnTo>
                  <a:pt x="14249" y="84166"/>
                </a:lnTo>
                <a:lnTo>
                  <a:pt x="19922" y="85599"/>
                </a:lnTo>
                <a:lnTo>
                  <a:pt x="29419" y="85526"/>
                </a:lnTo>
                <a:lnTo>
                  <a:pt x="42887" y="82089"/>
                </a:lnTo>
                <a:lnTo>
                  <a:pt x="51405" y="73505"/>
                </a:lnTo>
                <a:lnTo>
                  <a:pt x="53744" y="69141"/>
                </a:lnTo>
                <a:lnTo>
                  <a:pt x="54914" y="63187"/>
                </a:lnTo>
                <a:lnTo>
                  <a:pt x="54914" y="1608"/>
                </a:lnTo>
                <a:lnTo>
                  <a:pt x="45206" y="1608"/>
                </a:lnTo>
                <a:lnTo>
                  <a:pt x="45206" y="9098"/>
                </a:lnTo>
                <a:lnTo>
                  <a:pt x="43140" y="6620"/>
                </a:lnTo>
                <a:lnTo>
                  <a:pt x="41112" y="4734"/>
                </a:lnTo>
                <a:lnTo>
                  <a:pt x="39124" y="3439"/>
                </a:lnTo>
                <a:lnTo>
                  <a:pt x="35459" y="1146"/>
                </a:lnTo>
                <a:lnTo>
                  <a:pt x="31170" y="0"/>
                </a:lnTo>
                <a:lnTo>
                  <a:pt x="19006" y="0"/>
                </a:lnTo>
                <a:lnTo>
                  <a:pt x="12982" y="18695"/>
                </a:lnTo>
                <a:lnTo>
                  <a:pt x="15711" y="12112"/>
                </a:lnTo>
                <a:lnTo>
                  <a:pt x="20780" y="8820"/>
                </a:lnTo>
                <a:lnTo>
                  <a:pt x="33139" y="8820"/>
                </a:lnTo>
                <a:lnTo>
                  <a:pt x="37214" y="10595"/>
                </a:lnTo>
                <a:lnTo>
                  <a:pt x="40410" y="14146"/>
                </a:lnTo>
                <a:lnTo>
                  <a:pt x="43607" y="17696"/>
                </a:lnTo>
                <a:lnTo>
                  <a:pt x="45206" y="23151"/>
                </a:lnTo>
                <a:lnTo>
                  <a:pt x="45206" y="35393"/>
                </a:lnTo>
                <a:lnTo>
                  <a:pt x="44348" y="39665"/>
                </a:lnTo>
                <a:lnTo>
                  <a:pt x="42633" y="43326"/>
                </a:lnTo>
                <a:lnTo>
                  <a:pt x="39553" y="49799"/>
                </a:lnTo>
                <a:lnTo>
                  <a:pt x="34231" y="53035"/>
                </a:lnTo>
                <a:lnTo>
                  <a:pt x="21833" y="53035"/>
                </a:lnTo>
                <a:lnTo>
                  <a:pt x="17983" y="51287"/>
                </a:lnTo>
                <a:lnTo>
                  <a:pt x="15117" y="47792"/>
                </a:lnTo>
                <a:lnTo>
                  <a:pt x="12251" y="44297"/>
                </a:lnTo>
                <a:lnTo>
                  <a:pt x="10819" y="39203"/>
                </a:lnTo>
                <a:lnTo>
                  <a:pt x="7690" y="8376"/>
                </a:lnTo>
                <a:lnTo>
                  <a:pt x="2563" y="13961"/>
                </a:lnTo>
                <a:lnTo>
                  <a:pt x="0" y="21728"/>
                </a:lnTo>
                <a:lnTo>
                  <a:pt x="0" y="42217"/>
                </a:lnTo>
                <a:lnTo>
                  <a:pt x="2543" y="49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24770" y="4684393"/>
            <a:ext cx="69274" cy="75724"/>
          </a:xfrm>
          <a:custGeom>
            <a:avLst/>
            <a:gdLst/>
            <a:ahLst/>
            <a:cxnLst/>
            <a:rect l="l" t="t" r="r" b="b"/>
            <a:pathLst>
              <a:path w="76201" h="85821">
                <a:moveTo>
                  <a:pt x="0" y="42106"/>
                </a:moveTo>
                <a:lnTo>
                  <a:pt x="1407" y="56200"/>
                </a:lnTo>
                <a:lnTo>
                  <a:pt x="5870" y="68124"/>
                </a:lnTo>
                <a:lnTo>
                  <a:pt x="13392" y="77222"/>
                </a:lnTo>
                <a:lnTo>
                  <a:pt x="25326" y="83858"/>
                </a:lnTo>
                <a:lnTo>
                  <a:pt x="38539" y="85821"/>
                </a:lnTo>
                <a:lnTo>
                  <a:pt x="43256" y="85616"/>
                </a:lnTo>
                <a:lnTo>
                  <a:pt x="56019" y="82416"/>
                </a:lnTo>
                <a:lnTo>
                  <a:pt x="66143" y="75336"/>
                </a:lnTo>
                <a:lnTo>
                  <a:pt x="71835" y="69530"/>
                </a:lnTo>
                <a:lnTo>
                  <a:pt x="75188" y="62336"/>
                </a:lnTo>
                <a:lnTo>
                  <a:pt x="76201" y="53756"/>
                </a:lnTo>
                <a:lnTo>
                  <a:pt x="64856" y="53756"/>
                </a:lnTo>
                <a:lnTo>
                  <a:pt x="63686" y="59119"/>
                </a:lnTo>
                <a:lnTo>
                  <a:pt x="61912" y="63446"/>
                </a:lnTo>
                <a:lnTo>
                  <a:pt x="59534" y="66737"/>
                </a:lnTo>
                <a:lnTo>
                  <a:pt x="55050" y="72988"/>
                </a:lnTo>
                <a:lnTo>
                  <a:pt x="48520" y="76113"/>
                </a:lnTo>
                <a:lnTo>
                  <a:pt x="30624" y="76113"/>
                </a:lnTo>
                <a:lnTo>
                  <a:pt x="23616" y="73145"/>
                </a:lnTo>
                <a:lnTo>
                  <a:pt x="18918" y="67209"/>
                </a:lnTo>
                <a:lnTo>
                  <a:pt x="14220" y="61273"/>
                </a:lnTo>
                <a:lnTo>
                  <a:pt x="11871" y="53534"/>
                </a:lnTo>
                <a:lnTo>
                  <a:pt x="11902" y="41853"/>
                </a:lnTo>
                <a:lnTo>
                  <a:pt x="14074" y="27973"/>
                </a:lnTo>
                <a:lnTo>
                  <a:pt x="19679" y="18057"/>
                </a:lnTo>
                <a:lnTo>
                  <a:pt x="24884" y="12417"/>
                </a:lnTo>
                <a:lnTo>
                  <a:pt x="31716" y="9597"/>
                </a:lnTo>
                <a:lnTo>
                  <a:pt x="47116" y="9597"/>
                </a:lnTo>
                <a:lnTo>
                  <a:pt x="52507" y="11132"/>
                </a:lnTo>
                <a:lnTo>
                  <a:pt x="56347" y="14201"/>
                </a:lnTo>
                <a:lnTo>
                  <a:pt x="60187" y="17271"/>
                </a:lnTo>
                <a:lnTo>
                  <a:pt x="62750" y="21432"/>
                </a:lnTo>
                <a:lnTo>
                  <a:pt x="64037" y="26684"/>
                </a:lnTo>
                <a:lnTo>
                  <a:pt x="75382" y="26684"/>
                </a:lnTo>
                <a:lnTo>
                  <a:pt x="74720" y="19767"/>
                </a:lnTo>
                <a:lnTo>
                  <a:pt x="71386" y="13591"/>
                </a:lnTo>
                <a:lnTo>
                  <a:pt x="65382" y="8154"/>
                </a:lnTo>
                <a:lnTo>
                  <a:pt x="53972" y="1858"/>
                </a:lnTo>
                <a:lnTo>
                  <a:pt x="40060" y="0"/>
                </a:lnTo>
                <a:lnTo>
                  <a:pt x="32085" y="600"/>
                </a:lnTo>
                <a:lnTo>
                  <a:pt x="19814" y="4656"/>
                </a:lnTo>
                <a:lnTo>
                  <a:pt x="10058" y="12537"/>
                </a:lnTo>
                <a:lnTo>
                  <a:pt x="6652" y="17073"/>
                </a:lnTo>
                <a:lnTo>
                  <a:pt x="1663" y="28516"/>
                </a:lnTo>
                <a:lnTo>
                  <a:pt x="0" y="42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408665" y="4686106"/>
            <a:ext cx="46413" cy="72151"/>
          </a:xfrm>
          <a:custGeom>
            <a:avLst/>
            <a:gdLst/>
            <a:ahLst/>
            <a:cxnLst/>
            <a:rect l="l" t="t" r="r" b="b"/>
            <a:pathLst>
              <a:path w="51054" h="81771">
                <a:moveTo>
                  <a:pt x="36570" y="31473"/>
                </a:moveTo>
                <a:lnTo>
                  <a:pt x="38481" y="34728"/>
                </a:lnTo>
                <a:lnTo>
                  <a:pt x="39650" y="36762"/>
                </a:lnTo>
                <a:lnTo>
                  <a:pt x="40235" y="39961"/>
                </a:lnTo>
                <a:lnTo>
                  <a:pt x="40235" y="81771"/>
                </a:lnTo>
                <a:lnTo>
                  <a:pt x="51054" y="81771"/>
                </a:lnTo>
                <a:lnTo>
                  <a:pt x="51054" y="37816"/>
                </a:lnTo>
                <a:lnTo>
                  <a:pt x="50177" y="33248"/>
                </a:lnTo>
                <a:lnTo>
                  <a:pt x="48422" y="29957"/>
                </a:lnTo>
                <a:lnTo>
                  <a:pt x="45187" y="23928"/>
                </a:lnTo>
                <a:lnTo>
                  <a:pt x="39026" y="20914"/>
                </a:lnTo>
                <a:lnTo>
                  <a:pt x="24874" y="20914"/>
                </a:lnTo>
                <a:lnTo>
                  <a:pt x="20644" y="21968"/>
                </a:lnTo>
                <a:lnTo>
                  <a:pt x="17252" y="24076"/>
                </a:lnTo>
                <a:lnTo>
                  <a:pt x="15263" y="25297"/>
                </a:lnTo>
                <a:lnTo>
                  <a:pt x="13021" y="27405"/>
                </a:lnTo>
                <a:lnTo>
                  <a:pt x="10526" y="30400"/>
                </a:lnTo>
                <a:lnTo>
                  <a:pt x="10526" y="0"/>
                </a:lnTo>
                <a:lnTo>
                  <a:pt x="0" y="0"/>
                </a:lnTo>
                <a:lnTo>
                  <a:pt x="0" y="81771"/>
                </a:lnTo>
                <a:lnTo>
                  <a:pt x="10526" y="81771"/>
                </a:lnTo>
                <a:lnTo>
                  <a:pt x="10526" y="42346"/>
                </a:lnTo>
                <a:lnTo>
                  <a:pt x="12300" y="36965"/>
                </a:lnTo>
                <a:lnTo>
                  <a:pt x="15848" y="34117"/>
                </a:lnTo>
                <a:lnTo>
                  <a:pt x="19396" y="31270"/>
                </a:lnTo>
                <a:lnTo>
                  <a:pt x="23353" y="29846"/>
                </a:lnTo>
                <a:lnTo>
                  <a:pt x="32983" y="29846"/>
                </a:lnTo>
                <a:lnTo>
                  <a:pt x="36570" y="31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469522" y="4704561"/>
            <a:ext cx="53856" cy="55459"/>
          </a:xfrm>
          <a:custGeom>
            <a:avLst/>
            <a:gdLst/>
            <a:ahLst/>
            <a:cxnLst/>
            <a:rect l="l" t="t" r="r" b="b"/>
            <a:pathLst>
              <a:path w="59242" h="62854">
                <a:moveTo>
                  <a:pt x="1812" y="35486"/>
                </a:moveTo>
                <a:lnTo>
                  <a:pt x="0" y="39757"/>
                </a:lnTo>
                <a:lnTo>
                  <a:pt x="0" y="50298"/>
                </a:lnTo>
                <a:lnTo>
                  <a:pt x="1841" y="54486"/>
                </a:lnTo>
                <a:lnTo>
                  <a:pt x="5526" y="57833"/>
                </a:lnTo>
                <a:lnTo>
                  <a:pt x="9210" y="61180"/>
                </a:lnTo>
                <a:lnTo>
                  <a:pt x="13957" y="62854"/>
                </a:lnTo>
                <a:lnTo>
                  <a:pt x="12105" y="50205"/>
                </a:lnTo>
                <a:lnTo>
                  <a:pt x="10994" y="47931"/>
                </a:lnTo>
                <a:lnTo>
                  <a:pt x="10994" y="41237"/>
                </a:lnTo>
                <a:lnTo>
                  <a:pt x="12612" y="38463"/>
                </a:lnTo>
                <a:lnTo>
                  <a:pt x="15848" y="36725"/>
                </a:lnTo>
                <a:lnTo>
                  <a:pt x="17759" y="35689"/>
                </a:lnTo>
                <a:lnTo>
                  <a:pt x="20624" y="34931"/>
                </a:lnTo>
                <a:lnTo>
                  <a:pt x="24445" y="34450"/>
                </a:lnTo>
                <a:lnTo>
                  <a:pt x="30819" y="33673"/>
                </a:lnTo>
                <a:lnTo>
                  <a:pt x="34757" y="33082"/>
                </a:lnTo>
                <a:lnTo>
                  <a:pt x="36785" y="32564"/>
                </a:lnTo>
                <a:lnTo>
                  <a:pt x="38812" y="32046"/>
                </a:lnTo>
                <a:lnTo>
                  <a:pt x="41755" y="30622"/>
                </a:lnTo>
                <a:lnTo>
                  <a:pt x="41755" y="44806"/>
                </a:lnTo>
                <a:lnTo>
                  <a:pt x="38831" y="49225"/>
                </a:lnTo>
                <a:lnTo>
                  <a:pt x="33042" y="59914"/>
                </a:lnTo>
                <a:lnTo>
                  <a:pt x="37057" y="57953"/>
                </a:lnTo>
                <a:lnTo>
                  <a:pt x="40137" y="55642"/>
                </a:lnTo>
                <a:lnTo>
                  <a:pt x="42282" y="52979"/>
                </a:lnTo>
                <a:lnTo>
                  <a:pt x="42633" y="55346"/>
                </a:lnTo>
                <a:lnTo>
                  <a:pt x="44095" y="58471"/>
                </a:lnTo>
                <a:lnTo>
                  <a:pt x="45732" y="60912"/>
                </a:lnTo>
                <a:lnTo>
                  <a:pt x="48364" y="62133"/>
                </a:lnTo>
                <a:lnTo>
                  <a:pt x="53471" y="62133"/>
                </a:lnTo>
                <a:lnTo>
                  <a:pt x="56356" y="61855"/>
                </a:lnTo>
                <a:lnTo>
                  <a:pt x="59242" y="61134"/>
                </a:lnTo>
                <a:lnTo>
                  <a:pt x="59242" y="53756"/>
                </a:lnTo>
                <a:lnTo>
                  <a:pt x="57955" y="53950"/>
                </a:lnTo>
                <a:lnTo>
                  <a:pt x="55791" y="54089"/>
                </a:lnTo>
                <a:lnTo>
                  <a:pt x="52955" y="53146"/>
                </a:lnTo>
                <a:lnTo>
                  <a:pt x="52282" y="50649"/>
                </a:lnTo>
                <a:lnTo>
                  <a:pt x="52282" y="10799"/>
                </a:lnTo>
                <a:lnTo>
                  <a:pt x="50001" y="6657"/>
                </a:lnTo>
                <a:lnTo>
                  <a:pt x="45440" y="3994"/>
                </a:lnTo>
                <a:lnTo>
                  <a:pt x="40839" y="1331"/>
                </a:lnTo>
                <a:lnTo>
                  <a:pt x="34855" y="0"/>
                </a:lnTo>
                <a:lnTo>
                  <a:pt x="21131" y="0"/>
                </a:lnTo>
                <a:lnTo>
                  <a:pt x="15546" y="1433"/>
                </a:lnTo>
                <a:lnTo>
                  <a:pt x="10731" y="4299"/>
                </a:lnTo>
                <a:lnTo>
                  <a:pt x="5916" y="7165"/>
                </a:lnTo>
                <a:lnTo>
                  <a:pt x="3411" y="12260"/>
                </a:lnTo>
                <a:lnTo>
                  <a:pt x="3216" y="19583"/>
                </a:lnTo>
                <a:lnTo>
                  <a:pt x="13041" y="19583"/>
                </a:lnTo>
                <a:lnTo>
                  <a:pt x="13431" y="16513"/>
                </a:lnTo>
                <a:lnTo>
                  <a:pt x="14269" y="14201"/>
                </a:lnTo>
                <a:lnTo>
                  <a:pt x="15556" y="12648"/>
                </a:lnTo>
                <a:lnTo>
                  <a:pt x="17856" y="9837"/>
                </a:lnTo>
                <a:lnTo>
                  <a:pt x="21755" y="8432"/>
                </a:lnTo>
                <a:lnTo>
                  <a:pt x="32009" y="8432"/>
                </a:lnTo>
                <a:lnTo>
                  <a:pt x="35664" y="9199"/>
                </a:lnTo>
                <a:lnTo>
                  <a:pt x="38217" y="10734"/>
                </a:lnTo>
                <a:lnTo>
                  <a:pt x="40771" y="12269"/>
                </a:lnTo>
                <a:lnTo>
                  <a:pt x="42048" y="14738"/>
                </a:lnTo>
                <a:lnTo>
                  <a:pt x="42048" y="19804"/>
                </a:lnTo>
                <a:lnTo>
                  <a:pt x="41346" y="21968"/>
                </a:lnTo>
                <a:lnTo>
                  <a:pt x="38909" y="24557"/>
                </a:lnTo>
                <a:lnTo>
                  <a:pt x="36492" y="24853"/>
                </a:lnTo>
                <a:lnTo>
                  <a:pt x="19708" y="26850"/>
                </a:lnTo>
                <a:lnTo>
                  <a:pt x="13821" y="27553"/>
                </a:lnTo>
                <a:lnTo>
                  <a:pt x="9064" y="29420"/>
                </a:lnTo>
                <a:lnTo>
                  <a:pt x="5438" y="32453"/>
                </a:lnTo>
                <a:lnTo>
                  <a:pt x="1812" y="35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480527" y="4747994"/>
            <a:ext cx="24296" cy="12025"/>
          </a:xfrm>
          <a:custGeom>
            <a:avLst/>
            <a:gdLst/>
            <a:ahLst/>
            <a:cxnLst/>
            <a:rect l="l" t="t" r="r" b="b"/>
            <a:pathLst>
              <a:path w="26726" h="13628">
                <a:moveTo>
                  <a:pt x="26726" y="0"/>
                </a:moveTo>
                <a:lnTo>
                  <a:pt x="20878" y="2699"/>
                </a:lnTo>
                <a:lnTo>
                  <a:pt x="17408" y="4327"/>
                </a:lnTo>
                <a:lnTo>
                  <a:pt x="13821" y="5140"/>
                </a:lnTo>
                <a:lnTo>
                  <a:pt x="7076" y="5140"/>
                </a:lnTo>
                <a:lnTo>
                  <a:pt x="4444" y="4308"/>
                </a:lnTo>
                <a:lnTo>
                  <a:pt x="2222" y="2644"/>
                </a:lnTo>
                <a:lnTo>
                  <a:pt x="0" y="980"/>
                </a:lnTo>
                <a:lnTo>
                  <a:pt x="1852" y="13628"/>
                </a:lnTo>
                <a:lnTo>
                  <a:pt x="12495" y="13628"/>
                </a:lnTo>
                <a:lnTo>
                  <a:pt x="16920" y="12648"/>
                </a:lnTo>
                <a:lnTo>
                  <a:pt x="20936" y="10688"/>
                </a:lnTo>
                <a:lnTo>
                  <a:pt x="2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535694" y="4704658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0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602427" y="4704903"/>
            <a:ext cx="10287" cy="34591"/>
          </a:xfrm>
          <a:custGeom>
            <a:avLst/>
            <a:gdLst/>
            <a:ahLst/>
            <a:cxnLst/>
            <a:rect l="l" t="t" r="r" b="b"/>
            <a:pathLst>
              <a:path w="11316" h="39203">
                <a:moveTo>
                  <a:pt x="5126" y="2792"/>
                </a:moveTo>
                <a:lnTo>
                  <a:pt x="0" y="8376"/>
                </a:lnTo>
                <a:lnTo>
                  <a:pt x="3128" y="39203"/>
                </a:lnTo>
                <a:lnTo>
                  <a:pt x="3128" y="26813"/>
                </a:lnTo>
                <a:lnTo>
                  <a:pt x="3850" y="22208"/>
                </a:lnTo>
                <a:lnTo>
                  <a:pt x="5292" y="18695"/>
                </a:lnTo>
                <a:lnTo>
                  <a:pt x="11316" y="0"/>
                </a:lnTo>
                <a:lnTo>
                  <a:pt x="5126" y="2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666979" y="4704658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6" y="21191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376367" y="4818498"/>
            <a:ext cx="18049" cy="56716"/>
          </a:xfrm>
          <a:custGeom>
            <a:avLst/>
            <a:gdLst/>
            <a:ahLst/>
            <a:cxnLst/>
            <a:rect l="l" t="t" r="r" b="b"/>
            <a:pathLst>
              <a:path w="19854" h="64278">
                <a:moveTo>
                  <a:pt x="4220" y="58305"/>
                </a:moveTo>
                <a:lnTo>
                  <a:pt x="4415" y="60450"/>
                </a:lnTo>
                <a:lnTo>
                  <a:pt x="4649" y="61560"/>
                </a:lnTo>
                <a:lnTo>
                  <a:pt x="5584" y="64278"/>
                </a:lnTo>
                <a:lnTo>
                  <a:pt x="19854" y="64278"/>
                </a:lnTo>
                <a:lnTo>
                  <a:pt x="19854" y="62447"/>
                </a:lnTo>
                <a:lnTo>
                  <a:pt x="16813" y="60043"/>
                </a:lnTo>
                <a:lnTo>
                  <a:pt x="16111" y="57454"/>
                </a:lnTo>
                <a:lnTo>
                  <a:pt x="15682" y="55938"/>
                </a:lnTo>
                <a:lnTo>
                  <a:pt x="15409" y="53626"/>
                </a:lnTo>
                <a:lnTo>
                  <a:pt x="15292" y="50520"/>
                </a:lnTo>
                <a:lnTo>
                  <a:pt x="14883" y="39591"/>
                </a:lnTo>
                <a:lnTo>
                  <a:pt x="14688" y="34857"/>
                </a:lnTo>
                <a:lnTo>
                  <a:pt x="13743" y="31436"/>
                </a:lnTo>
                <a:lnTo>
                  <a:pt x="12047" y="29328"/>
                </a:lnTo>
                <a:lnTo>
                  <a:pt x="10351" y="27220"/>
                </a:lnTo>
                <a:lnTo>
                  <a:pt x="7826" y="25519"/>
                </a:lnTo>
                <a:lnTo>
                  <a:pt x="4473" y="24224"/>
                </a:lnTo>
                <a:lnTo>
                  <a:pt x="8294" y="22338"/>
                </a:lnTo>
                <a:lnTo>
                  <a:pt x="4766" y="0"/>
                </a:lnTo>
                <a:lnTo>
                  <a:pt x="4766" y="11206"/>
                </a:lnTo>
                <a:lnTo>
                  <a:pt x="3177" y="14941"/>
                </a:lnTo>
                <a:lnTo>
                  <a:pt x="0" y="17012"/>
                </a:lnTo>
                <a:lnTo>
                  <a:pt x="1003" y="32638"/>
                </a:lnTo>
                <a:lnTo>
                  <a:pt x="3089" y="36207"/>
                </a:lnTo>
                <a:lnTo>
                  <a:pt x="3362" y="41533"/>
                </a:lnTo>
                <a:lnTo>
                  <a:pt x="4064" y="55124"/>
                </a:lnTo>
                <a:lnTo>
                  <a:pt x="4220" y="58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405901" y="4801349"/>
            <a:ext cx="76132" cy="70777"/>
          </a:xfrm>
          <a:custGeom>
            <a:avLst/>
            <a:gdLst/>
            <a:ahLst/>
            <a:cxnLst/>
            <a:rect l="l" t="t" r="r" b="b"/>
            <a:pathLst>
              <a:path w="83745" h="80214">
                <a:moveTo>
                  <a:pt x="1594" y="30069"/>
                </a:moveTo>
                <a:lnTo>
                  <a:pt x="0" y="43382"/>
                </a:lnTo>
                <a:lnTo>
                  <a:pt x="423" y="50610"/>
                </a:lnTo>
                <a:lnTo>
                  <a:pt x="3670" y="63141"/>
                </a:lnTo>
                <a:lnTo>
                  <a:pt x="10117" y="73672"/>
                </a:lnTo>
                <a:lnTo>
                  <a:pt x="16133" y="78979"/>
                </a:lnTo>
                <a:lnTo>
                  <a:pt x="12047" y="53127"/>
                </a:lnTo>
                <a:lnTo>
                  <a:pt x="12075" y="42182"/>
                </a:lnTo>
                <a:lnTo>
                  <a:pt x="14401" y="28512"/>
                </a:lnTo>
                <a:lnTo>
                  <a:pt x="20468" y="18501"/>
                </a:lnTo>
                <a:lnTo>
                  <a:pt x="26082" y="12713"/>
                </a:lnTo>
                <a:lnTo>
                  <a:pt x="33334" y="9819"/>
                </a:lnTo>
                <a:lnTo>
                  <a:pt x="51386" y="9819"/>
                </a:lnTo>
                <a:lnTo>
                  <a:pt x="58608" y="12741"/>
                </a:lnTo>
                <a:lnTo>
                  <a:pt x="63891" y="18584"/>
                </a:lnTo>
                <a:lnTo>
                  <a:pt x="69174" y="24428"/>
                </a:lnTo>
                <a:lnTo>
                  <a:pt x="71815" y="32139"/>
                </a:lnTo>
                <a:lnTo>
                  <a:pt x="71815" y="50779"/>
                </a:lnTo>
                <a:lnTo>
                  <a:pt x="69525" y="58795"/>
                </a:lnTo>
                <a:lnTo>
                  <a:pt x="64944" y="65766"/>
                </a:lnTo>
                <a:lnTo>
                  <a:pt x="64571" y="80214"/>
                </a:lnTo>
                <a:lnTo>
                  <a:pt x="73979" y="71897"/>
                </a:lnTo>
                <a:lnTo>
                  <a:pt x="77545" y="66727"/>
                </a:lnTo>
                <a:lnTo>
                  <a:pt x="82195" y="55116"/>
                </a:lnTo>
                <a:lnTo>
                  <a:pt x="83745" y="41551"/>
                </a:lnTo>
                <a:lnTo>
                  <a:pt x="83616" y="37487"/>
                </a:lnTo>
                <a:lnTo>
                  <a:pt x="81052" y="24516"/>
                </a:lnTo>
                <a:lnTo>
                  <a:pt x="75207" y="13869"/>
                </a:lnTo>
                <a:lnTo>
                  <a:pt x="67502" y="6742"/>
                </a:lnTo>
                <a:lnTo>
                  <a:pt x="55948" y="1685"/>
                </a:lnTo>
                <a:lnTo>
                  <a:pt x="41522" y="0"/>
                </a:lnTo>
                <a:lnTo>
                  <a:pt x="29513" y="1336"/>
                </a:lnTo>
                <a:lnTo>
                  <a:pt x="17771" y="6352"/>
                </a:lnTo>
                <a:lnTo>
                  <a:pt x="8655" y="15089"/>
                </a:lnTo>
                <a:lnTo>
                  <a:pt x="6378" y="18513"/>
                </a:lnTo>
                <a:lnTo>
                  <a:pt x="1594" y="30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416853" y="4848227"/>
            <a:ext cx="48087" cy="29092"/>
          </a:xfrm>
          <a:custGeom>
            <a:avLst/>
            <a:gdLst/>
            <a:ahLst/>
            <a:cxnLst/>
            <a:rect l="l" t="t" r="r" b="b"/>
            <a:pathLst>
              <a:path w="52896" h="32971">
                <a:moveTo>
                  <a:pt x="52896" y="12639"/>
                </a:moveTo>
                <a:lnTo>
                  <a:pt x="48315" y="19610"/>
                </a:lnTo>
                <a:lnTo>
                  <a:pt x="40898" y="23096"/>
                </a:lnTo>
                <a:lnTo>
                  <a:pt x="19844" y="23096"/>
                </a:lnTo>
                <a:lnTo>
                  <a:pt x="12037" y="19999"/>
                </a:lnTo>
                <a:lnTo>
                  <a:pt x="7222" y="13804"/>
                </a:lnTo>
                <a:lnTo>
                  <a:pt x="2407" y="7609"/>
                </a:lnTo>
                <a:lnTo>
                  <a:pt x="0" y="0"/>
                </a:lnTo>
                <a:lnTo>
                  <a:pt x="4086" y="25851"/>
                </a:lnTo>
                <a:lnTo>
                  <a:pt x="15449" y="31191"/>
                </a:lnTo>
                <a:lnTo>
                  <a:pt x="29240" y="32971"/>
                </a:lnTo>
                <a:lnTo>
                  <a:pt x="40635" y="31798"/>
                </a:lnTo>
                <a:lnTo>
                  <a:pt x="52523" y="27086"/>
                </a:lnTo>
                <a:lnTo>
                  <a:pt x="52896" y="12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99339" y="4803307"/>
            <a:ext cx="0" cy="71906"/>
          </a:xfrm>
          <a:custGeom>
            <a:avLst/>
            <a:gdLst/>
            <a:ahLst/>
            <a:cxnLst/>
            <a:rect l="l" t="t" r="r" b="b"/>
            <a:pathLst>
              <a:path h="81494">
                <a:moveTo>
                  <a:pt x="0" y="0"/>
                </a:moveTo>
                <a:lnTo>
                  <a:pt x="0" y="81494"/>
                </a:lnTo>
              </a:path>
            </a:pathLst>
          </a:custGeom>
          <a:ln w="13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539239" y="4802280"/>
            <a:ext cx="26955" cy="72934"/>
          </a:xfrm>
          <a:custGeom>
            <a:avLst/>
            <a:gdLst/>
            <a:ahLst/>
            <a:cxnLst/>
            <a:rect l="l" t="t" r="r" b="b"/>
            <a:pathLst>
              <a:path w="29650" h="82659">
                <a:moveTo>
                  <a:pt x="19552" y="13083"/>
                </a:moveTo>
                <a:lnTo>
                  <a:pt x="20176" y="11511"/>
                </a:lnTo>
                <a:lnTo>
                  <a:pt x="22710" y="9153"/>
                </a:lnTo>
                <a:lnTo>
                  <a:pt x="27281" y="9181"/>
                </a:lnTo>
                <a:lnTo>
                  <a:pt x="29650" y="9319"/>
                </a:lnTo>
                <a:lnTo>
                  <a:pt x="29650" y="221"/>
                </a:lnTo>
                <a:lnTo>
                  <a:pt x="27252" y="55"/>
                </a:lnTo>
                <a:lnTo>
                  <a:pt x="18187" y="0"/>
                </a:lnTo>
                <a:lnTo>
                  <a:pt x="13450" y="1701"/>
                </a:lnTo>
                <a:lnTo>
                  <a:pt x="10994" y="5103"/>
                </a:lnTo>
                <a:lnTo>
                  <a:pt x="9630" y="7026"/>
                </a:lnTo>
                <a:lnTo>
                  <a:pt x="8869" y="10059"/>
                </a:lnTo>
                <a:lnTo>
                  <a:pt x="8713" y="14201"/>
                </a:lnTo>
                <a:lnTo>
                  <a:pt x="8713" y="23521"/>
                </a:lnTo>
                <a:lnTo>
                  <a:pt x="0" y="23521"/>
                </a:lnTo>
                <a:lnTo>
                  <a:pt x="0" y="31399"/>
                </a:lnTo>
                <a:lnTo>
                  <a:pt x="8713" y="31399"/>
                </a:lnTo>
                <a:lnTo>
                  <a:pt x="8713" y="82659"/>
                </a:lnTo>
                <a:lnTo>
                  <a:pt x="19123" y="82659"/>
                </a:lnTo>
                <a:lnTo>
                  <a:pt x="19123" y="31399"/>
                </a:lnTo>
                <a:lnTo>
                  <a:pt x="29650" y="31399"/>
                </a:lnTo>
                <a:lnTo>
                  <a:pt x="29650" y="23521"/>
                </a:lnTo>
                <a:lnTo>
                  <a:pt x="19240" y="23521"/>
                </a:lnTo>
                <a:lnTo>
                  <a:pt x="19240" y="17086"/>
                </a:lnTo>
                <a:lnTo>
                  <a:pt x="19552" y="13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572255" y="4821614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8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9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618226" y="4863956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671798" y="4821614"/>
            <a:ext cx="76611" cy="53599"/>
          </a:xfrm>
          <a:custGeom>
            <a:avLst/>
            <a:gdLst/>
            <a:ahLst/>
            <a:cxnLst/>
            <a:rect l="l" t="t" r="r" b="b"/>
            <a:pathLst>
              <a:path w="84272" h="60746">
                <a:moveTo>
                  <a:pt x="10409" y="1331"/>
                </a:move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lnTo>
                  <a:pt x="10526" y="21580"/>
                </a:lnTo>
                <a:lnTo>
                  <a:pt x="12154" y="16291"/>
                </a:lnTo>
                <a:lnTo>
                  <a:pt x="15410" y="13369"/>
                </a:lnTo>
                <a:lnTo>
                  <a:pt x="18665" y="10447"/>
                </a:lnTo>
                <a:lnTo>
                  <a:pt x="22281" y="8987"/>
                </a:lnTo>
                <a:lnTo>
                  <a:pt x="30624" y="8987"/>
                </a:lnTo>
                <a:lnTo>
                  <a:pt x="33607" y="10373"/>
                </a:lnTo>
                <a:lnTo>
                  <a:pt x="35206" y="13147"/>
                </a:lnTo>
                <a:lnTo>
                  <a:pt x="36219" y="14997"/>
                </a:lnTo>
                <a:lnTo>
                  <a:pt x="36726" y="17937"/>
                </a:lnTo>
                <a:lnTo>
                  <a:pt x="36726" y="60746"/>
                </a:lnTo>
                <a:lnTo>
                  <a:pt x="47428" y="60746"/>
                </a:lnTo>
                <a:lnTo>
                  <a:pt x="47428" y="20045"/>
                </a:lnTo>
                <a:lnTo>
                  <a:pt x="48920" y="15662"/>
                </a:lnTo>
                <a:lnTo>
                  <a:pt x="51902" y="13036"/>
                </a:lnTo>
                <a:lnTo>
                  <a:pt x="54885" y="10410"/>
                </a:lnTo>
                <a:lnTo>
                  <a:pt x="58443" y="9098"/>
                </a:lnTo>
                <a:lnTo>
                  <a:pt x="65577" y="9098"/>
                </a:lnTo>
                <a:lnTo>
                  <a:pt x="68121" y="9837"/>
                </a:lnTo>
                <a:lnTo>
                  <a:pt x="70207" y="11317"/>
                </a:lnTo>
                <a:lnTo>
                  <a:pt x="72293" y="12796"/>
                </a:lnTo>
                <a:lnTo>
                  <a:pt x="73336" y="15514"/>
                </a:lnTo>
                <a:lnTo>
                  <a:pt x="73336" y="60746"/>
                </a:lnTo>
                <a:lnTo>
                  <a:pt x="84272" y="60746"/>
                </a:lnTo>
                <a:lnTo>
                  <a:pt x="84272" y="15940"/>
                </a:lnTo>
                <a:lnTo>
                  <a:pt x="83453" y="11760"/>
                </a:lnTo>
                <a:lnTo>
                  <a:pt x="81816" y="8654"/>
                </a:lnTo>
                <a:lnTo>
                  <a:pt x="78775" y="2884"/>
                </a:lnTo>
                <a:lnTo>
                  <a:pt x="73043" y="0"/>
                </a:lnTo>
                <a:lnTo>
                  <a:pt x="60684" y="0"/>
                </a:lnTo>
                <a:lnTo>
                  <a:pt x="57136" y="767"/>
                </a:lnTo>
                <a:lnTo>
                  <a:pt x="53978" y="2302"/>
                </a:lnTo>
                <a:lnTo>
                  <a:pt x="50820" y="3837"/>
                </a:lnTo>
                <a:lnTo>
                  <a:pt x="48072" y="6194"/>
                </a:lnTo>
                <a:lnTo>
                  <a:pt x="45732" y="9375"/>
                </a:lnTo>
                <a:lnTo>
                  <a:pt x="44329" y="6786"/>
                </a:lnTo>
                <a:lnTo>
                  <a:pt x="42769" y="4826"/>
                </a:lnTo>
                <a:lnTo>
                  <a:pt x="41054" y="3494"/>
                </a:lnTo>
                <a:lnTo>
                  <a:pt x="38013" y="1164"/>
                </a:lnTo>
                <a:lnTo>
                  <a:pt x="33997" y="0"/>
                </a:lnTo>
                <a:lnTo>
                  <a:pt x="24601" y="0"/>
                </a:lnTo>
                <a:lnTo>
                  <a:pt x="20663" y="1127"/>
                </a:lnTo>
                <a:lnTo>
                  <a:pt x="17193" y="3384"/>
                </a:lnTo>
                <a:lnTo>
                  <a:pt x="15166" y="4715"/>
                </a:lnTo>
                <a:lnTo>
                  <a:pt x="12905" y="6842"/>
                </a:lnTo>
                <a:lnTo>
                  <a:pt x="10409" y="9763"/>
                </a:lnTo>
                <a:lnTo>
                  <a:pt x="10409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604402" y="4821272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0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8"/>
                </a:lnTo>
                <a:lnTo>
                  <a:pt x="10819" y="38888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5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3" y="0"/>
                </a:lnTo>
                <a:lnTo>
                  <a:pt x="20527" y="0"/>
                </a:lnTo>
                <a:lnTo>
                  <a:pt x="13353" y="2958"/>
                </a:lnTo>
                <a:lnTo>
                  <a:pt x="8011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0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329555" y="4803307"/>
            <a:ext cx="61884" cy="71906"/>
          </a:xfrm>
          <a:custGeom>
            <a:avLst/>
            <a:gdLst/>
            <a:ahLst/>
            <a:cxnLst/>
            <a:rect l="l" t="t" r="r" b="b"/>
            <a:pathLst>
              <a:path w="68072" h="81494">
                <a:moveTo>
                  <a:pt x="11637" y="9486"/>
                </a:moveTo>
                <a:lnTo>
                  <a:pt x="44036" y="9486"/>
                </a:lnTo>
                <a:lnTo>
                  <a:pt x="47214" y="10041"/>
                </a:lnTo>
                <a:lnTo>
                  <a:pt x="49592" y="11150"/>
                </a:lnTo>
                <a:lnTo>
                  <a:pt x="54037" y="13258"/>
                </a:lnTo>
                <a:lnTo>
                  <a:pt x="56259" y="17216"/>
                </a:lnTo>
                <a:lnTo>
                  <a:pt x="59787" y="39554"/>
                </a:lnTo>
                <a:lnTo>
                  <a:pt x="62760" y="37058"/>
                </a:lnTo>
                <a:lnTo>
                  <a:pt x="64885" y="33951"/>
                </a:lnTo>
                <a:lnTo>
                  <a:pt x="67010" y="30844"/>
                </a:lnTo>
                <a:lnTo>
                  <a:pt x="68072" y="26850"/>
                </a:lnTo>
                <a:lnTo>
                  <a:pt x="68072" y="12611"/>
                </a:lnTo>
                <a:lnTo>
                  <a:pt x="64037" y="6194"/>
                </a:lnTo>
                <a:lnTo>
                  <a:pt x="55967" y="2718"/>
                </a:lnTo>
                <a:lnTo>
                  <a:pt x="51717" y="906"/>
                </a:lnTo>
                <a:lnTo>
                  <a:pt x="46317" y="0"/>
                </a:lnTo>
                <a:lnTo>
                  <a:pt x="0" y="0"/>
                </a:lnTo>
                <a:lnTo>
                  <a:pt x="0" y="81494"/>
                </a:lnTo>
                <a:lnTo>
                  <a:pt x="11637" y="81494"/>
                </a:lnTo>
                <a:lnTo>
                  <a:pt x="11637" y="46544"/>
                </a:lnTo>
                <a:lnTo>
                  <a:pt x="42886" y="46544"/>
                </a:lnTo>
                <a:lnTo>
                  <a:pt x="46376" y="47043"/>
                </a:lnTo>
                <a:lnTo>
                  <a:pt x="48598" y="48042"/>
                </a:lnTo>
                <a:lnTo>
                  <a:pt x="52497" y="49854"/>
                </a:lnTo>
                <a:lnTo>
                  <a:pt x="51493" y="34228"/>
                </a:lnTo>
                <a:lnTo>
                  <a:pt x="48315" y="36299"/>
                </a:lnTo>
                <a:lnTo>
                  <a:pt x="43997" y="37335"/>
                </a:lnTo>
                <a:lnTo>
                  <a:pt x="11637" y="37335"/>
                </a:lnTo>
                <a:lnTo>
                  <a:pt x="11637" y="9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323123" y="4925110"/>
            <a:ext cx="696004" cy="68969"/>
          </a:xfrm>
          <a:custGeom>
            <a:avLst/>
            <a:gdLst/>
            <a:ahLst/>
            <a:cxnLst/>
            <a:rect l="l" t="t" r="r" b="b"/>
            <a:pathLst>
              <a:path w="765604" h="78165">
                <a:moveTo>
                  <a:pt x="294260" y="76002"/>
                </a:moveTo>
                <a:lnTo>
                  <a:pt x="294260" y="40996"/>
                </a:lnTo>
                <a:lnTo>
                  <a:pt x="294524" y="38010"/>
                </a:lnTo>
                <a:lnTo>
                  <a:pt x="295050" y="35920"/>
                </a:lnTo>
                <a:lnTo>
                  <a:pt x="295576" y="33831"/>
                </a:lnTo>
                <a:lnTo>
                  <a:pt x="296717" y="31806"/>
                </a:lnTo>
                <a:lnTo>
                  <a:pt x="298471" y="29846"/>
                </a:lnTo>
                <a:lnTo>
                  <a:pt x="300655" y="27405"/>
                </a:lnTo>
                <a:lnTo>
                  <a:pt x="303189" y="25777"/>
                </a:lnTo>
                <a:lnTo>
                  <a:pt x="306074" y="24964"/>
                </a:lnTo>
                <a:lnTo>
                  <a:pt x="307672" y="24483"/>
                </a:lnTo>
                <a:lnTo>
                  <a:pt x="309719" y="24243"/>
                </a:lnTo>
                <a:lnTo>
                  <a:pt x="317127" y="24243"/>
                </a:lnTo>
                <a:lnTo>
                  <a:pt x="320519" y="26092"/>
                </a:lnTo>
                <a:lnTo>
                  <a:pt x="322390" y="29790"/>
                </a:lnTo>
                <a:lnTo>
                  <a:pt x="323521" y="32009"/>
                </a:lnTo>
                <a:lnTo>
                  <a:pt x="324086" y="34931"/>
                </a:lnTo>
                <a:lnTo>
                  <a:pt x="324086" y="76002"/>
                </a:lnTo>
                <a:lnTo>
                  <a:pt x="334788" y="76002"/>
                </a:lnTo>
                <a:lnTo>
                  <a:pt x="334788" y="31898"/>
                </a:lnTo>
                <a:lnTo>
                  <a:pt x="333931" y="27294"/>
                </a:lnTo>
                <a:lnTo>
                  <a:pt x="332215" y="24076"/>
                </a:lnTo>
                <a:lnTo>
                  <a:pt x="329096" y="18196"/>
                </a:lnTo>
                <a:lnTo>
                  <a:pt x="323092" y="15255"/>
                </a:lnTo>
                <a:lnTo>
                  <a:pt x="310148" y="15255"/>
                </a:lnTo>
                <a:lnTo>
                  <a:pt x="306464" y="16014"/>
                </a:lnTo>
                <a:lnTo>
                  <a:pt x="303150" y="17530"/>
                </a:lnTo>
                <a:lnTo>
                  <a:pt x="299836" y="19046"/>
                </a:lnTo>
                <a:lnTo>
                  <a:pt x="296697" y="21543"/>
                </a:lnTo>
                <a:lnTo>
                  <a:pt x="293734" y="25019"/>
                </a:lnTo>
                <a:lnTo>
                  <a:pt x="293734" y="16587"/>
                </a:lnTo>
                <a:lnTo>
                  <a:pt x="283734" y="16587"/>
                </a:lnTo>
                <a:lnTo>
                  <a:pt x="283734" y="76002"/>
                </a:lnTo>
                <a:lnTo>
                  <a:pt x="294260" y="76002"/>
                </a:lnTo>
                <a:close/>
              </a:path>
              <a:path w="765604" h="78165">
                <a:moveTo>
                  <a:pt x="480047" y="67061"/>
                </a:moveTo>
                <a:lnTo>
                  <a:pt x="475262" y="69567"/>
                </a:lnTo>
                <a:lnTo>
                  <a:pt x="461928" y="69567"/>
                </a:lnTo>
                <a:lnTo>
                  <a:pt x="457288" y="67458"/>
                </a:lnTo>
                <a:lnTo>
                  <a:pt x="454364" y="63242"/>
                </a:lnTo>
                <a:lnTo>
                  <a:pt x="458672" y="78165"/>
                </a:lnTo>
                <a:lnTo>
                  <a:pt x="477621" y="78165"/>
                </a:lnTo>
                <a:lnTo>
                  <a:pt x="480047" y="67061"/>
                </a:lnTo>
                <a:close/>
              </a:path>
              <a:path w="765604" h="78165">
                <a:moveTo>
                  <a:pt x="553764" y="76002"/>
                </a:moveTo>
                <a:lnTo>
                  <a:pt x="553764" y="40996"/>
                </a:lnTo>
                <a:lnTo>
                  <a:pt x="554027" y="38010"/>
                </a:lnTo>
                <a:lnTo>
                  <a:pt x="554553" y="35920"/>
                </a:lnTo>
                <a:lnTo>
                  <a:pt x="555080" y="33831"/>
                </a:lnTo>
                <a:lnTo>
                  <a:pt x="556220" y="31806"/>
                </a:lnTo>
                <a:lnTo>
                  <a:pt x="557974" y="29846"/>
                </a:lnTo>
                <a:lnTo>
                  <a:pt x="560158" y="27405"/>
                </a:lnTo>
                <a:lnTo>
                  <a:pt x="562692" y="25777"/>
                </a:lnTo>
                <a:lnTo>
                  <a:pt x="565577" y="24964"/>
                </a:lnTo>
                <a:lnTo>
                  <a:pt x="567176" y="24483"/>
                </a:lnTo>
                <a:lnTo>
                  <a:pt x="569222" y="24243"/>
                </a:lnTo>
                <a:lnTo>
                  <a:pt x="576630" y="24243"/>
                </a:lnTo>
                <a:lnTo>
                  <a:pt x="580022" y="26092"/>
                </a:lnTo>
                <a:lnTo>
                  <a:pt x="581893" y="29790"/>
                </a:lnTo>
                <a:lnTo>
                  <a:pt x="583024" y="32009"/>
                </a:lnTo>
                <a:lnTo>
                  <a:pt x="583590" y="34931"/>
                </a:lnTo>
                <a:lnTo>
                  <a:pt x="583590" y="76002"/>
                </a:lnTo>
                <a:lnTo>
                  <a:pt x="594292" y="76002"/>
                </a:lnTo>
                <a:lnTo>
                  <a:pt x="594292" y="31898"/>
                </a:lnTo>
                <a:lnTo>
                  <a:pt x="593434" y="27294"/>
                </a:lnTo>
                <a:lnTo>
                  <a:pt x="591719" y="24076"/>
                </a:lnTo>
                <a:lnTo>
                  <a:pt x="588599" y="18196"/>
                </a:lnTo>
                <a:lnTo>
                  <a:pt x="582595" y="15255"/>
                </a:lnTo>
                <a:lnTo>
                  <a:pt x="569651" y="15255"/>
                </a:lnTo>
                <a:lnTo>
                  <a:pt x="565967" y="16014"/>
                </a:lnTo>
                <a:lnTo>
                  <a:pt x="562653" y="17530"/>
                </a:lnTo>
                <a:lnTo>
                  <a:pt x="559339" y="19046"/>
                </a:lnTo>
                <a:lnTo>
                  <a:pt x="556201" y="21543"/>
                </a:lnTo>
                <a:lnTo>
                  <a:pt x="553238" y="25019"/>
                </a:lnTo>
                <a:lnTo>
                  <a:pt x="553238" y="16587"/>
                </a:lnTo>
                <a:lnTo>
                  <a:pt x="543237" y="16587"/>
                </a:lnTo>
                <a:lnTo>
                  <a:pt x="543237" y="76002"/>
                </a:lnTo>
                <a:lnTo>
                  <a:pt x="553764" y="76002"/>
                </a:lnTo>
                <a:close/>
              </a:path>
              <a:path w="765604" h="78165">
                <a:moveTo>
                  <a:pt x="623240" y="18233"/>
                </a:moveTo>
                <a:lnTo>
                  <a:pt x="617782" y="24187"/>
                </a:lnTo>
                <a:lnTo>
                  <a:pt x="621174" y="41551"/>
                </a:lnTo>
                <a:lnTo>
                  <a:pt x="621369" y="36447"/>
                </a:lnTo>
                <a:lnTo>
                  <a:pt x="623104" y="32240"/>
                </a:lnTo>
                <a:lnTo>
                  <a:pt x="626379" y="28930"/>
                </a:lnTo>
                <a:lnTo>
                  <a:pt x="630375" y="15255"/>
                </a:lnTo>
                <a:lnTo>
                  <a:pt x="623240" y="18233"/>
                </a:lnTo>
                <a:close/>
              </a:path>
              <a:path w="765604" h="78165">
                <a:moveTo>
                  <a:pt x="666790" y="49484"/>
                </a:moveTo>
                <a:lnTo>
                  <a:pt x="666790" y="43493"/>
                </a:lnTo>
                <a:lnTo>
                  <a:pt x="666478" y="39129"/>
                </a:lnTo>
                <a:lnTo>
                  <a:pt x="665854" y="36392"/>
                </a:lnTo>
                <a:lnTo>
                  <a:pt x="665152" y="32398"/>
                </a:lnTo>
                <a:lnTo>
                  <a:pt x="663749" y="28903"/>
                </a:lnTo>
                <a:lnTo>
                  <a:pt x="661643" y="25907"/>
                </a:lnTo>
                <a:lnTo>
                  <a:pt x="659460" y="22763"/>
                </a:lnTo>
                <a:lnTo>
                  <a:pt x="656282" y="20202"/>
                </a:lnTo>
                <a:lnTo>
                  <a:pt x="652111" y="18223"/>
                </a:lnTo>
                <a:lnTo>
                  <a:pt x="647939" y="16245"/>
                </a:lnTo>
                <a:lnTo>
                  <a:pt x="643631" y="15255"/>
                </a:lnTo>
                <a:lnTo>
                  <a:pt x="630375" y="15255"/>
                </a:lnTo>
                <a:lnTo>
                  <a:pt x="626379" y="28930"/>
                </a:lnTo>
                <a:lnTo>
                  <a:pt x="629654" y="25620"/>
                </a:lnTo>
                <a:lnTo>
                  <a:pt x="633708" y="23965"/>
                </a:lnTo>
                <a:lnTo>
                  <a:pt x="645288" y="23965"/>
                </a:lnTo>
                <a:lnTo>
                  <a:pt x="650103" y="26369"/>
                </a:lnTo>
                <a:lnTo>
                  <a:pt x="652988" y="31177"/>
                </a:lnTo>
                <a:lnTo>
                  <a:pt x="654547" y="33766"/>
                </a:lnTo>
                <a:lnTo>
                  <a:pt x="655542" y="37224"/>
                </a:lnTo>
                <a:lnTo>
                  <a:pt x="655970" y="41551"/>
                </a:lnTo>
                <a:lnTo>
                  <a:pt x="621174" y="41551"/>
                </a:lnTo>
                <a:lnTo>
                  <a:pt x="617782" y="24187"/>
                </a:lnTo>
                <a:lnTo>
                  <a:pt x="612324" y="30142"/>
                </a:lnTo>
                <a:lnTo>
                  <a:pt x="609594" y="37890"/>
                </a:lnTo>
                <a:lnTo>
                  <a:pt x="609594" y="57121"/>
                </a:lnTo>
                <a:lnTo>
                  <a:pt x="612304" y="64657"/>
                </a:lnTo>
                <a:lnTo>
                  <a:pt x="617723" y="70038"/>
                </a:lnTo>
                <a:lnTo>
                  <a:pt x="623143" y="75419"/>
                </a:lnTo>
                <a:lnTo>
                  <a:pt x="629751" y="78110"/>
                </a:lnTo>
                <a:lnTo>
                  <a:pt x="640746" y="78110"/>
                </a:lnTo>
                <a:lnTo>
                  <a:pt x="643611" y="77814"/>
                </a:lnTo>
                <a:lnTo>
                  <a:pt x="646146" y="77222"/>
                </a:lnTo>
                <a:lnTo>
                  <a:pt x="650863" y="76187"/>
                </a:lnTo>
                <a:lnTo>
                  <a:pt x="654820" y="74190"/>
                </a:lnTo>
                <a:lnTo>
                  <a:pt x="658017" y="71231"/>
                </a:lnTo>
                <a:lnTo>
                  <a:pt x="659928" y="69530"/>
                </a:lnTo>
                <a:lnTo>
                  <a:pt x="661653" y="67338"/>
                </a:lnTo>
                <a:lnTo>
                  <a:pt x="663193" y="64657"/>
                </a:lnTo>
                <a:lnTo>
                  <a:pt x="664733" y="61976"/>
                </a:lnTo>
                <a:lnTo>
                  <a:pt x="665640" y="59544"/>
                </a:lnTo>
                <a:lnTo>
                  <a:pt x="665912" y="57362"/>
                </a:lnTo>
                <a:lnTo>
                  <a:pt x="655561" y="57362"/>
                </a:lnTo>
                <a:lnTo>
                  <a:pt x="654781" y="59988"/>
                </a:lnTo>
                <a:lnTo>
                  <a:pt x="653456" y="62299"/>
                </a:lnTo>
                <a:lnTo>
                  <a:pt x="651584" y="64296"/>
                </a:lnTo>
                <a:lnTo>
                  <a:pt x="648309" y="67736"/>
                </a:lnTo>
                <a:lnTo>
                  <a:pt x="643923" y="69456"/>
                </a:lnTo>
                <a:lnTo>
                  <a:pt x="632539" y="69456"/>
                </a:lnTo>
                <a:lnTo>
                  <a:pt x="628192" y="67634"/>
                </a:lnTo>
                <a:lnTo>
                  <a:pt x="625385" y="63991"/>
                </a:lnTo>
                <a:lnTo>
                  <a:pt x="622578" y="60348"/>
                </a:lnTo>
                <a:lnTo>
                  <a:pt x="621076" y="55513"/>
                </a:lnTo>
                <a:lnTo>
                  <a:pt x="620881" y="49484"/>
                </a:lnTo>
                <a:lnTo>
                  <a:pt x="666790" y="49484"/>
                </a:lnTo>
                <a:close/>
              </a:path>
              <a:path w="765604" h="78165">
                <a:moveTo>
                  <a:pt x="675893" y="76002"/>
                </a:moveTo>
                <a:lnTo>
                  <a:pt x="689227" y="76002"/>
                </a:lnTo>
                <a:lnTo>
                  <a:pt x="704316" y="53700"/>
                </a:lnTo>
                <a:lnTo>
                  <a:pt x="719872" y="76002"/>
                </a:lnTo>
                <a:lnTo>
                  <a:pt x="733322" y="76002"/>
                </a:lnTo>
                <a:lnTo>
                  <a:pt x="711275" y="45545"/>
                </a:lnTo>
                <a:lnTo>
                  <a:pt x="732387" y="16864"/>
                </a:lnTo>
                <a:lnTo>
                  <a:pt x="719579" y="16587"/>
                </a:lnTo>
                <a:lnTo>
                  <a:pt x="705017" y="37501"/>
                </a:lnTo>
                <a:lnTo>
                  <a:pt x="690631" y="16587"/>
                </a:lnTo>
                <a:lnTo>
                  <a:pt x="677005" y="16587"/>
                </a:lnTo>
                <a:lnTo>
                  <a:pt x="697941" y="45545"/>
                </a:lnTo>
                <a:lnTo>
                  <a:pt x="675893" y="76002"/>
                </a:lnTo>
                <a:close/>
              </a:path>
              <a:path w="765604" h="78165">
                <a:moveTo>
                  <a:pt x="757592" y="76945"/>
                </a:moveTo>
                <a:lnTo>
                  <a:pt x="760526" y="76871"/>
                </a:lnTo>
                <a:lnTo>
                  <a:pt x="763138" y="76575"/>
                </a:lnTo>
                <a:lnTo>
                  <a:pt x="765604" y="76002"/>
                </a:lnTo>
                <a:lnTo>
                  <a:pt x="765604" y="68124"/>
                </a:lnTo>
                <a:lnTo>
                  <a:pt x="762427" y="68291"/>
                </a:lnTo>
                <a:lnTo>
                  <a:pt x="760010" y="68291"/>
                </a:lnTo>
                <a:lnTo>
                  <a:pt x="757826" y="67680"/>
                </a:lnTo>
                <a:lnTo>
                  <a:pt x="755604" y="65591"/>
                </a:lnTo>
                <a:lnTo>
                  <a:pt x="755604" y="24742"/>
                </a:lnTo>
                <a:lnTo>
                  <a:pt x="765604" y="24742"/>
                </a:lnTo>
                <a:lnTo>
                  <a:pt x="765604" y="16587"/>
                </a:lnTo>
                <a:lnTo>
                  <a:pt x="755604" y="16587"/>
                </a:lnTo>
                <a:lnTo>
                  <a:pt x="755604" y="0"/>
                </a:lnTo>
                <a:lnTo>
                  <a:pt x="744960" y="0"/>
                </a:lnTo>
                <a:lnTo>
                  <a:pt x="744960" y="16587"/>
                </a:lnTo>
                <a:lnTo>
                  <a:pt x="736481" y="16587"/>
                </a:lnTo>
                <a:lnTo>
                  <a:pt x="736481" y="24742"/>
                </a:lnTo>
                <a:lnTo>
                  <a:pt x="744960" y="24742"/>
                </a:lnTo>
                <a:lnTo>
                  <a:pt x="744960" y="67884"/>
                </a:lnTo>
                <a:lnTo>
                  <a:pt x="745838" y="70981"/>
                </a:lnTo>
                <a:lnTo>
                  <a:pt x="747592" y="73367"/>
                </a:lnTo>
                <a:lnTo>
                  <a:pt x="749347" y="75752"/>
                </a:lnTo>
                <a:lnTo>
                  <a:pt x="752680" y="76945"/>
                </a:lnTo>
                <a:lnTo>
                  <a:pt x="757592" y="76945"/>
                </a:lnTo>
                <a:close/>
              </a:path>
              <a:path w="765604" h="78165">
                <a:moveTo>
                  <a:pt x="441693" y="64342"/>
                </a:moveTo>
                <a:lnTo>
                  <a:pt x="446762" y="69872"/>
                </a:lnTo>
                <a:lnTo>
                  <a:pt x="451830" y="75401"/>
                </a:lnTo>
                <a:lnTo>
                  <a:pt x="458672" y="78165"/>
                </a:lnTo>
                <a:lnTo>
                  <a:pt x="454364" y="63242"/>
                </a:lnTo>
                <a:lnTo>
                  <a:pt x="451440" y="59026"/>
                </a:lnTo>
                <a:lnTo>
                  <a:pt x="449978" y="53756"/>
                </a:lnTo>
                <a:lnTo>
                  <a:pt x="449978" y="40848"/>
                </a:lnTo>
                <a:lnTo>
                  <a:pt x="451440" y="35227"/>
                </a:lnTo>
                <a:lnTo>
                  <a:pt x="454364" y="30567"/>
                </a:lnTo>
                <a:lnTo>
                  <a:pt x="457288" y="25907"/>
                </a:lnTo>
                <a:lnTo>
                  <a:pt x="461967" y="23577"/>
                </a:lnTo>
                <a:lnTo>
                  <a:pt x="475652" y="23577"/>
                </a:lnTo>
                <a:lnTo>
                  <a:pt x="480759" y="26314"/>
                </a:lnTo>
                <a:lnTo>
                  <a:pt x="483722" y="31787"/>
                </a:lnTo>
                <a:lnTo>
                  <a:pt x="485594" y="35264"/>
                </a:lnTo>
                <a:lnTo>
                  <a:pt x="486529" y="39776"/>
                </a:lnTo>
                <a:lnTo>
                  <a:pt x="486529" y="51463"/>
                </a:lnTo>
                <a:lnTo>
                  <a:pt x="485233" y="57038"/>
                </a:lnTo>
                <a:lnTo>
                  <a:pt x="482640" y="62050"/>
                </a:lnTo>
                <a:lnTo>
                  <a:pt x="480047" y="67061"/>
                </a:lnTo>
                <a:lnTo>
                  <a:pt x="477621" y="78165"/>
                </a:lnTo>
                <a:lnTo>
                  <a:pt x="485243" y="75040"/>
                </a:lnTo>
                <a:lnTo>
                  <a:pt x="490155" y="68790"/>
                </a:lnTo>
                <a:lnTo>
                  <a:pt x="495068" y="62540"/>
                </a:lnTo>
                <a:lnTo>
                  <a:pt x="497524" y="54625"/>
                </a:lnTo>
                <a:lnTo>
                  <a:pt x="497524" y="35134"/>
                </a:lnTo>
                <a:lnTo>
                  <a:pt x="494736" y="27627"/>
                </a:lnTo>
                <a:lnTo>
                  <a:pt x="489161" y="22523"/>
                </a:lnTo>
                <a:lnTo>
                  <a:pt x="483586" y="17419"/>
                </a:lnTo>
                <a:lnTo>
                  <a:pt x="476763" y="14867"/>
                </a:lnTo>
                <a:lnTo>
                  <a:pt x="459686" y="14867"/>
                </a:lnTo>
                <a:lnTo>
                  <a:pt x="452512" y="17826"/>
                </a:lnTo>
                <a:lnTo>
                  <a:pt x="447171" y="23743"/>
                </a:lnTo>
                <a:lnTo>
                  <a:pt x="441830" y="29661"/>
                </a:lnTo>
                <a:lnTo>
                  <a:pt x="439159" y="37612"/>
                </a:lnTo>
                <a:lnTo>
                  <a:pt x="439159" y="56918"/>
                </a:lnTo>
                <a:lnTo>
                  <a:pt x="441693" y="64342"/>
                </a:lnTo>
                <a:close/>
              </a:path>
              <a:path w="765604" h="78165">
                <a:moveTo>
                  <a:pt x="428223" y="76945"/>
                </a:moveTo>
                <a:lnTo>
                  <a:pt x="431157" y="76871"/>
                </a:lnTo>
                <a:lnTo>
                  <a:pt x="433769" y="76575"/>
                </a:lnTo>
                <a:lnTo>
                  <a:pt x="436235" y="76002"/>
                </a:lnTo>
                <a:lnTo>
                  <a:pt x="436235" y="68124"/>
                </a:lnTo>
                <a:lnTo>
                  <a:pt x="433057" y="68291"/>
                </a:lnTo>
                <a:lnTo>
                  <a:pt x="430640" y="68291"/>
                </a:lnTo>
                <a:lnTo>
                  <a:pt x="428457" y="67680"/>
                </a:lnTo>
                <a:lnTo>
                  <a:pt x="426234" y="65591"/>
                </a:lnTo>
                <a:lnTo>
                  <a:pt x="426234" y="24742"/>
                </a:lnTo>
                <a:lnTo>
                  <a:pt x="436235" y="24742"/>
                </a:lnTo>
                <a:lnTo>
                  <a:pt x="436235" y="16587"/>
                </a:lnTo>
                <a:lnTo>
                  <a:pt x="426234" y="16587"/>
                </a:lnTo>
                <a:lnTo>
                  <a:pt x="426234" y="0"/>
                </a:lnTo>
                <a:lnTo>
                  <a:pt x="415591" y="0"/>
                </a:lnTo>
                <a:lnTo>
                  <a:pt x="415591" y="16587"/>
                </a:lnTo>
                <a:lnTo>
                  <a:pt x="407111" y="16587"/>
                </a:lnTo>
                <a:lnTo>
                  <a:pt x="407111" y="24742"/>
                </a:lnTo>
                <a:lnTo>
                  <a:pt x="415591" y="24742"/>
                </a:lnTo>
                <a:lnTo>
                  <a:pt x="415591" y="67884"/>
                </a:lnTo>
                <a:lnTo>
                  <a:pt x="416468" y="70981"/>
                </a:lnTo>
                <a:lnTo>
                  <a:pt x="418223" y="73367"/>
                </a:lnTo>
                <a:lnTo>
                  <a:pt x="419977" y="75752"/>
                </a:lnTo>
                <a:lnTo>
                  <a:pt x="423310" y="76945"/>
                </a:lnTo>
                <a:lnTo>
                  <a:pt x="428223" y="76945"/>
                </a:lnTo>
                <a:close/>
              </a:path>
              <a:path w="765604" h="78165">
                <a:moveTo>
                  <a:pt x="368337" y="76945"/>
                </a:moveTo>
                <a:lnTo>
                  <a:pt x="371271" y="76871"/>
                </a:lnTo>
                <a:lnTo>
                  <a:pt x="373883" y="76575"/>
                </a:lnTo>
                <a:lnTo>
                  <a:pt x="376349" y="76002"/>
                </a:lnTo>
                <a:lnTo>
                  <a:pt x="376349" y="68124"/>
                </a:lnTo>
                <a:lnTo>
                  <a:pt x="373172" y="68291"/>
                </a:lnTo>
                <a:lnTo>
                  <a:pt x="370755" y="68291"/>
                </a:lnTo>
                <a:lnTo>
                  <a:pt x="368571" y="67680"/>
                </a:lnTo>
                <a:lnTo>
                  <a:pt x="366349" y="65591"/>
                </a:lnTo>
                <a:lnTo>
                  <a:pt x="366349" y="24742"/>
                </a:lnTo>
                <a:lnTo>
                  <a:pt x="376349" y="24742"/>
                </a:lnTo>
                <a:lnTo>
                  <a:pt x="376349" y="16587"/>
                </a:lnTo>
                <a:lnTo>
                  <a:pt x="366349" y="16587"/>
                </a:lnTo>
                <a:lnTo>
                  <a:pt x="366349" y="0"/>
                </a:lnTo>
                <a:lnTo>
                  <a:pt x="355705" y="0"/>
                </a:lnTo>
                <a:lnTo>
                  <a:pt x="355705" y="16587"/>
                </a:lnTo>
                <a:lnTo>
                  <a:pt x="347226" y="16587"/>
                </a:lnTo>
                <a:lnTo>
                  <a:pt x="347226" y="24742"/>
                </a:lnTo>
                <a:lnTo>
                  <a:pt x="355705" y="24742"/>
                </a:lnTo>
                <a:lnTo>
                  <a:pt x="355705" y="67884"/>
                </a:lnTo>
                <a:lnTo>
                  <a:pt x="356583" y="70981"/>
                </a:lnTo>
                <a:lnTo>
                  <a:pt x="358337" y="73367"/>
                </a:lnTo>
                <a:lnTo>
                  <a:pt x="360092" y="75752"/>
                </a:lnTo>
                <a:lnTo>
                  <a:pt x="363425" y="76945"/>
                </a:lnTo>
                <a:lnTo>
                  <a:pt x="368337" y="76945"/>
                </a:lnTo>
                <a:close/>
              </a:path>
              <a:path w="765604" h="78165">
                <a:moveTo>
                  <a:pt x="21716" y="23799"/>
                </a:moveTo>
                <a:lnTo>
                  <a:pt x="33334" y="23799"/>
                </a:lnTo>
                <a:lnTo>
                  <a:pt x="36902" y="25010"/>
                </a:lnTo>
                <a:lnTo>
                  <a:pt x="39124" y="27432"/>
                </a:lnTo>
                <a:lnTo>
                  <a:pt x="41346" y="29855"/>
                </a:lnTo>
                <a:lnTo>
                  <a:pt x="42769" y="32897"/>
                </a:lnTo>
                <a:lnTo>
                  <a:pt x="43393" y="36558"/>
                </a:lnTo>
                <a:lnTo>
                  <a:pt x="53627" y="36558"/>
                </a:lnTo>
                <a:lnTo>
                  <a:pt x="52731" y="28607"/>
                </a:lnTo>
                <a:lnTo>
                  <a:pt x="50070" y="23004"/>
                </a:lnTo>
                <a:lnTo>
                  <a:pt x="45645" y="19749"/>
                </a:lnTo>
                <a:lnTo>
                  <a:pt x="41220" y="16494"/>
                </a:lnTo>
                <a:lnTo>
                  <a:pt x="35478" y="14867"/>
                </a:lnTo>
                <a:lnTo>
                  <a:pt x="20156" y="14867"/>
                </a:lnTo>
                <a:lnTo>
                  <a:pt x="13353" y="17770"/>
                </a:lnTo>
                <a:lnTo>
                  <a:pt x="8012" y="23577"/>
                </a:lnTo>
                <a:lnTo>
                  <a:pt x="1965" y="34133"/>
                </a:lnTo>
                <a:lnTo>
                  <a:pt x="0" y="47931"/>
                </a:lnTo>
                <a:lnTo>
                  <a:pt x="0" y="56437"/>
                </a:lnTo>
                <a:lnTo>
                  <a:pt x="2436" y="63529"/>
                </a:lnTo>
                <a:lnTo>
                  <a:pt x="7310" y="69206"/>
                </a:lnTo>
                <a:lnTo>
                  <a:pt x="12183" y="74883"/>
                </a:lnTo>
                <a:lnTo>
                  <a:pt x="18714" y="77721"/>
                </a:lnTo>
                <a:lnTo>
                  <a:pt x="34192" y="77721"/>
                </a:lnTo>
                <a:lnTo>
                  <a:pt x="40177" y="75900"/>
                </a:lnTo>
                <a:lnTo>
                  <a:pt x="44855" y="72257"/>
                </a:lnTo>
                <a:lnTo>
                  <a:pt x="49534" y="68614"/>
                </a:lnTo>
                <a:lnTo>
                  <a:pt x="52458" y="62854"/>
                </a:lnTo>
                <a:lnTo>
                  <a:pt x="53627" y="54976"/>
                </a:lnTo>
                <a:lnTo>
                  <a:pt x="43393" y="54976"/>
                </a:lnTo>
                <a:lnTo>
                  <a:pt x="42418" y="59377"/>
                </a:lnTo>
                <a:lnTo>
                  <a:pt x="40654" y="62845"/>
                </a:lnTo>
                <a:lnTo>
                  <a:pt x="38100" y="65378"/>
                </a:lnTo>
                <a:lnTo>
                  <a:pt x="35547" y="67911"/>
                </a:lnTo>
                <a:lnTo>
                  <a:pt x="32087" y="69178"/>
                </a:lnTo>
                <a:lnTo>
                  <a:pt x="22028" y="69178"/>
                </a:lnTo>
                <a:lnTo>
                  <a:pt x="17856" y="67144"/>
                </a:lnTo>
                <a:lnTo>
                  <a:pt x="15205" y="63076"/>
                </a:lnTo>
                <a:lnTo>
                  <a:pt x="12554" y="59008"/>
                </a:lnTo>
                <a:lnTo>
                  <a:pt x="11228" y="53996"/>
                </a:lnTo>
                <a:lnTo>
                  <a:pt x="11228" y="42124"/>
                </a:lnTo>
                <a:lnTo>
                  <a:pt x="12164" y="37150"/>
                </a:lnTo>
                <a:lnTo>
                  <a:pt x="14035" y="33119"/>
                </a:lnTo>
                <a:lnTo>
                  <a:pt x="16920" y="26905"/>
                </a:lnTo>
                <a:lnTo>
                  <a:pt x="21716" y="23799"/>
                </a:lnTo>
                <a:close/>
              </a:path>
              <a:path w="765604" h="78165">
                <a:moveTo>
                  <a:pt x="74681" y="16587"/>
                </a:moveTo>
                <a:lnTo>
                  <a:pt x="63920" y="16587"/>
                </a:lnTo>
                <a:lnTo>
                  <a:pt x="63920" y="62040"/>
                </a:lnTo>
                <a:lnTo>
                  <a:pt x="64797" y="66090"/>
                </a:lnTo>
                <a:lnTo>
                  <a:pt x="66552" y="69123"/>
                </a:lnTo>
                <a:lnTo>
                  <a:pt x="69788" y="74781"/>
                </a:lnTo>
                <a:lnTo>
                  <a:pt x="75870" y="77611"/>
                </a:lnTo>
                <a:lnTo>
                  <a:pt x="90530" y="77611"/>
                </a:lnTo>
                <a:lnTo>
                  <a:pt x="95403" y="76057"/>
                </a:lnTo>
                <a:lnTo>
                  <a:pt x="99418" y="72950"/>
                </a:lnTo>
                <a:lnTo>
                  <a:pt x="101446" y="71397"/>
                </a:lnTo>
                <a:lnTo>
                  <a:pt x="103142" y="69493"/>
                </a:lnTo>
                <a:lnTo>
                  <a:pt x="104507" y="67236"/>
                </a:lnTo>
                <a:lnTo>
                  <a:pt x="104390" y="76002"/>
                </a:lnTo>
                <a:lnTo>
                  <a:pt x="114331" y="76002"/>
                </a:lnTo>
                <a:lnTo>
                  <a:pt x="114331" y="16587"/>
                </a:lnTo>
                <a:lnTo>
                  <a:pt x="103805" y="16587"/>
                </a:lnTo>
                <a:lnTo>
                  <a:pt x="103805" y="51574"/>
                </a:lnTo>
                <a:lnTo>
                  <a:pt x="103083" y="56141"/>
                </a:lnTo>
                <a:lnTo>
                  <a:pt x="101641" y="59470"/>
                </a:lnTo>
                <a:lnTo>
                  <a:pt x="98990" y="65683"/>
                </a:lnTo>
                <a:lnTo>
                  <a:pt x="93999" y="68790"/>
                </a:lnTo>
                <a:lnTo>
                  <a:pt x="81562" y="68790"/>
                </a:lnTo>
                <a:lnTo>
                  <a:pt x="78073" y="67015"/>
                </a:lnTo>
                <a:lnTo>
                  <a:pt x="76201" y="63464"/>
                </a:lnTo>
                <a:lnTo>
                  <a:pt x="75188" y="61541"/>
                </a:lnTo>
                <a:lnTo>
                  <a:pt x="74681" y="59063"/>
                </a:lnTo>
                <a:lnTo>
                  <a:pt x="74681" y="16587"/>
                </a:lnTo>
                <a:close/>
              </a:path>
              <a:path w="765604" h="78165">
                <a:moveTo>
                  <a:pt x="134313" y="16587"/>
                </a:moveTo>
                <a:lnTo>
                  <a:pt x="134313" y="76002"/>
                </a:lnTo>
                <a:lnTo>
                  <a:pt x="144839" y="76002"/>
                </a:lnTo>
                <a:lnTo>
                  <a:pt x="144839" y="37612"/>
                </a:lnTo>
                <a:lnTo>
                  <a:pt x="146262" y="33886"/>
                </a:lnTo>
                <a:lnTo>
                  <a:pt x="149109" y="30650"/>
                </a:lnTo>
                <a:lnTo>
                  <a:pt x="151955" y="27414"/>
                </a:lnTo>
                <a:lnTo>
                  <a:pt x="156029" y="25796"/>
                </a:lnTo>
                <a:lnTo>
                  <a:pt x="162530" y="25814"/>
                </a:lnTo>
                <a:lnTo>
                  <a:pt x="164782" y="26073"/>
                </a:lnTo>
                <a:lnTo>
                  <a:pt x="164782" y="15533"/>
                </a:lnTo>
                <a:lnTo>
                  <a:pt x="163651" y="15422"/>
                </a:lnTo>
                <a:lnTo>
                  <a:pt x="161390" y="15255"/>
                </a:lnTo>
                <a:lnTo>
                  <a:pt x="157218" y="15255"/>
                </a:lnTo>
                <a:lnTo>
                  <a:pt x="153534" y="16688"/>
                </a:lnTo>
                <a:lnTo>
                  <a:pt x="150337" y="19555"/>
                </a:lnTo>
                <a:lnTo>
                  <a:pt x="147140" y="22421"/>
                </a:lnTo>
                <a:lnTo>
                  <a:pt x="145132" y="24853"/>
                </a:lnTo>
                <a:lnTo>
                  <a:pt x="144313" y="26850"/>
                </a:lnTo>
                <a:lnTo>
                  <a:pt x="144313" y="16587"/>
                </a:lnTo>
                <a:lnTo>
                  <a:pt x="134313" y="16587"/>
                </a:lnTo>
                <a:close/>
              </a:path>
              <a:path w="765604" h="78165">
                <a:moveTo>
                  <a:pt x="174236" y="16587"/>
                </a:moveTo>
                <a:lnTo>
                  <a:pt x="174236" y="76002"/>
                </a:lnTo>
                <a:lnTo>
                  <a:pt x="184763" y="76002"/>
                </a:lnTo>
                <a:lnTo>
                  <a:pt x="184763" y="37612"/>
                </a:lnTo>
                <a:lnTo>
                  <a:pt x="186186" y="33886"/>
                </a:lnTo>
                <a:lnTo>
                  <a:pt x="189032" y="30650"/>
                </a:lnTo>
                <a:lnTo>
                  <a:pt x="191878" y="27414"/>
                </a:lnTo>
                <a:lnTo>
                  <a:pt x="195952" y="25796"/>
                </a:lnTo>
                <a:lnTo>
                  <a:pt x="202454" y="25814"/>
                </a:lnTo>
                <a:lnTo>
                  <a:pt x="204705" y="26073"/>
                </a:lnTo>
                <a:lnTo>
                  <a:pt x="204705" y="15533"/>
                </a:lnTo>
                <a:lnTo>
                  <a:pt x="203575" y="15422"/>
                </a:lnTo>
                <a:lnTo>
                  <a:pt x="201313" y="15255"/>
                </a:lnTo>
                <a:lnTo>
                  <a:pt x="197142" y="15255"/>
                </a:lnTo>
                <a:lnTo>
                  <a:pt x="193457" y="16688"/>
                </a:lnTo>
                <a:lnTo>
                  <a:pt x="190260" y="19555"/>
                </a:lnTo>
                <a:lnTo>
                  <a:pt x="187063" y="22421"/>
                </a:lnTo>
                <a:lnTo>
                  <a:pt x="185055" y="24853"/>
                </a:lnTo>
                <a:lnTo>
                  <a:pt x="184237" y="26850"/>
                </a:lnTo>
                <a:lnTo>
                  <a:pt x="184237" y="16587"/>
                </a:lnTo>
                <a:lnTo>
                  <a:pt x="174236" y="16587"/>
                </a:lnTo>
                <a:close/>
              </a:path>
              <a:path w="765604" h="78165">
                <a:moveTo>
                  <a:pt x="224004" y="18233"/>
                </a:moveTo>
                <a:lnTo>
                  <a:pt x="218546" y="24187"/>
                </a:lnTo>
                <a:lnTo>
                  <a:pt x="221938" y="41551"/>
                </a:lnTo>
                <a:lnTo>
                  <a:pt x="222133" y="36447"/>
                </a:lnTo>
                <a:lnTo>
                  <a:pt x="223868" y="32240"/>
                </a:lnTo>
                <a:lnTo>
                  <a:pt x="227143" y="28930"/>
                </a:lnTo>
                <a:lnTo>
                  <a:pt x="231139" y="15255"/>
                </a:lnTo>
                <a:lnTo>
                  <a:pt x="224004" y="18233"/>
                </a:lnTo>
                <a:close/>
              </a:path>
              <a:path w="765604" h="78165">
                <a:moveTo>
                  <a:pt x="267554" y="49484"/>
                </a:moveTo>
                <a:lnTo>
                  <a:pt x="267554" y="43493"/>
                </a:lnTo>
                <a:lnTo>
                  <a:pt x="267242" y="39129"/>
                </a:lnTo>
                <a:lnTo>
                  <a:pt x="266618" y="36392"/>
                </a:lnTo>
                <a:lnTo>
                  <a:pt x="265916" y="32397"/>
                </a:lnTo>
                <a:lnTo>
                  <a:pt x="264513" y="28903"/>
                </a:lnTo>
                <a:lnTo>
                  <a:pt x="262407" y="25907"/>
                </a:lnTo>
                <a:lnTo>
                  <a:pt x="260224" y="22763"/>
                </a:lnTo>
                <a:lnTo>
                  <a:pt x="257047" y="20202"/>
                </a:lnTo>
                <a:lnTo>
                  <a:pt x="252875" y="18223"/>
                </a:lnTo>
                <a:lnTo>
                  <a:pt x="248703" y="16245"/>
                </a:lnTo>
                <a:lnTo>
                  <a:pt x="244395" y="15255"/>
                </a:lnTo>
                <a:lnTo>
                  <a:pt x="231139" y="15255"/>
                </a:lnTo>
                <a:lnTo>
                  <a:pt x="227143" y="28930"/>
                </a:lnTo>
                <a:lnTo>
                  <a:pt x="230418" y="25620"/>
                </a:lnTo>
                <a:lnTo>
                  <a:pt x="234473" y="23965"/>
                </a:lnTo>
                <a:lnTo>
                  <a:pt x="246052" y="23965"/>
                </a:lnTo>
                <a:lnTo>
                  <a:pt x="250867" y="26369"/>
                </a:lnTo>
                <a:lnTo>
                  <a:pt x="253752" y="31177"/>
                </a:lnTo>
                <a:lnTo>
                  <a:pt x="255312" y="33766"/>
                </a:lnTo>
                <a:lnTo>
                  <a:pt x="256306" y="37224"/>
                </a:lnTo>
                <a:lnTo>
                  <a:pt x="256735" y="41551"/>
                </a:lnTo>
                <a:lnTo>
                  <a:pt x="221938" y="41551"/>
                </a:lnTo>
                <a:lnTo>
                  <a:pt x="218546" y="24187"/>
                </a:lnTo>
                <a:lnTo>
                  <a:pt x="213088" y="30141"/>
                </a:lnTo>
                <a:lnTo>
                  <a:pt x="210358" y="37890"/>
                </a:lnTo>
                <a:lnTo>
                  <a:pt x="210358" y="57121"/>
                </a:lnTo>
                <a:lnTo>
                  <a:pt x="213068" y="64657"/>
                </a:lnTo>
                <a:lnTo>
                  <a:pt x="218488" y="70038"/>
                </a:lnTo>
                <a:lnTo>
                  <a:pt x="223907" y="75419"/>
                </a:lnTo>
                <a:lnTo>
                  <a:pt x="230515" y="78110"/>
                </a:lnTo>
                <a:lnTo>
                  <a:pt x="241510" y="78110"/>
                </a:lnTo>
                <a:lnTo>
                  <a:pt x="244375" y="77814"/>
                </a:lnTo>
                <a:lnTo>
                  <a:pt x="246910" y="77222"/>
                </a:lnTo>
                <a:lnTo>
                  <a:pt x="251627" y="76187"/>
                </a:lnTo>
                <a:lnTo>
                  <a:pt x="255584" y="74190"/>
                </a:lnTo>
                <a:lnTo>
                  <a:pt x="258781" y="71231"/>
                </a:lnTo>
                <a:lnTo>
                  <a:pt x="260692" y="69530"/>
                </a:lnTo>
                <a:lnTo>
                  <a:pt x="262417" y="67338"/>
                </a:lnTo>
                <a:lnTo>
                  <a:pt x="263957" y="64657"/>
                </a:lnTo>
                <a:lnTo>
                  <a:pt x="265497" y="61975"/>
                </a:lnTo>
                <a:lnTo>
                  <a:pt x="266404" y="59544"/>
                </a:lnTo>
                <a:lnTo>
                  <a:pt x="266677" y="57362"/>
                </a:lnTo>
                <a:lnTo>
                  <a:pt x="256325" y="57362"/>
                </a:lnTo>
                <a:lnTo>
                  <a:pt x="255546" y="59988"/>
                </a:lnTo>
                <a:lnTo>
                  <a:pt x="254220" y="62299"/>
                </a:lnTo>
                <a:lnTo>
                  <a:pt x="252349" y="64296"/>
                </a:lnTo>
                <a:lnTo>
                  <a:pt x="249074" y="67736"/>
                </a:lnTo>
                <a:lnTo>
                  <a:pt x="244687" y="69456"/>
                </a:lnTo>
                <a:lnTo>
                  <a:pt x="233303" y="69456"/>
                </a:lnTo>
                <a:lnTo>
                  <a:pt x="228956" y="67634"/>
                </a:lnTo>
                <a:lnTo>
                  <a:pt x="226149" y="63991"/>
                </a:lnTo>
                <a:lnTo>
                  <a:pt x="223342" y="60348"/>
                </a:lnTo>
                <a:lnTo>
                  <a:pt x="221841" y="55513"/>
                </a:lnTo>
                <a:lnTo>
                  <a:pt x="221645" y="49484"/>
                </a:lnTo>
                <a:lnTo>
                  <a:pt x="267554" y="49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326259" y="5036976"/>
            <a:ext cx="521976" cy="93053"/>
          </a:xfrm>
          <a:custGeom>
            <a:avLst/>
            <a:gdLst/>
            <a:ahLst/>
            <a:cxnLst/>
            <a:rect l="l" t="t" r="r" b="b"/>
            <a:pathLst>
              <a:path w="574174" h="105460">
                <a:moveTo>
                  <a:pt x="124371" y="55254"/>
                </a:moveTo>
                <a:lnTo>
                  <a:pt x="124371" y="49262"/>
                </a:lnTo>
                <a:lnTo>
                  <a:pt x="124059" y="44898"/>
                </a:lnTo>
                <a:lnTo>
                  <a:pt x="123435" y="42161"/>
                </a:lnTo>
                <a:lnTo>
                  <a:pt x="122733" y="38167"/>
                </a:lnTo>
                <a:lnTo>
                  <a:pt x="121330" y="34672"/>
                </a:lnTo>
                <a:lnTo>
                  <a:pt x="119224" y="31676"/>
                </a:lnTo>
                <a:lnTo>
                  <a:pt x="117041" y="28533"/>
                </a:lnTo>
                <a:lnTo>
                  <a:pt x="113864" y="25972"/>
                </a:lnTo>
                <a:lnTo>
                  <a:pt x="109692" y="23993"/>
                </a:lnTo>
                <a:lnTo>
                  <a:pt x="105520" y="22014"/>
                </a:lnTo>
                <a:lnTo>
                  <a:pt x="101212" y="21025"/>
                </a:lnTo>
                <a:lnTo>
                  <a:pt x="87956" y="21025"/>
                </a:lnTo>
                <a:lnTo>
                  <a:pt x="83960" y="34700"/>
                </a:lnTo>
                <a:lnTo>
                  <a:pt x="87235" y="31390"/>
                </a:lnTo>
                <a:lnTo>
                  <a:pt x="91290" y="29735"/>
                </a:lnTo>
                <a:lnTo>
                  <a:pt x="102869" y="29735"/>
                </a:lnTo>
                <a:lnTo>
                  <a:pt x="107684" y="32139"/>
                </a:lnTo>
                <a:lnTo>
                  <a:pt x="110569" y="36947"/>
                </a:lnTo>
                <a:lnTo>
                  <a:pt x="112129" y="39535"/>
                </a:lnTo>
                <a:lnTo>
                  <a:pt x="113123" y="42993"/>
                </a:lnTo>
                <a:lnTo>
                  <a:pt x="113551" y="47321"/>
                </a:lnTo>
                <a:lnTo>
                  <a:pt x="78755" y="47321"/>
                </a:lnTo>
                <a:lnTo>
                  <a:pt x="75363" y="29957"/>
                </a:lnTo>
                <a:lnTo>
                  <a:pt x="69905" y="35911"/>
                </a:lnTo>
                <a:lnTo>
                  <a:pt x="67175" y="43659"/>
                </a:lnTo>
                <a:lnTo>
                  <a:pt x="67175" y="62891"/>
                </a:lnTo>
                <a:lnTo>
                  <a:pt x="69885" y="70426"/>
                </a:lnTo>
                <a:lnTo>
                  <a:pt x="75305" y="75808"/>
                </a:lnTo>
                <a:lnTo>
                  <a:pt x="80724" y="81189"/>
                </a:lnTo>
                <a:lnTo>
                  <a:pt x="87332" y="83879"/>
                </a:lnTo>
                <a:lnTo>
                  <a:pt x="98327" y="83879"/>
                </a:lnTo>
                <a:lnTo>
                  <a:pt x="101192" y="83583"/>
                </a:lnTo>
                <a:lnTo>
                  <a:pt x="103727" y="82992"/>
                </a:lnTo>
                <a:lnTo>
                  <a:pt x="108444" y="81956"/>
                </a:lnTo>
                <a:lnTo>
                  <a:pt x="112401" y="79959"/>
                </a:lnTo>
                <a:lnTo>
                  <a:pt x="115598" y="77000"/>
                </a:lnTo>
                <a:lnTo>
                  <a:pt x="117509" y="75299"/>
                </a:lnTo>
                <a:lnTo>
                  <a:pt x="119234" y="73108"/>
                </a:lnTo>
                <a:lnTo>
                  <a:pt x="120774" y="70426"/>
                </a:lnTo>
                <a:lnTo>
                  <a:pt x="122314" y="67745"/>
                </a:lnTo>
                <a:lnTo>
                  <a:pt x="123221" y="65313"/>
                </a:lnTo>
                <a:lnTo>
                  <a:pt x="123494" y="63131"/>
                </a:lnTo>
                <a:lnTo>
                  <a:pt x="113142" y="63131"/>
                </a:lnTo>
                <a:lnTo>
                  <a:pt x="112363" y="65757"/>
                </a:lnTo>
                <a:lnTo>
                  <a:pt x="111037" y="68069"/>
                </a:lnTo>
                <a:lnTo>
                  <a:pt x="109166" y="70066"/>
                </a:lnTo>
                <a:lnTo>
                  <a:pt x="105891" y="73505"/>
                </a:lnTo>
                <a:lnTo>
                  <a:pt x="101504" y="75225"/>
                </a:lnTo>
                <a:lnTo>
                  <a:pt x="90120" y="75225"/>
                </a:lnTo>
                <a:lnTo>
                  <a:pt x="85773" y="73404"/>
                </a:lnTo>
                <a:lnTo>
                  <a:pt x="82966" y="69761"/>
                </a:lnTo>
                <a:lnTo>
                  <a:pt x="80159" y="66118"/>
                </a:lnTo>
                <a:lnTo>
                  <a:pt x="78658" y="61282"/>
                </a:lnTo>
                <a:lnTo>
                  <a:pt x="78462" y="55254"/>
                </a:lnTo>
                <a:lnTo>
                  <a:pt x="124371" y="55254"/>
                </a:lnTo>
                <a:close/>
              </a:path>
              <a:path w="574174" h="105460">
                <a:moveTo>
                  <a:pt x="140843" y="22356"/>
                </a:moveTo>
                <a:lnTo>
                  <a:pt x="140843" y="81771"/>
                </a:lnTo>
                <a:lnTo>
                  <a:pt x="151370" y="81771"/>
                </a:lnTo>
                <a:lnTo>
                  <a:pt x="151370" y="43382"/>
                </a:lnTo>
                <a:lnTo>
                  <a:pt x="152793" y="39656"/>
                </a:lnTo>
                <a:lnTo>
                  <a:pt x="155639" y="36420"/>
                </a:lnTo>
                <a:lnTo>
                  <a:pt x="158485" y="33183"/>
                </a:lnTo>
                <a:lnTo>
                  <a:pt x="162559" y="31565"/>
                </a:lnTo>
                <a:lnTo>
                  <a:pt x="169061" y="31584"/>
                </a:lnTo>
                <a:lnTo>
                  <a:pt x="171312" y="31843"/>
                </a:lnTo>
                <a:lnTo>
                  <a:pt x="171312" y="21302"/>
                </a:lnTo>
                <a:lnTo>
                  <a:pt x="170182" y="21191"/>
                </a:lnTo>
                <a:lnTo>
                  <a:pt x="167920" y="21025"/>
                </a:lnTo>
                <a:lnTo>
                  <a:pt x="163749" y="21025"/>
                </a:lnTo>
                <a:lnTo>
                  <a:pt x="160064" y="22458"/>
                </a:lnTo>
                <a:lnTo>
                  <a:pt x="156867" y="25324"/>
                </a:lnTo>
                <a:lnTo>
                  <a:pt x="153670" y="28191"/>
                </a:lnTo>
                <a:lnTo>
                  <a:pt x="151662" y="30622"/>
                </a:lnTo>
                <a:lnTo>
                  <a:pt x="150844" y="32619"/>
                </a:lnTo>
                <a:lnTo>
                  <a:pt x="150844" y="22356"/>
                </a:lnTo>
                <a:lnTo>
                  <a:pt x="140843" y="22356"/>
                </a:lnTo>
                <a:close/>
              </a:path>
              <a:path w="574174" h="105460">
                <a:moveTo>
                  <a:pt x="180474" y="22634"/>
                </a:moveTo>
                <a:lnTo>
                  <a:pt x="180474" y="81771"/>
                </a:lnTo>
                <a:lnTo>
                  <a:pt x="191176" y="81771"/>
                </a:lnTo>
                <a:lnTo>
                  <a:pt x="191176" y="22634"/>
                </a:lnTo>
                <a:lnTo>
                  <a:pt x="180474" y="22634"/>
                </a:lnTo>
                <a:close/>
              </a:path>
              <a:path w="574174" h="105460">
                <a:moveTo>
                  <a:pt x="180474" y="277"/>
                </a:moveTo>
                <a:lnTo>
                  <a:pt x="180474" y="11594"/>
                </a:lnTo>
                <a:lnTo>
                  <a:pt x="191176" y="11594"/>
                </a:lnTo>
                <a:lnTo>
                  <a:pt x="191176" y="277"/>
                </a:lnTo>
                <a:lnTo>
                  <a:pt x="180474" y="277"/>
                </a:lnTo>
                <a:close/>
              </a:path>
              <a:path w="574174" h="105460">
                <a:moveTo>
                  <a:pt x="247036" y="72830"/>
                </a:moveTo>
                <a:lnTo>
                  <a:pt x="242251" y="75336"/>
                </a:lnTo>
                <a:lnTo>
                  <a:pt x="228917" y="75336"/>
                </a:lnTo>
                <a:lnTo>
                  <a:pt x="224277" y="73228"/>
                </a:lnTo>
                <a:lnTo>
                  <a:pt x="221353" y="69012"/>
                </a:lnTo>
                <a:lnTo>
                  <a:pt x="225661" y="83935"/>
                </a:lnTo>
                <a:lnTo>
                  <a:pt x="244609" y="83935"/>
                </a:lnTo>
                <a:lnTo>
                  <a:pt x="247036" y="72830"/>
                </a:lnTo>
                <a:close/>
              </a:path>
              <a:path w="574174" h="105460">
                <a:moveTo>
                  <a:pt x="278392" y="69964"/>
                </a:moveTo>
                <a:lnTo>
                  <a:pt x="283500" y="75530"/>
                </a:lnTo>
                <a:lnTo>
                  <a:pt x="288607" y="81096"/>
                </a:lnTo>
                <a:lnTo>
                  <a:pt x="294650" y="83879"/>
                </a:lnTo>
                <a:lnTo>
                  <a:pt x="294066" y="73025"/>
                </a:lnTo>
                <a:lnTo>
                  <a:pt x="291219" y="68734"/>
                </a:lnTo>
                <a:lnTo>
                  <a:pt x="288373" y="64444"/>
                </a:lnTo>
                <a:lnTo>
                  <a:pt x="286950" y="59119"/>
                </a:lnTo>
                <a:lnTo>
                  <a:pt x="286950" y="45286"/>
                </a:lnTo>
                <a:lnTo>
                  <a:pt x="288597" y="39628"/>
                </a:lnTo>
                <a:lnTo>
                  <a:pt x="291892" y="35782"/>
                </a:lnTo>
                <a:lnTo>
                  <a:pt x="295186" y="31935"/>
                </a:lnTo>
                <a:lnTo>
                  <a:pt x="299485" y="30012"/>
                </a:lnTo>
                <a:lnTo>
                  <a:pt x="309544" y="30012"/>
                </a:lnTo>
                <a:lnTo>
                  <a:pt x="313540" y="31815"/>
                </a:lnTo>
                <a:lnTo>
                  <a:pt x="316776" y="35421"/>
                </a:lnTo>
                <a:lnTo>
                  <a:pt x="320012" y="39027"/>
                </a:lnTo>
                <a:lnTo>
                  <a:pt x="321630" y="44584"/>
                </a:lnTo>
                <a:lnTo>
                  <a:pt x="321630" y="59525"/>
                </a:lnTo>
                <a:lnTo>
                  <a:pt x="320061" y="65230"/>
                </a:lnTo>
                <a:lnTo>
                  <a:pt x="316922" y="69206"/>
                </a:lnTo>
                <a:lnTo>
                  <a:pt x="313784" y="73182"/>
                </a:lnTo>
                <a:lnTo>
                  <a:pt x="309797" y="83066"/>
                </a:lnTo>
                <a:lnTo>
                  <a:pt x="313150" y="81438"/>
                </a:lnTo>
                <a:lnTo>
                  <a:pt x="316503" y="79811"/>
                </a:lnTo>
                <a:lnTo>
                  <a:pt x="319407" y="77167"/>
                </a:lnTo>
                <a:lnTo>
                  <a:pt x="321864" y="73505"/>
                </a:lnTo>
                <a:lnTo>
                  <a:pt x="321864" y="81771"/>
                </a:lnTo>
                <a:lnTo>
                  <a:pt x="331338" y="81771"/>
                </a:lnTo>
                <a:lnTo>
                  <a:pt x="331338" y="0"/>
                </a:lnTo>
                <a:lnTo>
                  <a:pt x="321220" y="0"/>
                </a:lnTo>
                <a:lnTo>
                  <a:pt x="321220" y="30012"/>
                </a:lnTo>
                <a:lnTo>
                  <a:pt x="318842" y="27238"/>
                </a:lnTo>
                <a:lnTo>
                  <a:pt x="316718" y="25297"/>
                </a:lnTo>
                <a:lnTo>
                  <a:pt x="314846" y="24187"/>
                </a:lnTo>
                <a:lnTo>
                  <a:pt x="311610" y="22264"/>
                </a:lnTo>
                <a:lnTo>
                  <a:pt x="307594" y="21302"/>
                </a:lnTo>
                <a:lnTo>
                  <a:pt x="294144" y="21302"/>
                </a:lnTo>
                <a:lnTo>
                  <a:pt x="287486" y="24474"/>
                </a:lnTo>
                <a:lnTo>
                  <a:pt x="282827" y="30816"/>
                </a:lnTo>
                <a:lnTo>
                  <a:pt x="278168" y="37159"/>
                </a:lnTo>
                <a:lnTo>
                  <a:pt x="275839" y="44658"/>
                </a:lnTo>
                <a:lnTo>
                  <a:pt x="275839" y="62558"/>
                </a:lnTo>
                <a:lnTo>
                  <a:pt x="278392" y="69964"/>
                </a:lnTo>
                <a:close/>
              </a:path>
              <a:path w="574174" h="105460">
                <a:moveTo>
                  <a:pt x="294066" y="73025"/>
                </a:moveTo>
                <a:lnTo>
                  <a:pt x="294650" y="83879"/>
                </a:lnTo>
                <a:lnTo>
                  <a:pt x="305957" y="83879"/>
                </a:lnTo>
                <a:lnTo>
                  <a:pt x="309797" y="83066"/>
                </a:lnTo>
                <a:lnTo>
                  <a:pt x="313784" y="73182"/>
                </a:lnTo>
                <a:lnTo>
                  <a:pt x="309777" y="75170"/>
                </a:lnTo>
                <a:lnTo>
                  <a:pt x="298627" y="75170"/>
                </a:lnTo>
                <a:lnTo>
                  <a:pt x="294066" y="73025"/>
                </a:lnTo>
                <a:close/>
              </a:path>
              <a:path w="574174" h="105460">
                <a:moveTo>
                  <a:pt x="355705" y="23133"/>
                </a:moveTo>
                <a:lnTo>
                  <a:pt x="355705" y="35227"/>
                </a:lnTo>
                <a:lnTo>
                  <a:pt x="367928" y="35227"/>
                </a:lnTo>
                <a:lnTo>
                  <a:pt x="367928" y="23133"/>
                </a:lnTo>
                <a:lnTo>
                  <a:pt x="355705" y="23133"/>
                </a:lnTo>
                <a:close/>
              </a:path>
              <a:path w="574174" h="105460">
                <a:moveTo>
                  <a:pt x="355705" y="69678"/>
                </a:moveTo>
                <a:lnTo>
                  <a:pt x="355705" y="81771"/>
                </a:lnTo>
                <a:lnTo>
                  <a:pt x="367928" y="81771"/>
                </a:lnTo>
                <a:lnTo>
                  <a:pt x="367928" y="69678"/>
                </a:lnTo>
                <a:lnTo>
                  <a:pt x="355705" y="69678"/>
                </a:lnTo>
                <a:close/>
              </a:path>
              <a:path w="574174" h="105460">
                <a:moveTo>
                  <a:pt x="450321" y="79266"/>
                </a:moveTo>
                <a:lnTo>
                  <a:pt x="458750" y="68734"/>
                </a:lnTo>
                <a:lnTo>
                  <a:pt x="459426" y="67252"/>
                </a:lnTo>
                <a:lnTo>
                  <a:pt x="462735" y="55811"/>
                </a:lnTo>
                <a:lnTo>
                  <a:pt x="463838" y="41939"/>
                </a:lnTo>
                <a:lnTo>
                  <a:pt x="463806" y="39388"/>
                </a:lnTo>
                <a:lnTo>
                  <a:pt x="462214" y="25659"/>
                </a:lnTo>
                <a:lnTo>
                  <a:pt x="458224" y="15034"/>
                </a:lnTo>
                <a:lnTo>
                  <a:pt x="448133" y="5199"/>
                </a:lnTo>
                <a:lnTo>
                  <a:pt x="434714" y="2329"/>
                </a:lnTo>
                <a:lnTo>
                  <a:pt x="428693" y="2891"/>
                </a:lnTo>
                <a:lnTo>
                  <a:pt x="417322" y="8584"/>
                </a:lnTo>
                <a:lnTo>
                  <a:pt x="417462" y="52147"/>
                </a:lnTo>
                <a:lnTo>
                  <a:pt x="417462" y="33285"/>
                </a:lnTo>
                <a:lnTo>
                  <a:pt x="418895" y="25139"/>
                </a:lnTo>
                <a:lnTo>
                  <a:pt x="421760" y="19610"/>
                </a:lnTo>
                <a:lnTo>
                  <a:pt x="424626" y="14081"/>
                </a:lnTo>
                <a:lnTo>
                  <a:pt x="429158" y="11317"/>
                </a:lnTo>
                <a:lnTo>
                  <a:pt x="442103" y="11317"/>
                </a:lnTo>
                <a:lnTo>
                  <a:pt x="446645" y="14229"/>
                </a:lnTo>
                <a:lnTo>
                  <a:pt x="448984" y="20054"/>
                </a:lnTo>
                <a:lnTo>
                  <a:pt x="451323" y="25879"/>
                </a:lnTo>
                <a:lnTo>
                  <a:pt x="452493" y="33304"/>
                </a:lnTo>
                <a:lnTo>
                  <a:pt x="452489" y="43305"/>
                </a:lnTo>
                <a:lnTo>
                  <a:pt x="451215" y="58445"/>
                </a:lnTo>
                <a:lnTo>
                  <a:pt x="447639" y="67958"/>
                </a:lnTo>
                <a:lnTo>
                  <a:pt x="444403" y="72544"/>
                </a:lnTo>
                <a:lnTo>
                  <a:pt x="440056" y="74837"/>
                </a:lnTo>
                <a:lnTo>
                  <a:pt x="427813" y="74837"/>
                </a:lnTo>
                <a:lnTo>
                  <a:pt x="423018" y="71083"/>
                </a:lnTo>
                <a:lnTo>
                  <a:pt x="421614" y="80892"/>
                </a:lnTo>
                <a:lnTo>
                  <a:pt x="434656" y="83935"/>
                </a:lnTo>
                <a:lnTo>
                  <a:pt x="438173" y="83756"/>
                </a:lnTo>
                <a:lnTo>
                  <a:pt x="450321" y="79266"/>
                </a:lnTo>
                <a:close/>
              </a:path>
              <a:path w="574174" h="105460">
                <a:moveTo>
                  <a:pt x="423018" y="71083"/>
                </a:moveTo>
                <a:lnTo>
                  <a:pt x="420211" y="63575"/>
                </a:lnTo>
                <a:lnTo>
                  <a:pt x="418378" y="58656"/>
                </a:lnTo>
                <a:lnTo>
                  <a:pt x="417462" y="52147"/>
                </a:lnTo>
                <a:lnTo>
                  <a:pt x="417322" y="8584"/>
                </a:lnTo>
                <a:lnTo>
                  <a:pt x="409743" y="20415"/>
                </a:lnTo>
                <a:lnTo>
                  <a:pt x="407286" y="26887"/>
                </a:lnTo>
                <a:lnTo>
                  <a:pt x="406058" y="34635"/>
                </a:lnTo>
                <a:lnTo>
                  <a:pt x="406131" y="47396"/>
                </a:lnTo>
                <a:lnTo>
                  <a:pt x="407947" y="60860"/>
                </a:lnTo>
                <a:lnTo>
                  <a:pt x="412199" y="71508"/>
                </a:lnTo>
                <a:lnTo>
                  <a:pt x="412352" y="71764"/>
                </a:lnTo>
                <a:lnTo>
                  <a:pt x="421614" y="80892"/>
                </a:lnTo>
                <a:lnTo>
                  <a:pt x="423018" y="71083"/>
                </a:lnTo>
                <a:close/>
              </a:path>
              <a:path w="574174" h="105460">
                <a:moveTo>
                  <a:pt x="545342" y="2662"/>
                </a:moveTo>
                <a:lnTo>
                  <a:pt x="498498" y="83879"/>
                </a:lnTo>
                <a:lnTo>
                  <a:pt x="504990" y="83879"/>
                </a:lnTo>
                <a:lnTo>
                  <a:pt x="551834" y="2662"/>
                </a:lnTo>
                <a:lnTo>
                  <a:pt x="545342" y="2662"/>
                </a:lnTo>
                <a:close/>
              </a:path>
              <a:path w="574174" h="105460">
                <a:moveTo>
                  <a:pt x="493079" y="35504"/>
                </a:moveTo>
                <a:lnTo>
                  <a:pt x="490243" y="34385"/>
                </a:lnTo>
                <a:lnTo>
                  <a:pt x="490779" y="43382"/>
                </a:lnTo>
                <a:lnTo>
                  <a:pt x="496393" y="43382"/>
                </a:lnTo>
                <a:lnTo>
                  <a:pt x="496393" y="35504"/>
                </a:lnTo>
                <a:lnTo>
                  <a:pt x="493079" y="35504"/>
                </a:lnTo>
                <a:close/>
              </a:path>
              <a:path w="574174" h="105460">
                <a:moveTo>
                  <a:pt x="550469" y="73894"/>
                </a:moveTo>
                <a:lnTo>
                  <a:pt x="547614" y="72775"/>
                </a:lnTo>
                <a:lnTo>
                  <a:pt x="548169" y="81771"/>
                </a:lnTo>
                <a:lnTo>
                  <a:pt x="553822" y="81771"/>
                </a:lnTo>
                <a:lnTo>
                  <a:pt x="553822" y="73894"/>
                </a:lnTo>
                <a:lnTo>
                  <a:pt x="550469" y="73894"/>
                </a:lnTo>
                <a:close/>
              </a:path>
              <a:path w="574174" h="105460">
                <a:moveTo>
                  <a:pt x="535400" y="72340"/>
                </a:moveTo>
                <a:lnTo>
                  <a:pt x="539377" y="76113"/>
                </a:lnTo>
                <a:lnTo>
                  <a:pt x="543354" y="79885"/>
                </a:lnTo>
                <a:lnTo>
                  <a:pt x="548169" y="81771"/>
                </a:lnTo>
                <a:lnTo>
                  <a:pt x="547614" y="72775"/>
                </a:lnTo>
                <a:lnTo>
                  <a:pt x="545255" y="70537"/>
                </a:lnTo>
                <a:lnTo>
                  <a:pt x="542896" y="68300"/>
                </a:lnTo>
                <a:lnTo>
                  <a:pt x="541716" y="65609"/>
                </a:lnTo>
                <a:lnTo>
                  <a:pt x="541716" y="59322"/>
                </a:lnTo>
                <a:lnTo>
                  <a:pt x="542896" y="56631"/>
                </a:lnTo>
                <a:lnTo>
                  <a:pt x="545255" y="54394"/>
                </a:lnTo>
                <a:lnTo>
                  <a:pt x="547614" y="52156"/>
                </a:lnTo>
                <a:lnTo>
                  <a:pt x="550469" y="51038"/>
                </a:lnTo>
                <a:lnTo>
                  <a:pt x="557136" y="51038"/>
                </a:lnTo>
                <a:lnTo>
                  <a:pt x="559973" y="52156"/>
                </a:lnTo>
                <a:lnTo>
                  <a:pt x="562331" y="54394"/>
                </a:lnTo>
                <a:lnTo>
                  <a:pt x="564690" y="56631"/>
                </a:lnTo>
                <a:lnTo>
                  <a:pt x="565869" y="59322"/>
                </a:lnTo>
                <a:lnTo>
                  <a:pt x="565869" y="65609"/>
                </a:lnTo>
                <a:lnTo>
                  <a:pt x="564690" y="68300"/>
                </a:lnTo>
                <a:lnTo>
                  <a:pt x="562331" y="70537"/>
                </a:lnTo>
                <a:lnTo>
                  <a:pt x="559973" y="72775"/>
                </a:lnTo>
                <a:lnTo>
                  <a:pt x="557136" y="73894"/>
                </a:lnTo>
                <a:lnTo>
                  <a:pt x="553822" y="73894"/>
                </a:lnTo>
                <a:lnTo>
                  <a:pt x="553822" y="81771"/>
                </a:lnTo>
                <a:lnTo>
                  <a:pt x="559437" y="81771"/>
                </a:lnTo>
                <a:lnTo>
                  <a:pt x="564232" y="79885"/>
                </a:lnTo>
                <a:lnTo>
                  <a:pt x="568209" y="76113"/>
                </a:lnTo>
                <a:lnTo>
                  <a:pt x="572186" y="72340"/>
                </a:lnTo>
                <a:lnTo>
                  <a:pt x="574174" y="67791"/>
                </a:lnTo>
                <a:lnTo>
                  <a:pt x="574174" y="57140"/>
                </a:lnTo>
                <a:lnTo>
                  <a:pt x="572186" y="52591"/>
                </a:lnTo>
                <a:lnTo>
                  <a:pt x="568209" y="48819"/>
                </a:lnTo>
                <a:lnTo>
                  <a:pt x="564232" y="45046"/>
                </a:lnTo>
                <a:lnTo>
                  <a:pt x="559437" y="43160"/>
                </a:lnTo>
                <a:lnTo>
                  <a:pt x="548169" y="43160"/>
                </a:lnTo>
                <a:lnTo>
                  <a:pt x="543354" y="45046"/>
                </a:lnTo>
                <a:lnTo>
                  <a:pt x="539377" y="48818"/>
                </a:lnTo>
                <a:lnTo>
                  <a:pt x="535400" y="52591"/>
                </a:lnTo>
                <a:lnTo>
                  <a:pt x="533412" y="57140"/>
                </a:lnTo>
                <a:lnTo>
                  <a:pt x="533412" y="67791"/>
                </a:lnTo>
                <a:lnTo>
                  <a:pt x="535400" y="72340"/>
                </a:lnTo>
                <a:close/>
              </a:path>
              <a:path w="574174" h="105460">
                <a:moveTo>
                  <a:pt x="478030" y="33951"/>
                </a:moveTo>
                <a:lnTo>
                  <a:pt x="482006" y="37723"/>
                </a:lnTo>
                <a:lnTo>
                  <a:pt x="485983" y="41496"/>
                </a:lnTo>
                <a:lnTo>
                  <a:pt x="490779" y="43382"/>
                </a:lnTo>
                <a:lnTo>
                  <a:pt x="490243" y="34385"/>
                </a:lnTo>
                <a:lnTo>
                  <a:pt x="487884" y="32148"/>
                </a:lnTo>
                <a:lnTo>
                  <a:pt x="485525" y="29910"/>
                </a:lnTo>
                <a:lnTo>
                  <a:pt x="484346" y="27220"/>
                </a:lnTo>
                <a:lnTo>
                  <a:pt x="484346" y="20895"/>
                </a:lnTo>
                <a:lnTo>
                  <a:pt x="485525" y="18196"/>
                </a:lnTo>
                <a:lnTo>
                  <a:pt x="487884" y="15977"/>
                </a:lnTo>
                <a:lnTo>
                  <a:pt x="490243" y="13758"/>
                </a:lnTo>
                <a:lnTo>
                  <a:pt x="493079" y="12648"/>
                </a:lnTo>
                <a:lnTo>
                  <a:pt x="499746" y="12648"/>
                </a:lnTo>
                <a:lnTo>
                  <a:pt x="502602" y="13767"/>
                </a:lnTo>
                <a:lnTo>
                  <a:pt x="504961" y="16004"/>
                </a:lnTo>
                <a:lnTo>
                  <a:pt x="507319" y="18242"/>
                </a:lnTo>
                <a:lnTo>
                  <a:pt x="508499" y="20932"/>
                </a:lnTo>
                <a:lnTo>
                  <a:pt x="508499" y="27220"/>
                </a:lnTo>
                <a:lnTo>
                  <a:pt x="507319" y="29910"/>
                </a:lnTo>
                <a:lnTo>
                  <a:pt x="504961" y="32148"/>
                </a:lnTo>
                <a:lnTo>
                  <a:pt x="502602" y="34385"/>
                </a:lnTo>
                <a:lnTo>
                  <a:pt x="499746" y="35504"/>
                </a:lnTo>
                <a:lnTo>
                  <a:pt x="496393" y="35504"/>
                </a:lnTo>
                <a:lnTo>
                  <a:pt x="496393" y="43382"/>
                </a:lnTo>
                <a:lnTo>
                  <a:pt x="502046" y="43382"/>
                </a:lnTo>
                <a:lnTo>
                  <a:pt x="506861" y="41496"/>
                </a:lnTo>
                <a:lnTo>
                  <a:pt x="510838" y="37723"/>
                </a:lnTo>
                <a:lnTo>
                  <a:pt x="514815" y="33951"/>
                </a:lnTo>
                <a:lnTo>
                  <a:pt x="516803" y="29402"/>
                </a:lnTo>
                <a:lnTo>
                  <a:pt x="516803" y="18750"/>
                </a:lnTo>
                <a:lnTo>
                  <a:pt x="514815" y="14192"/>
                </a:lnTo>
                <a:lnTo>
                  <a:pt x="510838" y="10401"/>
                </a:lnTo>
                <a:lnTo>
                  <a:pt x="506861" y="6610"/>
                </a:lnTo>
                <a:lnTo>
                  <a:pt x="502046" y="4715"/>
                </a:lnTo>
                <a:lnTo>
                  <a:pt x="490779" y="4715"/>
                </a:lnTo>
                <a:lnTo>
                  <a:pt x="485983" y="6610"/>
                </a:lnTo>
                <a:lnTo>
                  <a:pt x="482006" y="10401"/>
                </a:lnTo>
                <a:lnTo>
                  <a:pt x="478030" y="14192"/>
                </a:lnTo>
                <a:lnTo>
                  <a:pt x="476041" y="18750"/>
                </a:lnTo>
                <a:lnTo>
                  <a:pt x="476041" y="29402"/>
                </a:lnTo>
                <a:lnTo>
                  <a:pt x="478030" y="33951"/>
                </a:lnTo>
                <a:close/>
              </a:path>
              <a:path w="574174" h="105460">
                <a:moveTo>
                  <a:pt x="208682" y="70112"/>
                </a:moveTo>
                <a:lnTo>
                  <a:pt x="213750" y="75641"/>
                </a:lnTo>
                <a:lnTo>
                  <a:pt x="218819" y="81170"/>
                </a:lnTo>
                <a:lnTo>
                  <a:pt x="225661" y="83935"/>
                </a:lnTo>
                <a:lnTo>
                  <a:pt x="221353" y="69012"/>
                </a:lnTo>
                <a:lnTo>
                  <a:pt x="218429" y="64796"/>
                </a:lnTo>
                <a:lnTo>
                  <a:pt x="216967" y="59525"/>
                </a:lnTo>
                <a:lnTo>
                  <a:pt x="216967" y="46618"/>
                </a:lnTo>
                <a:lnTo>
                  <a:pt x="218429" y="40996"/>
                </a:lnTo>
                <a:lnTo>
                  <a:pt x="221353" y="36336"/>
                </a:lnTo>
                <a:lnTo>
                  <a:pt x="224277" y="31676"/>
                </a:lnTo>
                <a:lnTo>
                  <a:pt x="228956" y="29346"/>
                </a:lnTo>
                <a:lnTo>
                  <a:pt x="242640" y="29346"/>
                </a:lnTo>
                <a:lnTo>
                  <a:pt x="247748" y="32083"/>
                </a:lnTo>
                <a:lnTo>
                  <a:pt x="250711" y="37557"/>
                </a:lnTo>
                <a:lnTo>
                  <a:pt x="252582" y="41033"/>
                </a:lnTo>
                <a:lnTo>
                  <a:pt x="253518" y="45545"/>
                </a:lnTo>
                <a:lnTo>
                  <a:pt x="253518" y="57232"/>
                </a:lnTo>
                <a:lnTo>
                  <a:pt x="252222" y="62808"/>
                </a:lnTo>
                <a:lnTo>
                  <a:pt x="249629" y="67819"/>
                </a:lnTo>
                <a:lnTo>
                  <a:pt x="247036" y="72830"/>
                </a:lnTo>
                <a:lnTo>
                  <a:pt x="244609" y="83935"/>
                </a:lnTo>
                <a:lnTo>
                  <a:pt x="252232" y="80810"/>
                </a:lnTo>
                <a:lnTo>
                  <a:pt x="257144" y="74559"/>
                </a:lnTo>
                <a:lnTo>
                  <a:pt x="262057" y="68309"/>
                </a:lnTo>
                <a:lnTo>
                  <a:pt x="264513" y="60395"/>
                </a:lnTo>
                <a:lnTo>
                  <a:pt x="264513" y="40904"/>
                </a:lnTo>
                <a:lnTo>
                  <a:pt x="261725" y="33396"/>
                </a:lnTo>
                <a:lnTo>
                  <a:pt x="256150" y="28292"/>
                </a:lnTo>
                <a:lnTo>
                  <a:pt x="250574" y="23188"/>
                </a:lnTo>
                <a:lnTo>
                  <a:pt x="243752" y="20637"/>
                </a:lnTo>
                <a:lnTo>
                  <a:pt x="226675" y="20637"/>
                </a:lnTo>
                <a:lnTo>
                  <a:pt x="219501" y="23595"/>
                </a:lnTo>
                <a:lnTo>
                  <a:pt x="214160" y="29513"/>
                </a:lnTo>
                <a:lnTo>
                  <a:pt x="208818" y="35430"/>
                </a:lnTo>
                <a:lnTo>
                  <a:pt x="206148" y="43382"/>
                </a:lnTo>
                <a:lnTo>
                  <a:pt x="206148" y="62688"/>
                </a:lnTo>
                <a:lnTo>
                  <a:pt x="208682" y="70112"/>
                </a:lnTo>
                <a:close/>
              </a:path>
              <a:path w="574174" h="105460">
                <a:moveTo>
                  <a:pt x="10526" y="105460"/>
                </a:moveTo>
                <a:lnTo>
                  <a:pt x="10526" y="75114"/>
                </a:lnTo>
                <a:lnTo>
                  <a:pt x="12826" y="77814"/>
                </a:lnTo>
                <a:lnTo>
                  <a:pt x="12280" y="65850"/>
                </a:lnTo>
                <a:lnTo>
                  <a:pt x="10838" y="62632"/>
                </a:lnTo>
                <a:lnTo>
                  <a:pt x="10117" y="58730"/>
                </a:lnTo>
                <a:lnTo>
                  <a:pt x="10117" y="48449"/>
                </a:lnTo>
                <a:lnTo>
                  <a:pt x="10838" y="43752"/>
                </a:lnTo>
                <a:lnTo>
                  <a:pt x="12280" y="40053"/>
                </a:lnTo>
                <a:lnTo>
                  <a:pt x="14971" y="33137"/>
                </a:lnTo>
                <a:lnTo>
                  <a:pt x="19961" y="29679"/>
                </a:lnTo>
                <a:lnTo>
                  <a:pt x="34504" y="29679"/>
                </a:lnTo>
                <a:lnTo>
                  <a:pt x="39494" y="32952"/>
                </a:lnTo>
                <a:lnTo>
                  <a:pt x="42223" y="39498"/>
                </a:lnTo>
                <a:lnTo>
                  <a:pt x="43666" y="42901"/>
                </a:lnTo>
                <a:lnTo>
                  <a:pt x="44387" y="46969"/>
                </a:lnTo>
                <a:lnTo>
                  <a:pt x="44387" y="59470"/>
                </a:lnTo>
                <a:lnTo>
                  <a:pt x="42759" y="65304"/>
                </a:lnTo>
                <a:lnTo>
                  <a:pt x="39504" y="69206"/>
                </a:lnTo>
                <a:lnTo>
                  <a:pt x="36248" y="73108"/>
                </a:lnTo>
                <a:lnTo>
                  <a:pt x="32164" y="75059"/>
                </a:lnTo>
                <a:lnTo>
                  <a:pt x="20000" y="75059"/>
                </a:lnTo>
                <a:lnTo>
                  <a:pt x="16784" y="80828"/>
                </a:lnTo>
                <a:lnTo>
                  <a:pt x="19981" y="82788"/>
                </a:lnTo>
                <a:lnTo>
                  <a:pt x="23938" y="83768"/>
                </a:lnTo>
                <a:lnTo>
                  <a:pt x="34660" y="83768"/>
                </a:lnTo>
                <a:lnTo>
                  <a:pt x="39923" y="82012"/>
                </a:lnTo>
                <a:lnTo>
                  <a:pt x="44446" y="78498"/>
                </a:lnTo>
                <a:lnTo>
                  <a:pt x="47337" y="75838"/>
                </a:lnTo>
                <a:lnTo>
                  <a:pt x="53195" y="65324"/>
                </a:lnTo>
                <a:lnTo>
                  <a:pt x="55148" y="50760"/>
                </a:lnTo>
                <a:lnTo>
                  <a:pt x="55148" y="41181"/>
                </a:lnTo>
                <a:lnTo>
                  <a:pt x="52672" y="33812"/>
                </a:lnTo>
                <a:lnTo>
                  <a:pt x="47721" y="28653"/>
                </a:lnTo>
                <a:lnTo>
                  <a:pt x="42769" y="23494"/>
                </a:lnTo>
                <a:lnTo>
                  <a:pt x="36746" y="20914"/>
                </a:lnTo>
                <a:lnTo>
                  <a:pt x="24854" y="20914"/>
                </a:lnTo>
                <a:lnTo>
                  <a:pt x="20683" y="22023"/>
                </a:lnTo>
                <a:lnTo>
                  <a:pt x="17135" y="24242"/>
                </a:lnTo>
                <a:lnTo>
                  <a:pt x="14639" y="25722"/>
                </a:lnTo>
                <a:lnTo>
                  <a:pt x="12339" y="27811"/>
                </a:lnTo>
                <a:lnTo>
                  <a:pt x="10234" y="30511"/>
                </a:lnTo>
                <a:lnTo>
                  <a:pt x="10234" y="22634"/>
                </a:lnTo>
                <a:lnTo>
                  <a:pt x="0" y="22634"/>
                </a:lnTo>
                <a:lnTo>
                  <a:pt x="0" y="105460"/>
                </a:lnTo>
                <a:lnTo>
                  <a:pt x="10526" y="105460"/>
                </a:lnTo>
                <a:close/>
              </a:path>
              <a:path w="574174" h="105460">
                <a:moveTo>
                  <a:pt x="15010" y="71989"/>
                </a:moveTo>
                <a:lnTo>
                  <a:pt x="12280" y="65850"/>
                </a:lnTo>
                <a:lnTo>
                  <a:pt x="12826" y="77814"/>
                </a:lnTo>
                <a:lnTo>
                  <a:pt x="14912" y="79719"/>
                </a:lnTo>
                <a:lnTo>
                  <a:pt x="16784" y="80828"/>
                </a:lnTo>
                <a:lnTo>
                  <a:pt x="20000" y="75059"/>
                </a:lnTo>
                <a:lnTo>
                  <a:pt x="15010" y="71989"/>
                </a:lnTo>
                <a:close/>
              </a:path>
              <a:path w="574174" h="105460">
                <a:moveTo>
                  <a:pt x="80821" y="24002"/>
                </a:moveTo>
                <a:lnTo>
                  <a:pt x="75363" y="29957"/>
                </a:lnTo>
                <a:lnTo>
                  <a:pt x="78755" y="47321"/>
                </a:lnTo>
                <a:lnTo>
                  <a:pt x="78950" y="42217"/>
                </a:lnTo>
                <a:lnTo>
                  <a:pt x="80685" y="38010"/>
                </a:lnTo>
                <a:lnTo>
                  <a:pt x="83960" y="34700"/>
                </a:lnTo>
                <a:lnTo>
                  <a:pt x="87956" y="21025"/>
                </a:lnTo>
                <a:lnTo>
                  <a:pt x="80821" y="24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495192" y="5037493"/>
            <a:ext cx="0" cy="71636"/>
          </a:xfrm>
          <a:custGeom>
            <a:avLst/>
            <a:gdLst/>
            <a:ahLst/>
            <a:cxnLst/>
            <a:rect l="l" t="t" r="r" b="b"/>
            <a:pathLst>
              <a:path h="81187">
                <a:moveTo>
                  <a:pt x="0" y="0"/>
                </a:moveTo>
                <a:lnTo>
                  <a:pt x="0" y="81187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649628" y="5062723"/>
            <a:ext cx="11111" cy="0"/>
          </a:xfrm>
          <a:custGeom>
            <a:avLst/>
            <a:gdLst/>
            <a:ahLst/>
            <a:cxnLst/>
            <a:rect l="l" t="t" r="r" b="b"/>
            <a:pathLst>
              <a:path w="12222">
                <a:moveTo>
                  <a:pt x="0" y="0"/>
                </a:moveTo>
                <a:lnTo>
                  <a:pt x="12222" y="0"/>
                </a:lnTo>
              </a:path>
            </a:pathLst>
          </a:custGeom>
          <a:ln w="133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649628" y="5103792"/>
            <a:ext cx="11111" cy="0"/>
          </a:xfrm>
          <a:custGeom>
            <a:avLst/>
            <a:gdLst/>
            <a:ahLst/>
            <a:cxnLst/>
            <a:rect l="l" t="t" r="r" b="b"/>
            <a:pathLst>
              <a:path w="12222">
                <a:moveTo>
                  <a:pt x="0" y="0"/>
                </a:moveTo>
                <a:lnTo>
                  <a:pt x="12222" y="0"/>
                </a:lnTo>
              </a:path>
            </a:pathLst>
          </a:custGeom>
          <a:ln w="133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833363" y="4834186"/>
            <a:ext cx="102875" cy="107860"/>
          </a:xfrm>
          <a:custGeom>
            <a:avLst/>
            <a:gdLst/>
            <a:ahLst/>
            <a:cxnLst/>
            <a:rect l="l" t="t" r="r" b="b"/>
            <a:pathLst>
              <a:path w="113162" h="122241">
                <a:moveTo>
                  <a:pt x="0" y="122241"/>
                </a:moveTo>
                <a:lnTo>
                  <a:pt x="21053" y="122241"/>
                </a:lnTo>
                <a:lnTo>
                  <a:pt x="56756" y="71980"/>
                </a:lnTo>
                <a:lnTo>
                  <a:pt x="91494" y="122241"/>
                </a:lnTo>
                <a:lnTo>
                  <a:pt x="113162" y="122241"/>
                </a:lnTo>
                <a:lnTo>
                  <a:pt x="67809" y="59581"/>
                </a:lnTo>
                <a:lnTo>
                  <a:pt x="111056" y="0"/>
                </a:lnTo>
                <a:lnTo>
                  <a:pt x="90266" y="0"/>
                </a:lnTo>
                <a:lnTo>
                  <a:pt x="57633" y="46766"/>
                </a:lnTo>
                <a:lnTo>
                  <a:pt x="24737" y="0"/>
                </a:lnTo>
                <a:lnTo>
                  <a:pt x="2894" y="0"/>
                </a:lnTo>
                <a:lnTo>
                  <a:pt x="46142" y="59581"/>
                </a:lnTo>
                <a:lnTo>
                  <a:pt x="0" y="12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023901" y="4666363"/>
            <a:ext cx="825692" cy="534659"/>
          </a:xfrm>
          <a:custGeom>
            <a:avLst/>
            <a:gdLst/>
            <a:ahLst/>
            <a:cxnLst/>
            <a:rect l="l" t="t" r="r" b="b"/>
            <a:pathLst>
              <a:path w="908261" h="605947">
                <a:moveTo>
                  <a:pt x="0" y="0"/>
                </a:moveTo>
                <a:lnTo>
                  <a:pt x="0" y="605947"/>
                </a:lnTo>
                <a:lnTo>
                  <a:pt x="908261" y="605947"/>
                </a:lnTo>
                <a:lnTo>
                  <a:pt x="908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023902" y="4666364"/>
            <a:ext cx="825692" cy="534659"/>
          </a:xfrm>
          <a:custGeom>
            <a:avLst/>
            <a:gdLst/>
            <a:ahLst/>
            <a:cxnLst/>
            <a:rect l="l" t="t" r="r" b="b"/>
            <a:pathLst>
              <a:path w="908261" h="605947">
                <a:moveTo>
                  <a:pt x="0" y="0"/>
                </a:moveTo>
                <a:lnTo>
                  <a:pt x="908261" y="0"/>
                </a:lnTo>
                <a:lnTo>
                  <a:pt x="908261" y="605947"/>
                </a:lnTo>
                <a:lnTo>
                  <a:pt x="0" y="605947"/>
                </a:lnTo>
                <a:lnTo>
                  <a:pt x="0" y="0"/>
                </a:lnTo>
                <a:close/>
              </a:path>
            </a:pathLst>
          </a:custGeom>
          <a:ln w="96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635650" y="4666363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0" y="0"/>
                </a:moveTo>
                <a:lnTo>
                  <a:pt x="0" y="605947"/>
                </a:lnTo>
                <a:lnTo>
                  <a:pt x="818433" y="605947"/>
                </a:lnTo>
                <a:lnTo>
                  <a:pt x="8184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635650" y="4666364"/>
            <a:ext cx="744030" cy="534659"/>
          </a:xfrm>
          <a:custGeom>
            <a:avLst/>
            <a:gdLst/>
            <a:ahLst/>
            <a:cxnLst/>
            <a:rect l="l" t="t" r="r" b="b"/>
            <a:pathLst>
              <a:path w="818433" h="605947">
                <a:moveTo>
                  <a:pt x="0" y="0"/>
                </a:moveTo>
                <a:lnTo>
                  <a:pt x="818433" y="0"/>
                </a:lnTo>
                <a:lnTo>
                  <a:pt x="818433" y="605947"/>
                </a:lnTo>
                <a:lnTo>
                  <a:pt x="0" y="605947"/>
                </a:lnTo>
                <a:lnTo>
                  <a:pt x="0" y="0"/>
                </a:lnTo>
                <a:close/>
              </a:path>
            </a:pathLst>
          </a:custGeom>
          <a:ln w="96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737071" y="4686350"/>
            <a:ext cx="525131" cy="73913"/>
          </a:xfrm>
          <a:custGeom>
            <a:avLst/>
            <a:gdLst/>
            <a:ahLst/>
            <a:cxnLst/>
            <a:rect l="l" t="t" r="r" b="b"/>
            <a:pathLst>
              <a:path w="577644" h="83768">
                <a:moveTo>
                  <a:pt x="468848" y="54976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3" y="41884"/>
                </a:lnTo>
                <a:lnTo>
                  <a:pt x="467210" y="37890"/>
                </a:lnTo>
                <a:lnTo>
                  <a:pt x="465807" y="34395"/>
                </a:lnTo>
                <a:lnTo>
                  <a:pt x="463702" y="31399"/>
                </a:lnTo>
                <a:lnTo>
                  <a:pt x="461518" y="28255"/>
                </a:lnTo>
                <a:lnTo>
                  <a:pt x="458341" y="25694"/>
                </a:lnTo>
                <a:lnTo>
                  <a:pt x="454169" y="23716"/>
                </a:lnTo>
                <a:lnTo>
                  <a:pt x="449998" y="21737"/>
                </a:lnTo>
                <a:lnTo>
                  <a:pt x="445690" y="20748"/>
                </a:lnTo>
                <a:lnTo>
                  <a:pt x="432434" y="20748"/>
                </a:lnTo>
                <a:lnTo>
                  <a:pt x="428437" y="34423"/>
                </a:lnTo>
                <a:lnTo>
                  <a:pt x="431712" y="31112"/>
                </a:lnTo>
                <a:lnTo>
                  <a:pt x="435767" y="29457"/>
                </a:lnTo>
                <a:lnTo>
                  <a:pt x="447346" y="29457"/>
                </a:lnTo>
                <a:lnTo>
                  <a:pt x="452161" y="31861"/>
                </a:lnTo>
                <a:lnTo>
                  <a:pt x="455047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3" y="47043"/>
                </a:lnTo>
                <a:lnTo>
                  <a:pt x="419841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2" y="70149"/>
                </a:lnTo>
                <a:lnTo>
                  <a:pt x="419782" y="75530"/>
                </a:lnTo>
                <a:lnTo>
                  <a:pt x="425201" y="80911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4"/>
                </a:lnTo>
                <a:lnTo>
                  <a:pt x="452921" y="81679"/>
                </a:lnTo>
                <a:lnTo>
                  <a:pt x="456879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0"/>
                </a:lnTo>
                <a:lnTo>
                  <a:pt x="465252" y="70149"/>
                </a:lnTo>
                <a:lnTo>
                  <a:pt x="466791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6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6"/>
                </a:lnTo>
                <a:close/>
              </a:path>
              <a:path w="577644" h="83768">
                <a:moveTo>
                  <a:pt x="495555" y="81494"/>
                </a:moveTo>
                <a:lnTo>
                  <a:pt x="495555" y="46489"/>
                </a:lnTo>
                <a:lnTo>
                  <a:pt x="495818" y="43502"/>
                </a:lnTo>
                <a:lnTo>
                  <a:pt x="496344" y="41412"/>
                </a:lnTo>
                <a:lnTo>
                  <a:pt x="496870" y="39323"/>
                </a:lnTo>
                <a:lnTo>
                  <a:pt x="498011" y="37298"/>
                </a:lnTo>
                <a:lnTo>
                  <a:pt x="499765" y="35338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4" y="35282"/>
                </a:lnTo>
                <a:lnTo>
                  <a:pt x="524816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0"/>
                </a:lnTo>
                <a:lnTo>
                  <a:pt x="535225" y="32786"/>
                </a:lnTo>
                <a:lnTo>
                  <a:pt x="533510" y="29568"/>
                </a:lnTo>
                <a:lnTo>
                  <a:pt x="530390" y="23688"/>
                </a:lnTo>
                <a:lnTo>
                  <a:pt x="524386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9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577644" h="83768">
                <a:moveTo>
                  <a:pt x="569632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3"/>
                </a:lnTo>
                <a:lnTo>
                  <a:pt x="567644" y="71083"/>
                </a:lnTo>
                <a:lnTo>
                  <a:pt x="567644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4" y="22079"/>
                </a:lnTo>
                <a:lnTo>
                  <a:pt x="567644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1" y="78859"/>
                </a:lnTo>
                <a:lnTo>
                  <a:pt x="561386" y="81244"/>
                </a:lnTo>
                <a:lnTo>
                  <a:pt x="564719" y="82437"/>
                </a:lnTo>
                <a:lnTo>
                  <a:pt x="569632" y="82437"/>
                </a:lnTo>
                <a:close/>
              </a:path>
              <a:path w="577644" h="83768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79" y="81494"/>
                </a:lnTo>
                <a:lnTo>
                  <a:pt x="325879" y="42328"/>
                </a:lnTo>
                <a:lnTo>
                  <a:pt x="327507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5" y="29735"/>
                </a:lnTo>
                <a:lnTo>
                  <a:pt x="345978" y="29735"/>
                </a:lnTo>
                <a:lnTo>
                  <a:pt x="348960" y="31122"/>
                </a:lnTo>
                <a:lnTo>
                  <a:pt x="350559" y="33895"/>
                </a:lnTo>
                <a:lnTo>
                  <a:pt x="351573" y="35745"/>
                </a:lnTo>
                <a:lnTo>
                  <a:pt x="352079" y="38685"/>
                </a:lnTo>
                <a:lnTo>
                  <a:pt x="352079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6" y="33785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1" y="29846"/>
                </a:lnTo>
                <a:lnTo>
                  <a:pt x="383475" y="30585"/>
                </a:lnTo>
                <a:lnTo>
                  <a:pt x="385560" y="32065"/>
                </a:lnTo>
                <a:lnTo>
                  <a:pt x="387646" y="33544"/>
                </a:lnTo>
                <a:lnTo>
                  <a:pt x="388689" y="36262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9"/>
                </a:lnTo>
                <a:lnTo>
                  <a:pt x="397169" y="29402"/>
                </a:lnTo>
                <a:lnTo>
                  <a:pt x="394128" y="23632"/>
                </a:lnTo>
                <a:lnTo>
                  <a:pt x="388397" y="20748"/>
                </a:lnTo>
                <a:lnTo>
                  <a:pt x="376038" y="20748"/>
                </a:lnTo>
                <a:lnTo>
                  <a:pt x="372489" y="21515"/>
                </a:lnTo>
                <a:lnTo>
                  <a:pt x="369331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6" y="21913"/>
                </a:lnTo>
                <a:lnTo>
                  <a:pt x="349350" y="20748"/>
                </a:lnTo>
                <a:lnTo>
                  <a:pt x="339954" y="20748"/>
                </a:lnTo>
                <a:lnTo>
                  <a:pt x="336017" y="21876"/>
                </a:lnTo>
                <a:lnTo>
                  <a:pt x="332547" y="24132"/>
                </a:lnTo>
                <a:lnTo>
                  <a:pt x="330519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577644" h="83768">
                <a:moveTo>
                  <a:pt x="300147" y="82437"/>
                </a:moveTo>
                <a:lnTo>
                  <a:pt x="303082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4982" y="73783"/>
                </a:lnTo>
                <a:lnTo>
                  <a:pt x="302565" y="73783"/>
                </a:lnTo>
                <a:lnTo>
                  <a:pt x="300381" y="73173"/>
                </a:lnTo>
                <a:lnTo>
                  <a:pt x="298159" y="71083"/>
                </a:lnTo>
                <a:lnTo>
                  <a:pt x="298159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59" y="22079"/>
                </a:lnTo>
                <a:lnTo>
                  <a:pt x="298159" y="5492"/>
                </a:lnTo>
                <a:lnTo>
                  <a:pt x="287515" y="5492"/>
                </a:lnTo>
                <a:lnTo>
                  <a:pt x="287515" y="22079"/>
                </a:lnTo>
                <a:lnTo>
                  <a:pt x="279035" y="22079"/>
                </a:lnTo>
                <a:lnTo>
                  <a:pt x="279035" y="30234"/>
                </a:lnTo>
                <a:lnTo>
                  <a:pt x="287515" y="30234"/>
                </a:lnTo>
                <a:lnTo>
                  <a:pt x="287515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4"/>
                </a:lnTo>
                <a:lnTo>
                  <a:pt x="295235" y="82437"/>
                </a:lnTo>
                <a:lnTo>
                  <a:pt x="300147" y="82437"/>
                </a:lnTo>
                <a:close/>
              </a:path>
              <a:path w="577644" h="83768">
                <a:moveTo>
                  <a:pt x="0" y="0"/>
                </a:moveTo>
                <a:lnTo>
                  <a:pt x="0" y="81494"/>
                </a:lnTo>
                <a:lnTo>
                  <a:pt x="11754" y="81494"/>
                </a:lnTo>
                <a:lnTo>
                  <a:pt x="11754" y="0"/>
                </a:lnTo>
                <a:lnTo>
                  <a:pt x="0" y="0"/>
                </a:lnTo>
                <a:close/>
              </a:path>
              <a:path w="577644" h="83768">
                <a:moveTo>
                  <a:pt x="36433" y="81494"/>
                </a:moveTo>
                <a:lnTo>
                  <a:pt x="36433" y="46488"/>
                </a:lnTo>
                <a:lnTo>
                  <a:pt x="36697" y="43502"/>
                </a:lnTo>
                <a:lnTo>
                  <a:pt x="37223" y="41412"/>
                </a:lnTo>
                <a:lnTo>
                  <a:pt x="37749" y="39323"/>
                </a:lnTo>
                <a:lnTo>
                  <a:pt x="38890" y="37298"/>
                </a:lnTo>
                <a:lnTo>
                  <a:pt x="40644" y="35338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5" y="29975"/>
                </a:lnTo>
                <a:lnTo>
                  <a:pt x="51892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59" y="40423"/>
                </a:lnTo>
                <a:lnTo>
                  <a:pt x="66259" y="81494"/>
                </a:lnTo>
                <a:lnTo>
                  <a:pt x="76962" y="81494"/>
                </a:lnTo>
                <a:lnTo>
                  <a:pt x="76962" y="37390"/>
                </a:lnTo>
                <a:lnTo>
                  <a:pt x="76104" y="32786"/>
                </a:lnTo>
                <a:lnTo>
                  <a:pt x="74388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8"/>
                </a:lnTo>
                <a:lnTo>
                  <a:pt x="38871" y="27035"/>
                </a:lnTo>
                <a:lnTo>
                  <a:pt x="35907" y="30511"/>
                </a:lnTo>
                <a:lnTo>
                  <a:pt x="35907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3" y="81494"/>
                </a:lnTo>
                <a:close/>
              </a:path>
              <a:path w="577644" h="83768">
                <a:moveTo>
                  <a:pt x="146652" y="22079"/>
                </a:moveTo>
                <a:lnTo>
                  <a:pt x="135132" y="22079"/>
                </a:lnTo>
                <a:lnTo>
                  <a:pt x="117645" y="70454"/>
                </a:lnTo>
                <a:lnTo>
                  <a:pt x="100920" y="22079"/>
                </a:lnTo>
                <a:lnTo>
                  <a:pt x="88697" y="22079"/>
                </a:lnTo>
                <a:lnTo>
                  <a:pt x="111797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577644" h="83768">
                <a:moveTo>
                  <a:pt x="165795" y="23725"/>
                </a:moveTo>
                <a:lnTo>
                  <a:pt x="160337" y="29679"/>
                </a:lnTo>
                <a:lnTo>
                  <a:pt x="163729" y="47043"/>
                </a:lnTo>
                <a:lnTo>
                  <a:pt x="163924" y="41939"/>
                </a:lnTo>
                <a:lnTo>
                  <a:pt x="165659" y="37733"/>
                </a:lnTo>
                <a:lnTo>
                  <a:pt x="168934" y="34422"/>
                </a:lnTo>
                <a:lnTo>
                  <a:pt x="172930" y="20748"/>
                </a:lnTo>
                <a:lnTo>
                  <a:pt x="165795" y="23725"/>
                </a:lnTo>
                <a:close/>
              </a:path>
              <a:path w="577644" h="83768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7" y="37890"/>
                </a:lnTo>
                <a:lnTo>
                  <a:pt x="206304" y="34395"/>
                </a:lnTo>
                <a:lnTo>
                  <a:pt x="204198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4" y="21737"/>
                </a:lnTo>
                <a:lnTo>
                  <a:pt x="186186" y="20748"/>
                </a:lnTo>
                <a:lnTo>
                  <a:pt x="172930" y="20748"/>
                </a:lnTo>
                <a:lnTo>
                  <a:pt x="168934" y="34422"/>
                </a:lnTo>
                <a:lnTo>
                  <a:pt x="172209" y="31112"/>
                </a:lnTo>
                <a:lnTo>
                  <a:pt x="176263" y="29457"/>
                </a:lnTo>
                <a:lnTo>
                  <a:pt x="187843" y="29457"/>
                </a:lnTo>
                <a:lnTo>
                  <a:pt x="192658" y="31861"/>
                </a:lnTo>
                <a:lnTo>
                  <a:pt x="195543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29" y="47043"/>
                </a:lnTo>
                <a:lnTo>
                  <a:pt x="160337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1"/>
                </a:lnTo>
                <a:lnTo>
                  <a:pt x="172306" y="83602"/>
                </a:lnTo>
                <a:lnTo>
                  <a:pt x="183301" y="83602"/>
                </a:lnTo>
                <a:lnTo>
                  <a:pt x="186166" y="83306"/>
                </a:lnTo>
                <a:lnTo>
                  <a:pt x="188701" y="82714"/>
                </a:lnTo>
                <a:lnTo>
                  <a:pt x="193418" y="81679"/>
                </a:lnTo>
                <a:lnTo>
                  <a:pt x="197375" y="79682"/>
                </a:lnTo>
                <a:lnTo>
                  <a:pt x="200572" y="76723"/>
                </a:lnTo>
                <a:lnTo>
                  <a:pt x="202483" y="75022"/>
                </a:lnTo>
                <a:lnTo>
                  <a:pt x="204208" y="72830"/>
                </a:lnTo>
                <a:lnTo>
                  <a:pt x="205748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7" y="62854"/>
                </a:lnTo>
                <a:lnTo>
                  <a:pt x="198116" y="62854"/>
                </a:lnTo>
                <a:lnTo>
                  <a:pt x="197337" y="65480"/>
                </a:lnTo>
                <a:lnTo>
                  <a:pt x="196011" y="67791"/>
                </a:lnTo>
                <a:lnTo>
                  <a:pt x="194140" y="69788"/>
                </a:lnTo>
                <a:lnTo>
                  <a:pt x="190865" y="73228"/>
                </a:lnTo>
                <a:lnTo>
                  <a:pt x="186479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577644" h="83768">
                <a:moveTo>
                  <a:pt x="237065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3"/>
                </a:lnTo>
                <a:lnTo>
                  <a:pt x="231782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7"/>
                </a:lnTo>
                <a:lnTo>
                  <a:pt x="227893" y="77749"/>
                </a:lnTo>
                <a:lnTo>
                  <a:pt x="231772" y="81762"/>
                </a:lnTo>
                <a:lnTo>
                  <a:pt x="238371" y="83768"/>
                </a:lnTo>
                <a:lnTo>
                  <a:pt x="256345" y="83768"/>
                </a:lnTo>
                <a:lnTo>
                  <a:pt x="262788" y="81845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6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6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1" y="39536"/>
                </a:lnTo>
                <a:lnTo>
                  <a:pt x="234121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3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5" y="35319"/>
                </a:lnTo>
                <a:lnTo>
                  <a:pt x="270069" y="31732"/>
                </a:lnTo>
                <a:lnTo>
                  <a:pt x="267456" y="28403"/>
                </a:lnTo>
                <a:lnTo>
                  <a:pt x="263284" y="23152"/>
                </a:lnTo>
                <a:lnTo>
                  <a:pt x="256481" y="20526"/>
                </a:lnTo>
                <a:lnTo>
                  <a:pt x="239834" y="20526"/>
                </a:lnTo>
                <a:lnTo>
                  <a:pt x="234093" y="22264"/>
                </a:lnTo>
                <a:lnTo>
                  <a:pt x="229823" y="25740"/>
                </a:lnTo>
                <a:lnTo>
                  <a:pt x="225554" y="29217"/>
                </a:lnTo>
                <a:lnTo>
                  <a:pt x="223420" y="33766"/>
                </a:lnTo>
                <a:lnTo>
                  <a:pt x="223420" y="44159"/>
                </a:lnTo>
                <a:lnTo>
                  <a:pt x="225681" y="47894"/>
                </a:lnTo>
                <a:lnTo>
                  <a:pt x="230203" y="50594"/>
                </a:lnTo>
                <a:lnTo>
                  <a:pt x="232738" y="52147"/>
                </a:lnTo>
                <a:lnTo>
                  <a:pt x="236675" y="53552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3" y="57880"/>
                </a:lnTo>
                <a:lnTo>
                  <a:pt x="257865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09"/>
                </a:lnTo>
                <a:lnTo>
                  <a:pt x="262953" y="68827"/>
                </a:lnTo>
                <a:lnTo>
                  <a:pt x="261471" y="71314"/>
                </a:lnTo>
                <a:lnTo>
                  <a:pt x="258508" y="72923"/>
                </a:lnTo>
                <a:lnTo>
                  <a:pt x="255545" y="74532"/>
                </a:lnTo>
                <a:lnTo>
                  <a:pt x="252115" y="75336"/>
                </a:lnTo>
                <a:lnTo>
                  <a:pt x="241666" y="75336"/>
                </a:lnTo>
                <a:lnTo>
                  <a:pt x="237065" y="73727"/>
                </a:lnTo>
                <a:close/>
              </a:path>
              <a:path w="577644" h="83768">
                <a:moveTo>
                  <a:pt x="425299" y="23725"/>
                </a:moveTo>
                <a:lnTo>
                  <a:pt x="419841" y="29679"/>
                </a:lnTo>
                <a:lnTo>
                  <a:pt x="423233" y="47043"/>
                </a:lnTo>
                <a:lnTo>
                  <a:pt x="423427" y="41940"/>
                </a:lnTo>
                <a:lnTo>
                  <a:pt x="425162" y="37733"/>
                </a:lnTo>
                <a:lnTo>
                  <a:pt x="428437" y="34423"/>
                </a:lnTo>
                <a:lnTo>
                  <a:pt x="432434" y="20748"/>
                </a:lnTo>
                <a:lnTo>
                  <a:pt x="425299" y="23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33403" y="4803307"/>
            <a:ext cx="332725" cy="73766"/>
          </a:xfrm>
          <a:custGeom>
            <a:avLst/>
            <a:gdLst/>
            <a:ahLst/>
            <a:cxnLst/>
            <a:rect l="l" t="t" r="r" b="b"/>
            <a:pathLst>
              <a:path w="365998" h="83602">
                <a:moveTo>
                  <a:pt x="229716" y="23725"/>
                </a:moveTo>
                <a:lnTo>
                  <a:pt x="224258" y="29679"/>
                </a:lnTo>
                <a:lnTo>
                  <a:pt x="227650" y="47043"/>
                </a:lnTo>
                <a:lnTo>
                  <a:pt x="227844" y="41939"/>
                </a:lnTo>
                <a:lnTo>
                  <a:pt x="229580" y="37733"/>
                </a:lnTo>
                <a:lnTo>
                  <a:pt x="232855" y="34422"/>
                </a:lnTo>
                <a:lnTo>
                  <a:pt x="236851" y="20748"/>
                </a:lnTo>
                <a:lnTo>
                  <a:pt x="229716" y="23725"/>
                </a:lnTo>
                <a:close/>
              </a:path>
              <a:path w="365998" h="83602">
                <a:moveTo>
                  <a:pt x="273265" y="54976"/>
                </a:moveTo>
                <a:lnTo>
                  <a:pt x="273265" y="48985"/>
                </a:lnTo>
                <a:lnTo>
                  <a:pt x="272953" y="44621"/>
                </a:lnTo>
                <a:lnTo>
                  <a:pt x="272330" y="41884"/>
                </a:lnTo>
                <a:lnTo>
                  <a:pt x="271628" y="37890"/>
                </a:lnTo>
                <a:lnTo>
                  <a:pt x="270224" y="34395"/>
                </a:lnTo>
                <a:lnTo>
                  <a:pt x="268119" y="31399"/>
                </a:lnTo>
                <a:lnTo>
                  <a:pt x="265935" y="28255"/>
                </a:lnTo>
                <a:lnTo>
                  <a:pt x="262758" y="25694"/>
                </a:lnTo>
                <a:lnTo>
                  <a:pt x="258586" y="23716"/>
                </a:lnTo>
                <a:lnTo>
                  <a:pt x="254415" y="21737"/>
                </a:lnTo>
                <a:lnTo>
                  <a:pt x="250107" y="20748"/>
                </a:lnTo>
                <a:lnTo>
                  <a:pt x="236851" y="20748"/>
                </a:lnTo>
                <a:lnTo>
                  <a:pt x="232855" y="34422"/>
                </a:lnTo>
                <a:lnTo>
                  <a:pt x="236129" y="31112"/>
                </a:lnTo>
                <a:lnTo>
                  <a:pt x="240184" y="29457"/>
                </a:lnTo>
                <a:lnTo>
                  <a:pt x="251763" y="29457"/>
                </a:lnTo>
                <a:lnTo>
                  <a:pt x="256579" y="31861"/>
                </a:lnTo>
                <a:lnTo>
                  <a:pt x="259464" y="36669"/>
                </a:lnTo>
                <a:lnTo>
                  <a:pt x="261023" y="39258"/>
                </a:lnTo>
                <a:lnTo>
                  <a:pt x="262017" y="42716"/>
                </a:lnTo>
                <a:lnTo>
                  <a:pt x="262446" y="47043"/>
                </a:lnTo>
                <a:lnTo>
                  <a:pt x="227650" y="47043"/>
                </a:lnTo>
                <a:lnTo>
                  <a:pt x="224258" y="29679"/>
                </a:lnTo>
                <a:lnTo>
                  <a:pt x="218799" y="35634"/>
                </a:lnTo>
                <a:lnTo>
                  <a:pt x="216070" y="43382"/>
                </a:lnTo>
                <a:lnTo>
                  <a:pt x="216070" y="62614"/>
                </a:lnTo>
                <a:lnTo>
                  <a:pt x="218780" y="70149"/>
                </a:lnTo>
                <a:lnTo>
                  <a:pt x="224199" y="75530"/>
                </a:lnTo>
                <a:lnTo>
                  <a:pt x="229619" y="80911"/>
                </a:lnTo>
                <a:lnTo>
                  <a:pt x="236227" y="83602"/>
                </a:lnTo>
                <a:lnTo>
                  <a:pt x="247222" y="83602"/>
                </a:lnTo>
                <a:lnTo>
                  <a:pt x="250087" y="83306"/>
                </a:lnTo>
                <a:lnTo>
                  <a:pt x="252621" y="82714"/>
                </a:lnTo>
                <a:lnTo>
                  <a:pt x="257339" y="81679"/>
                </a:lnTo>
                <a:lnTo>
                  <a:pt x="261296" y="79682"/>
                </a:lnTo>
                <a:lnTo>
                  <a:pt x="264493" y="76723"/>
                </a:lnTo>
                <a:lnTo>
                  <a:pt x="266403" y="75022"/>
                </a:lnTo>
                <a:lnTo>
                  <a:pt x="268129" y="72830"/>
                </a:lnTo>
                <a:lnTo>
                  <a:pt x="269669" y="70149"/>
                </a:lnTo>
                <a:lnTo>
                  <a:pt x="271209" y="67468"/>
                </a:lnTo>
                <a:lnTo>
                  <a:pt x="272115" y="65036"/>
                </a:lnTo>
                <a:lnTo>
                  <a:pt x="272388" y="62854"/>
                </a:lnTo>
                <a:lnTo>
                  <a:pt x="262037" y="62854"/>
                </a:lnTo>
                <a:lnTo>
                  <a:pt x="261257" y="65480"/>
                </a:lnTo>
                <a:lnTo>
                  <a:pt x="259932" y="67791"/>
                </a:lnTo>
                <a:lnTo>
                  <a:pt x="258060" y="69788"/>
                </a:lnTo>
                <a:lnTo>
                  <a:pt x="254785" y="73228"/>
                </a:lnTo>
                <a:lnTo>
                  <a:pt x="250399" y="74948"/>
                </a:lnTo>
                <a:lnTo>
                  <a:pt x="239015" y="74948"/>
                </a:lnTo>
                <a:lnTo>
                  <a:pt x="234668" y="73126"/>
                </a:lnTo>
                <a:lnTo>
                  <a:pt x="231860" y="69483"/>
                </a:lnTo>
                <a:lnTo>
                  <a:pt x="229053" y="65840"/>
                </a:lnTo>
                <a:lnTo>
                  <a:pt x="227552" y="61005"/>
                </a:lnTo>
                <a:lnTo>
                  <a:pt x="227357" y="54976"/>
                </a:lnTo>
                <a:lnTo>
                  <a:pt x="273265" y="54976"/>
                </a:lnTo>
                <a:close/>
              </a:path>
              <a:path w="365998" h="83602">
                <a:moveTo>
                  <a:pt x="365998" y="22079"/>
                </a:moveTo>
                <a:lnTo>
                  <a:pt x="355471" y="22079"/>
                </a:lnTo>
                <a:lnTo>
                  <a:pt x="342664" y="68624"/>
                </a:lnTo>
                <a:lnTo>
                  <a:pt x="330382" y="22079"/>
                </a:lnTo>
                <a:lnTo>
                  <a:pt x="318569" y="22079"/>
                </a:lnTo>
                <a:lnTo>
                  <a:pt x="306347" y="68901"/>
                </a:lnTo>
                <a:lnTo>
                  <a:pt x="294300" y="22079"/>
                </a:lnTo>
                <a:lnTo>
                  <a:pt x="282779" y="22079"/>
                </a:lnTo>
                <a:lnTo>
                  <a:pt x="300849" y="81494"/>
                </a:lnTo>
                <a:lnTo>
                  <a:pt x="311785" y="81494"/>
                </a:lnTo>
                <a:lnTo>
                  <a:pt x="324125" y="35504"/>
                </a:lnTo>
                <a:lnTo>
                  <a:pt x="336874" y="81494"/>
                </a:lnTo>
                <a:lnTo>
                  <a:pt x="347810" y="81494"/>
                </a:lnTo>
                <a:lnTo>
                  <a:pt x="365998" y="22079"/>
                </a:lnTo>
                <a:close/>
              </a:path>
              <a:path w="365998" h="83602">
                <a:moveTo>
                  <a:pt x="0" y="22356"/>
                </a:moveTo>
                <a:lnTo>
                  <a:pt x="0" y="81494"/>
                </a:lnTo>
                <a:lnTo>
                  <a:pt x="10702" y="81494"/>
                </a:lnTo>
                <a:lnTo>
                  <a:pt x="10702" y="22356"/>
                </a:lnTo>
                <a:lnTo>
                  <a:pt x="0" y="22356"/>
                </a:lnTo>
                <a:close/>
              </a:path>
              <a:path w="365998" h="83602">
                <a:moveTo>
                  <a:pt x="0" y="0"/>
                </a:moveTo>
                <a:lnTo>
                  <a:pt x="0" y="11317"/>
                </a:lnTo>
                <a:lnTo>
                  <a:pt x="10702" y="11317"/>
                </a:lnTo>
                <a:lnTo>
                  <a:pt x="10702" y="0"/>
                </a:lnTo>
                <a:lnTo>
                  <a:pt x="0" y="0"/>
                </a:lnTo>
                <a:close/>
              </a:path>
              <a:path w="365998" h="83602">
                <a:moveTo>
                  <a:pt x="40469" y="81494"/>
                </a:moveTo>
                <a:lnTo>
                  <a:pt x="40469" y="46488"/>
                </a:lnTo>
                <a:lnTo>
                  <a:pt x="40732" y="43502"/>
                </a:lnTo>
                <a:lnTo>
                  <a:pt x="41258" y="41412"/>
                </a:lnTo>
                <a:lnTo>
                  <a:pt x="41784" y="39323"/>
                </a:lnTo>
                <a:lnTo>
                  <a:pt x="42925" y="37298"/>
                </a:lnTo>
                <a:lnTo>
                  <a:pt x="44679" y="35338"/>
                </a:lnTo>
                <a:lnTo>
                  <a:pt x="46863" y="32897"/>
                </a:lnTo>
                <a:lnTo>
                  <a:pt x="49397" y="31270"/>
                </a:lnTo>
                <a:lnTo>
                  <a:pt x="52282" y="30456"/>
                </a:lnTo>
                <a:lnTo>
                  <a:pt x="53881" y="29975"/>
                </a:lnTo>
                <a:lnTo>
                  <a:pt x="55928" y="29735"/>
                </a:lnTo>
                <a:lnTo>
                  <a:pt x="63335" y="29735"/>
                </a:lnTo>
                <a:lnTo>
                  <a:pt x="66727" y="31584"/>
                </a:lnTo>
                <a:lnTo>
                  <a:pt x="68598" y="35282"/>
                </a:lnTo>
                <a:lnTo>
                  <a:pt x="69729" y="37501"/>
                </a:lnTo>
                <a:lnTo>
                  <a:pt x="70295" y="40423"/>
                </a:lnTo>
                <a:lnTo>
                  <a:pt x="70295" y="81494"/>
                </a:lnTo>
                <a:lnTo>
                  <a:pt x="80997" y="81494"/>
                </a:lnTo>
                <a:lnTo>
                  <a:pt x="80997" y="37390"/>
                </a:lnTo>
                <a:lnTo>
                  <a:pt x="80139" y="32786"/>
                </a:lnTo>
                <a:lnTo>
                  <a:pt x="78424" y="29568"/>
                </a:lnTo>
                <a:lnTo>
                  <a:pt x="75304" y="23688"/>
                </a:lnTo>
                <a:lnTo>
                  <a:pt x="69300" y="20748"/>
                </a:lnTo>
                <a:lnTo>
                  <a:pt x="56356" y="20748"/>
                </a:lnTo>
                <a:lnTo>
                  <a:pt x="52672" y="21506"/>
                </a:lnTo>
                <a:lnTo>
                  <a:pt x="49358" y="23022"/>
                </a:lnTo>
                <a:lnTo>
                  <a:pt x="46044" y="24538"/>
                </a:lnTo>
                <a:lnTo>
                  <a:pt x="42906" y="27035"/>
                </a:lnTo>
                <a:lnTo>
                  <a:pt x="39943" y="30511"/>
                </a:lnTo>
                <a:lnTo>
                  <a:pt x="39943" y="22079"/>
                </a:lnTo>
                <a:lnTo>
                  <a:pt x="29942" y="22079"/>
                </a:lnTo>
                <a:lnTo>
                  <a:pt x="29942" y="81494"/>
                </a:lnTo>
                <a:lnTo>
                  <a:pt x="40469" y="81494"/>
                </a:lnTo>
                <a:close/>
              </a:path>
              <a:path w="365998" h="83602">
                <a:moveTo>
                  <a:pt x="131155" y="81494"/>
                </a:moveTo>
                <a:lnTo>
                  <a:pt x="142266" y="81494"/>
                </a:lnTo>
                <a:lnTo>
                  <a:pt x="142266" y="15533"/>
                </a:lnTo>
                <a:lnTo>
                  <a:pt x="186303" y="81494"/>
                </a:lnTo>
                <a:lnTo>
                  <a:pt x="199344" y="81494"/>
                </a:lnTo>
                <a:lnTo>
                  <a:pt x="199344" y="0"/>
                </a:lnTo>
                <a:lnTo>
                  <a:pt x="188291" y="0"/>
                </a:lnTo>
                <a:lnTo>
                  <a:pt x="188291" y="66016"/>
                </a:lnTo>
                <a:lnTo>
                  <a:pt x="144898" y="0"/>
                </a:lnTo>
                <a:lnTo>
                  <a:pt x="131155" y="0"/>
                </a:lnTo>
                <a:lnTo>
                  <a:pt x="131155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738267" y="4803579"/>
            <a:ext cx="0" cy="71635"/>
          </a:xfrm>
          <a:custGeom>
            <a:avLst/>
            <a:gdLst/>
            <a:ahLst/>
            <a:cxnLst/>
            <a:rect l="l" t="t" r="r" b="b"/>
            <a:pathLst>
              <a:path h="81186">
                <a:moveTo>
                  <a:pt x="0" y="0"/>
                </a:moveTo>
                <a:lnTo>
                  <a:pt x="0" y="81186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735688" y="4920264"/>
            <a:ext cx="58322" cy="71906"/>
          </a:xfrm>
          <a:custGeom>
            <a:avLst/>
            <a:gdLst/>
            <a:ahLst/>
            <a:cxnLst/>
            <a:rect l="l" t="t" r="r" b="b"/>
            <a:pathLst>
              <a:path w="64154" h="81494">
                <a:moveTo>
                  <a:pt x="0" y="81494"/>
                </a:moveTo>
                <a:lnTo>
                  <a:pt x="11637" y="81494"/>
                </a:lnTo>
                <a:lnTo>
                  <a:pt x="11637" y="47043"/>
                </a:lnTo>
                <a:lnTo>
                  <a:pt x="38656" y="47043"/>
                </a:lnTo>
                <a:lnTo>
                  <a:pt x="40021" y="37723"/>
                </a:lnTo>
                <a:lnTo>
                  <a:pt x="11637" y="37723"/>
                </a:lnTo>
                <a:lnTo>
                  <a:pt x="11637" y="9486"/>
                </a:lnTo>
                <a:lnTo>
                  <a:pt x="39280" y="9486"/>
                </a:lnTo>
                <a:lnTo>
                  <a:pt x="42808" y="10059"/>
                </a:lnTo>
                <a:lnTo>
                  <a:pt x="45381" y="11206"/>
                </a:lnTo>
                <a:lnTo>
                  <a:pt x="50060" y="13351"/>
                </a:lnTo>
                <a:lnTo>
                  <a:pt x="52399" y="17419"/>
                </a:lnTo>
                <a:lnTo>
                  <a:pt x="52399" y="28736"/>
                </a:lnTo>
                <a:lnTo>
                  <a:pt x="50771" y="32453"/>
                </a:lnTo>
                <a:lnTo>
                  <a:pt x="47516" y="34561"/>
                </a:lnTo>
                <a:lnTo>
                  <a:pt x="47311" y="47043"/>
                </a:lnTo>
                <a:lnTo>
                  <a:pt x="53724" y="44686"/>
                </a:lnTo>
                <a:lnTo>
                  <a:pt x="57896" y="39970"/>
                </a:lnTo>
                <a:lnTo>
                  <a:pt x="62068" y="35255"/>
                </a:lnTo>
                <a:lnTo>
                  <a:pt x="64154" y="29716"/>
                </a:lnTo>
                <a:lnTo>
                  <a:pt x="64154" y="15958"/>
                </a:lnTo>
                <a:lnTo>
                  <a:pt x="61815" y="10216"/>
                </a:lnTo>
                <a:lnTo>
                  <a:pt x="57136" y="6130"/>
                </a:lnTo>
                <a:lnTo>
                  <a:pt x="52458" y="2043"/>
                </a:lnTo>
                <a:lnTo>
                  <a:pt x="46298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770831" y="4950759"/>
            <a:ext cx="8054" cy="11014"/>
          </a:xfrm>
          <a:custGeom>
            <a:avLst/>
            <a:gdLst/>
            <a:ahLst/>
            <a:cxnLst/>
            <a:rect l="l" t="t" r="r" b="b"/>
            <a:pathLst>
              <a:path w="8859" h="12482">
                <a:moveTo>
                  <a:pt x="8655" y="12482"/>
                </a:moveTo>
                <a:lnTo>
                  <a:pt x="8859" y="0"/>
                </a:lnTo>
                <a:lnTo>
                  <a:pt x="5604" y="2108"/>
                </a:lnTo>
                <a:lnTo>
                  <a:pt x="1364" y="3162"/>
                </a:lnTo>
                <a:lnTo>
                  <a:pt x="0" y="12482"/>
                </a:lnTo>
                <a:lnTo>
                  <a:pt x="8655" y="1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806257" y="4938571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8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3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852228" y="4980913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7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905799" y="4925355"/>
            <a:ext cx="9569" cy="0"/>
          </a:xfrm>
          <a:custGeom>
            <a:avLst/>
            <a:gdLst/>
            <a:ahLst/>
            <a:cxnLst/>
            <a:rect l="l" t="t" r="r" b="b"/>
            <a:pathLst>
              <a:path w="10526">
                <a:moveTo>
                  <a:pt x="0" y="0"/>
                </a:moveTo>
                <a:lnTo>
                  <a:pt x="10526" y="0"/>
                </a:lnTo>
              </a:path>
            </a:pathLst>
          </a:custGeom>
          <a:ln w="128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896762" y="4939991"/>
            <a:ext cx="18607" cy="73326"/>
          </a:xfrm>
          <a:custGeom>
            <a:avLst/>
            <a:gdLst/>
            <a:ahLst/>
            <a:cxnLst/>
            <a:rect l="l" t="t" r="r" b="b"/>
            <a:pathLst>
              <a:path w="20468" h="83103">
                <a:moveTo>
                  <a:pt x="2095" y="83010"/>
                </a:moveTo>
                <a:lnTo>
                  <a:pt x="11131" y="83103"/>
                </a:lnTo>
                <a:lnTo>
                  <a:pt x="15790" y="81291"/>
                </a:lnTo>
                <a:lnTo>
                  <a:pt x="18246" y="77666"/>
                </a:lnTo>
                <a:lnTo>
                  <a:pt x="19727" y="75521"/>
                </a:lnTo>
                <a:lnTo>
                  <a:pt x="20468" y="72285"/>
                </a:lnTo>
                <a:lnTo>
                  <a:pt x="20468" y="0"/>
                </a:lnTo>
                <a:lnTo>
                  <a:pt x="9941" y="0"/>
                </a:lnTo>
                <a:lnTo>
                  <a:pt x="9941" y="70306"/>
                </a:lnTo>
                <a:lnTo>
                  <a:pt x="9464" y="72331"/>
                </a:lnTo>
                <a:lnTo>
                  <a:pt x="7553" y="73626"/>
                </a:lnTo>
                <a:lnTo>
                  <a:pt x="4717" y="74023"/>
                </a:lnTo>
                <a:lnTo>
                  <a:pt x="0" y="74171"/>
                </a:lnTo>
                <a:lnTo>
                  <a:pt x="0" y="82825"/>
                </a:lnTo>
                <a:lnTo>
                  <a:pt x="2095" y="83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937274" y="4938572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6" y="21191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929832" y="4938571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4"/>
                </a:lnTo>
                <a:lnTo>
                  <a:pt x="24113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5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9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6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7" y="42106"/>
                </a:lnTo>
                <a:lnTo>
                  <a:pt x="45966" y="42106"/>
                </a:lnTo>
                <a:lnTo>
                  <a:pt x="45187" y="44732"/>
                </a:lnTo>
                <a:lnTo>
                  <a:pt x="43861" y="47043"/>
                </a:lnTo>
                <a:lnTo>
                  <a:pt x="41990" y="49040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3" y="45092"/>
                </a:lnTo>
                <a:lnTo>
                  <a:pt x="11482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992655" y="4938229"/>
            <a:ext cx="48752" cy="55459"/>
          </a:xfrm>
          <a:custGeom>
            <a:avLst/>
            <a:gdLst/>
            <a:ahLst/>
            <a:cxnLst/>
            <a:rect l="l" t="t" r="r" b="b"/>
            <a:pathLst>
              <a:path w="53627" h="62854">
                <a:moveTo>
                  <a:pt x="21715" y="8931"/>
                </a:moveTo>
                <a:lnTo>
                  <a:pt x="33334" y="8931"/>
                </a:lnTo>
                <a:lnTo>
                  <a:pt x="36902" y="10142"/>
                </a:lnTo>
                <a:lnTo>
                  <a:pt x="39124" y="12565"/>
                </a:lnTo>
                <a:lnTo>
                  <a:pt x="41346" y="14987"/>
                </a:lnTo>
                <a:lnTo>
                  <a:pt x="42769" y="18029"/>
                </a:lnTo>
                <a:lnTo>
                  <a:pt x="43393" y="21691"/>
                </a:lnTo>
                <a:lnTo>
                  <a:pt x="53627" y="21691"/>
                </a:lnTo>
                <a:lnTo>
                  <a:pt x="52731" y="13739"/>
                </a:lnTo>
                <a:lnTo>
                  <a:pt x="50070" y="8136"/>
                </a:lnTo>
                <a:lnTo>
                  <a:pt x="45645" y="4881"/>
                </a:lnTo>
                <a:lnTo>
                  <a:pt x="41220" y="1627"/>
                </a:lnTo>
                <a:lnTo>
                  <a:pt x="35478" y="0"/>
                </a:lnTo>
                <a:lnTo>
                  <a:pt x="20156" y="0"/>
                </a:lnTo>
                <a:lnTo>
                  <a:pt x="13353" y="2903"/>
                </a:lnTo>
                <a:lnTo>
                  <a:pt x="8011" y="8709"/>
                </a:lnTo>
                <a:lnTo>
                  <a:pt x="1965" y="19266"/>
                </a:lnTo>
                <a:lnTo>
                  <a:pt x="0" y="33063"/>
                </a:lnTo>
                <a:lnTo>
                  <a:pt x="0" y="41570"/>
                </a:lnTo>
                <a:lnTo>
                  <a:pt x="2436" y="48661"/>
                </a:lnTo>
                <a:lnTo>
                  <a:pt x="7309" y="54338"/>
                </a:lnTo>
                <a:lnTo>
                  <a:pt x="12184" y="60015"/>
                </a:lnTo>
                <a:lnTo>
                  <a:pt x="18714" y="62854"/>
                </a:lnTo>
                <a:lnTo>
                  <a:pt x="34192" y="62854"/>
                </a:lnTo>
                <a:lnTo>
                  <a:pt x="40176" y="61032"/>
                </a:lnTo>
                <a:lnTo>
                  <a:pt x="44855" y="57390"/>
                </a:lnTo>
                <a:lnTo>
                  <a:pt x="49534" y="53747"/>
                </a:lnTo>
                <a:lnTo>
                  <a:pt x="52457" y="47986"/>
                </a:lnTo>
                <a:lnTo>
                  <a:pt x="53627" y="40109"/>
                </a:lnTo>
                <a:lnTo>
                  <a:pt x="43393" y="40109"/>
                </a:lnTo>
                <a:lnTo>
                  <a:pt x="42418" y="44510"/>
                </a:lnTo>
                <a:lnTo>
                  <a:pt x="40654" y="47977"/>
                </a:lnTo>
                <a:lnTo>
                  <a:pt x="38100" y="50511"/>
                </a:lnTo>
                <a:lnTo>
                  <a:pt x="35547" y="53044"/>
                </a:lnTo>
                <a:lnTo>
                  <a:pt x="32087" y="54311"/>
                </a:lnTo>
                <a:lnTo>
                  <a:pt x="22028" y="54311"/>
                </a:lnTo>
                <a:lnTo>
                  <a:pt x="17856" y="52277"/>
                </a:lnTo>
                <a:lnTo>
                  <a:pt x="15205" y="48208"/>
                </a:lnTo>
                <a:lnTo>
                  <a:pt x="12554" y="44140"/>
                </a:lnTo>
                <a:lnTo>
                  <a:pt x="11228" y="39129"/>
                </a:lnTo>
                <a:lnTo>
                  <a:pt x="11228" y="27257"/>
                </a:lnTo>
                <a:lnTo>
                  <a:pt x="12163" y="22282"/>
                </a:lnTo>
                <a:lnTo>
                  <a:pt x="14035" y="18251"/>
                </a:lnTo>
                <a:lnTo>
                  <a:pt x="16920" y="12038"/>
                </a:lnTo>
                <a:lnTo>
                  <a:pt x="21715" y="8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074688" y="4938375"/>
            <a:ext cx="46998" cy="55802"/>
          </a:xfrm>
          <a:custGeom>
            <a:avLst/>
            <a:gdLst/>
            <a:ahLst/>
            <a:cxnLst/>
            <a:rect l="l" t="t" r="r" b="b"/>
            <a:pathLst>
              <a:path w="51698" h="63242">
                <a:moveTo>
                  <a:pt x="15400" y="53201"/>
                </a:moveTo>
                <a:lnTo>
                  <a:pt x="12749" y="49983"/>
                </a:lnTo>
                <a:lnTo>
                  <a:pt x="11306" y="48208"/>
                </a:lnTo>
                <a:lnTo>
                  <a:pt x="10429" y="45656"/>
                </a:lnTo>
                <a:lnTo>
                  <a:pt x="10117" y="42328"/>
                </a:lnTo>
                <a:lnTo>
                  <a:pt x="0" y="42328"/>
                </a:lnTo>
                <a:lnTo>
                  <a:pt x="273" y="48245"/>
                </a:lnTo>
                <a:lnTo>
                  <a:pt x="2349" y="53210"/>
                </a:lnTo>
                <a:lnTo>
                  <a:pt x="6228" y="57223"/>
                </a:lnTo>
                <a:lnTo>
                  <a:pt x="10107" y="61236"/>
                </a:lnTo>
                <a:lnTo>
                  <a:pt x="16706" y="63242"/>
                </a:lnTo>
                <a:lnTo>
                  <a:pt x="34680" y="63242"/>
                </a:lnTo>
                <a:lnTo>
                  <a:pt x="41122" y="61319"/>
                </a:lnTo>
                <a:lnTo>
                  <a:pt x="45352" y="57473"/>
                </a:lnTo>
                <a:lnTo>
                  <a:pt x="49583" y="53626"/>
                </a:lnTo>
                <a:lnTo>
                  <a:pt x="51698" y="49059"/>
                </a:lnTo>
                <a:lnTo>
                  <a:pt x="51698" y="38296"/>
                </a:lnTo>
                <a:lnTo>
                  <a:pt x="49651" y="34284"/>
                </a:lnTo>
                <a:lnTo>
                  <a:pt x="45557" y="31732"/>
                </a:lnTo>
                <a:lnTo>
                  <a:pt x="42984" y="30105"/>
                </a:lnTo>
                <a:lnTo>
                  <a:pt x="37916" y="28422"/>
                </a:lnTo>
                <a:lnTo>
                  <a:pt x="30352" y="26684"/>
                </a:lnTo>
                <a:lnTo>
                  <a:pt x="23393" y="25075"/>
                </a:lnTo>
                <a:lnTo>
                  <a:pt x="20351" y="24372"/>
                </a:lnTo>
                <a:lnTo>
                  <a:pt x="18051" y="23558"/>
                </a:lnTo>
                <a:lnTo>
                  <a:pt x="16492" y="22634"/>
                </a:lnTo>
                <a:lnTo>
                  <a:pt x="13801" y="21080"/>
                </a:lnTo>
                <a:lnTo>
                  <a:pt x="12456" y="19009"/>
                </a:lnTo>
                <a:lnTo>
                  <a:pt x="12456" y="14053"/>
                </a:lnTo>
                <a:lnTo>
                  <a:pt x="13480" y="12149"/>
                </a:lnTo>
                <a:lnTo>
                  <a:pt x="15527" y="10706"/>
                </a:lnTo>
                <a:lnTo>
                  <a:pt x="17574" y="9264"/>
                </a:lnTo>
                <a:lnTo>
                  <a:pt x="20585" y="8543"/>
                </a:lnTo>
                <a:lnTo>
                  <a:pt x="30527" y="8543"/>
                </a:lnTo>
                <a:lnTo>
                  <a:pt x="34718" y="9856"/>
                </a:lnTo>
                <a:lnTo>
                  <a:pt x="37136" y="12482"/>
                </a:lnTo>
                <a:lnTo>
                  <a:pt x="38617" y="14331"/>
                </a:lnTo>
                <a:lnTo>
                  <a:pt x="39455" y="16383"/>
                </a:lnTo>
                <a:lnTo>
                  <a:pt x="39650" y="18639"/>
                </a:lnTo>
                <a:lnTo>
                  <a:pt x="49592" y="18639"/>
                </a:lnTo>
                <a:lnTo>
                  <a:pt x="49670" y="14793"/>
                </a:lnTo>
                <a:lnTo>
                  <a:pt x="48403" y="11206"/>
                </a:lnTo>
                <a:lnTo>
                  <a:pt x="45791" y="7877"/>
                </a:lnTo>
                <a:lnTo>
                  <a:pt x="41619" y="2625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8"/>
                </a:lnTo>
                <a:lnTo>
                  <a:pt x="8158" y="5214"/>
                </a:lnTo>
                <a:lnTo>
                  <a:pt x="3889" y="8691"/>
                </a:lnTo>
                <a:lnTo>
                  <a:pt x="1754" y="13240"/>
                </a:lnTo>
                <a:lnTo>
                  <a:pt x="1754" y="23632"/>
                </a:lnTo>
                <a:lnTo>
                  <a:pt x="4016" y="27368"/>
                </a:lnTo>
                <a:lnTo>
                  <a:pt x="8538" y="30068"/>
                </a:lnTo>
                <a:lnTo>
                  <a:pt x="11072" y="31621"/>
                </a:lnTo>
                <a:lnTo>
                  <a:pt x="15010" y="33026"/>
                </a:lnTo>
                <a:lnTo>
                  <a:pt x="20351" y="34284"/>
                </a:lnTo>
                <a:lnTo>
                  <a:pt x="28714" y="36281"/>
                </a:lnTo>
                <a:lnTo>
                  <a:pt x="33198" y="37353"/>
                </a:lnTo>
                <a:lnTo>
                  <a:pt x="36200" y="38296"/>
                </a:lnTo>
                <a:lnTo>
                  <a:pt x="37721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6" y="50788"/>
                </a:lnTo>
                <a:lnTo>
                  <a:pt x="36843" y="52397"/>
                </a:lnTo>
                <a:lnTo>
                  <a:pt x="33880" y="54005"/>
                </a:lnTo>
                <a:lnTo>
                  <a:pt x="30449" y="54810"/>
                </a:lnTo>
                <a:lnTo>
                  <a:pt x="20001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045181" y="4925110"/>
            <a:ext cx="26476" cy="67893"/>
          </a:xfrm>
          <a:custGeom>
            <a:avLst/>
            <a:gdLst/>
            <a:ahLst/>
            <a:cxnLst/>
            <a:rect l="l" t="t" r="r" b="b"/>
            <a:pathLst>
              <a:path w="29124" h="76945">
                <a:moveTo>
                  <a:pt x="21111" y="76945"/>
                </a:moveTo>
                <a:lnTo>
                  <a:pt x="24046" y="76871"/>
                </a:lnTo>
                <a:lnTo>
                  <a:pt x="26658" y="76575"/>
                </a:lnTo>
                <a:lnTo>
                  <a:pt x="29124" y="76002"/>
                </a:lnTo>
                <a:lnTo>
                  <a:pt x="29124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4" y="24742"/>
                </a:lnTo>
                <a:lnTo>
                  <a:pt x="29124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7" y="70981"/>
                </a:lnTo>
                <a:lnTo>
                  <a:pt x="11111" y="73367"/>
                </a:lnTo>
                <a:lnTo>
                  <a:pt x="12866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838404" y="4938229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5" y="48375"/>
                </a:lnTo>
                <a:lnTo>
                  <a:pt x="12281" y="44158"/>
                </a:lnTo>
                <a:lnTo>
                  <a:pt x="10819" y="38888"/>
                </a:lnTo>
                <a:lnTo>
                  <a:pt x="10819" y="25981"/>
                </a:lnTo>
                <a:lnTo>
                  <a:pt x="12281" y="20359"/>
                </a:lnTo>
                <a:lnTo>
                  <a:pt x="15205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600" y="11446"/>
                </a:lnTo>
                <a:lnTo>
                  <a:pt x="44563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1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5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3" y="0"/>
                </a:lnTo>
                <a:lnTo>
                  <a:pt x="20527" y="0"/>
                </a:lnTo>
                <a:lnTo>
                  <a:pt x="13353" y="2958"/>
                </a:lnTo>
                <a:lnTo>
                  <a:pt x="8011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0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800320" y="5039326"/>
            <a:ext cx="28124" cy="69801"/>
          </a:xfrm>
          <a:custGeom>
            <a:avLst/>
            <a:gdLst/>
            <a:ahLst/>
            <a:cxnLst/>
            <a:rect l="l" t="t" r="r" b="b"/>
            <a:pathLst>
              <a:path w="30936" h="79108">
                <a:moveTo>
                  <a:pt x="19708" y="22856"/>
                </a:moveTo>
                <a:lnTo>
                  <a:pt x="19708" y="79108"/>
                </a:lnTo>
                <a:lnTo>
                  <a:pt x="30936" y="79108"/>
                </a:lnTo>
                <a:lnTo>
                  <a:pt x="30936" y="0"/>
                </a:lnTo>
                <a:lnTo>
                  <a:pt x="22632" y="0"/>
                </a:lnTo>
                <a:lnTo>
                  <a:pt x="21150" y="6139"/>
                </a:lnTo>
                <a:lnTo>
                  <a:pt x="18909" y="10031"/>
                </a:lnTo>
                <a:lnTo>
                  <a:pt x="15907" y="11677"/>
                </a:lnTo>
                <a:lnTo>
                  <a:pt x="12904" y="13323"/>
                </a:lnTo>
                <a:lnTo>
                  <a:pt x="7602" y="14497"/>
                </a:lnTo>
                <a:lnTo>
                  <a:pt x="0" y="15200"/>
                </a:lnTo>
                <a:lnTo>
                  <a:pt x="0" y="22856"/>
                </a:lnTo>
                <a:lnTo>
                  <a:pt x="19708" y="2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729788" y="5031396"/>
            <a:ext cx="53005" cy="89332"/>
          </a:xfrm>
          <a:custGeom>
            <a:avLst/>
            <a:gdLst/>
            <a:ahLst/>
            <a:cxnLst/>
            <a:rect l="l" t="t" r="r" b="b"/>
            <a:pathLst>
              <a:path w="58306" h="101243">
                <a:moveTo>
                  <a:pt x="41035" y="45176"/>
                </a:moveTo>
                <a:lnTo>
                  <a:pt x="31989" y="42772"/>
                </a:lnTo>
                <a:lnTo>
                  <a:pt x="31989" y="15810"/>
                </a:lnTo>
                <a:lnTo>
                  <a:pt x="37370" y="15995"/>
                </a:lnTo>
                <a:lnTo>
                  <a:pt x="41288" y="17955"/>
                </a:lnTo>
                <a:lnTo>
                  <a:pt x="43744" y="21691"/>
                </a:lnTo>
                <a:lnTo>
                  <a:pt x="45070" y="23725"/>
                </a:lnTo>
                <a:lnTo>
                  <a:pt x="45869" y="26147"/>
                </a:lnTo>
                <a:lnTo>
                  <a:pt x="46142" y="28958"/>
                </a:lnTo>
                <a:lnTo>
                  <a:pt x="56376" y="28958"/>
                </a:lnTo>
                <a:lnTo>
                  <a:pt x="56181" y="22671"/>
                </a:lnTo>
                <a:lnTo>
                  <a:pt x="54008" y="17613"/>
                </a:lnTo>
                <a:lnTo>
                  <a:pt x="49856" y="13785"/>
                </a:lnTo>
                <a:lnTo>
                  <a:pt x="45703" y="9957"/>
                </a:lnTo>
                <a:lnTo>
                  <a:pt x="39748" y="7785"/>
                </a:lnTo>
                <a:lnTo>
                  <a:pt x="31989" y="7267"/>
                </a:lnTo>
                <a:lnTo>
                  <a:pt x="31989" y="0"/>
                </a:lnTo>
                <a:lnTo>
                  <a:pt x="26434" y="0"/>
                </a:lnTo>
                <a:lnTo>
                  <a:pt x="26434" y="7378"/>
                </a:lnTo>
                <a:lnTo>
                  <a:pt x="18597" y="7452"/>
                </a:lnTo>
                <a:lnTo>
                  <a:pt x="15410" y="20082"/>
                </a:lnTo>
                <a:lnTo>
                  <a:pt x="17574" y="17308"/>
                </a:lnTo>
                <a:lnTo>
                  <a:pt x="21209" y="15829"/>
                </a:lnTo>
                <a:lnTo>
                  <a:pt x="26316" y="15644"/>
                </a:lnTo>
                <a:lnTo>
                  <a:pt x="26316" y="41718"/>
                </a:lnTo>
                <a:lnTo>
                  <a:pt x="21989" y="40904"/>
                </a:lnTo>
                <a:lnTo>
                  <a:pt x="18548" y="39462"/>
                </a:lnTo>
                <a:lnTo>
                  <a:pt x="15995" y="37390"/>
                </a:lnTo>
                <a:lnTo>
                  <a:pt x="13441" y="35319"/>
                </a:lnTo>
                <a:lnTo>
                  <a:pt x="12164" y="32453"/>
                </a:lnTo>
                <a:lnTo>
                  <a:pt x="11676" y="47764"/>
                </a:lnTo>
                <a:lnTo>
                  <a:pt x="17895" y="50298"/>
                </a:lnTo>
                <a:lnTo>
                  <a:pt x="26316" y="51814"/>
                </a:lnTo>
                <a:lnTo>
                  <a:pt x="26316" y="82049"/>
                </a:lnTo>
                <a:lnTo>
                  <a:pt x="19767" y="81531"/>
                </a:lnTo>
                <a:lnTo>
                  <a:pt x="15283" y="79182"/>
                </a:lnTo>
                <a:lnTo>
                  <a:pt x="12866" y="75003"/>
                </a:lnTo>
                <a:lnTo>
                  <a:pt x="11501" y="72673"/>
                </a:lnTo>
                <a:lnTo>
                  <a:pt x="10663" y="68975"/>
                </a:lnTo>
                <a:lnTo>
                  <a:pt x="10351" y="63908"/>
                </a:lnTo>
                <a:lnTo>
                  <a:pt x="0" y="63908"/>
                </a:lnTo>
                <a:lnTo>
                  <a:pt x="0" y="70269"/>
                </a:lnTo>
                <a:lnTo>
                  <a:pt x="1111" y="75318"/>
                </a:lnTo>
                <a:lnTo>
                  <a:pt x="3333" y="79053"/>
                </a:lnTo>
                <a:lnTo>
                  <a:pt x="3511" y="79351"/>
                </a:lnTo>
                <a:lnTo>
                  <a:pt x="12317" y="87179"/>
                </a:lnTo>
                <a:lnTo>
                  <a:pt x="26434" y="90481"/>
                </a:lnTo>
                <a:lnTo>
                  <a:pt x="26434" y="101243"/>
                </a:lnTo>
                <a:lnTo>
                  <a:pt x="31989" y="101243"/>
                </a:lnTo>
                <a:lnTo>
                  <a:pt x="31989" y="53146"/>
                </a:lnTo>
                <a:lnTo>
                  <a:pt x="36863" y="54403"/>
                </a:lnTo>
                <a:lnTo>
                  <a:pt x="40333" y="55735"/>
                </a:lnTo>
                <a:lnTo>
                  <a:pt x="42399" y="57140"/>
                </a:lnTo>
                <a:lnTo>
                  <a:pt x="45986" y="59544"/>
                </a:lnTo>
                <a:lnTo>
                  <a:pt x="47779" y="63057"/>
                </a:lnTo>
                <a:lnTo>
                  <a:pt x="47779" y="70602"/>
                </a:lnTo>
                <a:lnTo>
                  <a:pt x="47117" y="73173"/>
                </a:lnTo>
                <a:lnTo>
                  <a:pt x="45791" y="75392"/>
                </a:lnTo>
                <a:lnTo>
                  <a:pt x="44446" y="88225"/>
                </a:lnTo>
                <a:lnTo>
                  <a:pt x="48188" y="85932"/>
                </a:lnTo>
                <a:lnTo>
                  <a:pt x="54934" y="81790"/>
                </a:lnTo>
                <a:lnTo>
                  <a:pt x="58306" y="74800"/>
                </a:lnTo>
                <a:lnTo>
                  <a:pt x="58306" y="58157"/>
                </a:lnTo>
                <a:lnTo>
                  <a:pt x="55674" y="53016"/>
                </a:lnTo>
                <a:lnTo>
                  <a:pt x="50411" y="49540"/>
                </a:lnTo>
                <a:lnTo>
                  <a:pt x="47175" y="47432"/>
                </a:lnTo>
                <a:lnTo>
                  <a:pt x="41035" y="4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758869" y="5097919"/>
            <a:ext cx="12546" cy="13314"/>
          </a:xfrm>
          <a:custGeom>
            <a:avLst/>
            <a:gdLst/>
            <a:ahLst/>
            <a:cxnLst/>
            <a:rect l="l" t="t" r="r" b="b"/>
            <a:pathLst>
              <a:path w="13801" h="15089">
                <a:moveTo>
                  <a:pt x="11267" y="4327"/>
                </a:moveTo>
                <a:lnTo>
                  <a:pt x="6667" y="6638"/>
                </a:lnTo>
                <a:lnTo>
                  <a:pt x="0" y="6934"/>
                </a:lnTo>
                <a:lnTo>
                  <a:pt x="0" y="15089"/>
                </a:lnTo>
                <a:lnTo>
                  <a:pt x="7057" y="14349"/>
                </a:lnTo>
                <a:lnTo>
                  <a:pt x="12456" y="12833"/>
                </a:lnTo>
                <a:lnTo>
                  <a:pt x="13801" y="0"/>
                </a:lnTo>
                <a:lnTo>
                  <a:pt x="11267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867058" y="5039033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0" y="23329"/>
                </a:lnTo>
                <a:lnTo>
                  <a:pt x="40901" y="12704"/>
                </a:lnTo>
                <a:lnTo>
                  <a:pt x="30810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6" y="8987"/>
                </a:lnTo>
                <a:lnTo>
                  <a:pt x="24780" y="8987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2" y="72507"/>
                </a:lnTo>
                <a:lnTo>
                  <a:pt x="10491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50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56816" y="5044552"/>
            <a:ext cx="15418" cy="63800"/>
          </a:xfrm>
          <a:custGeom>
            <a:avLst/>
            <a:gdLst/>
            <a:ahLst/>
            <a:cxnLst/>
            <a:rect l="l" t="t" r="r" b="b"/>
            <a:pathLst>
              <a:path w="16960" h="72307">
                <a:moveTo>
                  <a:pt x="16960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4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6" y="72307"/>
                </a:lnTo>
                <a:lnTo>
                  <a:pt x="16960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930572" y="5039033"/>
            <a:ext cx="42286" cy="72004"/>
          </a:xfrm>
          <a:custGeom>
            <a:avLst/>
            <a:gdLst/>
            <a:ahLst/>
            <a:cxnLst/>
            <a:rect l="l" t="t" r="r" b="b"/>
            <a:pathLst>
              <a:path w="46515" h="81605">
                <a:moveTo>
                  <a:pt x="32998" y="76936"/>
                </a:moveTo>
                <a:lnTo>
                  <a:pt x="41427" y="66404"/>
                </a:lnTo>
                <a:lnTo>
                  <a:pt x="42102" y="64922"/>
                </a:lnTo>
                <a:lnTo>
                  <a:pt x="45412" y="53481"/>
                </a:lnTo>
                <a:lnTo>
                  <a:pt x="46515" y="39609"/>
                </a:lnTo>
                <a:lnTo>
                  <a:pt x="46483" y="37058"/>
                </a:lnTo>
                <a:lnTo>
                  <a:pt x="44890" y="23329"/>
                </a:lnTo>
                <a:lnTo>
                  <a:pt x="40901" y="12704"/>
                </a:lnTo>
                <a:lnTo>
                  <a:pt x="30811" y="2869"/>
                </a:lnTo>
                <a:lnTo>
                  <a:pt x="17391" y="0"/>
                </a:lnTo>
                <a:lnTo>
                  <a:pt x="11370" y="561"/>
                </a:lnTo>
                <a:lnTo>
                  <a:pt x="0" y="6254"/>
                </a:lnTo>
                <a:lnTo>
                  <a:pt x="139" y="49817"/>
                </a:lnTo>
                <a:lnTo>
                  <a:pt x="139" y="30955"/>
                </a:lnTo>
                <a:lnTo>
                  <a:pt x="1572" y="22809"/>
                </a:lnTo>
                <a:lnTo>
                  <a:pt x="4437" y="17280"/>
                </a:lnTo>
                <a:lnTo>
                  <a:pt x="7303" y="11751"/>
                </a:lnTo>
                <a:lnTo>
                  <a:pt x="11836" y="8987"/>
                </a:lnTo>
                <a:lnTo>
                  <a:pt x="24780" y="8987"/>
                </a:lnTo>
                <a:lnTo>
                  <a:pt x="29321" y="11899"/>
                </a:lnTo>
                <a:lnTo>
                  <a:pt x="31661" y="17724"/>
                </a:lnTo>
                <a:lnTo>
                  <a:pt x="34000" y="23549"/>
                </a:lnTo>
                <a:lnTo>
                  <a:pt x="35170" y="30974"/>
                </a:lnTo>
                <a:lnTo>
                  <a:pt x="35166" y="40975"/>
                </a:lnTo>
                <a:lnTo>
                  <a:pt x="33892" y="56115"/>
                </a:lnTo>
                <a:lnTo>
                  <a:pt x="30316" y="65628"/>
                </a:lnTo>
                <a:lnTo>
                  <a:pt x="27080" y="70214"/>
                </a:lnTo>
                <a:lnTo>
                  <a:pt x="22732" y="72507"/>
                </a:lnTo>
                <a:lnTo>
                  <a:pt x="10490" y="72507"/>
                </a:lnTo>
                <a:lnTo>
                  <a:pt x="5695" y="68753"/>
                </a:lnTo>
                <a:lnTo>
                  <a:pt x="4291" y="78562"/>
                </a:lnTo>
                <a:lnTo>
                  <a:pt x="17333" y="81605"/>
                </a:lnTo>
                <a:lnTo>
                  <a:pt x="20850" y="81426"/>
                </a:lnTo>
                <a:lnTo>
                  <a:pt x="32998" y="7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20332" y="5044552"/>
            <a:ext cx="15418" cy="63800"/>
          </a:xfrm>
          <a:custGeom>
            <a:avLst/>
            <a:gdLst/>
            <a:ahLst/>
            <a:cxnLst/>
            <a:rect l="l" t="t" r="r" b="b"/>
            <a:pathLst>
              <a:path w="16960" h="72307">
                <a:moveTo>
                  <a:pt x="16960" y="62498"/>
                </a:moveTo>
                <a:lnTo>
                  <a:pt x="14152" y="54990"/>
                </a:lnTo>
                <a:lnTo>
                  <a:pt x="12320" y="50071"/>
                </a:lnTo>
                <a:lnTo>
                  <a:pt x="11404" y="43562"/>
                </a:lnTo>
                <a:lnTo>
                  <a:pt x="11264" y="0"/>
                </a:lnTo>
                <a:lnTo>
                  <a:pt x="3684" y="11830"/>
                </a:lnTo>
                <a:lnTo>
                  <a:pt x="1228" y="18302"/>
                </a:lnTo>
                <a:lnTo>
                  <a:pt x="0" y="26050"/>
                </a:lnTo>
                <a:lnTo>
                  <a:pt x="73" y="38811"/>
                </a:lnTo>
                <a:lnTo>
                  <a:pt x="1889" y="52275"/>
                </a:lnTo>
                <a:lnTo>
                  <a:pt x="6140" y="62923"/>
                </a:lnTo>
                <a:lnTo>
                  <a:pt x="6294" y="63179"/>
                </a:lnTo>
                <a:lnTo>
                  <a:pt x="15556" y="72307"/>
                </a:lnTo>
                <a:lnTo>
                  <a:pt x="16960" y="6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31276" y="5037972"/>
            <a:ext cx="15417" cy="35569"/>
          </a:xfrm>
          <a:custGeom>
            <a:avLst/>
            <a:gdLst/>
            <a:ahLst/>
            <a:cxnLst/>
            <a:rect l="l" t="t" r="r" b="b"/>
            <a:pathLst>
              <a:path w="16959" h="40312">
                <a:moveTo>
                  <a:pt x="0" y="22005"/>
                </a:moveTo>
                <a:lnTo>
                  <a:pt x="0" y="28292"/>
                </a:lnTo>
                <a:lnTo>
                  <a:pt x="2007" y="33211"/>
                </a:lnTo>
                <a:lnTo>
                  <a:pt x="6023" y="36762"/>
                </a:lnTo>
                <a:lnTo>
                  <a:pt x="10039" y="40312"/>
                </a:lnTo>
                <a:lnTo>
                  <a:pt x="10526" y="25001"/>
                </a:lnTo>
                <a:lnTo>
                  <a:pt x="10526" y="18307"/>
                </a:lnTo>
                <a:lnTo>
                  <a:pt x="11608" y="15403"/>
                </a:lnTo>
                <a:lnTo>
                  <a:pt x="13772" y="12630"/>
                </a:lnTo>
                <a:lnTo>
                  <a:pt x="16959" y="0"/>
                </a:lnTo>
                <a:lnTo>
                  <a:pt x="10867" y="2292"/>
                </a:lnTo>
                <a:lnTo>
                  <a:pt x="6520" y="6805"/>
                </a:lnTo>
                <a:lnTo>
                  <a:pt x="2173" y="11317"/>
                </a:lnTo>
                <a:lnTo>
                  <a:pt x="0" y="16383"/>
                </a:lnTo>
                <a:lnTo>
                  <a:pt x="0" y="22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94539" y="4746999"/>
            <a:ext cx="23348" cy="13167"/>
          </a:xfrm>
          <a:custGeom>
            <a:avLst/>
            <a:gdLst/>
            <a:ahLst/>
            <a:cxnLst/>
            <a:rect l="l" t="t" r="r" b="b"/>
            <a:pathLst>
              <a:path w="25683" h="14923">
                <a:moveTo>
                  <a:pt x="25683" y="3818"/>
                </a:moveTo>
                <a:lnTo>
                  <a:pt x="20898" y="6324"/>
                </a:lnTo>
                <a:lnTo>
                  <a:pt x="7563" y="6324"/>
                </a:lnTo>
                <a:lnTo>
                  <a:pt x="2924" y="4216"/>
                </a:lnTo>
                <a:lnTo>
                  <a:pt x="0" y="0"/>
                </a:lnTo>
                <a:lnTo>
                  <a:pt x="4308" y="14923"/>
                </a:lnTo>
                <a:lnTo>
                  <a:pt x="23256" y="14923"/>
                </a:lnTo>
                <a:lnTo>
                  <a:pt x="25683" y="3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548111" y="4704658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89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2" y="16550"/>
                </a:lnTo>
                <a:lnTo>
                  <a:pt x="14736" y="14590"/>
                </a:lnTo>
                <a:lnTo>
                  <a:pt x="16920" y="12149"/>
                </a:lnTo>
                <a:lnTo>
                  <a:pt x="19454" y="10521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4" y="10836"/>
                </a:lnTo>
                <a:lnTo>
                  <a:pt x="38655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3" y="0"/>
                </a:lnTo>
                <a:lnTo>
                  <a:pt x="22729" y="758"/>
                </a:lnTo>
                <a:lnTo>
                  <a:pt x="19415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80716" y="4704315"/>
            <a:ext cx="53058" cy="55851"/>
          </a:xfrm>
          <a:custGeom>
            <a:avLst/>
            <a:gdLst/>
            <a:ahLst/>
            <a:cxnLst/>
            <a:rect l="l" t="t" r="r" b="b"/>
            <a:pathLst>
              <a:path w="58364" h="63298">
                <a:moveTo>
                  <a:pt x="2534" y="49475"/>
                </a:moveTo>
                <a:lnTo>
                  <a:pt x="7602" y="55004"/>
                </a:lnTo>
                <a:lnTo>
                  <a:pt x="12671" y="60533"/>
                </a:lnTo>
                <a:lnTo>
                  <a:pt x="19513" y="63298"/>
                </a:lnTo>
                <a:lnTo>
                  <a:pt x="15204" y="48375"/>
                </a:lnTo>
                <a:lnTo>
                  <a:pt x="12280" y="44158"/>
                </a:lnTo>
                <a:lnTo>
                  <a:pt x="10818" y="38888"/>
                </a:lnTo>
                <a:lnTo>
                  <a:pt x="10818" y="25981"/>
                </a:lnTo>
                <a:lnTo>
                  <a:pt x="12280" y="20359"/>
                </a:lnTo>
                <a:lnTo>
                  <a:pt x="15204" y="15699"/>
                </a:lnTo>
                <a:lnTo>
                  <a:pt x="18129" y="11039"/>
                </a:lnTo>
                <a:lnTo>
                  <a:pt x="22807" y="8709"/>
                </a:lnTo>
                <a:lnTo>
                  <a:pt x="36492" y="8709"/>
                </a:lnTo>
                <a:lnTo>
                  <a:pt x="41599" y="11446"/>
                </a:lnTo>
                <a:lnTo>
                  <a:pt x="44562" y="16920"/>
                </a:lnTo>
                <a:lnTo>
                  <a:pt x="46434" y="20396"/>
                </a:lnTo>
                <a:lnTo>
                  <a:pt x="47370" y="24908"/>
                </a:lnTo>
                <a:lnTo>
                  <a:pt x="47370" y="36595"/>
                </a:lnTo>
                <a:lnTo>
                  <a:pt x="46073" y="42171"/>
                </a:lnTo>
                <a:lnTo>
                  <a:pt x="43480" y="47182"/>
                </a:lnTo>
                <a:lnTo>
                  <a:pt x="40888" y="52193"/>
                </a:lnTo>
                <a:lnTo>
                  <a:pt x="38461" y="63298"/>
                </a:lnTo>
                <a:lnTo>
                  <a:pt x="46083" y="60173"/>
                </a:lnTo>
                <a:lnTo>
                  <a:pt x="50995" y="53922"/>
                </a:lnTo>
                <a:lnTo>
                  <a:pt x="55908" y="47672"/>
                </a:lnTo>
                <a:lnTo>
                  <a:pt x="58364" y="39757"/>
                </a:lnTo>
                <a:lnTo>
                  <a:pt x="58364" y="20267"/>
                </a:lnTo>
                <a:lnTo>
                  <a:pt x="55577" y="12759"/>
                </a:lnTo>
                <a:lnTo>
                  <a:pt x="50001" y="7655"/>
                </a:lnTo>
                <a:lnTo>
                  <a:pt x="44426" y="2551"/>
                </a:lnTo>
                <a:lnTo>
                  <a:pt x="37604" y="0"/>
                </a:lnTo>
                <a:lnTo>
                  <a:pt x="20526" y="0"/>
                </a:lnTo>
                <a:lnTo>
                  <a:pt x="13353" y="2958"/>
                </a:lnTo>
                <a:lnTo>
                  <a:pt x="8011" y="8876"/>
                </a:lnTo>
                <a:lnTo>
                  <a:pt x="2670" y="14793"/>
                </a:lnTo>
                <a:lnTo>
                  <a:pt x="0" y="22745"/>
                </a:lnTo>
                <a:lnTo>
                  <a:pt x="0" y="42050"/>
                </a:lnTo>
                <a:lnTo>
                  <a:pt x="2534" y="49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261036" y="4691196"/>
            <a:ext cx="26475" cy="67893"/>
          </a:xfrm>
          <a:custGeom>
            <a:avLst/>
            <a:gdLst/>
            <a:ahLst/>
            <a:cxnLst/>
            <a:rect l="l" t="t" r="r" b="b"/>
            <a:pathLst>
              <a:path w="29123" h="76945">
                <a:moveTo>
                  <a:pt x="21111" y="76945"/>
                </a:moveTo>
                <a:lnTo>
                  <a:pt x="24046" y="76871"/>
                </a:lnTo>
                <a:lnTo>
                  <a:pt x="26658" y="76575"/>
                </a:lnTo>
                <a:lnTo>
                  <a:pt x="29123" y="76002"/>
                </a:lnTo>
                <a:lnTo>
                  <a:pt x="29123" y="68124"/>
                </a:lnTo>
                <a:lnTo>
                  <a:pt x="25946" y="68291"/>
                </a:lnTo>
                <a:lnTo>
                  <a:pt x="23529" y="68291"/>
                </a:lnTo>
                <a:lnTo>
                  <a:pt x="21345" y="67680"/>
                </a:lnTo>
                <a:lnTo>
                  <a:pt x="19123" y="65591"/>
                </a:lnTo>
                <a:lnTo>
                  <a:pt x="19123" y="24742"/>
                </a:lnTo>
                <a:lnTo>
                  <a:pt x="29123" y="24742"/>
                </a:lnTo>
                <a:lnTo>
                  <a:pt x="29123" y="16587"/>
                </a:lnTo>
                <a:lnTo>
                  <a:pt x="19123" y="16587"/>
                </a:lnTo>
                <a:lnTo>
                  <a:pt x="19123" y="0"/>
                </a:lnTo>
                <a:lnTo>
                  <a:pt x="8479" y="0"/>
                </a:lnTo>
                <a:lnTo>
                  <a:pt x="8479" y="16587"/>
                </a:lnTo>
                <a:lnTo>
                  <a:pt x="0" y="16587"/>
                </a:lnTo>
                <a:lnTo>
                  <a:pt x="0" y="24742"/>
                </a:lnTo>
                <a:lnTo>
                  <a:pt x="8479" y="24742"/>
                </a:lnTo>
                <a:lnTo>
                  <a:pt x="8479" y="67884"/>
                </a:lnTo>
                <a:lnTo>
                  <a:pt x="9357" y="70981"/>
                </a:lnTo>
                <a:lnTo>
                  <a:pt x="11111" y="73367"/>
                </a:lnTo>
                <a:lnTo>
                  <a:pt x="12866" y="75752"/>
                </a:lnTo>
                <a:lnTo>
                  <a:pt x="16199" y="76945"/>
                </a:lnTo>
                <a:lnTo>
                  <a:pt x="21111" y="76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124206" y="4686351"/>
            <a:ext cx="61884" cy="71906"/>
          </a:xfrm>
          <a:custGeom>
            <a:avLst/>
            <a:gdLst/>
            <a:ahLst/>
            <a:cxnLst/>
            <a:rect l="l" t="t" r="r" b="b"/>
            <a:pathLst>
              <a:path w="68072" h="81494">
                <a:moveTo>
                  <a:pt x="11638" y="9486"/>
                </a:moveTo>
                <a:lnTo>
                  <a:pt x="44036" y="9486"/>
                </a:lnTo>
                <a:lnTo>
                  <a:pt x="47214" y="10041"/>
                </a:lnTo>
                <a:lnTo>
                  <a:pt x="49592" y="11150"/>
                </a:lnTo>
                <a:lnTo>
                  <a:pt x="54037" y="13258"/>
                </a:lnTo>
                <a:lnTo>
                  <a:pt x="56259" y="17216"/>
                </a:lnTo>
                <a:lnTo>
                  <a:pt x="59787" y="39554"/>
                </a:lnTo>
                <a:lnTo>
                  <a:pt x="62760" y="37058"/>
                </a:lnTo>
                <a:lnTo>
                  <a:pt x="64885" y="33951"/>
                </a:lnTo>
                <a:lnTo>
                  <a:pt x="67010" y="30844"/>
                </a:lnTo>
                <a:lnTo>
                  <a:pt x="68072" y="26850"/>
                </a:lnTo>
                <a:lnTo>
                  <a:pt x="68072" y="12611"/>
                </a:lnTo>
                <a:lnTo>
                  <a:pt x="64037" y="6194"/>
                </a:lnTo>
                <a:lnTo>
                  <a:pt x="55967" y="2718"/>
                </a:lnTo>
                <a:lnTo>
                  <a:pt x="51717" y="906"/>
                </a:lnTo>
                <a:lnTo>
                  <a:pt x="46317" y="0"/>
                </a:lnTo>
                <a:lnTo>
                  <a:pt x="0" y="0"/>
                </a:lnTo>
                <a:lnTo>
                  <a:pt x="0" y="81494"/>
                </a:lnTo>
                <a:lnTo>
                  <a:pt x="11638" y="81494"/>
                </a:lnTo>
                <a:lnTo>
                  <a:pt x="11638" y="46544"/>
                </a:lnTo>
                <a:lnTo>
                  <a:pt x="42886" y="46544"/>
                </a:lnTo>
                <a:lnTo>
                  <a:pt x="46376" y="47043"/>
                </a:lnTo>
                <a:lnTo>
                  <a:pt x="48598" y="48042"/>
                </a:lnTo>
                <a:lnTo>
                  <a:pt x="52497" y="49854"/>
                </a:lnTo>
                <a:lnTo>
                  <a:pt x="51493" y="34228"/>
                </a:lnTo>
                <a:lnTo>
                  <a:pt x="48316" y="36299"/>
                </a:lnTo>
                <a:lnTo>
                  <a:pt x="43998" y="37335"/>
                </a:lnTo>
                <a:lnTo>
                  <a:pt x="11638" y="37335"/>
                </a:lnTo>
                <a:lnTo>
                  <a:pt x="11638" y="9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171018" y="4701541"/>
            <a:ext cx="18049" cy="56716"/>
          </a:xfrm>
          <a:custGeom>
            <a:avLst/>
            <a:gdLst/>
            <a:ahLst/>
            <a:cxnLst/>
            <a:rect l="l" t="t" r="r" b="b"/>
            <a:pathLst>
              <a:path w="19854" h="64278">
                <a:moveTo>
                  <a:pt x="4220" y="58305"/>
                </a:moveTo>
                <a:lnTo>
                  <a:pt x="4415" y="60450"/>
                </a:lnTo>
                <a:lnTo>
                  <a:pt x="4649" y="61560"/>
                </a:lnTo>
                <a:lnTo>
                  <a:pt x="5584" y="64278"/>
                </a:lnTo>
                <a:lnTo>
                  <a:pt x="19854" y="64278"/>
                </a:lnTo>
                <a:lnTo>
                  <a:pt x="19854" y="62447"/>
                </a:lnTo>
                <a:lnTo>
                  <a:pt x="16813" y="60043"/>
                </a:lnTo>
                <a:lnTo>
                  <a:pt x="16111" y="57454"/>
                </a:lnTo>
                <a:lnTo>
                  <a:pt x="15682" y="55938"/>
                </a:lnTo>
                <a:lnTo>
                  <a:pt x="15409" y="53626"/>
                </a:lnTo>
                <a:lnTo>
                  <a:pt x="15292" y="50520"/>
                </a:lnTo>
                <a:lnTo>
                  <a:pt x="14883" y="39591"/>
                </a:lnTo>
                <a:lnTo>
                  <a:pt x="14688" y="34857"/>
                </a:lnTo>
                <a:lnTo>
                  <a:pt x="13743" y="31436"/>
                </a:lnTo>
                <a:lnTo>
                  <a:pt x="12047" y="29328"/>
                </a:lnTo>
                <a:lnTo>
                  <a:pt x="10351" y="27220"/>
                </a:lnTo>
                <a:lnTo>
                  <a:pt x="7826" y="25519"/>
                </a:lnTo>
                <a:lnTo>
                  <a:pt x="4473" y="24224"/>
                </a:lnTo>
                <a:lnTo>
                  <a:pt x="8294" y="22338"/>
                </a:lnTo>
                <a:lnTo>
                  <a:pt x="4765" y="0"/>
                </a:lnTo>
                <a:lnTo>
                  <a:pt x="4765" y="11206"/>
                </a:lnTo>
                <a:lnTo>
                  <a:pt x="3177" y="14941"/>
                </a:lnTo>
                <a:lnTo>
                  <a:pt x="0" y="17012"/>
                </a:lnTo>
                <a:lnTo>
                  <a:pt x="1003" y="32638"/>
                </a:lnTo>
                <a:lnTo>
                  <a:pt x="3089" y="36207"/>
                </a:lnTo>
                <a:lnTo>
                  <a:pt x="3362" y="41533"/>
                </a:lnTo>
                <a:lnTo>
                  <a:pt x="4064" y="55124"/>
                </a:lnTo>
                <a:lnTo>
                  <a:pt x="4220" y="58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207571" y="4704658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2" y="26295"/>
                </a:lnTo>
                <a:lnTo>
                  <a:pt x="3586" y="21191"/>
                </a:lnTo>
                <a:lnTo>
                  <a:pt x="5321" y="16985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200127" y="4704658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8"/>
                </a:lnTo>
                <a:lnTo>
                  <a:pt x="38344" y="989"/>
                </a:lnTo>
                <a:lnTo>
                  <a:pt x="34037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4"/>
                </a:lnTo>
                <a:lnTo>
                  <a:pt x="24114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6" y="26295"/>
                </a:lnTo>
                <a:lnTo>
                  <a:pt x="11580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9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6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3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8" y="42106"/>
                </a:lnTo>
                <a:lnTo>
                  <a:pt x="45967" y="42106"/>
                </a:lnTo>
                <a:lnTo>
                  <a:pt x="45187" y="44732"/>
                </a:lnTo>
                <a:lnTo>
                  <a:pt x="43861" y="47043"/>
                </a:lnTo>
                <a:lnTo>
                  <a:pt x="41990" y="49040"/>
                </a:lnTo>
                <a:lnTo>
                  <a:pt x="38715" y="52480"/>
                </a:lnTo>
                <a:lnTo>
                  <a:pt x="34329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3" y="45092"/>
                </a:lnTo>
                <a:lnTo>
                  <a:pt x="11482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293840" y="4705833"/>
            <a:ext cx="45828" cy="53844"/>
          </a:xfrm>
          <a:custGeom>
            <a:avLst/>
            <a:gdLst/>
            <a:ahLst/>
            <a:cxnLst/>
            <a:rect l="l" t="t" r="r" b="b"/>
            <a:pathLst>
              <a:path w="50411" h="61023">
                <a:moveTo>
                  <a:pt x="10760" y="0"/>
                </a:moveTo>
                <a:lnTo>
                  <a:pt x="0" y="0"/>
                </a:lnTo>
                <a:lnTo>
                  <a:pt x="0" y="45453"/>
                </a:lnTo>
                <a:lnTo>
                  <a:pt x="877" y="49503"/>
                </a:lnTo>
                <a:lnTo>
                  <a:pt x="2631" y="52535"/>
                </a:lnTo>
                <a:lnTo>
                  <a:pt x="5867" y="58194"/>
                </a:lnTo>
                <a:lnTo>
                  <a:pt x="11950" y="61023"/>
                </a:lnTo>
                <a:lnTo>
                  <a:pt x="26609" y="61023"/>
                </a:lnTo>
                <a:lnTo>
                  <a:pt x="31483" y="59470"/>
                </a:lnTo>
                <a:lnTo>
                  <a:pt x="35498" y="56363"/>
                </a:lnTo>
                <a:lnTo>
                  <a:pt x="37526" y="54810"/>
                </a:lnTo>
                <a:lnTo>
                  <a:pt x="39222" y="52905"/>
                </a:lnTo>
                <a:lnTo>
                  <a:pt x="40586" y="50649"/>
                </a:lnTo>
                <a:lnTo>
                  <a:pt x="40469" y="59414"/>
                </a:lnTo>
                <a:lnTo>
                  <a:pt x="50411" y="59414"/>
                </a:lnTo>
                <a:lnTo>
                  <a:pt x="50411" y="0"/>
                </a:lnTo>
                <a:lnTo>
                  <a:pt x="39884" y="0"/>
                </a:lnTo>
                <a:lnTo>
                  <a:pt x="39884" y="34986"/>
                </a:lnTo>
                <a:lnTo>
                  <a:pt x="39163" y="39554"/>
                </a:lnTo>
                <a:lnTo>
                  <a:pt x="37721" y="42883"/>
                </a:lnTo>
                <a:lnTo>
                  <a:pt x="35069" y="49096"/>
                </a:lnTo>
                <a:lnTo>
                  <a:pt x="30079" y="52202"/>
                </a:lnTo>
                <a:lnTo>
                  <a:pt x="17642" y="52202"/>
                </a:lnTo>
                <a:lnTo>
                  <a:pt x="14152" y="50427"/>
                </a:lnTo>
                <a:lnTo>
                  <a:pt x="12281" y="46877"/>
                </a:lnTo>
                <a:lnTo>
                  <a:pt x="11267" y="44954"/>
                </a:lnTo>
                <a:lnTo>
                  <a:pt x="10760" y="42476"/>
                </a:lnTo>
                <a:lnTo>
                  <a:pt x="10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357832" y="4704658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7" y="60746"/>
                </a:lnTo>
                <a:lnTo>
                  <a:pt x="10527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6" y="10540"/>
                </a:lnTo>
                <a:lnTo>
                  <a:pt x="28217" y="10558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1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9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393861" y="4704658"/>
            <a:ext cx="46413" cy="53599"/>
          </a:xfrm>
          <a:custGeom>
            <a:avLst/>
            <a:gdLst/>
            <a:ahLst/>
            <a:cxnLst/>
            <a:rect l="l" t="t" r="r" b="b"/>
            <a:pathLst>
              <a:path w="51054" h="60746">
                <a:moveTo>
                  <a:pt x="10526" y="60746"/>
                </a:moveTo>
                <a:lnTo>
                  <a:pt x="10526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2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2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2" y="19675"/>
                </a:lnTo>
                <a:lnTo>
                  <a:pt x="40352" y="60746"/>
                </a:lnTo>
                <a:lnTo>
                  <a:pt x="51054" y="60746"/>
                </a:lnTo>
                <a:lnTo>
                  <a:pt x="51054" y="16642"/>
                </a:lnTo>
                <a:lnTo>
                  <a:pt x="50196" y="12038"/>
                </a:lnTo>
                <a:lnTo>
                  <a:pt x="48481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6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125323" y="4803307"/>
            <a:ext cx="668819" cy="73913"/>
          </a:xfrm>
          <a:custGeom>
            <a:avLst/>
            <a:gdLst/>
            <a:ahLst/>
            <a:cxnLst/>
            <a:rect l="l" t="t" r="r" b="b"/>
            <a:pathLst>
              <a:path w="735701" h="83768">
                <a:moveTo>
                  <a:pt x="495555" y="81494"/>
                </a:moveTo>
                <a:lnTo>
                  <a:pt x="495555" y="46489"/>
                </a:lnTo>
                <a:lnTo>
                  <a:pt x="495818" y="43502"/>
                </a:lnTo>
                <a:lnTo>
                  <a:pt x="496344" y="41412"/>
                </a:lnTo>
                <a:lnTo>
                  <a:pt x="496871" y="39323"/>
                </a:lnTo>
                <a:lnTo>
                  <a:pt x="498011" y="37298"/>
                </a:lnTo>
                <a:lnTo>
                  <a:pt x="499765" y="35338"/>
                </a:lnTo>
                <a:lnTo>
                  <a:pt x="501949" y="32897"/>
                </a:lnTo>
                <a:lnTo>
                  <a:pt x="504483" y="31270"/>
                </a:lnTo>
                <a:lnTo>
                  <a:pt x="507368" y="30456"/>
                </a:lnTo>
                <a:lnTo>
                  <a:pt x="508967" y="29975"/>
                </a:lnTo>
                <a:lnTo>
                  <a:pt x="511014" y="29735"/>
                </a:lnTo>
                <a:lnTo>
                  <a:pt x="518421" y="29735"/>
                </a:lnTo>
                <a:lnTo>
                  <a:pt x="521813" y="31584"/>
                </a:lnTo>
                <a:lnTo>
                  <a:pt x="523684" y="35282"/>
                </a:lnTo>
                <a:lnTo>
                  <a:pt x="524815" y="37501"/>
                </a:lnTo>
                <a:lnTo>
                  <a:pt x="525381" y="40423"/>
                </a:lnTo>
                <a:lnTo>
                  <a:pt x="525381" y="81494"/>
                </a:lnTo>
                <a:lnTo>
                  <a:pt x="536083" y="81494"/>
                </a:lnTo>
                <a:lnTo>
                  <a:pt x="536083" y="37390"/>
                </a:lnTo>
                <a:lnTo>
                  <a:pt x="535225" y="32786"/>
                </a:lnTo>
                <a:lnTo>
                  <a:pt x="533510" y="29568"/>
                </a:lnTo>
                <a:lnTo>
                  <a:pt x="530391" y="23688"/>
                </a:lnTo>
                <a:lnTo>
                  <a:pt x="524387" y="20748"/>
                </a:lnTo>
                <a:lnTo>
                  <a:pt x="511442" y="20748"/>
                </a:lnTo>
                <a:lnTo>
                  <a:pt x="507758" y="21506"/>
                </a:lnTo>
                <a:lnTo>
                  <a:pt x="504444" y="23022"/>
                </a:lnTo>
                <a:lnTo>
                  <a:pt x="501130" y="24539"/>
                </a:lnTo>
                <a:lnTo>
                  <a:pt x="497992" y="27035"/>
                </a:lnTo>
                <a:lnTo>
                  <a:pt x="495029" y="30511"/>
                </a:lnTo>
                <a:lnTo>
                  <a:pt x="495029" y="22079"/>
                </a:lnTo>
                <a:lnTo>
                  <a:pt x="485028" y="22079"/>
                </a:lnTo>
                <a:lnTo>
                  <a:pt x="485028" y="81494"/>
                </a:lnTo>
                <a:lnTo>
                  <a:pt x="495555" y="81494"/>
                </a:lnTo>
                <a:close/>
              </a:path>
              <a:path w="735701" h="83768">
                <a:moveTo>
                  <a:pt x="651399" y="72553"/>
                </a:moveTo>
                <a:lnTo>
                  <a:pt x="646613" y="75059"/>
                </a:lnTo>
                <a:lnTo>
                  <a:pt x="633280" y="75059"/>
                </a:lnTo>
                <a:lnTo>
                  <a:pt x="628640" y="72951"/>
                </a:lnTo>
                <a:lnTo>
                  <a:pt x="625716" y="68734"/>
                </a:lnTo>
                <a:lnTo>
                  <a:pt x="630024" y="83658"/>
                </a:lnTo>
                <a:lnTo>
                  <a:pt x="648972" y="83658"/>
                </a:lnTo>
                <a:lnTo>
                  <a:pt x="651399" y="72553"/>
                </a:lnTo>
                <a:close/>
              </a:path>
              <a:path w="735701" h="83768">
                <a:moveTo>
                  <a:pt x="695173" y="81494"/>
                </a:moveTo>
                <a:lnTo>
                  <a:pt x="695173" y="46489"/>
                </a:lnTo>
                <a:lnTo>
                  <a:pt x="695436" y="43502"/>
                </a:lnTo>
                <a:lnTo>
                  <a:pt x="695962" y="41412"/>
                </a:lnTo>
                <a:lnTo>
                  <a:pt x="696489" y="39323"/>
                </a:lnTo>
                <a:lnTo>
                  <a:pt x="697629" y="37298"/>
                </a:lnTo>
                <a:lnTo>
                  <a:pt x="699383" y="35338"/>
                </a:lnTo>
                <a:lnTo>
                  <a:pt x="701567" y="32897"/>
                </a:lnTo>
                <a:lnTo>
                  <a:pt x="704101" y="31270"/>
                </a:lnTo>
                <a:lnTo>
                  <a:pt x="706986" y="30456"/>
                </a:lnTo>
                <a:lnTo>
                  <a:pt x="708585" y="29975"/>
                </a:lnTo>
                <a:lnTo>
                  <a:pt x="710632" y="29735"/>
                </a:lnTo>
                <a:lnTo>
                  <a:pt x="718039" y="29735"/>
                </a:lnTo>
                <a:lnTo>
                  <a:pt x="721431" y="31584"/>
                </a:lnTo>
                <a:lnTo>
                  <a:pt x="723302" y="35282"/>
                </a:lnTo>
                <a:lnTo>
                  <a:pt x="724433" y="37501"/>
                </a:lnTo>
                <a:lnTo>
                  <a:pt x="724999" y="40423"/>
                </a:lnTo>
                <a:lnTo>
                  <a:pt x="724999" y="81494"/>
                </a:lnTo>
                <a:lnTo>
                  <a:pt x="735701" y="81494"/>
                </a:lnTo>
                <a:lnTo>
                  <a:pt x="735701" y="37390"/>
                </a:lnTo>
                <a:lnTo>
                  <a:pt x="734843" y="32786"/>
                </a:lnTo>
                <a:lnTo>
                  <a:pt x="733128" y="29568"/>
                </a:lnTo>
                <a:lnTo>
                  <a:pt x="730009" y="23688"/>
                </a:lnTo>
                <a:lnTo>
                  <a:pt x="724005" y="20748"/>
                </a:lnTo>
                <a:lnTo>
                  <a:pt x="711060" y="20748"/>
                </a:lnTo>
                <a:lnTo>
                  <a:pt x="707376" y="21506"/>
                </a:lnTo>
                <a:lnTo>
                  <a:pt x="704062" y="23022"/>
                </a:lnTo>
                <a:lnTo>
                  <a:pt x="700748" y="24539"/>
                </a:lnTo>
                <a:lnTo>
                  <a:pt x="697610" y="27035"/>
                </a:lnTo>
                <a:lnTo>
                  <a:pt x="694647" y="30511"/>
                </a:lnTo>
                <a:lnTo>
                  <a:pt x="694647" y="22079"/>
                </a:lnTo>
                <a:lnTo>
                  <a:pt x="684646" y="22079"/>
                </a:lnTo>
                <a:lnTo>
                  <a:pt x="684646" y="81494"/>
                </a:lnTo>
                <a:lnTo>
                  <a:pt x="695173" y="81494"/>
                </a:lnTo>
                <a:close/>
              </a:path>
              <a:path w="735701" h="83768">
                <a:moveTo>
                  <a:pt x="613045" y="69835"/>
                </a:moveTo>
                <a:lnTo>
                  <a:pt x="618113" y="75364"/>
                </a:lnTo>
                <a:lnTo>
                  <a:pt x="623182" y="80893"/>
                </a:lnTo>
                <a:lnTo>
                  <a:pt x="630024" y="83658"/>
                </a:lnTo>
                <a:lnTo>
                  <a:pt x="625716" y="68734"/>
                </a:lnTo>
                <a:lnTo>
                  <a:pt x="622792" y="64518"/>
                </a:lnTo>
                <a:lnTo>
                  <a:pt x="621330" y="59248"/>
                </a:lnTo>
                <a:lnTo>
                  <a:pt x="621330" y="46341"/>
                </a:lnTo>
                <a:lnTo>
                  <a:pt x="622792" y="40719"/>
                </a:lnTo>
                <a:lnTo>
                  <a:pt x="625716" y="36059"/>
                </a:lnTo>
                <a:lnTo>
                  <a:pt x="628640" y="31399"/>
                </a:lnTo>
                <a:lnTo>
                  <a:pt x="633319" y="29069"/>
                </a:lnTo>
                <a:lnTo>
                  <a:pt x="647003" y="29069"/>
                </a:lnTo>
                <a:lnTo>
                  <a:pt x="652111" y="31806"/>
                </a:lnTo>
                <a:lnTo>
                  <a:pt x="655074" y="37280"/>
                </a:lnTo>
                <a:lnTo>
                  <a:pt x="656945" y="40756"/>
                </a:lnTo>
                <a:lnTo>
                  <a:pt x="657881" y="45268"/>
                </a:lnTo>
                <a:lnTo>
                  <a:pt x="657881" y="56955"/>
                </a:lnTo>
                <a:lnTo>
                  <a:pt x="656585" y="62530"/>
                </a:lnTo>
                <a:lnTo>
                  <a:pt x="653992" y="67542"/>
                </a:lnTo>
                <a:lnTo>
                  <a:pt x="651399" y="72553"/>
                </a:lnTo>
                <a:lnTo>
                  <a:pt x="648972" y="83658"/>
                </a:lnTo>
                <a:lnTo>
                  <a:pt x="656594" y="80533"/>
                </a:lnTo>
                <a:lnTo>
                  <a:pt x="661507" y="74282"/>
                </a:lnTo>
                <a:lnTo>
                  <a:pt x="666419" y="68032"/>
                </a:lnTo>
                <a:lnTo>
                  <a:pt x="668876" y="60117"/>
                </a:lnTo>
                <a:lnTo>
                  <a:pt x="668876" y="40627"/>
                </a:lnTo>
                <a:lnTo>
                  <a:pt x="666088" y="33119"/>
                </a:lnTo>
                <a:lnTo>
                  <a:pt x="660513" y="28015"/>
                </a:lnTo>
                <a:lnTo>
                  <a:pt x="654937" y="22911"/>
                </a:lnTo>
                <a:lnTo>
                  <a:pt x="648115" y="20359"/>
                </a:lnTo>
                <a:lnTo>
                  <a:pt x="631038" y="20359"/>
                </a:lnTo>
                <a:lnTo>
                  <a:pt x="623865" y="23318"/>
                </a:lnTo>
                <a:lnTo>
                  <a:pt x="618523" y="29235"/>
                </a:lnTo>
                <a:lnTo>
                  <a:pt x="613181" y="35153"/>
                </a:lnTo>
                <a:lnTo>
                  <a:pt x="610511" y="43104"/>
                </a:lnTo>
                <a:lnTo>
                  <a:pt x="610511" y="62410"/>
                </a:lnTo>
                <a:lnTo>
                  <a:pt x="613045" y="69835"/>
                </a:lnTo>
                <a:close/>
              </a:path>
              <a:path w="735701" h="83768">
                <a:moveTo>
                  <a:pt x="569631" y="82437"/>
                </a:moveTo>
                <a:lnTo>
                  <a:pt x="572566" y="82363"/>
                </a:lnTo>
                <a:lnTo>
                  <a:pt x="575178" y="82067"/>
                </a:lnTo>
                <a:lnTo>
                  <a:pt x="577644" y="81494"/>
                </a:lnTo>
                <a:lnTo>
                  <a:pt x="577644" y="73616"/>
                </a:lnTo>
                <a:lnTo>
                  <a:pt x="574466" y="73783"/>
                </a:lnTo>
                <a:lnTo>
                  <a:pt x="572049" y="73783"/>
                </a:lnTo>
                <a:lnTo>
                  <a:pt x="569866" y="73173"/>
                </a:lnTo>
                <a:lnTo>
                  <a:pt x="567644" y="71083"/>
                </a:lnTo>
                <a:lnTo>
                  <a:pt x="567644" y="30234"/>
                </a:lnTo>
                <a:lnTo>
                  <a:pt x="577644" y="30234"/>
                </a:lnTo>
                <a:lnTo>
                  <a:pt x="577644" y="22079"/>
                </a:lnTo>
                <a:lnTo>
                  <a:pt x="567644" y="22079"/>
                </a:lnTo>
                <a:lnTo>
                  <a:pt x="567644" y="5492"/>
                </a:lnTo>
                <a:lnTo>
                  <a:pt x="557000" y="5492"/>
                </a:lnTo>
                <a:lnTo>
                  <a:pt x="557000" y="22079"/>
                </a:lnTo>
                <a:lnTo>
                  <a:pt x="548520" y="22079"/>
                </a:lnTo>
                <a:lnTo>
                  <a:pt x="548520" y="30234"/>
                </a:lnTo>
                <a:lnTo>
                  <a:pt x="557000" y="30234"/>
                </a:lnTo>
                <a:lnTo>
                  <a:pt x="557000" y="73376"/>
                </a:lnTo>
                <a:lnTo>
                  <a:pt x="557877" y="76473"/>
                </a:lnTo>
                <a:lnTo>
                  <a:pt x="559632" y="78859"/>
                </a:lnTo>
                <a:lnTo>
                  <a:pt x="561386" y="81244"/>
                </a:lnTo>
                <a:lnTo>
                  <a:pt x="564719" y="82437"/>
                </a:lnTo>
                <a:lnTo>
                  <a:pt x="569631" y="82437"/>
                </a:lnTo>
                <a:close/>
              </a:path>
              <a:path w="735701" h="83768">
                <a:moveTo>
                  <a:pt x="325763" y="22079"/>
                </a:moveTo>
                <a:lnTo>
                  <a:pt x="315353" y="22079"/>
                </a:lnTo>
                <a:lnTo>
                  <a:pt x="315353" y="81494"/>
                </a:lnTo>
                <a:lnTo>
                  <a:pt x="325880" y="81494"/>
                </a:lnTo>
                <a:lnTo>
                  <a:pt x="325880" y="42328"/>
                </a:lnTo>
                <a:lnTo>
                  <a:pt x="327508" y="37039"/>
                </a:lnTo>
                <a:lnTo>
                  <a:pt x="330763" y="34117"/>
                </a:lnTo>
                <a:lnTo>
                  <a:pt x="334018" y="31196"/>
                </a:lnTo>
                <a:lnTo>
                  <a:pt x="337635" y="29735"/>
                </a:lnTo>
                <a:lnTo>
                  <a:pt x="345978" y="29735"/>
                </a:lnTo>
                <a:lnTo>
                  <a:pt x="348961" y="31122"/>
                </a:lnTo>
                <a:lnTo>
                  <a:pt x="350559" y="33895"/>
                </a:lnTo>
                <a:lnTo>
                  <a:pt x="351573" y="35745"/>
                </a:lnTo>
                <a:lnTo>
                  <a:pt x="352080" y="38685"/>
                </a:lnTo>
                <a:lnTo>
                  <a:pt x="352080" y="81494"/>
                </a:lnTo>
                <a:lnTo>
                  <a:pt x="362782" y="81494"/>
                </a:lnTo>
                <a:lnTo>
                  <a:pt x="362782" y="40793"/>
                </a:lnTo>
                <a:lnTo>
                  <a:pt x="364273" y="36410"/>
                </a:lnTo>
                <a:lnTo>
                  <a:pt x="367256" y="33785"/>
                </a:lnTo>
                <a:lnTo>
                  <a:pt x="370238" y="31159"/>
                </a:lnTo>
                <a:lnTo>
                  <a:pt x="373796" y="29846"/>
                </a:lnTo>
                <a:lnTo>
                  <a:pt x="380931" y="29846"/>
                </a:lnTo>
                <a:lnTo>
                  <a:pt x="383475" y="30585"/>
                </a:lnTo>
                <a:lnTo>
                  <a:pt x="385561" y="32065"/>
                </a:lnTo>
                <a:lnTo>
                  <a:pt x="387646" y="33544"/>
                </a:lnTo>
                <a:lnTo>
                  <a:pt x="388689" y="36262"/>
                </a:lnTo>
                <a:lnTo>
                  <a:pt x="388689" y="81494"/>
                </a:lnTo>
                <a:lnTo>
                  <a:pt x="399625" y="81494"/>
                </a:lnTo>
                <a:lnTo>
                  <a:pt x="399625" y="36688"/>
                </a:lnTo>
                <a:lnTo>
                  <a:pt x="398806" y="32509"/>
                </a:lnTo>
                <a:lnTo>
                  <a:pt x="397169" y="29402"/>
                </a:lnTo>
                <a:lnTo>
                  <a:pt x="394128" y="23632"/>
                </a:lnTo>
                <a:lnTo>
                  <a:pt x="388397" y="20748"/>
                </a:lnTo>
                <a:lnTo>
                  <a:pt x="376038" y="20748"/>
                </a:lnTo>
                <a:lnTo>
                  <a:pt x="372490" y="21515"/>
                </a:lnTo>
                <a:lnTo>
                  <a:pt x="369332" y="23050"/>
                </a:lnTo>
                <a:lnTo>
                  <a:pt x="366174" y="24585"/>
                </a:lnTo>
                <a:lnTo>
                  <a:pt x="363425" y="26942"/>
                </a:lnTo>
                <a:lnTo>
                  <a:pt x="361086" y="30123"/>
                </a:lnTo>
                <a:lnTo>
                  <a:pt x="359682" y="27534"/>
                </a:lnTo>
                <a:lnTo>
                  <a:pt x="358123" y="25574"/>
                </a:lnTo>
                <a:lnTo>
                  <a:pt x="356407" y="24243"/>
                </a:lnTo>
                <a:lnTo>
                  <a:pt x="353367" y="21913"/>
                </a:lnTo>
                <a:lnTo>
                  <a:pt x="349351" y="20748"/>
                </a:lnTo>
                <a:lnTo>
                  <a:pt x="339954" y="20748"/>
                </a:lnTo>
                <a:lnTo>
                  <a:pt x="336017" y="21876"/>
                </a:lnTo>
                <a:lnTo>
                  <a:pt x="332547" y="24132"/>
                </a:lnTo>
                <a:lnTo>
                  <a:pt x="330520" y="25463"/>
                </a:lnTo>
                <a:lnTo>
                  <a:pt x="328258" y="27590"/>
                </a:lnTo>
                <a:lnTo>
                  <a:pt x="325763" y="30511"/>
                </a:lnTo>
                <a:lnTo>
                  <a:pt x="325763" y="22079"/>
                </a:lnTo>
                <a:close/>
              </a:path>
              <a:path w="735701" h="83768">
                <a:moveTo>
                  <a:pt x="300148" y="82437"/>
                </a:moveTo>
                <a:lnTo>
                  <a:pt x="303082" y="82363"/>
                </a:lnTo>
                <a:lnTo>
                  <a:pt x="305694" y="82067"/>
                </a:lnTo>
                <a:lnTo>
                  <a:pt x="308160" y="81494"/>
                </a:lnTo>
                <a:lnTo>
                  <a:pt x="308160" y="73616"/>
                </a:lnTo>
                <a:lnTo>
                  <a:pt x="304982" y="73783"/>
                </a:lnTo>
                <a:lnTo>
                  <a:pt x="302565" y="73783"/>
                </a:lnTo>
                <a:lnTo>
                  <a:pt x="300382" y="73173"/>
                </a:lnTo>
                <a:lnTo>
                  <a:pt x="298160" y="71083"/>
                </a:lnTo>
                <a:lnTo>
                  <a:pt x="298160" y="30234"/>
                </a:lnTo>
                <a:lnTo>
                  <a:pt x="308160" y="30234"/>
                </a:lnTo>
                <a:lnTo>
                  <a:pt x="308160" y="22079"/>
                </a:lnTo>
                <a:lnTo>
                  <a:pt x="298160" y="22079"/>
                </a:lnTo>
                <a:lnTo>
                  <a:pt x="298160" y="5492"/>
                </a:lnTo>
                <a:lnTo>
                  <a:pt x="287516" y="5492"/>
                </a:lnTo>
                <a:lnTo>
                  <a:pt x="287516" y="22079"/>
                </a:lnTo>
                <a:lnTo>
                  <a:pt x="279036" y="22079"/>
                </a:lnTo>
                <a:lnTo>
                  <a:pt x="279036" y="30234"/>
                </a:lnTo>
                <a:lnTo>
                  <a:pt x="287516" y="30234"/>
                </a:lnTo>
                <a:lnTo>
                  <a:pt x="287516" y="73376"/>
                </a:lnTo>
                <a:lnTo>
                  <a:pt x="288393" y="76473"/>
                </a:lnTo>
                <a:lnTo>
                  <a:pt x="290147" y="78859"/>
                </a:lnTo>
                <a:lnTo>
                  <a:pt x="291902" y="81244"/>
                </a:lnTo>
                <a:lnTo>
                  <a:pt x="295235" y="82437"/>
                </a:lnTo>
                <a:lnTo>
                  <a:pt x="300148" y="82437"/>
                </a:lnTo>
                <a:close/>
              </a:path>
              <a:path w="735701" h="83768">
                <a:moveTo>
                  <a:pt x="0" y="0"/>
                </a:moveTo>
                <a:lnTo>
                  <a:pt x="0" y="81494"/>
                </a:lnTo>
                <a:lnTo>
                  <a:pt x="11755" y="81494"/>
                </a:lnTo>
                <a:lnTo>
                  <a:pt x="11755" y="0"/>
                </a:lnTo>
                <a:lnTo>
                  <a:pt x="0" y="0"/>
                </a:lnTo>
                <a:close/>
              </a:path>
              <a:path w="735701" h="83768">
                <a:moveTo>
                  <a:pt x="36434" y="81494"/>
                </a:moveTo>
                <a:lnTo>
                  <a:pt x="36434" y="46488"/>
                </a:lnTo>
                <a:lnTo>
                  <a:pt x="36697" y="43502"/>
                </a:lnTo>
                <a:lnTo>
                  <a:pt x="37224" y="41412"/>
                </a:lnTo>
                <a:lnTo>
                  <a:pt x="37750" y="39323"/>
                </a:lnTo>
                <a:lnTo>
                  <a:pt x="38890" y="37298"/>
                </a:lnTo>
                <a:lnTo>
                  <a:pt x="40644" y="35338"/>
                </a:lnTo>
                <a:lnTo>
                  <a:pt x="42828" y="32897"/>
                </a:lnTo>
                <a:lnTo>
                  <a:pt x="45362" y="31270"/>
                </a:lnTo>
                <a:lnTo>
                  <a:pt x="48247" y="30456"/>
                </a:lnTo>
                <a:lnTo>
                  <a:pt x="49845" y="29975"/>
                </a:lnTo>
                <a:lnTo>
                  <a:pt x="51893" y="29735"/>
                </a:lnTo>
                <a:lnTo>
                  <a:pt x="59300" y="29735"/>
                </a:lnTo>
                <a:lnTo>
                  <a:pt x="62692" y="31584"/>
                </a:lnTo>
                <a:lnTo>
                  <a:pt x="64563" y="35282"/>
                </a:lnTo>
                <a:lnTo>
                  <a:pt x="65694" y="37501"/>
                </a:lnTo>
                <a:lnTo>
                  <a:pt x="66260" y="40423"/>
                </a:lnTo>
                <a:lnTo>
                  <a:pt x="66260" y="81494"/>
                </a:lnTo>
                <a:lnTo>
                  <a:pt x="76962" y="81494"/>
                </a:lnTo>
                <a:lnTo>
                  <a:pt x="76962" y="37390"/>
                </a:lnTo>
                <a:lnTo>
                  <a:pt x="76104" y="32786"/>
                </a:lnTo>
                <a:lnTo>
                  <a:pt x="74389" y="29568"/>
                </a:lnTo>
                <a:lnTo>
                  <a:pt x="71269" y="23688"/>
                </a:lnTo>
                <a:lnTo>
                  <a:pt x="65265" y="20748"/>
                </a:lnTo>
                <a:lnTo>
                  <a:pt x="52321" y="20748"/>
                </a:lnTo>
                <a:lnTo>
                  <a:pt x="48637" y="21506"/>
                </a:lnTo>
                <a:lnTo>
                  <a:pt x="45323" y="23022"/>
                </a:lnTo>
                <a:lnTo>
                  <a:pt x="42009" y="24538"/>
                </a:lnTo>
                <a:lnTo>
                  <a:pt x="38871" y="27035"/>
                </a:lnTo>
                <a:lnTo>
                  <a:pt x="35908" y="30511"/>
                </a:lnTo>
                <a:lnTo>
                  <a:pt x="35908" y="22079"/>
                </a:lnTo>
                <a:lnTo>
                  <a:pt x="25907" y="22079"/>
                </a:lnTo>
                <a:lnTo>
                  <a:pt x="25907" y="81494"/>
                </a:lnTo>
                <a:lnTo>
                  <a:pt x="36434" y="81494"/>
                </a:lnTo>
                <a:close/>
              </a:path>
              <a:path w="735701" h="83768">
                <a:moveTo>
                  <a:pt x="146652" y="22079"/>
                </a:moveTo>
                <a:lnTo>
                  <a:pt x="135132" y="22079"/>
                </a:lnTo>
                <a:lnTo>
                  <a:pt x="117645" y="70454"/>
                </a:lnTo>
                <a:lnTo>
                  <a:pt x="100920" y="22079"/>
                </a:lnTo>
                <a:lnTo>
                  <a:pt x="88697" y="22079"/>
                </a:lnTo>
                <a:lnTo>
                  <a:pt x="111798" y="81494"/>
                </a:lnTo>
                <a:lnTo>
                  <a:pt x="123026" y="81494"/>
                </a:lnTo>
                <a:lnTo>
                  <a:pt x="146652" y="22079"/>
                </a:lnTo>
                <a:close/>
              </a:path>
              <a:path w="735701" h="83768">
                <a:moveTo>
                  <a:pt x="165796" y="23725"/>
                </a:moveTo>
                <a:lnTo>
                  <a:pt x="160338" y="29679"/>
                </a:lnTo>
                <a:lnTo>
                  <a:pt x="163730" y="47043"/>
                </a:lnTo>
                <a:lnTo>
                  <a:pt x="163924" y="41939"/>
                </a:lnTo>
                <a:lnTo>
                  <a:pt x="165659" y="37733"/>
                </a:lnTo>
                <a:lnTo>
                  <a:pt x="168934" y="34422"/>
                </a:lnTo>
                <a:lnTo>
                  <a:pt x="172931" y="20748"/>
                </a:lnTo>
                <a:lnTo>
                  <a:pt x="165796" y="23725"/>
                </a:lnTo>
                <a:close/>
              </a:path>
              <a:path w="735701" h="83768">
                <a:moveTo>
                  <a:pt x="209345" y="54976"/>
                </a:moveTo>
                <a:lnTo>
                  <a:pt x="209345" y="48985"/>
                </a:lnTo>
                <a:lnTo>
                  <a:pt x="209033" y="44621"/>
                </a:lnTo>
                <a:lnTo>
                  <a:pt x="208409" y="41884"/>
                </a:lnTo>
                <a:lnTo>
                  <a:pt x="207707" y="37890"/>
                </a:lnTo>
                <a:lnTo>
                  <a:pt x="206304" y="34395"/>
                </a:lnTo>
                <a:lnTo>
                  <a:pt x="204199" y="31399"/>
                </a:lnTo>
                <a:lnTo>
                  <a:pt x="202015" y="28255"/>
                </a:lnTo>
                <a:lnTo>
                  <a:pt x="198838" y="25694"/>
                </a:lnTo>
                <a:lnTo>
                  <a:pt x="194666" y="23716"/>
                </a:lnTo>
                <a:lnTo>
                  <a:pt x="190495" y="21737"/>
                </a:lnTo>
                <a:lnTo>
                  <a:pt x="186187" y="20748"/>
                </a:lnTo>
                <a:lnTo>
                  <a:pt x="172931" y="20748"/>
                </a:lnTo>
                <a:lnTo>
                  <a:pt x="168934" y="34422"/>
                </a:lnTo>
                <a:lnTo>
                  <a:pt x="172209" y="31112"/>
                </a:lnTo>
                <a:lnTo>
                  <a:pt x="176264" y="29457"/>
                </a:lnTo>
                <a:lnTo>
                  <a:pt x="187843" y="29457"/>
                </a:lnTo>
                <a:lnTo>
                  <a:pt x="192658" y="31861"/>
                </a:lnTo>
                <a:lnTo>
                  <a:pt x="195544" y="36669"/>
                </a:lnTo>
                <a:lnTo>
                  <a:pt x="197103" y="39258"/>
                </a:lnTo>
                <a:lnTo>
                  <a:pt x="198097" y="42716"/>
                </a:lnTo>
                <a:lnTo>
                  <a:pt x="198526" y="47043"/>
                </a:lnTo>
                <a:lnTo>
                  <a:pt x="163730" y="47043"/>
                </a:lnTo>
                <a:lnTo>
                  <a:pt x="160338" y="29679"/>
                </a:lnTo>
                <a:lnTo>
                  <a:pt x="154879" y="35634"/>
                </a:lnTo>
                <a:lnTo>
                  <a:pt x="152150" y="43382"/>
                </a:lnTo>
                <a:lnTo>
                  <a:pt x="152150" y="62614"/>
                </a:lnTo>
                <a:lnTo>
                  <a:pt x="154859" y="70149"/>
                </a:lnTo>
                <a:lnTo>
                  <a:pt x="160279" y="75530"/>
                </a:lnTo>
                <a:lnTo>
                  <a:pt x="165698" y="80911"/>
                </a:lnTo>
                <a:lnTo>
                  <a:pt x="172307" y="83602"/>
                </a:lnTo>
                <a:lnTo>
                  <a:pt x="183301" y="83602"/>
                </a:lnTo>
                <a:lnTo>
                  <a:pt x="186167" y="83306"/>
                </a:lnTo>
                <a:lnTo>
                  <a:pt x="188701" y="82714"/>
                </a:lnTo>
                <a:lnTo>
                  <a:pt x="193418" y="81679"/>
                </a:lnTo>
                <a:lnTo>
                  <a:pt x="197376" y="79682"/>
                </a:lnTo>
                <a:lnTo>
                  <a:pt x="200573" y="76723"/>
                </a:lnTo>
                <a:lnTo>
                  <a:pt x="202483" y="75022"/>
                </a:lnTo>
                <a:lnTo>
                  <a:pt x="204209" y="72830"/>
                </a:lnTo>
                <a:lnTo>
                  <a:pt x="205749" y="70149"/>
                </a:lnTo>
                <a:lnTo>
                  <a:pt x="207288" y="67468"/>
                </a:lnTo>
                <a:lnTo>
                  <a:pt x="208195" y="65036"/>
                </a:lnTo>
                <a:lnTo>
                  <a:pt x="208468" y="62854"/>
                </a:lnTo>
                <a:lnTo>
                  <a:pt x="198117" y="62854"/>
                </a:lnTo>
                <a:lnTo>
                  <a:pt x="197337" y="65480"/>
                </a:lnTo>
                <a:lnTo>
                  <a:pt x="196011" y="67791"/>
                </a:lnTo>
                <a:lnTo>
                  <a:pt x="194140" y="69788"/>
                </a:lnTo>
                <a:lnTo>
                  <a:pt x="190865" y="73228"/>
                </a:lnTo>
                <a:lnTo>
                  <a:pt x="186479" y="74948"/>
                </a:lnTo>
                <a:lnTo>
                  <a:pt x="175094" y="74948"/>
                </a:lnTo>
                <a:lnTo>
                  <a:pt x="170747" y="73126"/>
                </a:lnTo>
                <a:lnTo>
                  <a:pt x="167940" y="69483"/>
                </a:lnTo>
                <a:lnTo>
                  <a:pt x="165133" y="65840"/>
                </a:lnTo>
                <a:lnTo>
                  <a:pt x="163632" y="61005"/>
                </a:lnTo>
                <a:lnTo>
                  <a:pt x="163437" y="54976"/>
                </a:lnTo>
                <a:lnTo>
                  <a:pt x="209345" y="54976"/>
                </a:lnTo>
                <a:close/>
              </a:path>
              <a:path w="735701" h="83768">
                <a:moveTo>
                  <a:pt x="237066" y="73727"/>
                </a:moveTo>
                <a:lnTo>
                  <a:pt x="234414" y="70510"/>
                </a:lnTo>
                <a:lnTo>
                  <a:pt x="232972" y="68734"/>
                </a:lnTo>
                <a:lnTo>
                  <a:pt x="232094" y="66183"/>
                </a:lnTo>
                <a:lnTo>
                  <a:pt x="231783" y="62854"/>
                </a:lnTo>
                <a:lnTo>
                  <a:pt x="221665" y="62854"/>
                </a:lnTo>
                <a:lnTo>
                  <a:pt x="221938" y="68771"/>
                </a:lnTo>
                <a:lnTo>
                  <a:pt x="224014" y="73737"/>
                </a:lnTo>
                <a:lnTo>
                  <a:pt x="227894" y="77749"/>
                </a:lnTo>
                <a:lnTo>
                  <a:pt x="231773" y="81762"/>
                </a:lnTo>
                <a:lnTo>
                  <a:pt x="238372" y="83768"/>
                </a:lnTo>
                <a:lnTo>
                  <a:pt x="256345" y="83768"/>
                </a:lnTo>
                <a:lnTo>
                  <a:pt x="262788" y="81845"/>
                </a:lnTo>
                <a:lnTo>
                  <a:pt x="267018" y="77999"/>
                </a:lnTo>
                <a:lnTo>
                  <a:pt x="271248" y="74153"/>
                </a:lnTo>
                <a:lnTo>
                  <a:pt x="273363" y="69585"/>
                </a:lnTo>
                <a:lnTo>
                  <a:pt x="273363" y="58823"/>
                </a:lnTo>
                <a:lnTo>
                  <a:pt x="271317" y="54810"/>
                </a:lnTo>
                <a:lnTo>
                  <a:pt x="267222" y="52258"/>
                </a:lnTo>
                <a:lnTo>
                  <a:pt x="264649" y="50631"/>
                </a:lnTo>
                <a:lnTo>
                  <a:pt x="259581" y="48948"/>
                </a:lnTo>
                <a:lnTo>
                  <a:pt x="252017" y="47210"/>
                </a:lnTo>
                <a:lnTo>
                  <a:pt x="245058" y="45601"/>
                </a:lnTo>
                <a:lnTo>
                  <a:pt x="242017" y="44898"/>
                </a:lnTo>
                <a:lnTo>
                  <a:pt x="239717" y="44085"/>
                </a:lnTo>
                <a:lnTo>
                  <a:pt x="238157" y="43160"/>
                </a:lnTo>
                <a:lnTo>
                  <a:pt x="235467" y="41607"/>
                </a:lnTo>
                <a:lnTo>
                  <a:pt x="234122" y="39536"/>
                </a:lnTo>
                <a:lnTo>
                  <a:pt x="234122" y="34580"/>
                </a:lnTo>
                <a:lnTo>
                  <a:pt x="235145" y="32675"/>
                </a:lnTo>
                <a:lnTo>
                  <a:pt x="237192" y="31233"/>
                </a:lnTo>
                <a:lnTo>
                  <a:pt x="239239" y="29790"/>
                </a:lnTo>
                <a:lnTo>
                  <a:pt x="242251" y="29069"/>
                </a:lnTo>
                <a:lnTo>
                  <a:pt x="252193" y="29069"/>
                </a:lnTo>
                <a:lnTo>
                  <a:pt x="256384" y="30382"/>
                </a:lnTo>
                <a:lnTo>
                  <a:pt x="258801" y="33008"/>
                </a:lnTo>
                <a:lnTo>
                  <a:pt x="260283" y="34857"/>
                </a:lnTo>
                <a:lnTo>
                  <a:pt x="261121" y="36910"/>
                </a:lnTo>
                <a:lnTo>
                  <a:pt x="261316" y="39166"/>
                </a:lnTo>
                <a:lnTo>
                  <a:pt x="271258" y="39166"/>
                </a:lnTo>
                <a:lnTo>
                  <a:pt x="271336" y="35319"/>
                </a:lnTo>
                <a:lnTo>
                  <a:pt x="270069" y="31732"/>
                </a:lnTo>
                <a:lnTo>
                  <a:pt x="267456" y="28403"/>
                </a:lnTo>
                <a:lnTo>
                  <a:pt x="263285" y="23152"/>
                </a:lnTo>
                <a:lnTo>
                  <a:pt x="256481" y="20526"/>
                </a:lnTo>
                <a:lnTo>
                  <a:pt x="239834" y="20526"/>
                </a:lnTo>
                <a:lnTo>
                  <a:pt x="234092" y="22264"/>
                </a:lnTo>
                <a:lnTo>
                  <a:pt x="229824" y="25740"/>
                </a:lnTo>
                <a:lnTo>
                  <a:pt x="225554" y="29217"/>
                </a:lnTo>
                <a:lnTo>
                  <a:pt x="223420" y="33766"/>
                </a:lnTo>
                <a:lnTo>
                  <a:pt x="223420" y="44159"/>
                </a:lnTo>
                <a:lnTo>
                  <a:pt x="225681" y="47894"/>
                </a:lnTo>
                <a:lnTo>
                  <a:pt x="230204" y="50594"/>
                </a:lnTo>
                <a:lnTo>
                  <a:pt x="232738" y="52147"/>
                </a:lnTo>
                <a:lnTo>
                  <a:pt x="236676" y="53552"/>
                </a:lnTo>
                <a:lnTo>
                  <a:pt x="242017" y="54810"/>
                </a:lnTo>
                <a:lnTo>
                  <a:pt x="250380" y="56807"/>
                </a:lnTo>
                <a:lnTo>
                  <a:pt x="254864" y="57880"/>
                </a:lnTo>
                <a:lnTo>
                  <a:pt x="257866" y="58823"/>
                </a:lnTo>
                <a:lnTo>
                  <a:pt x="259386" y="59636"/>
                </a:lnTo>
                <a:lnTo>
                  <a:pt x="261764" y="60968"/>
                </a:lnTo>
                <a:lnTo>
                  <a:pt x="262953" y="62909"/>
                </a:lnTo>
                <a:lnTo>
                  <a:pt x="262953" y="68827"/>
                </a:lnTo>
                <a:lnTo>
                  <a:pt x="261472" y="71314"/>
                </a:lnTo>
                <a:lnTo>
                  <a:pt x="258509" y="72923"/>
                </a:lnTo>
                <a:lnTo>
                  <a:pt x="255546" y="74532"/>
                </a:lnTo>
                <a:lnTo>
                  <a:pt x="252115" y="75336"/>
                </a:lnTo>
                <a:lnTo>
                  <a:pt x="241666" y="75336"/>
                </a:lnTo>
                <a:lnTo>
                  <a:pt x="237066" y="73727"/>
                </a:lnTo>
                <a:close/>
              </a:path>
              <a:path w="735701" h="83768">
                <a:moveTo>
                  <a:pt x="425299" y="23725"/>
                </a:moveTo>
                <a:lnTo>
                  <a:pt x="419841" y="29679"/>
                </a:lnTo>
                <a:lnTo>
                  <a:pt x="423232" y="47043"/>
                </a:lnTo>
                <a:lnTo>
                  <a:pt x="423427" y="41939"/>
                </a:lnTo>
                <a:lnTo>
                  <a:pt x="425162" y="37733"/>
                </a:lnTo>
                <a:lnTo>
                  <a:pt x="428437" y="34423"/>
                </a:lnTo>
                <a:lnTo>
                  <a:pt x="432434" y="20748"/>
                </a:lnTo>
                <a:lnTo>
                  <a:pt x="425299" y="23725"/>
                </a:lnTo>
                <a:close/>
              </a:path>
              <a:path w="735701" h="83768">
                <a:moveTo>
                  <a:pt x="468848" y="54976"/>
                </a:moveTo>
                <a:lnTo>
                  <a:pt x="468848" y="48985"/>
                </a:lnTo>
                <a:lnTo>
                  <a:pt x="468536" y="44621"/>
                </a:lnTo>
                <a:lnTo>
                  <a:pt x="467913" y="41884"/>
                </a:lnTo>
                <a:lnTo>
                  <a:pt x="467211" y="37890"/>
                </a:lnTo>
                <a:lnTo>
                  <a:pt x="465807" y="34395"/>
                </a:lnTo>
                <a:lnTo>
                  <a:pt x="463701" y="31399"/>
                </a:lnTo>
                <a:lnTo>
                  <a:pt x="461519" y="28255"/>
                </a:lnTo>
                <a:lnTo>
                  <a:pt x="458342" y="25694"/>
                </a:lnTo>
                <a:lnTo>
                  <a:pt x="454169" y="23716"/>
                </a:lnTo>
                <a:lnTo>
                  <a:pt x="449998" y="21737"/>
                </a:lnTo>
                <a:lnTo>
                  <a:pt x="445690" y="20748"/>
                </a:lnTo>
                <a:lnTo>
                  <a:pt x="432434" y="20748"/>
                </a:lnTo>
                <a:lnTo>
                  <a:pt x="428437" y="34423"/>
                </a:lnTo>
                <a:lnTo>
                  <a:pt x="431712" y="31112"/>
                </a:lnTo>
                <a:lnTo>
                  <a:pt x="435767" y="29457"/>
                </a:lnTo>
                <a:lnTo>
                  <a:pt x="447347" y="29457"/>
                </a:lnTo>
                <a:lnTo>
                  <a:pt x="452161" y="31861"/>
                </a:lnTo>
                <a:lnTo>
                  <a:pt x="455047" y="36669"/>
                </a:lnTo>
                <a:lnTo>
                  <a:pt x="456606" y="39258"/>
                </a:lnTo>
                <a:lnTo>
                  <a:pt x="457600" y="42716"/>
                </a:lnTo>
                <a:lnTo>
                  <a:pt x="458029" y="47043"/>
                </a:lnTo>
                <a:lnTo>
                  <a:pt x="423232" y="47043"/>
                </a:lnTo>
                <a:lnTo>
                  <a:pt x="419841" y="29679"/>
                </a:lnTo>
                <a:lnTo>
                  <a:pt x="414382" y="35634"/>
                </a:lnTo>
                <a:lnTo>
                  <a:pt x="411653" y="43382"/>
                </a:lnTo>
                <a:lnTo>
                  <a:pt x="411653" y="62614"/>
                </a:lnTo>
                <a:lnTo>
                  <a:pt x="414363" y="70149"/>
                </a:lnTo>
                <a:lnTo>
                  <a:pt x="419782" y="75530"/>
                </a:lnTo>
                <a:lnTo>
                  <a:pt x="425202" y="80911"/>
                </a:lnTo>
                <a:lnTo>
                  <a:pt x="431810" y="83602"/>
                </a:lnTo>
                <a:lnTo>
                  <a:pt x="442804" y="83602"/>
                </a:lnTo>
                <a:lnTo>
                  <a:pt x="445670" y="83306"/>
                </a:lnTo>
                <a:lnTo>
                  <a:pt x="448204" y="82714"/>
                </a:lnTo>
                <a:lnTo>
                  <a:pt x="452922" y="81679"/>
                </a:lnTo>
                <a:lnTo>
                  <a:pt x="456878" y="79682"/>
                </a:lnTo>
                <a:lnTo>
                  <a:pt x="460076" y="76723"/>
                </a:lnTo>
                <a:lnTo>
                  <a:pt x="461986" y="75022"/>
                </a:lnTo>
                <a:lnTo>
                  <a:pt x="463712" y="72830"/>
                </a:lnTo>
                <a:lnTo>
                  <a:pt x="465252" y="70149"/>
                </a:lnTo>
                <a:lnTo>
                  <a:pt x="466792" y="67468"/>
                </a:lnTo>
                <a:lnTo>
                  <a:pt x="467698" y="65036"/>
                </a:lnTo>
                <a:lnTo>
                  <a:pt x="467971" y="62854"/>
                </a:lnTo>
                <a:lnTo>
                  <a:pt x="457620" y="62854"/>
                </a:lnTo>
                <a:lnTo>
                  <a:pt x="456840" y="65480"/>
                </a:lnTo>
                <a:lnTo>
                  <a:pt x="455514" y="67791"/>
                </a:lnTo>
                <a:lnTo>
                  <a:pt x="453643" y="69789"/>
                </a:lnTo>
                <a:lnTo>
                  <a:pt x="450368" y="73228"/>
                </a:lnTo>
                <a:lnTo>
                  <a:pt x="445982" y="74948"/>
                </a:lnTo>
                <a:lnTo>
                  <a:pt x="434597" y="74948"/>
                </a:lnTo>
                <a:lnTo>
                  <a:pt x="430250" y="73126"/>
                </a:lnTo>
                <a:lnTo>
                  <a:pt x="427443" y="69483"/>
                </a:lnTo>
                <a:lnTo>
                  <a:pt x="424636" y="65840"/>
                </a:lnTo>
                <a:lnTo>
                  <a:pt x="423135" y="61005"/>
                </a:lnTo>
                <a:lnTo>
                  <a:pt x="422940" y="54976"/>
                </a:lnTo>
                <a:lnTo>
                  <a:pt x="468848" y="54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122931" y="4920264"/>
            <a:ext cx="641066" cy="93053"/>
          </a:xfrm>
          <a:custGeom>
            <a:avLst/>
            <a:gdLst/>
            <a:ahLst/>
            <a:cxnLst/>
            <a:rect l="l" t="t" r="r" b="b"/>
            <a:pathLst>
              <a:path w="705173" h="105460">
                <a:moveTo>
                  <a:pt x="507777" y="23725"/>
                </a:moveTo>
                <a:lnTo>
                  <a:pt x="502319" y="29679"/>
                </a:lnTo>
                <a:lnTo>
                  <a:pt x="505711" y="47043"/>
                </a:lnTo>
                <a:lnTo>
                  <a:pt x="505906" y="41939"/>
                </a:lnTo>
                <a:lnTo>
                  <a:pt x="507641" y="37733"/>
                </a:lnTo>
                <a:lnTo>
                  <a:pt x="510916" y="34422"/>
                </a:lnTo>
                <a:lnTo>
                  <a:pt x="514912" y="20748"/>
                </a:lnTo>
                <a:lnTo>
                  <a:pt x="507777" y="23725"/>
                </a:lnTo>
                <a:close/>
              </a:path>
              <a:path w="705173" h="105460">
                <a:moveTo>
                  <a:pt x="551327" y="54976"/>
                </a:moveTo>
                <a:lnTo>
                  <a:pt x="551327" y="48985"/>
                </a:lnTo>
                <a:lnTo>
                  <a:pt x="551015" y="44621"/>
                </a:lnTo>
                <a:lnTo>
                  <a:pt x="550391" y="41884"/>
                </a:lnTo>
                <a:lnTo>
                  <a:pt x="549689" y="37890"/>
                </a:lnTo>
                <a:lnTo>
                  <a:pt x="548286" y="34395"/>
                </a:lnTo>
                <a:lnTo>
                  <a:pt x="546180" y="31399"/>
                </a:lnTo>
                <a:lnTo>
                  <a:pt x="543997" y="28255"/>
                </a:lnTo>
                <a:lnTo>
                  <a:pt x="540820" y="25694"/>
                </a:lnTo>
                <a:lnTo>
                  <a:pt x="536648" y="23716"/>
                </a:lnTo>
                <a:lnTo>
                  <a:pt x="532476" y="21737"/>
                </a:lnTo>
                <a:lnTo>
                  <a:pt x="528169" y="20748"/>
                </a:lnTo>
                <a:lnTo>
                  <a:pt x="514912" y="20748"/>
                </a:lnTo>
                <a:lnTo>
                  <a:pt x="510916" y="34422"/>
                </a:lnTo>
                <a:lnTo>
                  <a:pt x="514191" y="31112"/>
                </a:lnTo>
                <a:lnTo>
                  <a:pt x="518246" y="29457"/>
                </a:lnTo>
                <a:lnTo>
                  <a:pt x="529826" y="29457"/>
                </a:lnTo>
                <a:lnTo>
                  <a:pt x="534640" y="31861"/>
                </a:lnTo>
                <a:lnTo>
                  <a:pt x="537525" y="36669"/>
                </a:lnTo>
                <a:lnTo>
                  <a:pt x="539085" y="39258"/>
                </a:lnTo>
                <a:lnTo>
                  <a:pt x="540079" y="42716"/>
                </a:lnTo>
                <a:lnTo>
                  <a:pt x="540508" y="47043"/>
                </a:lnTo>
                <a:lnTo>
                  <a:pt x="505711" y="47043"/>
                </a:lnTo>
                <a:lnTo>
                  <a:pt x="502319" y="29679"/>
                </a:lnTo>
                <a:lnTo>
                  <a:pt x="496861" y="35634"/>
                </a:lnTo>
                <a:lnTo>
                  <a:pt x="494132" y="43382"/>
                </a:lnTo>
                <a:lnTo>
                  <a:pt x="494132" y="62614"/>
                </a:lnTo>
                <a:lnTo>
                  <a:pt x="496841" y="70149"/>
                </a:lnTo>
                <a:lnTo>
                  <a:pt x="502261" y="75530"/>
                </a:lnTo>
                <a:lnTo>
                  <a:pt x="507681" y="80911"/>
                </a:lnTo>
                <a:lnTo>
                  <a:pt x="514288" y="83602"/>
                </a:lnTo>
                <a:lnTo>
                  <a:pt x="525283" y="83602"/>
                </a:lnTo>
                <a:lnTo>
                  <a:pt x="528149" y="83306"/>
                </a:lnTo>
                <a:lnTo>
                  <a:pt x="530683" y="82714"/>
                </a:lnTo>
                <a:lnTo>
                  <a:pt x="535401" y="81679"/>
                </a:lnTo>
                <a:lnTo>
                  <a:pt x="539357" y="79682"/>
                </a:lnTo>
                <a:lnTo>
                  <a:pt x="542555" y="76723"/>
                </a:lnTo>
                <a:lnTo>
                  <a:pt x="544465" y="75022"/>
                </a:lnTo>
                <a:lnTo>
                  <a:pt x="546190" y="72830"/>
                </a:lnTo>
                <a:lnTo>
                  <a:pt x="547730" y="70149"/>
                </a:lnTo>
                <a:lnTo>
                  <a:pt x="549270" y="67468"/>
                </a:lnTo>
                <a:lnTo>
                  <a:pt x="550177" y="65036"/>
                </a:lnTo>
                <a:lnTo>
                  <a:pt x="550450" y="62854"/>
                </a:lnTo>
                <a:lnTo>
                  <a:pt x="540098" y="62854"/>
                </a:lnTo>
                <a:lnTo>
                  <a:pt x="539319" y="65480"/>
                </a:lnTo>
                <a:lnTo>
                  <a:pt x="537993" y="67791"/>
                </a:lnTo>
                <a:lnTo>
                  <a:pt x="536122" y="69788"/>
                </a:lnTo>
                <a:lnTo>
                  <a:pt x="532847" y="73228"/>
                </a:lnTo>
                <a:lnTo>
                  <a:pt x="528461" y="74948"/>
                </a:lnTo>
                <a:lnTo>
                  <a:pt x="517076" y="74948"/>
                </a:lnTo>
                <a:lnTo>
                  <a:pt x="512729" y="73126"/>
                </a:lnTo>
                <a:lnTo>
                  <a:pt x="509922" y="69483"/>
                </a:lnTo>
                <a:lnTo>
                  <a:pt x="507115" y="65840"/>
                </a:lnTo>
                <a:lnTo>
                  <a:pt x="505613" y="61005"/>
                </a:lnTo>
                <a:lnTo>
                  <a:pt x="505419" y="54976"/>
                </a:lnTo>
                <a:lnTo>
                  <a:pt x="551327" y="54976"/>
                </a:lnTo>
                <a:close/>
              </a:path>
              <a:path w="705173" h="105460">
                <a:moveTo>
                  <a:pt x="584954" y="29291"/>
                </a:moveTo>
                <a:lnTo>
                  <a:pt x="596573" y="29291"/>
                </a:lnTo>
                <a:lnTo>
                  <a:pt x="600140" y="30502"/>
                </a:lnTo>
                <a:lnTo>
                  <a:pt x="602362" y="32925"/>
                </a:lnTo>
                <a:lnTo>
                  <a:pt x="604584" y="35347"/>
                </a:lnTo>
                <a:lnTo>
                  <a:pt x="606007" y="38389"/>
                </a:lnTo>
                <a:lnTo>
                  <a:pt x="606631" y="42050"/>
                </a:lnTo>
                <a:lnTo>
                  <a:pt x="616865" y="42050"/>
                </a:lnTo>
                <a:lnTo>
                  <a:pt x="615969" y="34099"/>
                </a:lnTo>
                <a:lnTo>
                  <a:pt x="613308" y="28496"/>
                </a:lnTo>
                <a:lnTo>
                  <a:pt x="608883" y="25241"/>
                </a:lnTo>
                <a:lnTo>
                  <a:pt x="604457" y="21987"/>
                </a:lnTo>
                <a:lnTo>
                  <a:pt x="598717" y="20359"/>
                </a:lnTo>
                <a:lnTo>
                  <a:pt x="583394" y="20359"/>
                </a:lnTo>
                <a:lnTo>
                  <a:pt x="576592" y="23263"/>
                </a:lnTo>
                <a:lnTo>
                  <a:pt x="571250" y="29069"/>
                </a:lnTo>
                <a:lnTo>
                  <a:pt x="565203" y="39626"/>
                </a:lnTo>
                <a:lnTo>
                  <a:pt x="563238" y="53423"/>
                </a:lnTo>
                <a:lnTo>
                  <a:pt x="563238" y="61929"/>
                </a:lnTo>
                <a:lnTo>
                  <a:pt x="565674" y="69021"/>
                </a:lnTo>
                <a:lnTo>
                  <a:pt x="570548" y="74698"/>
                </a:lnTo>
                <a:lnTo>
                  <a:pt x="575422" y="80375"/>
                </a:lnTo>
                <a:lnTo>
                  <a:pt x="581952" y="83214"/>
                </a:lnTo>
                <a:lnTo>
                  <a:pt x="597431" y="83214"/>
                </a:lnTo>
                <a:lnTo>
                  <a:pt x="603415" y="81392"/>
                </a:lnTo>
                <a:lnTo>
                  <a:pt x="608093" y="77749"/>
                </a:lnTo>
                <a:lnTo>
                  <a:pt x="612772" y="74106"/>
                </a:lnTo>
                <a:lnTo>
                  <a:pt x="615696" y="68346"/>
                </a:lnTo>
                <a:lnTo>
                  <a:pt x="616865" y="60469"/>
                </a:lnTo>
                <a:lnTo>
                  <a:pt x="606631" y="60469"/>
                </a:lnTo>
                <a:lnTo>
                  <a:pt x="605656" y="64870"/>
                </a:lnTo>
                <a:lnTo>
                  <a:pt x="603892" y="68337"/>
                </a:lnTo>
                <a:lnTo>
                  <a:pt x="601338" y="70870"/>
                </a:lnTo>
                <a:lnTo>
                  <a:pt x="598785" y="73404"/>
                </a:lnTo>
                <a:lnTo>
                  <a:pt x="595325" y="74670"/>
                </a:lnTo>
                <a:lnTo>
                  <a:pt x="585266" y="74670"/>
                </a:lnTo>
                <a:lnTo>
                  <a:pt x="581094" y="72636"/>
                </a:lnTo>
                <a:lnTo>
                  <a:pt x="578443" y="68568"/>
                </a:lnTo>
                <a:lnTo>
                  <a:pt x="575792" y="64500"/>
                </a:lnTo>
                <a:lnTo>
                  <a:pt x="574466" y="59488"/>
                </a:lnTo>
                <a:lnTo>
                  <a:pt x="574466" y="47617"/>
                </a:lnTo>
                <a:lnTo>
                  <a:pt x="575402" y="42642"/>
                </a:lnTo>
                <a:lnTo>
                  <a:pt x="577273" y="38611"/>
                </a:lnTo>
                <a:lnTo>
                  <a:pt x="580158" y="32398"/>
                </a:lnTo>
                <a:lnTo>
                  <a:pt x="584954" y="29291"/>
                </a:lnTo>
                <a:close/>
              </a:path>
              <a:path w="705173" h="105460">
                <a:moveTo>
                  <a:pt x="668875" y="73727"/>
                </a:moveTo>
                <a:lnTo>
                  <a:pt x="666224" y="70510"/>
                </a:lnTo>
                <a:lnTo>
                  <a:pt x="664782" y="68734"/>
                </a:lnTo>
                <a:lnTo>
                  <a:pt x="663904" y="66183"/>
                </a:lnTo>
                <a:lnTo>
                  <a:pt x="663592" y="62854"/>
                </a:lnTo>
                <a:lnTo>
                  <a:pt x="653474" y="62854"/>
                </a:lnTo>
                <a:lnTo>
                  <a:pt x="653748" y="68772"/>
                </a:lnTo>
                <a:lnTo>
                  <a:pt x="655824" y="73737"/>
                </a:lnTo>
                <a:lnTo>
                  <a:pt x="659703" y="77749"/>
                </a:lnTo>
                <a:lnTo>
                  <a:pt x="663583" y="81762"/>
                </a:lnTo>
                <a:lnTo>
                  <a:pt x="670181" y="83769"/>
                </a:lnTo>
                <a:lnTo>
                  <a:pt x="688155" y="83769"/>
                </a:lnTo>
                <a:lnTo>
                  <a:pt x="694597" y="81845"/>
                </a:lnTo>
                <a:lnTo>
                  <a:pt x="698828" y="77999"/>
                </a:lnTo>
                <a:lnTo>
                  <a:pt x="703058" y="74153"/>
                </a:lnTo>
                <a:lnTo>
                  <a:pt x="705173" y="69585"/>
                </a:lnTo>
                <a:lnTo>
                  <a:pt x="705173" y="58823"/>
                </a:lnTo>
                <a:lnTo>
                  <a:pt x="703126" y="54810"/>
                </a:lnTo>
                <a:lnTo>
                  <a:pt x="699032" y="52258"/>
                </a:lnTo>
                <a:lnTo>
                  <a:pt x="696459" y="50631"/>
                </a:lnTo>
                <a:lnTo>
                  <a:pt x="691391" y="48948"/>
                </a:lnTo>
                <a:lnTo>
                  <a:pt x="683827" y="47210"/>
                </a:lnTo>
                <a:lnTo>
                  <a:pt x="676868" y="45601"/>
                </a:lnTo>
                <a:lnTo>
                  <a:pt x="673827" y="44898"/>
                </a:lnTo>
                <a:lnTo>
                  <a:pt x="671526" y="44085"/>
                </a:lnTo>
                <a:lnTo>
                  <a:pt x="669967" y="43160"/>
                </a:lnTo>
                <a:lnTo>
                  <a:pt x="667277" y="41607"/>
                </a:lnTo>
                <a:lnTo>
                  <a:pt x="665932" y="39536"/>
                </a:lnTo>
                <a:lnTo>
                  <a:pt x="665932" y="34580"/>
                </a:lnTo>
                <a:lnTo>
                  <a:pt x="666955" y="32675"/>
                </a:lnTo>
                <a:lnTo>
                  <a:pt x="669002" y="31233"/>
                </a:lnTo>
                <a:lnTo>
                  <a:pt x="671049" y="29790"/>
                </a:lnTo>
                <a:lnTo>
                  <a:pt x="674061" y="29069"/>
                </a:lnTo>
                <a:lnTo>
                  <a:pt x="684003" y="29069"/>
                </a:lnTo>
                <a:lnTo>
                  <a:pt x="688194" y="30382"/>
                </a:lnTo>
                <a:lnTo>
                  <a:pt x="690611" y="33008"/>
                </a:lnTo>
                <a:lnTo>
                  <a:pt x="692093" y="34857"/>
                </a:lnTo>
                <a:lnTo>
                  <a:pt x="692930" y="36910"/>
                </a:lnTo>
                <a:lnTo>
                  <a:pt x="693126" y="39166"/>
                </a:lnTo>
                <a:lnTo>
                  <a:pt x="703068" y="39166"/>
                </a:lnTo>
                <a:lnTo>
                  <a:pt x="703145" y="35319"/>
                </a:lnTo>
                <a:lnTo>
                  <a:pt x="701879" y="31732"/>
                </a:lnTo>
                <a:lnTo>
                  <a:pt x="699266" y="28403"/>
                </a:lnTo>
                <a:lnTo>
                  <a:pt x="695094" y="23152"/>
                </a:lnTo>
                <a:lnTo>
                  <a:pt x="688292" y="20526"/>
                </a:lnTo>
                <a:lnTo>
                  <a:pt x="671643" y="20526"/>
                </a:lnTo>
                <a:lnTo>
                  <a:pt x="665902" y="22264"/>
                </a:lnTo>
                <a:lnTo>
                  <a:pt x="661633" y="25740"/>
                </a:lnTo>
                <a:lnTo>
                  <a:pt x="657364" y="29217"/>
                </a:lnTo>
                <a:lnTo>
                  <a:pt x="655229" y="33766"/>
                </a:lnTo>
                <a:lnTo>
                  <a:pt x="655229" y="44159"/>
                </a:lnTo>
                <a:lnTo>
                  <a:pt x="657491" y="47894"/>
                </a:lnTo>
                <a:lnTo>
                  <a:pt x="662013" y="50594"/>
                </a:lnTo>
                <a:lnTo>
                  <a:pt x="664548" y="52147"/>
                </a:lnTo>
                <a:lnTo>
                  <a:pt x="668485" y="53553"/>
                </a:lnTo>
                <a:lnTo>
                  <a:pt x="673827" y="54810"/>
                </a:lnTo>
                <a:lnTo>
                  <a:pt x="682190" y="56807"/>
                </a:lnTo>
                <a:lnTo>
                  <a:pt x="686673" y="57880"/>
                </a:lnTo>
                <a:lnTo>
                  <a:pt x="689675" y="58823"/>
                </a:lnTo>
                <a:lnTo>
                  <a:pt x="691196" y="59636"/>
                </a:lnTo>
                <a:lnTo>
                  <a:pt x="693574" y="60968"/>
                </a:lnTo>
                <a:lnTo>
                  <a:pt x="694763" y="62909"/>
                </a:lnTo>
                <a:lnTo>
                  <a:pt x="694763" y="68827"/>
                </a:lnTo>
                <a:lnTo>
                  <a:pt x="693282" y="71314"/>
                </a:lnTo>
                <a:lnTo>
                  <a:pt x="690319" y="72923"/>
                </a:lnTo>
                <a:lnTo>
                  <a:pt x="687356" y="74532"/>
                </a:lnTo>
                <a:lnTo>
                  <a:pt x="683925" y="75336"/>
                </a:lnTo>
                <a:lnTo>
                  <a:pt x="673476" y="75336"/>
                </a:lnTo>
                <a:lnTo>
                  <a:pt x="668875" y="73727"/>
                </a:lnTo>
                <a:close/>
              </a:path>
              <a:path w="705173" h="105460">
                <a:moveTo>
                  <a:pt x="642129" y="82437"/>
                </a:moveTo>
                <a:lnTo>
                  <a:pt x="645063" y="82363"/>
                </a:lnTo>
                <a:lnTo>
                  <a:pt x="647676" y="82067"/>
                </a:lnTo>
                <a:lnTo>
                  <a:pt x="650142" y="81494"/>
                </a:lnTo>
                <a:lnTo>
                  <a:pt x="650142" y="73616"/>
                </a:lnTo>
                <a:lnTo>
                  <a:pt x="646964" y="73783"/>
                </a:lnTo>
                <a:lnTo>
                  <a:pt x="644547" y="73783"/>
                </a:lnTo>
                <a:lnTo>
                  <a:pt x="642364" y="73173"/>
                </a:lnTo>
                <a:lnTo>
                  <a:pt x="640141" y="71083"/>
                </a:lnTo>
                <a:lnTo>
                  <a:pt x="640141" y="30234"/>
                </a:lnTo>
                <a:lnTo>
                  <a:pt x="650142" y="30234"/>
                </a:lnTo>
                <a:lnTo>
                  <a:pt x="650142" y="22079"/>
                </a:lnTo>
                <a:lnTo>
                  <a:pt x="640141" y="22079"/>
                </a:lnTo>
                <a:lnTo>
                  <a:pt x="640141" y="5492"/>
                </a:lnTo>
                <a:lnTo>
                  <a:pt x="629497" y="5492"/>
                </a:lnTo>
                <a:lnTo>
                  <a:pt x="629497" y="22079"/>
                </a:lnTo>
                <a:lnTo>
                  <a:pt x="621018" y="22079"/>
                </a:lnTo>
                <a:lnTo>
                  <a:pt x="621018" y="30234"/>
                </a:lnTo>
                <a:lnTo>
                  <a:pt x="629497" y="30234"/>
                </a:lnTo>
                <a:lnTo>
                  <a:pt x="629497" y="73376"/>
                </a:lnTo>
                <a:lnTo>
                  <a:pt x="630375" y="76473"/>
                </a:lnTo>
                <a:lnTo>
                  <a:pt x="632129" y="78859"/>
                </a:lnTo>
                <a:lnTo>
                  <a:pt x="633884" y="81244"/>
                </a:lnTo>
                <a:lnTo>
                  <a:pt x="637217" y="82437"/>
                </a:lnTo>
                <a:lnTo>
                  <a:pt x="642129" y="82437"/>
                </a:lnTo>
                <a:close/>
              </a:path>
              <a:path w="705173" h="105460">
                <a:moveTo>
                  <a:pt x="396097" y="69835"/>
                </a:moveTo>
                <a:lnTo>
                  <a:pt x="401165" y="75364"/>
                </a:lnTo>
                <a:lnTo>
                  <a:pt x="406234" y="80893"/>
                </a:lnTo>
                <a:lnTo>
                  <a:pt x="413076" y="83658"/>
                </a:lnTo>
                <a:lnTo>
                  <a:pt x="408768" y="68734"/>
                </a:lnTo>
                <a:lnTo>
                  <a:pt x="405844" y="64518"/>
                </a:lnTo>
                <a:lnTo>
                  <a:pt x="404382" y="59248"/>
                </a:lnTo>
                <a:lnTo>
                  <a:pt x="404382" y="46341"/>
                </a:lnTo>
                <a:lnTo>
                  <a:pt x="405844" y="40719"/>
                </a:lnTo>
                <a:lnTo>
                  <a:pt x="408768" y="36059"/>
                </a:lnTo>
                <a:lnTo>
                  <a:pt x="411692" y="31399"/>
                </a:lnTo>
                <a:lnTo>
                  <a:pt x="416370" y="29069"/>
                </a:lnTo>
                <a:lnTo>
                  <a:pt x="430056" y="29069"/>
                </a:lnTo>
                <a:lnTo>
                  <a:pt x="435162" y="31806"/>
                </a:lnTo>
                <a:lnTo>
                  <a:pt x="438126" y="37279"/>
                </a:lnTo>
                <a:lnTo>
                  <a:pt x="439997" y="40756"/>
                </a:lnTo>
                <a:lnTo>
                  <a:pt x="440933" y="45268"/>
                </a:lnTo>
                <a:lnTo>
                  <a:pt x="440933" y="56955"/>
                </a:lnTo>
                <a:lnTo>
                  <a:pt x="439636" y="62530"/>
                </a:lnTo>
                <a:lnTo>
                  <a:pt x="437044" y="67542"/>
                </a:lnTo>
                <a:lnTo>
                  <a:pt x="434451" y="72553"/>
                </a:lnTo>
                <a:lnTo>
                  <a:pt x="432024" y="83658"/>
                </a:lnTo>
                <a:lnTo>
                  <a:pt x="439646" y="80532"/>
                </a:lnTo>
                <a:lnTo>
                  <a:pt x="444559" y="74282"/>
                </a:lnTo>
                <a:lnTo>
                  <a:pt x="449472" y="68032"/>
                </a:lnTo>
                <a:lnTo>
                  <a:pt x="451927" y="60117"/>
                </a:lnTo>
                <a:lnTo>
                  <a:pt x="451927" y="40627"/>
                </a:lnTo>
                <a:lnTo>
                  <a:pt x="449140" y="33119"/>
                </a:lnTo>
                <a:lnTo>
                  <a:pt x="443564" y="28015"/>
                </a:lnTo>
                <a:lnTo>
                  <a:pt x="437989" y="22911"/>
                </a:lnTo>
                <a:lnTo>
                  <a:pt x="431167" y="20359"/>
                </a:lnTo>
                <a:lnTo>
                  <a:pt x="414089" y="20359"/>
                </a:lnTo>
                <a:lnTo>
                  <a:pt x="406916" y="23318"/>
                </a:lnTo>
                <a:lnTo>
                  <a:pt x="401574" y="29235"/>
                </a:lnTo>
                <a:lnTo>
                  <a:pt x="396233" y="35153"/>
                </a:lnTo>
                <a:lnTo>
                  <a:pt x="393563" y="43104"/>
                </a:lnTo>
                <a:lnTo>
                  <a:pt x="393563" y="62410"/>
                </a:lnTo>
                <a:lnTo>
                  <a:pt x="396097" y="69835"/>
                </a:lnTo>
                <a:close/>
              </a:path>
              <a:path w="705173" h="105460">
                <a:moveTo>
                  <a:pt x="0" y="81494"/>
                </a:moveTo>
                <a:lnTo>
                  <a:pt x="11111" y="81494"/>
                </a:lnTo>
                <a:lnTo>
                  <a:pt x="11111" y="15533"/>
                </a:lnTo>
                <a:lnTo>
                  <a:pt x="55148" y="81494"/>
                </a:lnTo>
                <a:lnTo>
                  <a:pt x="68189" y="81494"/>
                </a:lnTo>
                <a:lnTo>
                  <a:pt x="68189" y="0"/>
                </a:lnTo>
                <a:lnTo>
                  <a:pt x="57136" y="0"/>
                </a:lnTo>
                <a:lnTo>
                  <a:pt x="57136" y="66016"/>
                </a:lnTo>
                <a:lnTo>
                  <a:pt x="13743" y="0"/>
                </a:lnTo>
                <a:lnTo>
                  <a:pt x="0" y="0"/>
                </a:lnTo>
                <a:lnTo>
                  <a:pt x="0" y="81494"/>
                </a:lnTo>
                <a:close/>
              </a:path>
              <a:path w="705173" h="105460">
                <a:moveTo>
                  <a:pt x="98561" y="23725"/>
                </a:moveTo>
                <a:lnTo>
                  <a:pt x="93103" y="29679"/>
                </a:lnTo>
                <a:lnTo>
                  <a:pt x="96495" y="47043"/>
                </a:lnTo>
                <a:lnTo>
                  <a:pt x="96689" y="41939"/>
                </a:lnTo>
                <a:lnTo>
                  <a:pt x="98424" y="37733"/>
                </a:lnTo>
                <a:lnTo>
                  <a:pt x="101699" y="34422"/>
                </a:lnTo>
                <a:lnTo>
                  <a:pt x="105696" y="20748"/>
                </a:lnTo>
                <a:lnTo>
                  <a:pt x="98561" y="23725"/>
                </a:lnTo>
                <a:close/>
              </a:path>
              <a:path w="705173" h="105460">
                <a:moveTo>
                  <a:pt x="142110" y="54976"/>
                </a:moveTo>
                <a:lnTo>
                  <a:pt x="142110" y="48985"/>
                </a:lnTo>
                <a:lnTo>
                  <a:pt x="141798" y="44621"/>
                </a:lnTo>
                <a:lnTo>
                  <a:pt x="141174" y="41884"/>
                </a:lnTo>
                <a:lnTo>
                  <a:pt x="140473" y="37890"/>
                </a:lnTo>
                <a:lnTo>
                  <a:pt x="139069" y="34395"/>
                </a:lnTo>
                <a:lnTo>
                  <a:pt x="136964" y="31399"/>
                </a:lnTo>
                <a:lnTo>
                  <a:pt x="134780" y="28255"/>
                </a:lnTo>
                <a:lnTo>
                  <a:pt x="131603" y="25694"/>
                </a:lnTo>
                <a:lnTo>
                  <a:pt x="127431" y="23716"/>
                </a:lnTo>
                <a:lnTo>
                  <a:pt x="123260" y="21737"/>
                </a:lnTo>
                <a:lnTo>
                  <a:pt x="118952" y="20748"/>
                </a:lnTo>
                <a:lnTo>
                  <a:pt x="105696" y="20748"/>
                </a:lnTo>
                <a:lnTo>
                  <a:pt x="101699" y="34422"/>
                </a:lnTo>
                <a:lnTo>
                  <a:pt x="104974" y="31112"/>
                </a:lnTo>
                <a:lnTo>
                  <a:pt x="109029" y="29457"/>
                </a:lnTo>
                <a:lnTo>
                  <a:pt x="120608" y="29457"/>
                </a:lnTo>
                <a:lnTo>
                  <a:pt x="125424" y="31861"/>
                </a:lnTo>
                <a:lnTo>
                  <a:pt x="128309" y="36669"/>
                </a:lnTo>
                <a:lnTo>
                  <a:pt x="129868" y="39258"/>
                </a:lnTo>
                <a:lnTo>
                  <a:pt x="130862" y="42716"/>
                </a:lnTo>
                <a:lnTo>
                  <a:pt x="131291" y="47043"/>
                </a:lnTo>
                <a:lnTo>
                  <a:pt x="96495" y="47043"/>
                </a:lnTo>
                <a:lnTo>
                  <a:pt x="93103" y="29679"/>
                </a:lnTo>
                <a:lnTo>
                  <a:pt x="87644" y="35634"/>
                </a:lnTo>
                <a:lnTo>
                  <a:pt x="84915" y="43382"/>
                </a:lnTo>
                <a:lnTo>
                  <a:pt x="84915" y="62614"/>
                </a:lnTo>
                <a:lnTo>
                  <a:pt x="87624" y="70149"/>
                </a:lnTo>
                <a:lnTo>
                  <a:pt x="93044" y="75530"/>
                </a:lnTo>
                <a:lnTo>
                  <a:pt x="98463" y="80911"/>
                </a:lnTo>
                <a:lnTo>
                  <a:pt x="105072" y="83602"/>
                </a:lnTo>
                <a:lnTo>
                  <a:pt x="116066" y="83602"/>
                </a:lnTo>
                <a:lnTo>
                  <a:pt x="118932" y="83306"/>
                </a:lnTo>
                <a:lnTo>
                  <a:pt x="121466" y="82714"/>
                </a:lnTo>
                <a:lnTo>
                  <a:pt x="126183" y="81679"/>
                </a:lnTo>
                <a:lnTo>
                  <a:pt x="130141" y="79682"/>
                </a:lnTo>
                <a:lnTo>
                  <a:pt x="133338" y="76723"/>
                </a:lnTo>
                <a:lnTo>
                  <a:pt x="135248" y="75022"/>
                </a:lnTo>
                <a:lnTo>
                  <a:pt x="136974" y="72830"/>
                </a:lnTo>
                <a:lnTo>
                  <a:pt x="138514" y="70149"/>
                </a:lnTo>
                <a:lnTo>
                  <a:pt x="140053" y="67468"/>
                </a:lnTo>
                <a:lnTo>
                  <a:pt x="140960" y="65036"/>
                </a:lnTo>
                <a:lnTo>
                  <a:pt x="141233" y="62854"/>
                </a:lnTo>
                <a:lnTo>
                  <a:pt x="130882" y="62854"/>
                </a:lnTo>
                <a:lnTo>
                  <a:pt x="130102" y="65480"/>
                </a:lnTo>
                <a:lnTo>
                  <a:pt x="128777" y="67791"/>
                </a:lnTo>
                <a:lnTo>
                  <a:pt x="126905" y="69788"/>
                </a:lnTo>
                <a:lnTo>
                  <a:pt x="123630" y="73228"/>
                </a:lnTo>
                <a:lnTo>
                  <a:pt x="119244" y="74948"/>
                </a:lnTo>
                <a:lnTo>
                  <a:pt x="107859" y="74948"/>
                </a:lnTo>
                <a:lnTo>
                  <a:pt x="103512" y="73126"/>
                </a:lnTo>
                <a:lnTo>
                  <a:pt x="100705" y="69483"/>
                </a:lnTo>
                <a:lnTo>
                  <a:pt x="97898" y="65840"/>
                </a:lnTo>
                <a:lnTo>
                  <a:pt x="96397" y="61005"/>
                </a:lnTo>
                <a:lnTo>
                  <a:pt x="96202" y="54976"/>
                </a:lnTo>
                <a:lnTo>
                  <a:pt x="142110" y="54976"/>
                </a:lnTo>
                <a:close/>
              </a:path>
              <a:path w="705173" h="105460">
                <a:moveTo>
                  <a:pt x="234843" y="22079"/>
                </a:moveTo>
                <a:lnTo>
                  <a:pt x="224316" y="22079"/>
                </a:lnTo>
                <a:lnTo>
                  <a:pt x="211509" y="68623"/>
                </a:lnTo>
                <a:lnTo>
                  <a:pt x="199227" y="22079"/>
                </a:lnTo>
                <a:lnTo>
                  <a:pt x="187414" y="22079"/>
                </a:lnTo>
                <a:lnTo>
                  <a:pt x="175191" y="68901"/>
                </a:lnTo>
                <a:lnTo>
                  <a:pt x="163144" y="22079"/>
                </a:lnTo>
                <a:lnTo>
                  <a:pt x="151623" y="22079"/>
                </a:lnTo>
                <a:lnTo>
                  <a:pt x="169694" y="81494"/>
                </a:lnTo>
                <a:lnTo>
                  <a:pt x="180630" y="81494"/>
                </a:lnTo>
                <a:lnTo>
                  <a:pt x="192970" y="35504"/>
                </a:lnTo>
                <a:lnTo>
                  <a:pt x="205719" y="81494"/>
                </a:lnTo>
                <a:lnTo>
                  <a:pt x="216655" y="81494"/>
                </a:lnTo>
                <a:lnTo>
                  <a:pt x="234843" y="22079"/>
                </a:lnTo>
                <a:close/>
              </a:path>
              <a:path w="705173" h="105460">
                <a:moveTo>
                  <a:pt x="280576" y="81494"/>
                </a:moveTo>
                <a:lnTo>
                  <a:pt x="292213" y="81494"/>
                </a:lnTo>
                <a:lnTo>
                  <a:pt x="292213" y="47043"/>
                </a:lnTo>
                <a:lnTo>
                  <a:pt x="319232" y="47043"/>
                </a:lnTo>
                <a:lnTo>
                  <a:pt x="320597" y="37723"/>
                </a:lnTo>
                <a:lnTo>
                  <a:pt x="292213" y="37723"/>
                </a:lnTo>
                <a:lnTo>
                  <a:pt x="292213" y="9486"/>
                </a:lnTo>
                <a:lnTo>
                  <a:pt x="319856" y="9486"/>
                </a:lnTo>
                <a:lnTo>
                  <a:pt x="323384" y="10059"/>
                </a:lnTo>
                <a:lnTo>
                  <a:pt x="325958" y="11206"/>
                </a:lnTo>
                <a:lnTo>
                  <a:pt x="330636" y="13351"/>
                </a:lnTo>
                <a:lnTo>
                  <a:pt x="332975" y="17419"/>
                </a:lnTo>
                <a:lnTo>
                  <a:pt x="332975" y="28736"/>
                </a:lnTo>
                <a:lnTo>
                  <a:pt x="331348" y="32453"/>
                </a:lnTo>
                <a:lnTo>
                  <a:pt x="328092" y="34561"/>
                </a:lnTo>
                <a:lnTo>
                  <a:pt x="327888" y="47043"/>
                </a:lnTo>
                <a:lnTo>
                  <a:pt x="334301" y="44686"/>
                </a:lnTo>
                <a:lnTo>
                  <a:pt x="338473" y="39970"/>
                </a:lnTo>
                <a:lnTo>
                  <a:pt x="342644" y="35255"/>
                </a:lnTo>
                <a:lnTo>
                  <a:pt x="344730" y="29716"/>
                </a:lnTo>
                <a:lnTo>
                  <a:pt x="344730" y="15958"/>
                </a:lnTo>
                <a:lnTo>
                  <a:pt x="342391" y="10216"/>
                </a:lnTo>
                <a:lnTo>
                  <a:pt x="337712" y="6130"/>
                </a:lnTo>
                <a:lnTo>
                  <a:pt x="333034" y="2043"/>
                </a:lnTo>
                <a:lnTo>
                  <a:pt x="326874" y="0"/>
                </a:lnTo>
                <a:lnTo>
                  <a:pt x="280576" y="0"/>
                </a:lnTo>
                <a:lnTo>
                  <a:pt x="280576" y="81494"/>
                </a:lnTo>
                <a:close/>
              </a:path>
              <a:path w="705173" h="105460">
                <a:moveTo>
                  <a:pt x="327888" y="47043"/>
                </a:moveTo>
                <a:lnTo>
                  <a:pt x="328092" y="34561"/>
                </a:lnTo>
                <a:lnTo>
                  <a:pt x="324836" y="36669"/>
                </a:lnTo>
                <a:lnTo>
                  <a:pt x="320597" y="37723"/>
                </a:lnTo>
                <a:lnTo>
                  <a:pt x="319232" y="47043"/>
                </a:lnTo>
                <a:lnTo>
                  <a:pt x="327888" y="47043"/>
                </a:lnTo>
                <a:close/>
              </a:path>
              <a:path w="705173" h="105460">
                <a:moveTo>
                  <a:pt x="358200" y="22079"/>
                </a:moveTo>
                <a:lnTo>
                  <a:pt x="358200" y="81494"/>
                </a:lnTo>
                <a:lnTo>
                  <a:pt x="368727" y="81494"/>
                </a:lnTo>
                <a:lnTo>
                  <a:pt x="368727" y="43104"/>
                </a:lnTo>
                <a:lnTo>
                  <a:pt x="370150" y="39378"/>
                </a:lnTo>
                <a:lnTo>
                  <a:pt x="372996" y="36142"/>
                </a:lnTo>
                <a:lnTo>
                  <a:pt x="375843" y="32906"/>
                </a:lnTo>
                <a:lnTo>
                  <a:pt x="379917" y="31288"/>
                </a:lnTo>
                <a:lnTo>
                  <a:pt x="386418" y="31307"/>
                </a:lnTo>
                <a:lnTo>
                  <a:pt x="388670" y="31565"/>
                </a:lnTo>
                <a:lnTo>
                  <a:pt x="388670" y="21025"/>
                </a:lnTo>
                <a:lnTo>
                  <a:pt x="387539" y="20914"/>
                </a:lnTo>
                <a:lnTo>
                  <a:pt x="385278" y="20748"/>
                </a:lnTo>
                <a:lnTo>
                  <a:pt x="381106" y="20748"/>
                </a:lnTo>
                <a:lnTo>
                  <a:pt x="377421" y="22181"/>
                </a:lnTo>
                <a:lnTo>
                  <a:pt x="374224" y="25047"/>
                </a:lnTo>
                <a:lnTo>
                  <a:pt x="371027" y="27913"/>
                </a:lnTo>
                <a:lnTo>
                  <a:pt x="369019" y="30345"/>
                </a:lnTo>
                <a:lnTo>
                  <a:pt x="368201" y="32342"/>
                </a:lnTo>
                <a:lnTo>
                  <a:pt x="368201" y="22079"/>
                </a:lnTo>
                <a:lnTo>
                  <a:pt x="358200" y="22079"/>
                </a:lnTo>
                <a:close/>
              </a:path>
              <a:path w="705173" h="105460">
                <a:moveTo>
                  <a:pt x="434451" y="72553"/>
                </a:moveTo>
                <a:lnTo>
                  <a:pt x="429666" y="75059"/>
                </a:lnTo>
                <a:lnTo>
                  <a:pt x="416331" y="75059"/>
                </a:lnTo>
                <a:lnTo>
                  <a:pt x="411692" y="72951"/>
                </a:lnTo>
                <a:lnTo>
                  <a:pt x="408768" y="68734"/>
                </a:lnTo>
                <a:lnTo>
                  <a:pt x="413076" y="83658"/>
                </a:lnTo>
                <a:lnTo>
                  <a:pt x="432024" y="83658"/>
                </a:lnTo>
                <a:lnTo>
                  <a:pt x="434451" y="72553"/>
                </a:lnTo>
                <a:close/>
              </a:path>
              <a:path w="705173" h="105460">
                <a:moveTo>
                  <a:pt x="467698" y="0"/>
                </a:moveTo>
                <a:lnTo>
                  <a:pt x="467698" y="11539"/>
                </a:lnTo>
                <a:lnTo>
                  <a:pt x="478224" y="11539"/>
                </a:lnTo>
                <a:lnTo>
                  <a:pt x="478224" y="0"/>
                </a:lnTo>
                <a:lnTo>
                  <a:pt x="467698" y="0"/>
                </a:lnTo>
                <a:close/>
              </a:path>
              <a:path w="705173" h="105460">
                <a:moveTo>
                  <a:pt x="459851" y="105367"/>
                </a:moveTo>
                <a:lnTo>
                  <a:pt x="468887" y="105460"/>
                </a:lnTo>
                <a:lnTo>
                  <a:pt x="473546" y="103647"/>
                </a:lnTo>
                <a:lnTo>
                  <a:pt x="476002" y="100023"/>
                </a:lnTo>
                <a:lnTo>
                  <a:pt x="477484" y="97878"/>
                </a:lnTo>
                <a:lnTo>
                  <a:pt x="478224" y="94642"/>
                </a:lnTo>
                <a:lnTo>
                  <a:pt x="478224" y="22356"/>
                </a:lnTo>
                <a:lnTo>
                  <a:pt x="467698" y="22356"/>
                </a:lnTo>
                <a:lnTo>
                  <a:pt x="467698" y="92663"/>
                </a:lnTo>
                <a:lnTo>
                  <a:pt x="467220" y="94688"/>
                </a:lnTo>
                <a:lnTo>
                  <a:pt x="465310" y="95982"/>
                </a:lnTo>
                <a:lnTo>
                  <a:pt x="462474" y="96380"/>
                </a:lnTo>
                <a:lnTo>
                  <a:pt x="457756" y="96528"/>
                </a:lnTo>
                <a:lnTo>
                  <a:pt x="457756" y="105182"/>
                </a:lnTo>
                <a:lnTo>
                  <a:pt x="459851" y="105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125056" y="5041137"/>
            <a:ext cx="209329" cy="72200"/>
          </a:xfrm>
          <a:custGeom>
            <a:avLst/>
            <a:gdLst/>
            <a:ahLst/>
            <a:cxnLst/>
            <a:rect l="l" t="t" r="r" b="b"/>
            <a:pathLst>
              <a:path w="230262" h="81827">
                <a:moveTo>
                  <a:pt x="134118" y="29235"/>
                </a:moveTo>
                <a:lnTo>
                  <a:pt x="138094" y="33008"/>
                </a:lnTo>
                <a:lnTo>
                  <a:pt x="142072" y="36780"/>
                </a:lnTo>
                <a:lnTo>
                  <a:pt x="146867" y="38666"/>
                </a:lnTo>
                <a:lnTo>
                  <a:pt x="146331" y="29670"/>
                </a:lnTo>
                <a:lnTo>
                  <a:pt x="143972" y="27432"/>
                </a:lnTo>
                <a:lnTo>
                  <a:pt x="141613" y="25195"/>
                </a:lnTo>
                <a:lnTo>
                  <a:pt x="140434" y="22504"/>
                </a:lnTo>
                <a:lnTo>
                  <a:pt x="140434" y="16180"/>
                </a:lnTo>
                <a:lnTo>
                  <a:pt x="141613" y="13480"/>
                </a:lnTo>
                <a:lnTo>
                  <a:pt x="143972" y="11261"/>
                </a:lnTo>
                <a:lnTo>
                  <a:pt x="146331" y="9042"/>
                </a:lnTo>
                <a:lnTo>
                  <a:pt x="149167" y="7933"/>
                </a:lnTo>
                <a:lnTo>
                  <a:pt x="155834" y="7933"/>
                </a:lnTo>
                <a:lnTo>
                  <a:pt x="158690" y="9051"/>
                </a:lnTo>
                <a:lnTo>
                  <a:pt x="161049" y="11289"/>
                </a:lnTo>
                <a:lnTo>
                  <a:pt x="163408" y="13526"/>
                </a:lnTo>
                <a:lnTo>
                  <a:pt x="164587" y="16217"/>
                </a:lnTo>
                <a:lnTo>
                  <a:pt x="164587" y="22504"/>
                </a:lnTo>
                <a:lnTo>
                  <a:pt x="163408" y="25195"/>
                </a:lnTo>
                <a:lnTo>
                  <a:pt x="161049" y="27432"/>
                </a:lnTo>
                <a:lnTo>
                  <a:pt x="158690" y="29670"/>
                </a:lnTo>
                <a:lnTo>
                  <a:pt x="155834" y="30789"/>
                </a:lnTo>
                <a:lnTo>
                  <a:pt x="152481" y="30789"/>
                </a:lnTo>
                <a:lnTo>
                  <a:pt x="152481" y="38666"/>
                </a:lnTo>
                <a:lnTo>
                  <a:pt x="158135" y="38666"/>
                </a:lnTo>
                <a:lnTo>
                  <a:pt x="162949" y="36780"/>
                </a:lnTo>
                <a:lnTo>
                  <a:pt x="166926" y="33008"/>
                </a:lnTo>
                <a:lnTo>
                  <a:pt x="170903" y="29235"/>
                </a:lnTo>
                <a:lnTo>
                  <a:pt x="172891" y="24686"/>
                </a:lnTo>
                <a:lnTo>
                  <a:pt x="172891" y="14035"/>
                </a:lnTo>
                <a:lnTo>
                  <a:pt x="170903" y="9477"/>
                </a:lnTo>
                <a:lnTo>
                  <a:pt x="166926" y="5686"/>
                </a:lnTo>
                <a:lnTo>
                  <a:pt x="162949" y="1895"/>
                </a:lnTo>
                <a:lnTo>
                  <a:pt x="158135" y="0"/>
                </a:lnTo>
                <a:lnTo>
                  <a:pt x="146867" y="0"/>
                </a:lnTo>
                <a:lnTo>
                  <a:pt x="142072" y="1895"/>
                </a:lnTo>
                <a:lnTo>
                  <a:pt x="138094" y="5686"/>
                </a:lnTo>
                <a:lnTo>
                  <a:pt x="134118" y="9477"/>
                </a:lnTo>
                <a:lnTo>
                  <a:pt x="132129" y="14035"/>
                </a:lnTo>
                <a:lnTo>
                  <a:pt x="132129" y="24686"/>
                </a:lnTo>
                <a:lnTo>
                  <a:pt x="134118" y="29235"/>
                </a:lnTo>
                <a:close/>
              </a:path>
              <a:path w="230262" h="81827">
                <a:moveTo>
                  <a:pt x="19708" y="20803"/>
                </a:moveTo>
                <a:lnTo>
                  <a:pt x="19708" y="77056"/>
                </a:lnTo>
                <a:lnTo>
                  <a:pt x="30936" y="77056"/>
                </a:lnTo>
                <a:lnTo>
                  <a:pt x="30936" y="-2052"/>
                </a:lnTo>
                <a:lnTo>
                  <a:pt x="22632" y="-2052"/>
                </a:lnTo>
                <a:lnTo>
                  <a:pt x="21151" y="4086"/>
                </a:lnTo>
                <a:lnTo>
                  <a:pt x="18909" y="7979"/>
                </a:lnTo>
                <a:lnTo>
                  <a:pt x="15907" y="9625"/>
                </a:lnTo>
                <a:lnTo>
                  <a:pt x="12904" y="11270"/>
                </a:lnTo>
                <a:lnTo>
                  <a:pt x="7602" y="12445"/>
                </a:lnTo>
                <a:lnTo>
                  <a:pt x="0" y="13147"/>
                </a:lnTo>
                <a:lnTo>
                  <a:pt x="0" y="20803"/>
                </a:lnTo>
                <a:lnTo>
                  <a:pt x="19708" y="20803"/>
                </a:lnTo>
                <a:close/>
              </a:path>
              <a:path w="230262" h="81827">
                <a:moveTo>
                  <a:pt x="73901" y="67625"/>
                </a:moveTo>
                <a:lnTo>
                  <a:pt x="74915" y="63705"/>
                </a:lnTo>
                <a:lnTo>
                  <a:pt x="77371" y="60136"/>
                </a:lnTo>
                <a:lnTo>
                  <a:pt x="81270" y="56918"/>
                </a:lnTo>
                <a:lnTo>
                  <a:pt x="83453" y="55106"/>
                </a:lnTo>
                <a:lnTo>
                  <a:pt x="86455" y="53201"/>
                </a:lnTo>
                <a:lnTo>
                  <a:pt x="90276" y="51204"/>
                </a:lnTo>
                <a:lnTo>
                  <a:pt x="98288" y="46988"/>
                </a:lnTo>
                <a:lnTo>
                  <a:pt x="105345" y="43252"/>
                </a:lnTo>
                <a:lnTo>
                  <a:pt x="110238" y="40072"/>
                </a:lnTo>
                <a:lnTo>
                  <a:pt x="112967" y="37446"/>
                </a:lnTo>
                <a:lnTo>
                  <a:pt x="117685" y="32934"/>
                </a:lnTo>
                <a:lnTo>
                  <a:pt x="120043" y="27497"/>
                </a:lnTo>
                <a:lnTo>
                  <a:pt x="120043" y="15107"/>
                </a:lnTo>
                <a:lnTo>
                  <a:pt x="117831" y="9634"/>
                </a:lnTo>
                <a:lnTo>
                  <a:pt x="113406" y="4715"/>
                </a:lnTo>
                <a:lnTo>
                  <a:pt x="108981" y="-203"/>
                </a:lnTo>
                <a:lnTo>
                  <a:pt x="101972" y="-2662"/>
                </a:lnTo>
                <a:lnTo>
                  <a:pt x="90639" y="-2632"/>
                </a:lnTo>
                <a:lnTo>
                  <a:pt x="77077" y="524"/>
                </a:lnTo>
                <a:lnTo>
                  <a:pt x="68228" y="8876"/>
                </a:lnTo>
                <a:lnTo>
                  <a:pt x="65655" y="13240"/>
                </a:lnTo>
                <a:lnTo>
                  <a:pt x="64310" y="18880"/>
                </a:lnTo>
                <a:lnTo>
                  <a:pt x="64193" y="25796"/>
                </a:lnTo>
                <a:lnTo>
                  <a:pt x="74895" y="25796"/>
                </a:lnTo>
                <a:lnTo>
                  <a:pt x="75051" y="20877"/>
                </a:lnTo>
                <a:lnTo>
                  <a:pt x="75870" y="17031"/>
                </a:lnTo>
                <a:lnTo>
                  <a:pt x="77351" y="14257"/>
                </a:lnTo>
                <a:lnTo>
                  <a:pt x="80120" y="9079"/>
                </a:lnTo>
                <a:lnTo>
                  <a:pt x="85110" y="6490"/>
                </a:lnTo>
                <a:lnTo>
                  <a:pt x="97196" y="6490"/>
                </a:lnTo>
                <a:lnTo>
                  <a:pt x="101095" y="7849"/>
                </a:lnTo>
                <a:lnTo>
                  <a:pt x="104019" y="10568"/>
                </a:lnTo>
                <a:lnTo>
                  <a:pt x="106943" y="13286"/>
                </a:lnTo>
                <a:lnTo>
                  <a:pt x="108406" y="16957"/>
                </a:lnTo>
                <a:lnTo>
                  <a:pt x="108406" y="25537"/>
                </a:lnTo>
                <a:lnTo>
                  <a:pt x="106807" y="29050"/>
                </a:lnTo>
                <a:lnTo>
                  <a:pt x="103610" y="32120"/>
                </a:lnTo>
                <a:lnTo>
                  <a:pt x="101583" y="34080"/>
                </a:lnTo>
                <a:lnTo>
                  <a:pt x="98054" y="36447"/>
                </a:lnTo>
                <a:lnTo>
                  <a:pt x="93025" y="39221"/>
                </a:lnTo>
                <a:lnTo>
                  <a:pt x="81796" y="45379"/>
                </a:lnTo>
                <a:lnTo>
                  <a:pt x="74271" y="49521"/>
                </a:lnTo>
                <a:lnTo>
                  <a:pt x="69213" y="54126"/>
                </a:lnTo>
                <a:lnTo>
                  <a:pt x="66620" y="59192"/>
                </a:lnTo>
                <a:lnTo>
                  <a:pt x="64027" y="64259"/>
                </a:lnTo>
                <a:lnTo>
                  <a:pt x="62536" y="70214"/>
                </a:lnTo>
                <a:lnTo>
                  <a:pt x="62146" y="77056"/>
                </a:lnTo>
                <a:lnTo>
                  <a:pt x="119634" y="77056"/>
                </a:lnTo>
                <a:lnTo>
                  <a:pt x="119634" y="67625"/>
                </a:lnTo>
                <a:lnTo>
                  <a:pt x="73901" y="67625"/>
                </a:lnTo>
                <a:close/>
              </a:path>
              <a:path w="230262" h="81827">
                <a:moveTo>
                  <a:pt x="201430" y="-2052"/>
                </a:moveTo>
                <a:lnTo>
                  <a:pt x="154586" y="79164"/>
                </a:lnTo>
                <a:lnTo>
                  <a:pt x="161078" y="79164"/>
                </a:lnTo>
                <a:lnTo>
                  <a:pt x="207922" y="-2052"/>
                </a:lnTo>
                <a:lnTo>
                  <a:pt x="201430" y="-2052"/>
                </a:lnTo>
                <a:close/>
              </a:path>
              <a:path w="230262" h="81827">
                <a:moveTo>
                  <a:pt x="149167" y="30789"/>
                </a:moveTo>
                <a:lnTo>
                  <a:pt x="146331" y="29670"/>
                </a:lnTo>
                <a:lnTo>
                  <a:pt x="146867" y="38666"/>
                </a:lnTo>
                <a:lnTo>
                  <a:pt x="152481" y="38666"/>
                </a:lnTo>
                <a:lnTo>
                  <a:pt x="152481" y="30789"/>
                </a:lnTo>
                <a:lnTo>
                  <a:pt x="149167" y="30789"/>
                </a:lnTo>
                <a:close/>
              </a:path>
              <a:path w="230262" h="81827">
                <a:moveTo>
                  <a:pt x="206558" y="69178"/>
                </a:moveTo>
                <a:lnTo>
                  <a:pt x="203702" y="68059"/>
                </a:lnTo>
                <a:lnTo>
                  <a:pt x="204257" y="77056"/>
                </a:lnTo>
                <a:lnTo>
                  <a:pt x="209911" y="77056"/>
                </a:lnTo>
                <a:lnTo>
                  <a:pt x="209911" y="69178"/>
                </a:lnTo>
                <a:lnTo>
                  <a:pt x="206558" y="69178"/>
                </a:lnTo>
                <a:close/>
              </a:path>
              <a:path w="230262" h="81827">
                <a:moveTo>
                  <a:pt x="191489" y="67625"/>
                </a:moveTo>
                <a:lnTo>
                  <a:pt x="195465" y="71397"/>
                </a:lnTo>
                <a:lnTo>
                  <a:pt x="199442" y="75170"/>
                </a:lnTo>
                <a:lnTo>
                  <a:pt x="204257" y="77056"/>
                </a:lnTo>
                <a:lnTo>
                  <a:pt x="203702" y="68059"/>
                </a:lnTo>
                <a:lnTo>
                  <a:pt x="201343" y="65822"/>
                </a:lnTo>
                <a:lnTo>
                  <a:pt x="198984" y="63584"/>
                </a:lnTo>
                <a:lnTo>
                  <a:pt x="197805" y="60894"/>
                </a:lnTo>
                <a:lnTo>
                  <a:pt x="197805" y="54606"/>
                </a:lnTo>
                <a:lnTo>
                  <a:pt x="198984" y="51916"/>
                </a:lnTo>
                <a:lnTo>
                  <a:pt x="201343" y="49678"/>
                </a:lnTo>
                <a:lnTo>
                  <a:pt x="203702" y="47441"/>
                </a:lnTo>
                <a:lnTo>
                  <a:pt x="206558" y="46322"/>
                </a:lnTo>
                <a:lnTo>
                  <a:pt x="213224" y="46322"/>
                </a:lnTo>
                <a:lnTo>
                  <a:pt x="216061" y="47441"/>
                </a:lnTo>
                <a:lnTo>
                  <a:pt x="218420" y="49678"/>
                </a:lnTo>
                <a:lnTo>
                  <a:pt x="220778" y="51916"/>
                </a:lnTo>
                <a:lnTo>
                  <a:pt x="221957" y="54606"/>
                </a:lnTo>
                <a:lnTo>
                  <a:pt x="221957" y="60894"/>
                </a:lnTo>
                <a:lnTo>
                  <a:pt x="220778" y="63584"/>
                </a:lnTo>
                <a:lnTo>
                  <a:pt x="218420" y="65822"/>
                </a:lnTo>
                <a:lnTo>
                  <a:pt x="216061" y="68059"/>
                </a:lnTo>
                <a:lnTo>
                  <a:pt x="213224" y="69178"/>
                </a:lnTo>
                <a:lnTo>
                  <a:pt x="209911" y="69178"/>
                </a:lnTo>
                <a:lnTo>
                  <a:pt x="209911" y="77056"/>
                </a:lnTo>
                <a:lnTo>
                  <a:pt x="215525" y="77056"/>
                </a:lnTo>
                <a:lnTo>
                  <a:pt x="220320" y="75170"/>
                </a:lnTo>
                <a:lnTo>
                  <a:pt x="224297" y="71397"/>
                </a:lnTo>
                <a:lnTo>
                  <a:pt x="228274" y="67625"/>
                </a:lnTo>
                <a:lnTo>
                  <a:pt x="230262" y="63076"/>
                </a:lnTo>
                <a:lnTo>
                  <a:pt x="230262" y="52424"/>
                </a:lnTo>
                <a:lnTo>
                  <a:pt x="228274" y="47875"/>
                </a:lnTo>
                <a:lnTo>
                  <a:pt x="224297" y="44103"/>
                </a:lnTo>
                <a:lnTo>
                  <a:pt x="220320" y="40331"/>
                </a:lnTo>
                <a:lnTo>
                  <a:pt x="215525" y="38444"/>
                </a:lnTo>
                <a:lnTo>
                  <a:pt x="204257" y="38444"/>
                </a:lnTo>
                <a:lnTo>
                  <a:pt x="199442" y="40331"/>
                </a:lnTo>
                <a:lnTo>
                  <a:pt x="195465" y="44103"/>
                </a:lnTo>
                <a:lnTo>
                  <a:pt x="191489" y="47875"/>
                </a:lnTo>
                <a:lnTo>
                  <a:pt x="189500" y="52424"/>
                </a:lnTo>
                <a:lnTo>
                  <a:pt x="189500" y="63076"/>
                </a:lnTo>
                <a:lnTo>
                  <a:pt x="191489" y="67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628014" y="4834186"/>
            <a:ext cx="102875" cy="107860"/>
          </a:xfrm>
          <a:custGeom>
            <a:avLst/>
            <a:gdLst/>
            <a:ahLst/>
            <a:cxnLst/>
            <a:rect l="l" t="t" r="r" b="b"/>
            <a:pathLst>
              <a:path w="113162" h="122241">
                <a:moveTo>
                  <a:pt x="0" y="122241"/>
                </a:moveTo>
                <a:lnTo>
                  <a:pt x="21053" y="122241"/>
                </a:lnTo>
                <a:lnTo>
                  <a:pt x="56756" y="71980"/>
                </a:lnTo>
                <a:lnTo>
                  <a:pt x="91494" y="122241"/>
                </a:lnTo>
                <a:lnTo>
                  <a:pt x="113162" y="122241"/>
                </a:lnTo>
                <a:lnTo>
                  <a:pt x="67809" y="59581"/>
                </a:lnTo>
                <a:lnTo>
                  <a:pt x="111056" y="0"/>
                </a:lnTo>
                <a:lnTo>
                  <a:pt x="90266" y="0"/>
                </a:lnTo>
                <a:lnTo>
                  <a:pt x="57633" y="46766"/>
                </a:lnTo>
                <a:lnTo>
                  <a:pt x="24737" y="0"/>
                </a:lnTo>
                <a:lnTo>
                  <a:pt x="2894" y="0"/>
                </a:lnTo>
                <a:lnTo>
                  <a:pt x="46142" y="59581"/>
                </a:lnTo>
                <a:lnTo>
                  <a:pt x="0" y="122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296455" y="4872131"/>
            <a:ext cx="166354" cy="153456"/>
          </a:xfrm>
          <a:custGeom>
            <a:avLst/>
            <a:gdLst/>
            <a:ahLst/>
            <a:cxnLst/>
            <a:rect l="l" t="t" r="r" b="b"/>
            <a:pathLst>
              <a:path w="182989" h="173917">
                <a:moveTo>
                  <a:pt x="106495" y="73062"/>
                </a:moveTo>
                <a:lnTo>
                  <a:pt x="106495" y="0"/>
                </a:lnTo>
                <a:lnTo>
                  <a:pt x="76494" y="0"/>
                </a:lnTo>
                <a:lnTo>
                  <a:pt x="76494" y="73062"/>
                </a:lnTo>
                <a:lnTo>
                  <a:pt x="0" y="73062"/>
                </a:lnTo>
                <a:lnTo>
                  <a:pt x="0" y="101022"/>
                </a:lnTo>
                <a:lnTo>
                  <a:pt x="76494" y="101022"/>
                </a:lnTo>
                <a:lnTo>
                  <a:pt x="76494" y="173917"/>
                </a:lnTo>
                <a:lnTo>
                  <a:pt x="106495" y="173917"/>
                </a:lnTo>
                <a:lnTo>
                  <a:pt x="106495" y="101022"/>
                </a:lnTo>
                <a:lnTo>
                  <a:pt x="182989" y="101022"/>
                </a:lnTo>
                <a:lnTo>
                  <a:pt x="182989" y="73062"/>
                </a:lnTo>
                <a:lnTo>
                  <a:pt x="106495" y="73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200679" y="4940137"/>
            <a:ext cx="24296" cy="12025"/>
          </a:xfrm>
          <a:custGeom>
            <a:avLst/>
            <a:gdLst/>
            <a:ahLst/>
            <a:cxnLst/>
            <a:rect l="l" t="t" r="r" b="b"/>
            <a:pathLst>
              <a:path w="26726" h="13628">
                <a:moveTo>
                  <a:pt x="26726" y="0"/>
                </a:moveTo>
                <a:lnTo>
                  <a:pt x="20878" y="2699"/>
                </a:lnTo>
                <a:lnTo>
                  <a:pt x="17408" y="4327"/>
                </a:lnTo>
                <a:lnTo>
                  <a:pt x="13821" y="5140"/>
                </a:lnTo>
                <a:lnTo>
                  <a:pt x="7076" y="5140"/>
                </a:lnTo>
                <a:lnTo>
                  <a:pt x="4444" y="4308"/>
                </a:lnTo>
                <a:lnTo>
                  <a:pt x="2222" y="2644"/>
                </a:lnTo>
                <a:lnTo>
                  <a:pt x="0" y="980"/>
                </a:lnTo>
                <a:lnTo>
                  <a:pt x="1851" y="13628"/>
                </a:lnTo>
                <a:lnTo>
                  <a:pt x="12495" y="13628"/>
                </a:lnTo>
                <a:lnTo>
                  <a:pt x="16920" y="12648"/>
                </a:lnTo>
                <a:lnTo>
                  <a:pt x="20936" y="10688"/>
                </a:lnTo>
                <a:lnTo>
                  <a:pt x="2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255847" y="4896801"/>
            <a:ext cx="46414" cy="53599"/>
          </a:xfrm>
          <a:custGeom>
            <a:avLst/>
            <a:gdLst/>
            <a:ahLst/>
            <a:cxnLst/>
            <a:rect l="l" t="t" r="r" b="b"/>
            <a:pathLst>
              <a:path w="51055" h="60746">
                <a:moveTo>
                  <a:pt x="10527" y="60746"/>
                </a:moveTo>
                <a:lnTo>
                  <a:pt x="10527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3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9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3" y="19675"/>
                </a:lnTo>
                <a:lnTo>
                  <a:pt x="40353" y="60746"/>
                </a:lnTo>
                <a:lnTo>
                  <a:pt x="51055" y="60746"/>
                </a:lnTo>
                <a:lnTo>
                  <a:pt x="51055" y="16642"/>
                </a:lnTo>
                <a:lnTo>
                  <a:pt x="50197" y="12038"/>
                </a:lnTo>
                <a:lnTo>
                  <a:pt x="48482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7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322578" y="4897046"/>
            <a:ext cx="10287" cy="34591"/>
          </a:xfrm>
          <a:custGeom>
            <a:avLst/>
            <a:gdLst/>
            <a:ahLst/>
            <a:cxnLst/>
            <a:rect l="l" t="t" r="r" b="b"/>
            <a:pathLst>
              <a:path w="11316" h="39203">
                <a:moveTo>
                  <a:pt x="5126" y="2792"/>
                </a:moveTo>
                <a:lnTo>
                  <a:pt x="0" y="8376"/>
                </a:lnTo>
                <a:lnTo>
                  <a:pt x="3128" y="39203"/>
                </a:lnTo>
                <a:lnTo>
                  <a:pt x="3128" y="26813"/>
                </a:lnTo>
                <a:lnTo>
                  <a:pt x="3850" y="22208"/>
                </a:lnTo>
                <a:lnTo>
                  <a:pt x="5292" y="18695"/>
                </a:lnTo>
                <a:lnTo>
                  <a:pt x="11316" y="0"/>
                </a:lnTo>
                <a:lnTo>
                  <a:pt x="5126" y="2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387131" y="4896802"/>
            <a:ext cx="11448" cy="23201"/>
          </a:xfrm>
          <a:custGeom>
            <a:avLst/>
            <a:gdLst/>
            <a:ahLst/>
            <a:cxnLst/>
            <a:rect l="l" t="t" r="r" b="b"/>
            <a:pathLst>
              <a:path w="12593" h="26295">
                <a:moveTo>
                  <a:pt x="5458" y="2977"/>
                </a:moveTo>
                <a:lnTo>
                  <a:pt x="0" y="8931"/>
                </a:lnTo>
                <a:lnTo>
                  <a:pt x="3391" y="26295"/>
                </a:lnTo>
                <a:lnTo>
                  <a:pt x="3586" y="21191"/>
                </a:lnTo>
                <a:lnTo>
                  <a:pt x="5321" y="16984"/>
                </a:lnTo>
                <a:lnTo>
                  <a:pt x="8596" y="13674"/>
                </a:lnTo>
                <a:lnTo>
                  <a:pt x="12593" y="0"/>
                </a:lnTo>
                <a:lnTo>
                  <a:pt x="5458" y="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379687" y="4896801"/>
            <a:ext cx="51995" cy="55459"/>
          </a:xfrm>
          <a:custGeom>
            <a:avLst/>
            <a:gdLst/>
            <a:ahLst/>
            <a:cxnLst/>
            <a:rect l="l" t="t" r="r" b="b"/>
            <a:pathLst>
              <a:path w="57195" h="62854">
                <a:moveTo>
                  <a:pt x="57195" y="34228"/>
                </a:moveTo>
                <a:lnTo>
                  <a:pt x="57195" y="28237"/>
                </a:lnTo>
                <a:lnTo>
                  <a:pt x="56883" y="23873"/>
                </a:lnTo>
                <a:lnTo>
                  <a:pt x="56259" y="21136"/>
                </a:lnTo>
                <a:lnTo>
                  <a:pt x="55557" y="17142"/>
                </a:lnTo>
                <a:lnTo>
                  <a:pt x="54154" y="13647"/>
                </a:lnTo>
                <a:lnTo>
                  <a:pt x="52048" y="10651"/>
                </a:lnTo>
                <a:lnTo>
                  <a:pt x="49865" y="7507"/>
                </a:lnTo>
                <a:lnTo>
                  <a:pt x="46688" y="4946"/>
                </a:lnTo>
                <a:lnTo>
                  <a:pt x="42516" y="2967"/>
                </a:lnTo>
                <a:lnTo>
                  <a:pt x="38344" y="989"/>
                </a:lnTo>
                <a:lnTo>
                  <a:pt x="34036" y="0"/>
                </a:lnTo>
                <a:lnTo>
                  <a:pt x="20780" y="0"/>
                </a:lnTo>
                <a:lnTo>
                  <a:pt x="16784" y="13674"/>
                </a:lnTo>
                <a:lnTo>
                  <a:pt x="20059" y="10364"/>
                </a:lnTo>
                <a:lnTo>
                  <a:pt x="24114" y="8709"/>
                </a:lnTo>
                <a:lnTo>
                  <a:pt x="35693" y="8709"/>
                </a:lnTo>
                <a:lnTo>
                  <a:pt x="40508" y="11113"/>
                </a:lnTo>
                <a:lnTo>
                  <a:pt x="43393" y="15921"/>
                </a:lnTo>
                <a:lnTo>
                  <a:pt x="44953" y="18510"/>
                </a:lnTo>
                <a:lnTo>
                  <a:pt x="45947" y="21968"/>
                </a:lnTo>
                <a:lnTo>
                  <a:pt x="46376" y="26295"/>
                </a:lnTo>
                <a:lnTo>
                  <a:pt x="11579" y="26295"/>
                </a:lnTo>
                <a:lnTo>
                  <a:pt x="8187" y="8931"/>
                </a:lnTo>
                <a:lnTo>
                  <a:pt x="2729" y="14886"/>
                </a:lnTo>
                <a:lnTo>
                  <a:pt x="0" y="22634"/>
                </a:lnTo>
                <a:lnTo>
                  <a:pt x="0" y="41866"/>
                </a:lnTo>
                <a:lnTo>
                  <a:pt x="2709" y="49401"/>
                </a:lnTo>
                <a:lnTo>
                  <a:pt x="8129" y="54782"/>
                </a:lnTo>
                <a:lnTo>
                  <a:pt x="13548" y="60163"/>
                </a:lnTo>
                <a:lnTo>
                  <a:pt x="20156" y="62854"/>
                </a:lnTo>
                <a:lnTo>
                  <a:pt x="31151" y="62854"/>
                </a:lnTo>
                <a:lnTo>
                  <a:pt x="34016" y="62558"/>
                </a:lnTo>
                <a:lnTo>
                  <a:pt x="36551" y="61966"/>
                </a:lnTo>
                <a:lnTo>
                  <a:pt x="41268" y="60931"/>
                </a:lnTo>
                <a:lnTo>
                  <a:pt x="45225" y="58934"/>
                </a:lnTo>
                <a:lnTo>
                  <a:pt x="48422" y="55975"/>
                </a:lnTo>
                <a:lnTo>
                  <a:pt x="50333" y="54274"/>
                </a:lnTo>
                <a:lnTo>
                  <a:pt x="52058" y="52082"/>
                </a:lnTo>
                <a:lnTo>
                  <a:pt x="53598" y="49401"/>
                </a:lnTo>
                <a:lnTo>
                  <a:pt x="55138" y="46720"/>
                </a:lnTo>
                <a:lnTo>
                  <a:pt x="56045" y="44288"/>
                </a:lnTo>
                <a:lnTo>
                  <a:pt x="56318" y="42106"/>
                </a:lnTo>
                <a:lnTo>
                  <a:pt x="45966" y="42106"/>
                </a:lnTo>
                <a:lnTo>
                  <a:pt x="45187" y="44732"/>
                </a:lnTo>
                <a:lnTo>
                  <a:pt x="43861" y="47043"/>
                </a:lnTo>
                <a:lnTo>
                  <a:pt x="41990" y="49040"/>
                </a:lnTo>
                <a:lnTo>
                  <a:pt x="38714" y="52480"/>
                </a:lnTo>
                <a:lnTo>
                  <a:pt x="34328" y="54200"/>
                </a:lnTo>
                <a:lnTo>
                  <a:pt x="22944" y="54200"/>
                </a:lnTo>
                <a:lnTo>
                  <a:pt x="18597" y="52378"/>
                </a:lnTo>
                <a:lnTo>
                  <a:pt x="15790" y="48735"/>
                </a:lnTo>
                <a:lnTo>
                  <a:pt x="12983" y="45092"/>
                </a:lnTo>
                <a:lnTo>
                  <a:pt x="11481" y="40257"/>
                </a:lnTo>
                <a:lnTo>
                  <a:pt x="11286" y="34228"/>
                </a:lnTo>
                <a:lnTo>
                  <a:pt x="57195" y="34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478476" y="4878765"/>
            <a:ext cx="0" cy="71636"/>
          </a:xfrm>
          <a:custGeom>
            <a:avLst/>
            <a:gdLst/>
            <a:ahLst/>
            <a:cxnLst/>
            <a:rect l="l" t="t" r="r" b="b"/>
            <a:pathLst>
              <a:path h="81187">
                <a:moveTo>
                  <a:pt x="0" y="0"/>
                </a:moveTo>
                <a:lnTo>
                  <a:pt x="0" y="81187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500832" y="4896801"/>
            <a:ext cx="46414" cy="53599"/>
          </a:xfrm>
          <a:custGeom>
            <a:avLst/>
            <a:gdLst/>
            <a:ahLst/>
            <a:cxnLst/>
            <a:rect l="l" t="t" r="r" b="b"/>
            <a:pathLst>
              <a:path w="51055" h="60746">
                <a:moveTo>
                  <a:pt x="10527" y="60746"/>
                </a:moveTo>
                <a:lnTo>
                  <a:pt x="10527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3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9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3" y="19675"/>
                </a:lnTo>
                <a:lnTo>
                  <a:pt x="40353" y="60746"/>
                </a:lnTo>
                <a:lnTo>
                  <a:pt x="51055" y="60746"/>
                </a:lnTo>
                <a:lnTo>
                  <a:pt x="51055" y="16642"/>
                </a:lnTo>
                <a:lnTo>
                  <a:pt x="50197" y="12038"/>
                </a:lnTo>
                <a:lnTo>
                  <a:pt x="48482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7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593855" y="4878494"/>
            <a:ext cx="57737" cy="71906"/>
          </a:xfrm>
          <a:custGeom>
            <a:avLst/>
            <a:gdLst/>
            <a:ahLst/>
            <a:cxnLst/>
            <a:rect l="l" t="t" r="r" b="b"/>
            <a:pathLst>
              <a:path w="63511" h="81494">
                <a:moveTo>
                  <a:pt x="11345" y="71786"/>
                </a:moveTo>
                <a:lnTo>
                  <a:pt x="11345" y="44159"/>
                </a:lnTo>
                <a:lnTo>
                  <a:pt x="58774" y="44159"/>
                </a:lnTo>
                <a:lnTo>
                  <a:pt x="58774" y="34728"/>
                </a:lnTo>
                <a:lnTo>
                  <a:pt x="11345" y="34728"/>
                </a:lnTo>
                <a:lnTo>
                  <a:pt x="11345" y="9985"/>
                </a:lnTo>
                <a:lnTo>
                  <a:pt x="62634" y="9985"/>
                </a:lnTo>
                <a:lnTo>
                  <a:pt x="62634" y="0"/>
                </a:lnTo>
                <a:lnTo>
                  <a:pt x="0" y="0"/>
                </a:lnTo>
                <a:lnTo>
                  <a:pt x="0" y="81494"/>
                </a:lnTo>
                <a:lnTo>
                  <a:pt x="63511" y="81494"/>
                </a:lnTo>
                <a:lnTo>
                  <a:pt x="63511" y="71786"/>
                </a:lnTo>
                <a:lnTo>
                  <a:pt x="11345" y="71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661498" y="4896703"/>
            <a:ext cx="53856" cy="55459"/>
          </a:xfrm>
          <a:custGeom>
            <a:avLst/>
            <a:gdLst/>
            <a:ahLst/>
            <a:cxnLst/>
            <a:rect l="l" t="t" r="r" b="b"/>
            <a:pathLst>
              <a:path w="59242" h="62854">
                <a:moveTo>
                  <a:pt x="1812" y="35486"/>
                </a:moveTo>
                <a:lnTo>
                  <a:pt x="0" y="39757"/>
                </a:lnTo>
                <a:lnTo>
                  <a:pt x="0" y="50298"/>
                </a:lnTo>
                <a:lnTo>
                  <a:pt x="1841" y="54486"/>
                </a:lnTo>
                <a:lnTo>
                  <a:pt x="5526" y="57833"/>
                </a:lnTo>
                <a:lnTo>
                  <a:pt x="9210" y="61180"/>
                </a:lnTo>
                <a:lnTo>
                  <a:pt x="13957" y="62854"/>
                </a:lnTo>
                <a:lnTo>
                  <a:pt x="12105" y="50205"/>
                </a:lnTo>
                <a:lnTo>
                  <a:pt x="10994" y="47931"/>
                </a:lnTo>
                <a:lnTo>
                  <a:pt x="10994" y="41237"/>
                </a:lnTo>
                <a:lnTo>
                  <a:pt x="12612" y="38463"/>
                </a:lnTo>
                <a:lnTo>
                  <a:pt x="15848" y="36725"/>
                </a:lnTo>
                <a:lnTo>
                  <a:pt x="17758" y="35689"/>
                </a:lnTo>
                <a:lnTo>
                  <a:pt x="20624" y="34931"/>
                </a:lnTo>
                <a:lnTo>
                  <a:pt x="24445" y="34450"/>
                </a:lnTo>
                <a:lnTo>
                  <a:pt x="30819" y="33674"/>
                </a:lnTo>
                <a:lnTo>
                  <a:pt x="34757" y="33082"/>
                </a:lnTo>
                <a:lnTo>
                  <a:pt x="36784" y="32564"/>
                </a:lnTo>
                <a:lnTo>
                  <a:pt x="38812" y="32046"/>
                </a:lnTo>
                <a:lnTo>
                  <a:pt x="41755" y="30622"/>
                </a:lnTo>
                <a:lnTo>
                  <a:pt x="41755" y="44806"/>
                </a:lnTo>
                <a:lnTo>
                  <a:pt x="38831" y="49225"/>
                </a:lnTo>
                <a:lnTo>
                  <a:pt x="33042" y="59914"/>
                </a:lnTo>
                <a:lnTo>
                  <a:pt x="37057" y="57954"/>
                </a:lnTo>
                <a:lnTo>
                  <a:pt x="40137" y="55642"/>
                </a:lnTo>
                <a:lnTo>
                  <a:pt x="42281" y="52979"/>
                </a:lnTo>
                <a:lnTo>
                  <a:pt x="42633" y="55346"/>
                </a:lnTo>
                <a:lnTo>
                  <a:pt x="44095" y="58471"/>
                </a:lnTo>
                <a:lnTo>
                  <a:pt x="45732" y="60912"/>
                </a:lnTo>
                <a:lnTo>
                  <a:pt x="48364" y="62133"/>
                </a:lnTo>
                <a:lnTo>
                  <a:pt x="53471" y="62133"/>
                </a:lnTo>
                <a:lnTo>
                  <a:pt x="56356" y="61855"/>
                </a:lnTo>
                <a:lnTo>
                  <a:pt x="59242" y="61134"/>
                </a:lnTo>
                <a:lnTo>
                  <a:pt x="59242" y="53756"/>
                </a:lnTo>
                <a:lnTo>
                  <a:pt x="57955" y="53950"/>
                </a:lnTo>
                <a:lnTo>
                  <a:pt x="55791" y="54089"/>
                </a:lnTo>
                <a:lnTo>
                  <a:pt x="52955" y="53146"/>
                </a:lnTo>
                <a:lnTo>
                  <a:pt x="52282" y="50649"/>
                </a:lnTo>
                <a:lnTo>
                  <a:pt x="52282" y="10799"/>
                </a:lnTo>
                <a:lnTo>
                  <a:pt x="50001" y="6657"/>
                </a:lnTo>
                <a:lnTo>
                  <a:pt x="45439" y="3994"/>
                </a:lnTo>
                <a:lnTo>
                  <a:pt x="40839" y="1331"/>
                </a:lnTo>
                <a:lnTo>
                  <a:pt x="34855" y="0"/>
                </a:lnTo>
                <a:lnTo>
                  <a:pt x="21131" y="0"/>
                </a:lnTo>
                <a:lnTo>
                  <a:pt x="15545" y="1433"/>
                </a:lnTo>
                <a:lnTo>
                  <a:pt x="10731" y="4299"/>
                </a:lnTo>
                <a:lnTo>
                  <a:pt x="5916" y="7165"/>
                </a:lnTo>
                <a:lnTo>
                  <a:pt x="3411" y="12260"/>
                </a:lnTo>
                <a:lnTo>
                  <a:pt x="3216" y="19583"/>
                </a:lnTo>
                <a:lnTo>
                  <a:pt x="13041" y="19583"/>
                </a:lnTo>
                <a:lnTo>
                  <a:pt x="13431" y="16513"/>
                </a:lnTo>
                <a:lnTo>
                  <a:pt x="14269" y="14201"/>
                </a:lnTo>
                <a:lnTo>
                  <a:pt x="15556" y="12648"/>
                </a:lnTo>
                <a:lnTo>
                  <a:pt x="17856" y="9837"/>
                </a:lnTo>
                <a:lnTo>
                  <a:pt x="21755" y="8432"/>
                </a:lnTo>
                <a:lnTo>
                  <a:pt x="32009" y="8432"/>
                </a:lnTo>
                <a:lnTo>
                  <a:pt x="35664" y="9199"/>
                </a:lnTo>
                <a:lnTo>
                  <a:pt x="38217" y="10734"/>
                </a:lnTo>
                <a:lnTo>
                  <a:pt x="40771" y="12269"/>
                </a:lnTo>
                <a:lnTo>
                  <a:pt x="42048" y="14738"/>
                </a:lnTo>
                <a:lnTo>
                  <a:pt x="42048" y="19804"/>
                </a:lnTo>
                <a:lnTo>
                  <a:pt x="41346" y="21968"/>
                </a:lnTo>
                <a:lnTo>
                  <a:pt x="38909" y="24557"/>
                </a:lnTo>
                <a:lnTo>
                  <a:pt x="36492" y="24853"/>
                </a:lnTo>
                <a:lnTo>
                  <a:pt x="19708" y="26850"/>
                </a:lnTo>
                <a:lnTo>
                  <a:pt x="13821" y="27553"/>
                </a:lnTo>
                <a:lnTo>
                  <a:pt x="9064" y="29420"/>
                </a:lnTo>
                <a:lnTo>
                  <a:pt x="5438" y="32453"/>
                </a:lnTo>
                <a:lnTo>
                  <a:pt x="1812" y="35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672504" y="4940138"/>
            <a:ext cx="24296" cy="12025"/>
          </a:xfrm>
          <a:custGeom>
            <a:avLst/>
            <a:gdLst/>
            <a:ahLst/>
            <a:cxnLst/>
            <a:rect l="l" t="t" r="r" b="b"/>
            <a:pathLst>
              <a:path w="26726" h="13628">
                <a:moveTo>
                  <a:pt x="26726" y="0"/>
                </a:moveTo>
                <a:lnTo>
                  <a:pt x="20878" y="2699"/>
                </a:lnTo>
                <a:lnTo>
                  <a:pt x="17408" y="4327"/>
                </a:lnTo>
                <a:lnTo>
                  <a:pt x="13821" y="5140"/>
                </a:lnTo>
                <a:lnTo>
                  <a:pt x="7076" y="5140"/>
                </a:lnTo>
                <a:lnTo>
                  <a:pt x="4444" y="4308"/>
                </a:lnTo>
                <a:lnTo>
                  <a:pt x="2222" y="2644"/>
                </a:lnTo>
                <a:lnTo>
                  <a:pt x="0" y="980"/>
                </a:lnTo>
                <a:lnTo>
                  <a:pt x="1851" y="13628"/>
                </a:lnTo>
                <a:lnTo>
                  <a:pt x="12495" y="13628"/>
                </a:lnTo>
                <a:lnTo>
                  <a:pt x="16920" y="12648"/>
                </a:lnTo>
                <a:lnTo>
                  <a:pt x="20936" y="10688"/>
                </a:lnTo>
                <a:lnTo>
                  <a:pt x="26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727938" y="4896801"/>
            <a:ext cx="27699" cy="53599"/>
          </a:xfrm>
          <a:custGeom>
            <a:avLst/>
            <a:gdLst/>
            <a:ahLst/>
            <a:cxnLst/>
            <a:rect l="l" t="t" r="r" b="b"/>
            <a:pathLst>
              <a:path w="30469" h="60746">
                <a:moveTo>
                  <a:pt x="0" y="1331"/>
                </a:moveTo>
                <a:lnTo>
                  <a:pt x="0" y="60746"/>
                </a:lnTo>
                <a:lnTo>
                  <a:pt x="10526" y="60746"/>
                </a:lnTo>
                <a:lnTo>
                  <a:pt x="10526" y="22356"/>
                </a:lnTo>
                <a:lnTo>
                  <a:pt x="11949" y="18630"/>
                </a:lnTo>
                <a:lnTo>
                  <a:pt x="14795" y="15394"/>
                </a:lnTo>
                <a:lnTo>
                  <a:pt x="17642" y="12158"/>
                </a:lnTo>
                <a:lnTo>
                  <a:pt x="21715" y="10540"/>
                </a:lnTo>
                <a:lnTo>
                  <a:pt x="28217" y="10558"/>
                </a:lnTo>
                <a:lnTo>
                  <a:pt x="30469" y="10817"/>
                </a:lnTo>
                <a:lnTo>
                  <a:pt x="30469" y="277"/>
                </a:lnTo>
                <a:lnTo>
                  <a:pt x="29338" y="166"/>
                </a:lnTo>
                <a:lnTo>
                  <a:pt x="27077" y="0"/>
                </a:lnTo>
                <a:lnTo>
                  <a:pt x="22905" y="0"/>
                </a:lnTo>
                <a:lnTo>
                  <a:pt x="19220" y="1433"/>
                </a:lnTo>
                <a:lnTo>
                  <a:pt x="16024" y="4299"/>
                </a:lnTo>
                <a:lnTo>
                  <a:pt x="12827" y="7165"/>
                </a:lnTo>
                <a:lnTo>
                  <a:pt x="10818" y="9597"/>
                </a:lnTo>
                <a:lnTo>
                  <a:pt x="10000" y="11594"/>
                </a:lnTo>
                <a:lnTo>
                  <a:pt x="10000" y="1331"/>
                </a:lnTo>
                <a:lnTo>
                  <a:pt x="0" y="1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763965" y="4896801"/>
            <a:ext cx="46414" cy="53599"/>
          </a:xfrm>
          <a:custGeom>
            <a:avLst/>
            <a:gdLst/>
            <a:ahLst/>
            <a:cxnLst/>
            <a:rect l="l" t="t" r="r" b="b"/>
            <a:pathLst>
              <a:path w="51055" h="60746">
                <a:moveTo>
                  <a:pt x="10527" y="60746"/>
                </a:moveTo>
                <a:lnTo>
                  <a:pt x="10527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3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9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3" y="19675"/>
                </a:lnTo>
                <a:lnTo>
                  <a:pt x="40353" y="60746"/>
                </a:lnTo>
                <a:lnTo>
                  <a:pt x="51055" y="60746"/>
                </a:lnTo>
                <a:lnTo>
                  <a:pt x="51055" y="16642"/>
                </a:lnTo>
                <a:lnTo>
                  <a:pt x="50197" y="12038"/>
                </a:lnTo>
                <a:lnTo>
                  <a:pt x="48482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7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832345" y="4878765"/>
            <a:ext cx="0" cy="71636"/>
          </a:xfrm>
          <a:custGeom>
            <a:avLst/>
            <a:gdLst/>
            <a:ahLst/>
            <a:cxnLst/>
            <a:rect l="l" t="t" r="r" b="b"/>
            <a:pathLst>
              <a:path h="81187">
                <a:moveTo>
                  <a:pt x="0" y="0"/>
                </a:moveTo>
                <a:lnTo>
                  <a:pt x="0" y="81187"/>
                </a:lnTo>
              </a:path>
            </a:pathLst>
          </a:custGeom>
          <a:ln w="11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854700" y="4896801"/>
            <a:ext cx="46414" cy="53599"/>
          </a:xfrm>
          <a:custGeom>
            <a:avLst/>
            <a:gdLst/>
            <a:ahLst/>
            <a:cxnLst/>
            <a:rect l="l" t="t" r="r" b="b"/>
            <a:pathLst>
              <a:path w="51055" h="60746">
                <a:moveTo>
                  <a:pt x="10527" y="60746"/>
                </a:moveTo>
                <a:lnTo>
                  <a:pt x="10527" y="25740"/>
                </a:lnTo>
                <a:lnTo>
                  <a:pt x="10790" y="22754"/>
                </a:lnTo>
                <a:lnTo>
                  <a:pt x="11316" y="20664"/>
                </a:lnTo>
                <a:lnTo>
                  <a:pt x="11843" y="18575"/>
                </a:lnTo>
                <a:lnTo>
                  <a:pt x="12983" y="16550"/>
                </a:lnTo>
                <a:lnTo>
                  <a:pt x="14737" y="14590"/>
                </a:lnTo>
                <a:lnTo>
                  <a:pt x="16921" y="12149"/>
                </a:lnTo>
                <a:lnTo>
                  <a:pt x="19455" y="10521"/>
                </a:lnTo>
                <a:lnTo>
                  <a:pt x="22340" y="9708"/>
                </a:lnTo>
                <a:lnTo>
                  <a:pt x="23938" y="9227"/>
                </a:lnTo>
                <a:lnTo>
                  <a:pt x="25985" y="8987"/>
                </a:lnTo>
                <a:lnTo>
                  <a:pt x="33393" y="8987"/>
                </a:lnTo>
                <a:lnTo>
                  <a:pt x="36785" y="10836"/>
                </a:lnTo>
                <a:lnTo>
                  <a:pt x="38656" y="14534"/>
                </a:lnTo>
                <a:lnTo>
                  <a:pt x="39787" y="16753"/>
                </a:lnTo>
                <a:lnTo>
                  <a:pt x="40353" y="19675"/>
                </a:lnTo>
                <a:lnTo>
                  <a:pt x="40353" y="60746"/>
                </a:lnTo>
                <a:lnTo>
                  <a:pt x="51055" y="60746"/>
                </a:lnTo>
                <a:lnTo>
                  <a:pt x="51055" y="16642"/>
                </a:lnTo>
                <a:lnTo>
                  <a:pt x="50197" y="12038"/>
                </a:lnTo>
                <a:lnTo>
                  <a:pt x="48482" y="8820"/>
                </a:lnTo>
                <a:lnTo>
                  <a:pt x="45362" y="2940"/>
                </a:lnTo>
                <a:lnTo>
                  <a:pt x="39358" y="0"/>
                </a:lnTo>
                <a:lnTo>
                  <a:pt x="26414" y="0"/>
                </a:lnTo>
                <a:lnTo>
                  <a:pt x="22730" y="758"/>
                </a:lnTo>
                <a:lnTo>
                  <a:pt x="19416" y="2274"/>
                </a:lnTo>
                <a:lnTo>
                  <a:pt x="16101" y="3790"/>
                </a:lnTo>
                <a:lnTo>
                  <a:pt x="12963" y="6287"/>
                </a:lnTo>
                <a:lnTo>
                  <a:pt x="10000" y="9763"/>
                </a:lnTo>
                <a:lnTo>
                  <a:pt x="10000" y="1331"/>
                </a:lnTo>
                <a:lnTo>
                  <a:pt x="0" y="1331"/>
                </a:lnTo>
                <a:lnTo>
                  <a:pt x="0" y="60746"/>
                </a:lnTo>
                <a:lnTo>
                  <a:pt x="10527" y="6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921432" y="4897046"/>
            <a:ext cx="10287" cy="34591"/>
          </a:xfrm>
          <a:custGeom>
            <a:avLst/>
            <a:gdLst/>
            <a:ahLst/>
            <a:cxnLst/>
            <a:rect l="l" t="t" r="r" b="b"/>
            <a:pathLst>
              <a:path w="11316" h="39203">
                <a:moveTo>
                  <a:pt x="5126" y="2792"/>
                </a:moveTo>
                <a:lnTo>
                  <a:pt x="0" y="8376"/>
                </a:lnTo>
                <a:lnTo>
                  <a:pt x="3128" y="39203"/>
                </a:lnTo>
                <a:lnTo>
                  <a:pt x="3128" y="26813"/>
                </a:lnTo>
                <a:lnTo>
                  <a:pt x="3850" y="22208"/>
                </a:lnTo>
                <a:lnTo>
                  <a:pt x="5292" y="18695"/>
                </a:lnTo>
                <a:lnTo>
                  <a:pt x="11316" y="0"/>
                </a:lnTo>
                <a:lnTo>
                  <a:pt x="5126" y="2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978222" y="4896605"/>
            <a:ext cx="46997" cy="55802"/>
          </a:xfrm>
          <a:custGeom>
            <a:avLst/>
            <a:gdLst/>
            <a:ahLst/>
            <a:cxnLst/>
            <a:rect l="l" t="t" r="r" b="b"/>
            <a:pathLst>
              <a:path w="51697" h="63242">
                <a:moveTo>
                  <a:pt x="15400" y="53201"/>
                </a:moveTo>
                <a:lnTo>
                  <a:pt x="12750" y="49983"/>
                </a:lnTo>
                <a:lnTo>
                  <a:pt x="11306" y="48208"/>
                </a:lnTo>
                <a:lnTo>
                  <a:pt x="10429" y="45656"/>
                </a:lnTo>
                <a:lnTo>
                  <a:pt x="10117" y="42328"/>
                </a:lnTo>
                <a:lnTo>
                  <a:pt x="0" y="42328"/>
                </a:lnTo>
                <a:lnTo>
                  <a:pt x="274" y="48245"/>
                </a:lnTo>
                <a:lnTo>
                  <a:pt x="2349" y="53210"/>
                </a:lnTo>
                <a:lnTo>
                  <a:pt x="6228" y="57223"/>
                </a:lnTo>
                <a:lnTo>
                  <a:pt x="10108" y="61236"/>
                </a:lnTo>
                <a:lnTo>
                  <a:pt x="16706" y="63242"/>
                </a:lnTo>
                <a:lnTo>
                  <a:pt x="34680" y="63242"/>
                </a:lnTo>
                <a:lnTo>
                  <a:pt x="41122" y="61319"/>
                </a:lnTo>
                <a:lnTo>
                  <a:pt x="45353" y="57473"/>
                </a:lnTo>
                <a:lnTo>
                  <a:pt x="49582" y="53626"/>
                </a:lnTo>
                <a:lnTo>
                  <a:pt x="51697" y="49059"/>
                </a:lnTo>
                <a:lnTo>
                  <a:pt x="51697" y="38296"/>
                </a:lnTo>
                <a:lnTo>
                  <a:pt x="49651" y="34284"/>
                </a:lnTo>
                <a:lnTo>
                  <a:pt x="45557" y="31732"/>
                </a:lnTo>
                <a:lnTo>
                  <a:pt x="42984" y="30105"/>
                </a:lnTo>
                <a:lnTo>
                  <a:pt x="37916" y="28422"/>
                </a:lnTo>
                <a:lnTo>
                  <a:pt x="30352" y="26683"/>
                </a:lnTo>
                <a:lnTo>
                  <a:pt x="23393" y="25075"/>
                </a:lnTo>
                <a:lnTo>
                  <a:pt x="20352" y="24372"/>
                </a:lnTo>
                <a:lnTo>
                  <a:pt x="18051" y="23558"/>
                </a:lnTo>
                <a:lnTo>
                  <a:pt x="16493" y="22634"/>
                </a:lnTo>
                <a:lnTo>
                  <a:pt x="13801" y="21080"/>
                </a:lnTo>
                <a:lnTo>
                  <a:pt x="12457" y="19009"/>
                </a:lnTo>
                <a:lnTo>
                  <a:pt x="12457" y="14053"/>
                </a:lnTo>
                <a:lnTo>
                  <a:pt x="13480" y="12149"/>
                </a:lnTo>
                <a:lnTo>
                  <a:pt x="15527" y="10706"/>
                </a:lnTo>
                <a:lnTo>
                  <a:pt x="17574" y="9264"/>
                </a:lnTo>
                <a:lnTo>
                  <a:pt x="20585" y="8543"/>
                </a:lnTo>
                <a:lnTo>
                  <a:pt x="30528" y="8543"/>
                </a:lnTo>
                <a:lnTo>
                  <a:pt x="34719" y="9856"/>
                </a:lnTo>
                <a:lnTo>
                  <a:pt x="37136" y="12482"/>
                </a:lnTo>
                <a:lnTo>
                  <a:pt x="38618" y="14331"/>
                </a:lnTo>
                <a:lnTo>
                  <a:pt x="39455" y="16383"/>
                </a:lnTo>
                <a:lnTo>
                  <a:pt x="39650" y="18639"/>
                </a:lnTo>
                <a:lnTo>
                  <a:pt x="49593" y="18639"/>
                </a:lnTo>
                <a:lnTo>
                  <a:pt x="49670" y="14793"/>
                </a:lnTo>
                <a:lnTo>
                  <a:pt x="48403" y="11206"/>
                </a:lnTo>
                <a:lnTo>
                  <a:pt x="45791" y="7877"/>
                </a:lnTo>
                <a:lnTo>
                  <a:pt x="41619" y="2625"/>
                </a:lnTo>
                <a:lnTo>
                  <a:pt x="34816" y="0"/>
                </a:lnTo>
                <a:lnTo>
                  <a:pt x="18168" y="0"/>
                </a:lnTo>
                <a:lnTo>
                  <a:pt x="12427" y="1738"/>
                </a:lnTo>
                <a:lnTo>
                  <a:pt x="8158" y="5214"/>
                </a:lnTo>
                <a:lnTo>
                  <a:pt x="3889" y="8691"/>
                </a:lnTo>
                <a:lnTo>
                  <a:pt x="1754" y="13240"/>
                </a:lnTo>
                <a:lnTo>
                  <a:pt x="1754" y="23632"/>
                </a:lnTo>
                <a:lnTo>
                  <a:pt x="4016" y="27368"/>
                </a:lnTo>
                <a:lnTo>
                  <a:pt x="8538" y="30068"/>
                </a:lnTo>
                <a:lnTo>
                  <a:pt x="11072" y="31621"/>
                </a:lnTo>
                <a:lnTo>
                  <a:pt x="15010" y="33026"/>
                </a:lnTo>
                <a:lnTo>
                  <a:pt x="20352" y="34284"/>
                </a:lnTo>
                <a:lnTo>
                  <a:pt x="28715" y="36281"/>
                </a:lnTo>
                <a:lnTo>
                  <a:pt x="33198" y="37353"/>
                </a:lnTo>
                <a:lnTo>
                  <a:pt x="36200" y="38297"/>
                </a:lnTo>
                <a:lnTo>
                  <a:pt x="37720" y="39110"/>
                </a:lnTo>
                <a:lnTo>
                  <a:pt x="40099" y="40442"/>
                </a:lnTo>
                <a:lnTo>
                  <a:pt x="41288" y="42383"/>
                </a:lnTo>
                <a:lnTo>
                  <a:pt x="41288" y="48301"/>
                </a:lnTo>
                <a:lnTo>
                  <a:pt x="39807" y="50788"/>
                </a:lnTo>
                <a:lnTo>
                  <a:pt x="36844" y="52397"/>
                </a:lnTo>
                <a:lnTo>
                  <a:pt x="33881" y="54006"/>
                </a:lnTo>
                <a:lnTo>
                  <a:pt x="30450" y="54810"/>
                </a:lnTo>
                <a:lnTo>
                  <a:pt x="20001" y="54810"/>
                </a:lnTo>
                <a:lnTo>
                  <a:pt x="15400" y="53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914441" y="4897046"/>
            <a:ext cx="49921" cy="75529"/>
          </a:xfrm>
          <a:custGeom>
            <a:avLst/>
            <a:gdLst/>
            <a:ahLst/>
            <a:cxnLst/>
            <a:rect l="l" t="t" r="r" b="b"/>
            <a:pathLst>
              <a:path w="54913" h="85599">
                <a:moveTo>
                  <a:pt x="2543" y="49771"/>
                </a:moveTo>
                <a:lnTo>
                  <a:pt x="7631" y="54338"/>
                </a:lnTo>
                <a:lnTo>
                  <a:pt x="12719" y="58906"/>
                </a:lnTo>
                <a:lnTo>
                  <a:pt x="18655" y="61190"/>
                </a:lnTo>
                <a:lnTo>
                  <a:pt x="30313" y="61190"/>
                </a:lnTo>
                <a:lnTo>
                  <a:pt x="34231" y="60450"/>
                </a:lnTo>
                <a:lnTo>
                  <a:pt x="37194" y="58971"/>
                </a:lnTo>
                <a:lnTo>
                  <a:pt x="40157" y="57491"/>
                </a:lnTo>
                <a:lnTo>
                  <a:pt x="42691" y="55235"/>
                </a:lnTo>
                <a:lnTo>
                  <a:pt x="44796" y="52203"/>
                </a:lnTo>
                <a:lnTo>
                  <a:pt x="44914" y="60376"/>
                </a:lnTo>
                <a:lnTo>
                  <a:pt x="44232" y="66053"/>
                </a:lnTo>
                <a:lnTo>
                  <a:pt x="42750" y="69234"/>
                </a:lnTo>
                <a:lnTo>
                  <a:pt x="40254" y="74633"/>
                </a:lnTo>
                <a:lnTo>
                  <a:pt x="34972" y="77333"/>
                </a:lnTo>
                <a:lnTo>
                  <a:pt x="21794" y="77333"/>
                </a:lnTo>
                <a:lnTo>
                  <a:pt x="18050" y="76224"/>
                </a:lnTo>
                <a:lnTo>
                  <a:pt x="15673" y="74005"/>
                </a:lnTo>
                <a:lnTo>
                  <a:pt x="14152" y="72562"/>
                </a:lnTo>
                <a:lnTo>
                  <a:pt x="13138" y="70510"/>
                </a:lnTo>
                <a:lnTo>
                  <a:pt x="12632" y="67847"/>
                </a:lnTo>
                <a:lnTo>
                  <a:pt x="1929" y="67847"/>
                </a:lnTo>
                <a:lnTo>
                  <a:pt x="2475" y="73949"/>
                </a:lnTo>
                <a:lnTo>
                  <a:pt x="5048" y="78433"/>
                </a:lnTo>
                <a:lnTo>
                  <a:pt x="9649" y="81300"/>
                </a:lnTo>
                <a:lnTo>
                  <a:pt x="14250" y="84166"/>
                </a:lnTo>
                <a:lnTo>
                  <a:pt x="19922" y="85599"/>
                </a:lnTo>
                <a:lnTo>
                  <a:pt x="29419" y="85526"/>
                </a:lnTo>
                <a:lnTo>
                  <a:pt x="42887" y="82089"/>
                </a:lnTo>
                <a:lnTo>
                  <a:pt x="51405" y="73505"/>
                </a:lnTo>
                <a:lnTo>
                  <a:pt x="53744" y="69141"/>
                </a:lnTo>
                <a:lnTo>
                  <a:pt x="54913" y="63187"/>
                </a:lnTo>
                <a:lnTo>
                  <a:pt x="54913" y="1608"/>
                </a:lnTo>
                <a:lnTo>
                  <a:pt x="45205" y="1608"/>
                </a:lnTo>
                <a:lnTo>
                  <a:pt x="45205" y="9098"/>
                </a:lnTo>
                <a:lnTo>
                  <a:pt x="43139" y="6620"/>
                </a:lnTo>
                <a:lnTo>
                  <a:pt x="41112" y="4734"/>
                </a:lnTo>
                <a:lnTo>
                  <a:pt x="39124" y="3439"/>
                </a:lnTo>
                <a:lnTo>
                  <a:pt x="35459" y="1146"/>
                </a:lnTo>
                <a:lnTo>
                  <a:pt x="31170" y="0"/>
                </a:lnTo>
                <a:lnTo>
                  <a:pt x="19006" y="0"/>
                </a:lnTo>
                <a:lnTo>
                  <a:pt x="12982" y="18695"/>
                </a:lnTo>
                <a:lnTo>
                  <a:pt x="15712" y="12112"/>
                </a:lnTo>
                <a:lnTo>
                  <a:pt x="20779" y="8820"/>
                </a:lnTo>
                <a:lnTo>
                  <a:pt x="33139" y="8820"/>
                </a:lnTo>
                <a:lnTo>
                  <a:pt x="37213" y="10595"/>
                </a:lnTo>
                <a:lnTo>
                  <a:pt x="40410" y="14146"/>
                </a:lnTo>
                <a:lnTo>
                  <a:pt x="43607" y="17696"/>
                </a:lnTo>
                <a:lnTo>
                  <a:pt x="45205" y="23151"/>
                </a:lnTo>
                <a:lnTo>
                  <a:pt x="45205" y="35393"/>
                </a:lnTo>
                <a:lnTo>
                  <a:pt x="44348" y="39665"/>
                </a:lnTo>
                <a:lnTo>
                  <a:pt x="42633" y="43326"/>
                </a:lnTo>
                <a:lnTo>
                  <a:pt x="39553" y="49799"/>
                </a:lnTo>
                <a:lnTo>
                  <a:pt x="34231" y="53035"/>
                </a:lnTo>
                <a:lnTo>
                  <a:pt x="21833" y="53035"/>
                </a:lnTo>
                <a:lnTo>
                  <a:pt x="17983" y="51287"/>
                </a:lnTo>
                <a:lnTo>
                  <a:pt x="15117" y="47792"/>
                </a:lnTo>
                <a:lnTo>
                  <a:pt x="12251" y="44297"/>
                </a:lnTo>
                <a:lnTo>
                  <a:pt x="10819" y="39203"/>
                </a:lnTo>
                <a:lnTo>
                  <a:pt x="7690" y="8376"/>
                </a:lnTo>
                <a:lnTo>
                  <a:pt x="2563" y="13961"/>
                </a:lnTo>
                <a:lnTo>
                  <a:pt x="0" y="21728"/>
                </a:lnTo>
                <a:lnTo>
                  <a:pt x="0" y="42217"/>
                </a:lnTo>
                <a:lnTo>
                  <a:pt x="2543" y="49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315587" y="4897046"/>
            <a:ext cx="49922" cy="75529"/>
          </a:xfrm>
          <a:custGeom>
            <a:avLst/>
            <a:gdLst/>
            <a:ahLst/>
            <a:cxnLst/>
            <a:rect l="l" t="t" r="r" b="b"/>
            <a:pathLst>
              <a:path w="54914" h="85599">
                <a:moveTo>
                  <a:pt x="2543" y="49771"/>
                </a:moveTo>
                <a:lnTo>
                  <a:pt x="7631" y="54338"/>
                </a:lnTo>
                <a:lnTo>
                  <a:pt x="12719" y="58906"/>
                </a:lnTo>
                <a:lnTo>
                  <a:pt x="18655" y="61190"/>
                </a:lnTo>
                <a:lnTo>
                  <a:pt x="30313" y="61190"/>
                </a:lnTo>
                <a:lnTo>
                  <a:pt x="34231" y="60450"/>
                </a:lnTo>
                <a:lnTo>
                  <a:pt x="37194" y="58971"/>
                </a:lnTo>
                <a:lnTo>
                  <a:pt x="40157" y="57491"/>
                </a:lnTo>
                <a:lnTo>
                  <a:pt x="42691" y="55235"/>
                </a:lnTo>
                <a:lnTo>
                  <a:pt x="44797" y="52203"/>
                </a:lnTo>
                <a:lnTo>
                  <a:pt x="44914" y="60376"/>
                </a:lnTo>
                <a:lnTo>
                  <a:pt x="44231" y="66053"/>
                </a:lnTo>
                <a:lnTo>
                  <a:pt x="42750" y="69234"/>
                </a:lnTo>
                <a:lnTo>
                  <a:pt x="40254" y="74633"/>
                </a:lnTo>
                <a:lnTo>
                  <a:pt x="34972" y="77333"/>
                </a:lnTo>
                <a:lnTo>
                  <a:pt x="21794" y="77333"/>
                </a:lnTo>
                <a:lnTo>
                  <a:pt x="18051" y="76224"/>
                </a:lnTo>
                <a:lnTo>
                  <a:pt x="15673" y="74005"/>
                </a:lnTo>
                <a:lnTo>
                  <a:pt x="14152" y="72562"/>
                </a:lnTo>
                <a:lnTo>
                  <a:pt x="13138" y="70510"/>
                </a:lnTo>
                <a:lnTo>
                  <a:pt x="12632" y="67847"/>
                </a:lnTo>
                <a:lnTo>
                  <a:pt x="1929" y="67847"/>
                </a:lnTo>
                <a:lnTo>
                  <a:pt x="2475" y="73949"/>
                </a:lnTo>
                <a:lnTo>
                  <a:pt x="5048" y="78433"/>
                </a:lnTo>
                <a:lnTo>
                  <a:pt x="9649" y="81300"/>
                </a:lnTo>
                <a:lnTo>
                  <a:pt x="14250" y="84166"/>
                </a:lnTo>
                <a:lnTo>
                  <a:pt x="19922" y="85599"/>
                </a:lnTo>
                <a:lnTo>
                  <a:pt x="29419" y="85526"/>
                </a:lnTo>
                <a:lnTo>
                  <a:pt x="42887" y="82089"/>
                </a:lnTo>
                <a:lnTo>
                  <a:pt x="51405" y="73505"/>
                </a:lnTo>
                <a:lnTo>
                  <a:pt x="53744" y="69141"/>
                </a:lnTo>
                <a:lnTo>
                  <a:pt x="54914" y="63187"/>
                </a:lnTo>
                <a:lnTo>
                  <a:pt x="54914" y="1608"/>
                </a:lnTo>
                <a:lnTo>
                  <a:pt x="45205" y="1608"/>
                </a:lnTo>
                <a:lnTo>
                  <a:pt x="45205" y="9098"/>
                </a:lnTo>
                <a:lnTo>
                  <a:pt x="43140" y="6620"/>
                </a:lnTo>
                <a:lnTo>
                  <a:pt x="41112" y="4734"/>
                </a:lnTo>
                <a:lnTo>
                  <a:pt x="39124" y="3439"/>
                </a:lnTo>
                <a:lnTo>
                  <a:pt x="35459" y="1146"/>
                </a:lnTo>
                <a:lnTo>
                  <a:pt x="31170" y="0"/>
                </a:lnTo>
                <a:lnTo>
                  <a:pt x="19006" y="0"/>
                </a:lnTo>
                <a:lnTo>
                  <a:pt x="12982" y="18695"/>
                </a:lnTo>
                <a:lnTo>
                  <a:pt x="15712" y="12112"/>
                </a:lnTo>
                <a:lnTo>
                  <a:pt x="20780" y="8820"/>
                </a:lnTo>
                <a:lnTo>
                  <a:pt x="33139" y="8820"/>
                </a:lnTo>
                <a:lnTo>
                  <a:pt x="37213" y="10595"/>
                </a:lnTo>
                <a:lnTo>
                  <a:pt x="40410" y="14146"/>
                </a:lnTo>
                <a:lnTo>
                  <a:pt x="43607" y="17696"/>
                </a:lnTo>
                <a:lnTo>
                  <a:pt x="45205" y="23152"/>
                </a:lnTo>
                <a:lnTo>
                  <a:pt x="45205" y="35393"/>
                </a:lnTo>
                <a:lnTo>
                  <a:pt x="44348" y="39665"/>
                </a:lnTo>
                <a:lnTo>
                  <a:pt x="42633" y="43326"/>
                </a:lnTo>
                <a:lnTo>
                  <a:pt x="39553" y="49799"/>
                </a:lnTo>
                <a:lnTo>
                  <a:pt x="34231" y="53035"/>
                </a:lnTo>
                <a:lnTo>
                  <a:pt x="21833" y="53035"/>
                </a:lnTo>
                <a:lnTo>
                  <a:pt x="17983" y="51287"/>
                </a:lnTo>
                <a:lnTo>
                  <a:pt x="15117" y="47792"/>
                </a:lnTo>
                <a:lnTo>
                  <a:pt x="12251" y="44297"/>
                </a:lnTo>
                <a:lnTo>
                  <a:pt x="10819" y="39203"/>
                </a:lnTo>
                <a:lnTo>
                  <a:pt x="7690" y="8376"/>
                </a:lnTo>
                <a:lnTo>
                  <a:pt x="2563" y="13961"/>
                </a:lnTo>
                <a:lnTo>
                  <a:pt x="0" y="21728"/>
                </a:lnTo>
                <a:lnTo>
                  <a:pt x="0" y="42217"/>
                </a:lnTo>
                <a:lnTo>
                  <a:pt x="2543" y="49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044923" y="4876537"/>
            <a:ext cx="69274" cy="75724"/>
          </a:xfrm>
          <a:custGeom>
            <a:avLst/>
            <a:gdLst/>
            <a:ahLst/>
            <a:cxnLst/>
            <a:rect l="l" t="t" r="r" b="b"/>
            <a:pathLst>
              <a:path w="76201" h="85821">
                <a:moveTo>
                  <a:pt x="0" y="42106"/>
                </a:moveTo>
                <a:lnTo>
                  <a:pt x="1407" y="56200"/>
                </a:lnTo>
                <a:lnTo>
                  <a:pt x="5870" y="68124"/>
                </a:lnTo>
                <a:lnTo>
                  <a:pt x="13392" y="77222"/>
                </a:lnTo>
                <a:lnTo>
                  <a:pt x="25326" y="83858"/>
                </a:lnTo>
                <a:lnTo>
                  <a:pt x="38539" y="85821"/>
                </a:lnTo>
                <a:lnTo>
                  <a:pt x="43256" y="85616"/>
                </a:lnTo>
                <a:lnTo>
                  <a:pt x="56019" y="82416"/>
                </a:lnTo>
                <a:lnTo>
                  <a:pt x="66143" y="75336"/>
                </a:lnTo>
                <a:lnTo>
                  <a:pt x="71835" y="69530"/>
                </a:lnTo>
                <a:lnTo>
                  <a:pt x="75188" y="62336"/>
                </a:lnTo>
                <a:lnTo>
                  <a:pt x="76201" y="53756"/>
                </a:lnTo>
                <a:lnTo>
                  <a:pt x="64856" y="53756"/>
                </a:lnTo>
                <a:lnTo>
                  <a:pt x="63686" y="59119"/>
                </a:lnTo>
                <a:lnTo>
                  <a:pt x="61912" y="63446"/>
                </a:lnTo>
                <a:lnTo>
                  <a:pt x="59534" y="66737"/>
                </a:lnTo>
                <a:lnTo>
                  <a:pt x="55050" y="72988"/>
                </a:lnTo>
                <a:lnTo>
                  <a:pt x="48520" y="76113"/>
                </a:lnTo>
                <a:lnTo>
                  <a:pt x="30624" y="76113"/>
                </a:lnTo>
                <a:lnTo>
                  <a:pt x="23616" y="73145"/>
                </a:lnTo>
                <a:lnTo>
                  <a:pt x="18918" y="67209"/>
                </a:lnTo>
                <a:lnTo>
                  <a:pt x="14220" y="61273"/>
                </a:lnTo>
                <a:lnTo>
                  <a:pt x="11871" y="53534"/>
                </a:lnTo>
                <a:lnTo>
                  <a:pt x="11902" y="41853"/>
                </a:lnTo>
                <a:lnTo>
                  <a:pt x="14074" y="27973"/>
                </a:lnTo>
                <a:lnTo>
                  <a:pt x="19679" y="18057"/>
                </a:lnTo>
                <a:lnTo>
                  <a:pt x="24884" y="12417"/>
                </a:lnTo>
                <a:lnTo>
                  <a:pt x="31716" y="9597"/>
                </a:lnTo>
                <a:lnTo>
                  <a:pt x="47116" y="9597"/>
                </a:lnTo>
                <a:lnTo>
                  <a:pt x="52506" y="11132"/>
                </a:lnTo>
                <a:lnTo>
                  <a:pt x="56347" y="14201"/>
                </a:lnTo>
                <a:lnTo>
                  <a:pt x="60187" y="17271"/>
                </a:lnTo>
                <a:lnTo>
                  <a:pt x="62750" y="21432"/>
                </a:lnTo>
                <a:lnTo>
                  <a:pt x="64037" y="26684"/>
                </a:lnTo>
                <a:lnTo>
                  <a:pt x="75382" y="26684"/>
                </a:lnTo>
                <a:lnTo>
                  <a:pt x="74720" y="19767"/>
                </a:lnTo>
                <a:lnTo>
                  <a:pt x="71386" y="13591"/>
                </a:lnTo>
                <a:lnTo>
                  <a:pt x="65382" y="8154"/>
                </a:lnTo>
                <a:lnTo>
                  <a:pt x="53972" y="1858"/>
                </a:lnTo>
                <a:lnTo>
                  <a:pt x="40060" y="0"/>
                </a:lnTo>
                <a:lnTo>
                  <a:pt x="32085" y="600"/>
                </a:lnTo>
                <a:lnTo>
                  <a:pt x="19814" y="4656"/>
                </a:lnTo>
                <a:lnTo>
                  <a:pt x="10058" y="12537"/>
                </a:lnTo>
                <a:lnTo>
                  <a:pt x="6652" y="17073"/>
                </a:lnTo>
                <a:lnTo>
                  <a:pt x="1662" y="28516"/>
                </a:lnTo>
                <a:lnTo>
                  <a:pt x="0" y="42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128818" y="4878249"/>
            <a:ext cx="46414" cy="72151"/>
          </a:xfrm>
          <a:custGeom>
            <a:avLst/>
            <a:gdLst/>
            <a:ahLst/>
            <a:cxnLst/>
            <a:rect l="l" t="t" r="r" b="b"/>
            <a:pathLst>
              <a:path w="51055" h="81771">
                <a:moveTo>
                  <a:pt x="36571" y="31473"/>
                </a:moveTo>
                <a:lnTo>
                  <a:pt x="38481" y="34728"/>
                </a:lnTo>
                <a:lnTo>
                  <a:pt x="39651" y="36762"/>
                </a:lnTo>
                <a:lnTo>
                  <a:pt x="40236" y="39961"/>
                </a:lnTo>
                <a:lnTo>
                  <a:pt x="40236" y="81771"/>
                </a:lnTo>
                <a:lnTo>
                  <a:pt x="51055" y="81771"/>
                </a:lnTo>
                <a:lnTo>
                  <a:pt x="51055" y="37816"/>
                </a:lnTo>
                <a:lnTo>
                  <a:pt x="50177" y="33248"/>
                </a:lnTo>
                <a:lnTo>
                  <a:pt x="48423" y="29957"/>
                </a:lnTo>
                <a:lnTo>
                  <a:pt x="45187" y="23928"/>
                </a:lnTo>
                <a:lnTo>
                  <a:pt x="39027" y="20914"/>
                </a:lnTo>
                <a:lnTo>
                  <a:pt x="24874" y="20914"/>
                </a:lnTo>
                <a:lnTo>
                  <a:pt x="20644" y="21968"/>
                </a:lnTo>
                <a:lnTo>
                  <a:pt x="17252" y="24076"/>
                </a:lnTo>
                <a:lnTo>
                  <a:pt x="15264" y="25297"/>
                </a:lnTo>
                <a:lnTo>
                  <a:pt x="13022" y="27405"/>
                </a:lnTo>
                <a:lnTo>
                  <a:pt x="10527" y="30400"/>
                </a:lnTo>
                <a:lnTo>
                  <a:pt x="10527" y="0"/>
                </a:lnTo>
                <a:lnTo>
                  <a:pt x="0" y="0"/>
                </a:lnTo>
                <a:lnTo>
                  <a:pt x="0" y="81771"/>
                </a:lnTo>
                <a:lnTo>
                  <a:pt x="10527" y="81771"/>
                </a:lnTo>
                <a:lnTo>
                  <a:pt x="10527" y="42346"/>
                </a:lnTo>
                <a:lnTo>
                  <a:pt x="12301" y="36965"/>
                </a:lnTo>
                <a:lnTo>
                  <a:pt x="15849" y="34117"/>
                </a:lnTo>
                <a:lnTo>
                  <a:pt x="19396" y="31270"/>
                </a:lnTo>
                <a:lnTo>
                  <a:pt x="23353" y="29846"/>
                </a:lnTo>
                <a:lnTo>
                  <a:pt x="32984" y="29846"/>
                </a:lnTo>
                <a:lnTo>
                  <a:pt x="36571" y="31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189674" y="4896703"/>
            <a:ext cx="53856" cy="55459"/>
          </a:xfrm>
          <a:custGeom>
            <a:avLst/>
            <a:gdLst/>
            <a:ahLst/>
            <a:cxnLst/>
            <a:rect l="l" t="t" r="r" b="b"/>
            <a:pathLst>
              <a:path w="59242" h="62854">
                <a:moveTo>
                  <a:pt x="1812" y="35486"/>
                </a:moveTo>
                <a:lnTo>
                  <a:pt x="0" y="39757"/>
                </a:lnTo>
                <a:lnTo>
                  <a:pt x="0" y="50298"/>
                </a:lnTo>
                <a:lnTo>
                  <a:pt x="1841" y="54486"/>
                </a:lnTo>
                <a:lnTo>
                  <a:pt x="5526" y="57833"/>
                </a:lnTo>
                <a:lnTo>
                  <a:pt x="9210" y="61180"/>
                </a:lnTo>
                <a:lnTo>
                  <a:pt x="13957" y="62854"/>
                </a:lnTo>
                <a:lnTo>
                  <a:pt x="12105" y="50205"/>
                </a:lnTo>
                <a:lnTo>
                  <a:pt x="10994" y="47931"/>
                </a:lnTo>
                <a:lnTo>
                  <a:pt x="10994" y="41237"/>
                </a:lnTo>
                <a:lnTo>
                  <a:pt x="12612" y="38463"/>
                </a:lnTo>
                <a:lnTo>
                  <a:pt x="15848" y="36725"/>
                </a:lnTo>
                <a:lnTo>
                  <a:pt x="17758" y="35689"/>
                </a:lnTo>
                <a:lnTo>
                  <a:pt x="20624" y="34931"/>
                </a:lnTo>
                <a:lnTo>
                  <a:pt x="24445" y="34450"/>
                </a:lnTo>
                <a:lnTo>
                  <a:pt x="30819" y="33674"/>
                </a:lnTo>
                <a:lnTo>
                  <a:pt x="34757" y="33082"/>
                </a:lnTo>
                <a:lnTo>
                  <a:pt x="36784" y="32564"/>
                </a:lnTo>
                <a:lnTo>
                  <a:pt x="38812" y="32046"/>
                </a:lnTo>
                <a:lnTo>
                  <a:pt x="41755" y="30622"/>
                </a:lnTo>
                <a:lnTo>
                  <a:pt x="41755" y="44806"/>
                </a:lnTo>
                <a:lnTo>
                  <a:pt x="38831" y="49225"/>
                </a:lnTo>
                <a:lnTo>
                  <a:pt x="33042" y="59914"/>
                </a:lnTo>
                <a:lnTo>
                  <a:pt x="37057" y="57954"/>
                </a:lnTo>
                <a:lnTo>
                  <a:pt x="40137" y="55642"/>
                </a:lnTo>
                <a:lnTo>
                  <a:pt x="42281" y="52979"/>
                </a:lnTo>
                <a:lnTo>
                  <a:pt x="42633" y="55346"/>
                </a:lnTo>
                <a:lnTo>
                  <a:pt x="44095" y="58471"/>
                </a:lnTo>
                <a:lnTo>
                  <a:pt x="45732" y="60912"/>
                </a:lnTo>
                <a:lnTo>
                  <a:pt x="48364" y="62133"/>
                </a:lnTo>
                <a:lnTo>
                  <a:pt x="53471" y="62133"/>
                </a:lnTo>
                <a:lnTo>
                  <a:pt x="56356" y="61855"/>
                </a:lnTo>
                <a:lnTo>
                  <a:pt x="59242" y="61134"/>
                </a:lnTo>
                <a:lnTo>
                  <a:pt x="59242" y="53756"/>
                </a:lnTo>
                <a:lnTo>
                  <a:pt x="57955" y="53950"/>
                </a:lnTo>
                <a:lnTo>
                  <a:pt x="55791" y="54089"/>
                </a:lnTo>
                <a:lnTo>
                  <a:pt x="52955" y="53146"/>
                </a:lnTo>
                <a:lnTo>
                  <a:pt x="52282" y="50649"/>
                </a:lnTo>
                <a:lnTo>
                  <a:pt x="52282" y="10799"/>
                </a:lnTo>
                <a:lnTo>
                  <a:pt x="50001" y="6657"/>
                </a:lnTo>
                <a:lnTo>
                  <a:pt x="45439" y="3994"/>
                </a:lnTo>
                <a:lnTo>
                  <a:pt x="40839" y="1331"/>
                </a:lnTo>
                <a:lnTo>
                  <a:pt x="34855" y="0"/>
                </a:lnTo>
                <a:lnTo>
                  <a:pt x="21131" y="0"/>
                </a:lnTo>
                <a:lnTo>
                  <a:pt x="15545" y="1433"/>
                </a:lnTo>
                <a:lnTo>
                  <a:pt x="10731" y="4299"/>
                </a:lnTo>
                <a:lnTo>
                  <a:pt x="5916" y="7165"/>
                </a:lnTo>
                <a:lnTo>
                  <a:pt x="3411" y="12260"/>
                </a:lnTo>
                <a:lnTo>
                  <a:pt x="3216" y="19583"/>
                </a:lnTo>
                <a:lnTo>
                  <a:pt x="13041" y="19583"/>
                </a:lnTo>
                <a:lnTo>
                  <a:pt x="13431" y="16513"/>
                </a:lnTo>
                <a:lnTo>
                  <a:pt x="14269" y="14201"/>
                </a:lnTo>
                <a:lnTo>
                  <a:pt x="15556" y="12648"/>
                </a:lnTo>
                <a:lnTo>
                  <a:pt x="17856" y="9837"/>
                </a:lnTo>
                <a:lnTo>
                  <a:pt x="21755" y="8432"/>
                </a:lnTo>
                <a:lnTo>
                  <a:pt x="32009" y="8432"/>
                </a:lnTo>
                <a:lnTo>
                  <a:pt x="35664" y="9199"/>
                </a:lnTo>
                <a:lnTo>
                  <a:pt x="38217" y="10734"/>
                </a:lnTo>
                <a:lnTo>
                  <a:pt x="40771" y="12269"/>
                </a:lnTo>
                <a:lnTo>
                  <a:pt x="42048" y="14738"/>
                </a:lnTo>
                <a:lnTo>
                  <a:pt x="42048" y="19804"/>
                </a:lnTo>
                <a:lnTo>
                  <a:pt x="41346" y="21968"/>
                </a:lnTo>
                <a:lnTo>
                  <a:pt x="38909" y="24557"/>
                </a:lnTo>
                <a:lnTo>
                  <a:pt x="36492" y="24853"/>
                </a:lnTo>
                <a:lnTo>
                  <a:pt x="19708" y="26850"/>
                </a:lnTo>
                <a:lnTo>
                  <a:pt x="13821" y="27553"/>
                </a:lnTo>
                <a:lnTo>
                  <a:pt x="9064" y="29420"/>
                </a:lnTo>
                <a:lnTo>
                  <a:pt x="5438" y="32453"/>
                </a:lnTo>
                <a:lnTo>
                  <a:pt x="1812" y="35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045030" y="4996201"/>
            <a:ext cx="15417" cy="35569"/>
          </a:xfrm>
          <a:custGeom>
            <a:avLst/>
            <a:gdLst/>
            <a:ahLst/>
            <a:cxnLst/>
            <a:rect l="l" t="t" r="r" b="b"/>
            <a:pathLst>
              <a:path w="16959" h="40312">
                <a:moveTo>
                  <a:pt x="0" y="22005"/>
                </a:moveTo>
                <a:lnTo>
                  <a:pt x="0" y="28292"/>
                </a:lnTo>
                <a:lnTo>
                  <a:pt x="2007" y="33211"/>
                </a:lnTo>
                <a:lnTo>
                  <a:pt x="6023" y="36762"/>
                </a:lnTo>
                <a:lnTo>
                  <a:pt x="10039" y="40312"/>
                </a:lnTo>
                <a:lnTo>
                  <a:pt x="10526" y="25001"/>
                </a:lnTo>
                <a:lnTo>
                  <a:pt x="10526" y="18307"/>
                </a:lnTo>
                <a:lnTo>
                  <a:pt x="11608" y="15403"/>
                </a:lnTo>
                <a:lnTo>
                  <a:pt x="13772" y="12630"/>
                </a:lnTo>
                <a:lnTo>
                  <a:pt x="16959" y="0"/>
                </a:lnTo>
                <a:lnTo>
                  <a:pt x="10867" y="2292"/>
                </a:lnTo>
                <a:lnTo>
                  <a:pt x="6520" y="6805"/>
                </a:lnTo>
                <a:lnTo>
                  <a:pt x="2173" y="11317"/>
                </a:lnTo>
                <a:lnTo>
                  <a:pt x="0" y="16383"/>
                </a:lnTo>
                <a:lnTo>
                  <a:pt x="0" y="22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141293" y="4997555"/>
            <a:ext cx="28124" cy="69801"/>
          </a:xfrm>
          <a:custGeom>
            <a:avLst/>
            <a:gdLst/>
            <a:ahLst/>
            <a:cxnLst/>
            <a:rect l="l" t="t" r="r" b="b"/>
            <a:pathLst>
              <a:path w="30936" h="79108">
                <a:moveTo>
                  <a:pt x="19708" y="22856"/>
                </a:moveTo>
                <a:lnTo>
                  <a:pt x="19708" y="79108"/>
                </a:lnTo>
                <a:lnTo>
                  <a:pt x="30936" y="79108"/>
                </a:lnTo>
                <a:lnTo>
                  <a:pt x="30936" y="0"/>
                </a:lnTo>
                <a:lnTo>
                  <a:pt x="22632" y="0"/>
                </a:lnTo>
                <a:lnTo>
                  <a:pt x="21150" y="6139"/>
                </a:lnTo>
                <a:lnTo>
                  <a:pt x="18909" y="10031"/>
                </a:lnTo>
                <a:lnTo>
                  <a:pt x="15907" y="11677"/>
                </a:lnTo>
                <a:lnTo>
                  <a:pt x="12904" y="13323"/>
                </a:lnTo>
                <a:lnTo>
                  <a:pt x="7602" y="14497"/>
                </a:lnTo>
                <a:lnTo>
                  <a:pt x="0" y="15200"/>
                </a:lnTo>
                <a:lnTo>
                  <a:pt x="0" y="22856"/>
                </a:lnTo>
                <a:lnTo>
                  <a:pt x="19708" y="22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043540" y="4989626"/>
            <a:ext cx="53005" cy="89332"/>
          </a:xfrm>
          <a:custGeom>
            <a:avLst/>
            <a:gdLst/>
            <a:ahLst/>
            <a:cxnLst/>
            <a:rect l="l" t="t" r="r" b="b"/>
            <a:pathLst>
              <a:path w="58306" h="101243">
                <a:moveTo>
                  <a:pt x="41034" y="45176"/>
                </a:moveTo>
                <a:lnTo>
                  <a:pt x="31988" y="42772"/>
                </a:lnTo>
                <a:lnTo>
                  <a:pt x="31988" y="15810"/>
                </a:lnTo>
                <a:lnTo>
                  <a:pt x="37369" y="15995"/>
                </a:lnTo>
                <a:lnTo>
                  <a:pt x="41288" y="17955"/>
                </a:lnTo>
                <a:lnTo>
                  <a:pt x="43744" y="21691"/>
                </a:lnTo>
                <a:lnTo>
                  <a:pt x="45069" y="23725"/>
                </a:lnTo>
                <a:lnTo>
                  <a:pt x="45869" y="26147"/>
                </a:lnTo>
                <a:lnTo>
                  <a:pt x="46142" y="28958"/>
                </a:lnTo>
                <a:lnTo>
                  <a:pt x="56375" y="28958"/>
                </a:lnTo>
                <a:lnTo>
                  <a:pt x="56181" y="22671"/>
                </a:lnTo>
                <a:lnTo>
                  <a:pt x="54007" y="17613"/>
                </a:lnTo>
                <a:lnTo>
                  <a:pt x="49855" y="13785"/>
                </a:lnTo>
                <a:lnTo>
                  <a:pt x="45703" y="9957"/>
                </a:lnTo>
                <a:lnTo>
                  <a:pt x="39748" y="7785"/>
                </a:lnTo>
                <a:lnTo>
                  <a:pt x="31988" y="7267"/>
                </a:lnTo>
                <a:lnTo>
                  <a:pt x="31988" y="0"/>
                </a:lnTo>
                <a:lnTo>
                  <a:pt x="26433" y="0"/>
                </a:lnTo>
                <a:lnTo>
                  <a:pt x="26433" y="7378"/>
                </a:lnTo>
                <a:lnTo>
                  <a:pt x="18597" y="7452"/>
                </a:lnTo>
                <a:lnTo>
                  <a:pt x="15409" y="20082"/>
                </a:lnTo>
                <a:lnTo>
                  <a:pt x="17573" y="17308"/>
                </a:lnTo>
                <a:lnTo>
                  <a:pt x="21208" y="15829"/>
                </a:lnTo>
                <a:lnTo>
                  <a:pt x="26316" y="15644"/>
                </a:lnTo>
                <a:lnTo>
                  <a:pt x="26316" y="41718"/>
                </a:lnTo>
                <a:lnTo>
                  <a:pt x="21989" y="40904"/>
                </a:lnTo>
                <a:lnTo>
                  <a:pt x="18548" y="39462"/>
                </a:lnTo>
                <a:lnTo>
                  <a:pt x="15994" y="37390"/>
                </a:lnTo>
                <a:lnTo>
                  <a:pt x="13440" y="35319"/>
                </a:lnTo>
                <a:lnTo>
                  <a:pt x="12164" y="32453"/>
                </a:lnTo>
                <a:lnTo>
                  <a:pt x="11676" y="47764"/>
                </a:lnTo>
                <a:lnTo>
                  <a:pt x="17895" y="50298"/>
                </a:lnTo>
                <a:lnTo>
                  <a:pt x="26316" y="51814"/>
                </a:lnTo>
                <a:lnTo>
                  <a:pt x="26316" y="82049"/>
                </a:lnTo>
                <a:lnTo>
                  <a:pt x="19766" y="81531"/>
                </a:lnTo>
                <a:lnTo>
                  <a:pt x="15283" y="79182"/>
                </a:lnTo>
                <a:lnTo>
                  <a:pt x="12865" y="75003"/>
                </a:lnTo>
                <a:lnTo>
                  <a:pt x="11501" y="72673"/>
                </a:lnTo>
                <a:lnTo>
                  <a:pt x="10663" y="68975"/>
                </a:lnTo>
                <a:lnTo>
                  <a:pt x="10351" y="63908"/>
                </a:lnTo>
                <a:lnTo>
                  <a:pt x="0" y="63908"/>
                </a:lnTo>
                <a:lnTo>
                  <a:pt x="0" y="70269"/>
                </a:lnTo>
                <a:lnTo>
                  <a:pt x="1111" y="75318"/>
                </a:lnTo>
                <a:lnTo>
                  <a:pt x="3333" y="79053"/>
                </a:lnTo>
                <a:lnTo>
                  <a:pt x="3511" y="79351"/>
                </a:lnTo>
                <a:lnTo>
                  <a:pt x="12316" y="87179"/>
                </a:lnTo>
                <a:lnTo>
                  <a:pt x="26433" y="90481"/>
                </a:lnTo>
                <a:lnTo>
                  <a:pt x="26433" y="101243"/>
                </a:lnTo>
                <a:lnTo>
                  <a:pt x="31988" y="101243"/>
                </a:lnTo>
                <a:lnTo>
                  <a:pt x="31988" y="53146"/>
                </a:lnTo>
                <a:lnTo>
                  <a:pt x="36863" y="54403"/>
                </a:lnTo>
                <a:lnTo>
                  <a:pt x="40332" y="55735"/>
                </a:lnTo>
                <a:lnTo>
                  <a:pt x="42399" y="57140"/>
                </a:lnTo>
                <a:lnTo>
                  <a:pt x="45986" y="59544"/>
                </a:lnTo>
                <a:lnTo>
                  <a:pt x="47779" y="63057"/>
                </a:lnTo>
                <a:lnTo>
                  <a:pt x="47779" y="70602"/>
                </a:lnTo>
                <a:lnTo>
                  <a:pt x="47116" y="73173"/>
                </a:lnTo>
                <a:lnTo>
                  <a:pt x="45791" y="75392"/>
                </a:lnTo>
                <a:lnTo>
                  <a:pt x="44446" y="88225"/>
                </a:lnTo>
                <a:lnTo>
                  <a:pt x="48188" y="85932"/>
                </a:lnTo>
                <a:lnTo>
                  <a:pt x="54933" y="81790"/>
                </a:lnTo>
                <a:lnTo>
                  <a:pt x="58306" y="74800"/>
                </a:lnTo>
                <a:lnTo>
                  <a:pt x="58306" y="58157"/>
                </a:lnTo>
                <a:lnTo>
                  <a:pt x="55674" y="53016"/>
                </a:lnTo>
                <a:lnTo>
                  <a:pt x="50411" y="49540"/>
                </a:lnTo>
                <a:lnTo>
                  <a:pt x="47175" y="47432"/>
                </a:lnTo>
                <a:lnTo>
                  <a:pt x="41034" y="4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072621" y="5056148"/>
            <a:ext cx="12547" cy="13314"/>
          </a:xfrm>
          <a:custGeom>
            <a:avLst/>
            <a:gdLst/>
            <a:ahLst/>
            <a:cxnLst/>
            <a:rect l="l" t="t" r="r" b="b"/>
            <a:pathLst>
              <a:path w="13802" h="15089">
                <a:moveTo>
                  <a:pt x="11268" y="4327"/>
                </a:moveTo>
                <a:lnTo>
                  <a:pt x="6667" y="6638"/>
                </a:lnTo>
                <a:lnTo>
                  <a:pt x="0" y="6934"/>
                </a:lnTo>
                <a:lnTo>
                  <a:pt x="0" y="15089"/>
                </a:lnTo>
                <a:lnTo>
                  <a:pt x="7057" y="14349"/>
                </a:lnTo>
                <a:lnTo>
                  <a:pt x="12457" y="12833"/>
                </a:lnTo>
                <a:lnTo>
                  <a:pt x="13802" y="0"/>
                </a:lnTo>
                <a:lnTo>
                  <a:pt x="11268" y="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197791" y="4997018"/>
            <a:ext cx="52633" cy="70340"/>
          </a:xfrm>
          <a:custGeom>
            <a:avLst/>
            <a:gdLst/>
            <a:ahLst/>
            <a:cxnLst/>
            <a:rect l="l" t="t" r="r" b="b"/>
            <a:pathLst>
              <a:path w="57896" h="79719">
                <a:moveTo>
                  <a:pt x="11754" y="70288"/>
                </a:moveTo>
                <a:lnTo>
                  <a:pt x="12768" y="66367"/>
                </a:lnTo>
                <a:lnTo>
                  <a:pt x="15224" y="62798"/>
                </a:lnTo>
                <a:lnTo>
                  <a:pt x="19123" y="59581"/>
                </a:lnTo>
                <a:lnTo>
                  <a:pt x="21306" y="57769"/>
                </a:lnTo>
                <a:lnTo>
                  <a:pt x="24308" y="55864"/>
                </a:lnTo>
                <a:lnTo>
                  <a:pt x="28129" y="53867"/>
                </a:lnTo>
                <a:lnTo>
                  <a:pt x="36141" y="49651"/>
                </a:lnTo>
                <a:lnTo>
                  <a:pt x="43197" y="45915"/>
                </a:lnTo>
                <a:lnTo>
                  <a:pt x="48091" y="42735"/>
                </a:lnTo>
                <a:lnTo>
                  <a:pt x="50820" y="40109"/>
                </a:lnTo>
                <a:lnTo>
                  <a:pt x="55538" y="35597"/>
                </a:lnTo>
                <a:lnTo>
                  <a:pt x="57896" y="30160"/>
                </a:lnTo>
                <a:lnTo>
                  <a:pt x="57896" y="17770"/>
                </a:lnTo>
                <a:lnTo>
                  <a:pt x="55684" y="12297"/>
                </a:lnTo>
                <a:lnTo>
                  <a:pt x="51259" y="7378"/>
                </a:lnTo>
                <a:lnTo>
                  <a:pt x="46834" y="2459"/>
                </a:lnTo>
                <a:lnTo>
                  <a:pt x="39826" y="0"/>
                </a:lnTo>
                <a:lnTo>
                  <a:pt x="28493" y="30"/>
                </a:lnTo>
                <a:lnTo>
                  <a:pt x="14931" y="3187"/>
                </a:lnTo>
                <a:lnTo>
                  <a:pt x="6082" y="11539"/>
                </a:lnTo>
                <a:lnTo>
                  <a:pt x="3508" y="15903"/>
                </a:lnTo>
                <a:lnTo>
                  <a:pt x="2163" y="21543"/>
                </a:lnTo>
                <a:lnTo>
                  <a:pt x="2046" y="28459"/>
                </a:lnTo>
                <a:lnTo>
                  <a:pt x="12748" y="28459"/>
                </a:lnTo>
                <a:lnTo>
                  <a:pt x="12904" y="23540"/>
                </a:lnTo>
                <a:lnTo>
                  <a:pt x="13723" y="19694"/>
                </a:lnTo>
                <a:lnTo>
                  <a:pt x="15205" y="16920"/>
                </a:lnTo>
                <a:lnTo>
                  <a:pt x="17973" y="11742"/>
                </a:lnTo>
                <a:lnTo>
                  <a:pt x="22963" y="9153"/>
                </a:lnTo>
                <a:lnTo>
                  <a:pt x="35049" y="9153"/>
                </a:lnTo>
                <a:lnTo>
                  <a:pt x="38948" y="10512"/>
                </a:lnTo>
                <a:lnTo>
                  <a:pt x="41872" y="13231"/>
                </a:lnTo>
                <a:lnTo>
                  <a:pt x="44796" y="15949"/>
                </a:lnTo>
                <a:lnTo>
                  <a:pt x="46259" y="19620"/>
                </a:lnTo>
                <a:lnTo>
                  <a:pt x="46259" y="28200"/>
                </a:lnTo>
                <a:lnTo>
                  <a:pt x="44660" y="31713"/>
                </a:lnTo>
                <a:lnTo>
                  <a:pt x="41463" y="34783"/>
                </a:lnTo>
                <a:lnTo>
                  <a:pt x="39436" y="36743"/>
                </a:lnTo>
                <a:lnTo>
                  <a:pt x="35907" y="39110"/>
                </a:lnTo>
                <a:lnTo>
                  <a:pt x="30878" y="41884"/>
                </a:lnTo>
                <a:lnTo>
                  <a:pt x="19649" y="48042"/>
                </a:lnTo>
                <a:lnTo>
                  <a:pt x="12124" y="52184"/>
                </a:lnTo>
                <a:lnTo>
                  <a:pt x="7066" y="56788"/>
                </a:lnTo>
                <a:lnTo>
                  <a:pt x="4473" y="61855"/>
                </a:lnTo>
                <a:lnTo>
                  <a:pt x="1881" y="66922"/>
                </a:lnTo>
                <a:lnTo>
                  <a:pt x="389" y="72877"/>
                </a:lnTo>
                <a:lnTo>
                  <a:pt x="0" y="79719"/>
                </a:lnTo>
                <a:lnTo>
                  <a:pt x="57487" y="79719"/>
                </a:lnTo>
                <a:lnTo>
                  <a:pt x="57487" y="70288"/>
                </a:lnTo>
                <a:lnTo>
                  <a:pt x="11754" y="70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911371" y="4998649"/>
            <a:ext cx="83176" cy="44054"/>
          </a:xfrm>
          <a:custGeom>
            <a:avLst/>
            <a:gdLst/>
            <a:ahLst/>
            <a:cxnLst/>
            <a:rect l="l" t="t" r="r" b="b"/>
            <a:pathLst>
              <a:path w="91494" h="49928">
                <a:moveTo>
                  <a:pt x="0" y="0"/>
                </a:moveTo>
                <a:lnTo>
                  <a:pt x="0" y="13979"/>
                </a:lnTo>
                <a:lnTo>
                  <a:pt x="91494" y="13979"/>
                </a:lnTo>
                <a:lnTo>
                  <a:pt x="91494" y="0"/>
                </a:lnTo>
                <a:lnTo>
                  <a:pt x="0" y="0"/>
                </a:lnTo>
                <a:close/>
              </a:path>
              <a:path w="91494" h="49928">
                <a:moveTo>
                  <a:pt x="0" y="35698"/>
                </a:moveTo>
                <a:lnTo>
                  <a:pt x="0" y="49928"/>
                </a:lnTo>
                <a:lnTo>
                  <a:pt x="91494" y="49928"/>
                </a:lnTo>
                <a:lnTo>
                  <a:pt x="91494" y="35698"/>
                </a:lnTo>
                <a:lnTo>
                  <a:pt x="0" y="35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911371" y="5004816"/>
            <a:ext cx="83176" cy="0"/>
          </a:xfrm>
          <a:custGeom>
            <a:avLst/>
            <a:gdLst/>
            <a:ahLst/>
            <a:cxnLst/>
            <a:rect l="l" t="t" r="r" b="b"/>
            <a:pathLst>
              <a:path w="91494">
                <a:moveTo>
                  <a:pt x="0" y="0"/>
                </a:moveTo>
                <a:lnTo>
                  <a:pt x="91494" y="0"/>
                </a:lnTo>
              </a:path>
            </a:pathLst>
          </a:custGeom>
          <a:ln w="152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911371" y="5036426"/>
            <a:ext cx="83176" cy="0"/>
          </a:xfrm>
          <a:custGeom>
            <a:avLst/>
            <a:gdLst/>
            <a:ahLst/>
            <a:cxnLst/>
            <a:rect l="l" t="t" r="r" b="b"/>
            <a:pathLst>
              <a:path w="91494">
                <a:moveTo>
                  <a:pt x="0" y="0"/>
                </a:moveTo>
                <a:lnTo>
                  <a:pt x="91494" y="0"/>
                </a:lnTo>
              </a:path>
            </a:pathLst>
          </a:custGeom>
          <a:ln w="154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5755" y="3463380"/>
            <a:ext cx="825692" cy="534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617503" y="3463380"/>
            <a:ext cx="744030" cy="534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3229250" y="3463380"/>
            <a:ext cx="529074" cy="91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23" name="object 23"/>
          <p:cNvSpPr txBox="1"/>
          <p:nvPr/>
        </p:nvSpPr>
        <p:spPr>
          <a:xfrm>
            <a:off x="3758325" y="3463380"/>
            <a:ext cx="296618" cy="91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22" name="object 22"/>
          <p:cNvSpPr txBox="1"/>
          <p:nvPr/>
        </p:nvSpPr>
        <p:spPr>
          <a:xfrm>
            <a:off x="3229250" y="3555274"/>
            <a:ext cx="825692" cy="442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1840998" y="2444186"/>
            <a:ext cx="45367" cy="543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1886367" y="2444186"/>
            <a:ext cx="744030" cy="543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2630397" y="2444186"/>
            <a:ext cx="562559" cy="543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3192957" y="2444186"/>
            <a:ext cx="989015" cy="543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181973" y="2444186"/>
            <a:ext cx="3865329" cy="543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1840999" y="2987199"/>
            <a:ext cx="6206303" cy="476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1840999" y="3463380"/>
            <a:ext cx="744030" cy="534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2585029" y="3463380"/>
            <a:ext cx="5462273" cy="534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1840999" y="3998039"/>
            <a:ext cx="6206303" cy="668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1840999" y="4666363"/>
            <a:ext cx="744030" cy="559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585030" y="4666363"/>
            <a:ext cx="644221" cy="559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229250" y="4666364"/>
            <a:ext cx="529074" cy="91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9" name="object 9"/>
          <p:cNvSpPr txBox="1"/>
          <p:nvPr/>
        </p:nvSpPr>
        <p:spPr>
          <a:xfrm>
            <a:off x="3758325" y="4666364"/>
            <a:ext cx="296618" cy="91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8"/>
              </a:spcBef>
            </a:pPr>
            <a:endParaRPr sz="700"/>
          </a:p>
        </p:txBody>
      </p:sp>
      <p:sp>
        <p:nvSpPr>
          <p:cNvPr id="8" name="object 8"/>
          <p:cNvSpPr txBox="1"/>
          <p:nvPr/>
        </p:nvSpPr>
        <p:spPr>
          <a:xfrm>
            <a:off x="4054943" y="4666363"/>
            <a:ext cx="580706" cy="559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635650" y="4666363"/>
            <a:ext cx="744030" cy="559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379680" y="4666363"/>
            <a:ext cx="644221" cy="559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023902" y="4666363"/>
            <a:ext cx="825692" cy="559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849594" y="4666363"/>
            <a:ext cx="1197707" cy="559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229250" y="4758258"/>
            <a:ext cx="825692" cy="467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94235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III. Fundamental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 Rates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61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62346" y="2207987"/>
            <a:ext cx="6165032" cy="3252915"/>
          </a:xfrm>
          <a:custGeom>
            <a:avLst/>
            <a:gdLst/>
            <a:ahLst/>
            <a:cxnLst/>
            <a:rect l="l" t="t" r="r" b="b"/>
            <a:pathLst>
              <a:path w="6781535" h="3686637">
                <a:moveTo>
                  <a:pt x="0" y="0"/>
                </a:moveTo>
                <a:lnTo>
                  <a:pt x="0" y="3686637"/>
                </a:lnTo>
                <a:lnTo>
                  <a:pt x="6781535" y="3686637"/>
                </a:lnTo>
                <a:lnTo>
                  <a:pt x="6781535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84760" y="2228455"/>
            <a:ext cx="6138155" cy="109025"/>
          </a:xfrm>
          <a:custGeom>
            <a:avLst/>
            <a:gdLst/>
            <a:ahLst/>
            <a:cxnLst/>
            <a:rect l="l" t="t" r="r" b="b"/>
            <a:pathLst>
              <a:path w="6751971" h="123562">
                <a:moveTo>
                  <a:pt x="5999162" y="33211"/>
                </a:moveTo>
                <a:lnTo>
                  <a:pt x="5995801" y="37157"/>
                </a:lnTo>
                <a:lnTo>
                  <a:pt x="5996697" y="51904"/>
                </a:lnTo>
                <a:lnTo>
                  <a:pt x="5997294" y="49532"/>
                </a:lnTo>
                <a:lnTo>
                  <a:pt x="5997891" y="47160"/>
                </a:lnTo>
                <a:lnTo>
                  <a:pt x="5999184" y="44861"/>
                </a:lnTo>
                <a:lnTo>
                  <a:pt x="6002722" y="30377"/>
                </a:lnTo>
                <a:lnTo>
                  <a:pt x="5999162" y="33211"/>
                </a:lnTo>
                <a:close/>
              </a:path>
              <a:path w="6751971" h="123562">
                <a:moveTo>
                  <a:pt x="5996398" y="95034"/>
                </a:moveTo>
                <a:lnTo>
                  <a:pt x="5996398" y="55295"/>
                </a:lnTo>
                <a:lnTo>
                  <a:pt x="5995801" y="37157"/>
                </a:lnTo>
                <a:lnTo>
                  <a:pt x="5984458" y="27584"/>
                </a:lnTo>
                <a:lnTo>
                  <a:pt x="5984458" y="95034"/>
                </a:lnTo>
                <a:lnTo>
                  <a:pt x="5996398" y="95034"/>
                </a:lnTo>
                <a:close/>
              </a:path>
              <a:path w="6751971" h="123562">
                <a:moveTo>
                  <a:pt x="6123609" y="73873"/>
                </a:moveTo>
                <a:lnTo>
                  <a:pt x="6111868" y="73873"/>
                </a:lnTo>
                <a:lnTo>
                  <a:pt x="6114654" y="89618"/>
                </a:lnTo>
                <a:lnTo>
                  <a:pt x="6116821" y="87686"/>
                </a:lnTo>
                <a:lnTo>
                  <a:pt x="6118778" y="85199"/>
                </a:lnTo>
                <a:lnTo>
                  <a:pt x="6120525" y="82155"/>
                </a:lnTo>
                <a:lnTo>
                  <a:pt x="6122272" y="79111"/>
                </a:lnTo>
                <a:lnTo>
                  <a:pt x="6123300" y="76350"/>
                </a:lnTo>
                <a:lnTo>
                  <a:pt x="6123609" y="73873"/>
                </a:lnTo>
                <a:close/>
              </a:path>
              <a:path w="6751971" h="123562">
                <a:moveTo>
                  <a:pt x="6111028" y="92977"/>
                </a:moveTo>
                <a:lnTo>
                  <a:pt x="6114654" y="89618"/>
                </a:lnTo>
                <a:lnTo>
                  <a:pt x="6111868" y="73873"/>
                </a:lnTo>
                <a:lnTo>
                  <a:pt x="6110983" y="76854"/>
                </a:lnTo>
                <a:lnTo>
                  <a:pt x="6109480" y="79479"/>
                </a:lnTo>
                <a:lnTo>
                  <a:pt x="6107357" y="81745"/>
                </a:lnTo>
                <a:lnTo>
                  <a:pt x="6106539" y="95244"/>
                </a:lnTo>
                <a:lnTo>
                  <a:pt x="6111028" y="92977"/>
                </a:lnTo>
                <a:close/>
              </a:path>
              <a:path w="6751971" h="123562">
                <a:moveTo>
                  <a:pt x="6095063" y="97427"/>
                </a:moveTo>
                <a:lnTo>
                  <a:pt x="6098313" y="97091"/>
                </a:lnTo>
                <a:lnTo>
                  <a:pt x="6101188" y="96419"/>
                </a:lnTo>
                <a:lnTo>
                  <a:pt x="6106539" y="95244"/>
                </a:lnTo>
                <a:lnTo>
                  <a:pt x="6107357" y="81745"/>
                </a:lnTo>
                <a:lnTo>
                  <a:pt x="6103642" y="85650"/>
                </a:lnTo>
                <a:lnTo>
                  <a:pt x="6098667" y="87602"/>
                </a:lnTo>
                <a:lnTo>
                  <a:pt x="6095063" y="97427"/>
                </a:lnTo>
                <a:close/>
              </a:path>
              <a:path w="6751971" h="123562">
                <a:moveTo>
                  <a:pt x="6080822" y="85535"/>
                </a:moveTo>
                <a:lnTo>
                  <a:pt x="6082591" y="97427"/>
                </a:lnTo>
                <a:lnTo>
                  <a:pt x="6095063" y="97427"/>
                </a:lnTo>
                <a:lnTo>
                  <a:pt x="6098667" y="87602"/>
                </a:lnTo>
                <a:lnTo>
                  <a:pt x="6085753" y="87602"/>
                </a:lnTo>
                <a:lnTo>
                  <a:pt x="6080822" y="85535"/>
                </a:lnTo>
                <a:close/>
              </a:path>
              <a:path w="6751971" h="123562">
                <a:moveTo>
                  <a:pt x="6077638" y="81399"/>
                </a:moveTo>
                <a:lnTo>
                  <a:pt x="6074454" y="77263"/>
                </a:lnTo>
                <a:lnTo>
                  <a:pt x="6075095" y="94372"/>
                </a:lnTo>
                <a:lnTo>
                  <a:pt x="6082591" y="97427"/>
                </a:lnTo>
                <a:lnTo>
                  <a:pt x="6080822" y="85535"/>
                </a:lnTo>
                <a:lnTo>
                  <a:pt x="6077638" y="81399"/>
                </a:lnTo>
                <a:close/>
              </a:path>
              <a:path w="6751971" h="123562">
                <a:moveTo>
                  <a:pt x="6110717" y="47087"/>
                </a:moveTo>
                <a:lnTo>
                  <a:pt x="6111846" y="51013"/>
                </a:lnTo>
                <a:lnTo>
                  <a:pt x="6112332" y="55925"/>
                </a:lnTo>
                <a:lnTo>
                  <a:pt x="6072862" y="55925"/>
                </a:lnTo>
                <a:lnTo>
                  <a:pt x="6069014" y="36212"/>
                </a:lnTo>
                <a:lnTo>
                  <a:pt x="6075095" y="94372"/>
                </a:lnTo>
                <a:lnTo>
                  <a:pt x="6074454" y="77263"/>
                </a:lnTo>
                <a:lnTo>
                  <a:pt x="6072751" y="71774"/>
                </a:lnTo>
                <a:lnTo>
                  <a:pt x="6072530" y="64931"/>
                </a:lnTo>
                <a:lnTo>
                  <a:pt x="6124604" y="64931"/>
                </a:lnTo>
                <a:lnTo>
                  <a:pt x="6112686" y="31689"/>
                </a:lnTo>
                <a:lnTo>
                  <a:pt x="6110717" y="47087"/>
                </a:lnTo>
                <a:close/>
              </a:path>
              <a:path w="6751971" h="123562">
                <a:moveTo>
                  <a:pt x="6059727" y="62600"/>
                </a:moveTo>
                <a:lnTo>
                  <a:pt x="6059771" y="64828"/>
                </a:lnTo>
                <a:lnTo>
                  <a:pt x="6062360" y="78137"/>
                </a:lnTo>
                <a:lnTo>
                  <a:pt x="6068948" y="88264"/>
                </a:lnTo>
                <a:lnTo>
                  <a:pt x="6075095" y="94372"/>
                </a:lnTo>
                <a:lnTo>
                  <a:pt x="6069014" y="36212"/>
                </a:lnTo>
                <a:lnTo>
                  <a:pt x="6067384" y="38130"/>
                </a:lnTo>
                <a:lnTo>
                  <a:pt x="6061641" y="49106"/>
                </a:lnTo>
                <a:lnTo>
                  <a:pt x="6059727" y="62600"/>
                </a:lnTo>
                <a:close/>
              </a:path>
              <a:path w="6751971" h="123562">
                <a:moveTo>
                  <a:pt x="6110717" y="47087"/>
                </a:moveTo>
                <a:lnTo>
                  <a:pt x="6112686" y="31689"/>
                </a:lnTo>
                <a:lnTo>
                  <a:pt x="6107954" y="29443"/>
                </a:lnTo>
                <a:lnTo>
                  <a:pt x="6103222" y="27196"/>
                </a:lnTo>
                <a:lnTo>
                  <a:pt x="6098335" y="26073"/>
                </a:lnTo>
                <a:lnTo>
                  <a:pt x="6093294" y="26073"/>
                </a:lnTo>
                <a:lnTo>
                  <a:pt x="6100215" y="35961"/>
                </a:lnTo>
                <a:lnTo>
                  <a:pt x="6105676" y="38690"/>
                </a:lnTo>
                <a:lnTo>
                  <a:pt x="6108949" y="44148"/>
                </a:lnTo>
                <a:lnTo>
                  <a:pt x="6110717" y="47087"/>
                </a:lnTo>
                <a:close/>
              </a:path>
              <a:path w="6751971" h="123562">
                <a:moveTo>
                  <a:pt x="6082481" y="37839"/>
                </a:moveTo>
                <a:lnTo>
                  <a:pt x="6087080" y="35961"/>
                </a:lnTo>
                <a:lnTo>
                  <a:pt x="6100215" y="35961"/>
                </a:lnTo>
                <a:lnTo>
                  <a:pt x="6093294" y="26073"/>
                </a:lnTo>
                <a:lnTo>
                  <a:pt x="6092262" y="26085"/>
                </a:lnTo>
                <a:lnTo>
                  <a:pt x="6082481" y="37839"/>
                </a:lnTo>
                <a:close/>
              </a:path>
              <a:path w="6751971" h="123562">
                <a:moveTo>
                  <a:pt x="6079309" y="28787"/>
                </a:moveTo>
                <a:lnTo>
                  <a:pt x="6069014" y="36212"/>
                </a:lnTo>
                <a:lnTo>
                  <a:pt x="6073083" y="50131"/>
                </a:lnTo>
                <a:lnTo>
                  <a:pt x="6075051" y="45355"/>
                </a:lnTo>
                <a:lnTo>
                  <a:pt x="6078766" y="41597"/>
                </a:lnTo>
                <a:lnTo>
                  <a:pt x="6082481" y="37839"/>
                </a:lnTo>
                <a:lnTo>
                  <a:pt x="6092262" y="26085"/>
                </a:lnTo>
                <a:lnTo>
                  <a:pt x="6079309" y="28787"/>
                </a:lnTo>
                <a:close/>
              </a:path>
              <a:path w="6751971" h="123562">
                <a:moveTo>
                  <a:pt x="6124604" y="64931"/>
                </a:moveTo>
                <a:lnTo>
                  <a:pt x="6124604" y="58129"/>
                </a:lnTo>
                <a:lnTo>
                  <a:pt x="6124251" y="53174"/>
                </a:lnTo>
                <a:lnTo>
                  <a:pt x="6123543" y="50068"/>
                </a:lnTo>
                <a:lnTo>
                  <a:pt x="6122747" y="45533"/>
                </a:lnTo>
                <a:lnTo>
                  <a:pt x="6121155" y="41566"/>
                </a:lnTo>
                <a:lnTo>
                  <a:pt x="6118767" y="38165"/>
                </a:lnTo>
                <a:lnTo>
                  <a:pt x="6116290" y="34596"/>
                </a:lnTo>
                <a:lnTo>
                  <a:pt x="6112686" y="31689"/>
                </a:lnTo>
                <a:lnTo>
                  <a:pt x="6124604" y="64931"/>
                </a:lnTo>
                <a:close/>
              </a:path>
              <a:path w="6751971" h="123562">
                <a:moveTo>
                  <a:pt x="6229792" y="27584"/>
                </a:moveTo>
                <a:lnTo>
                  <a:pt x="6217851" y="27584"/>
                </a:lnTo>
                <a:lnTo>
                  <a:pt x="6203324" y="80423"/>
                </a:lnTo>
                <a:lnTo>
                  <a:pt x="6189393" y="27584"/>
                </a:lnTo>
                <a:lnTo>
                  <a:pt x="6175993" y="27584"/>
                </a:lnTo>
                <a:lnTo>
                  <a:pt x="6162129" y="80738"/>
                </a:lnTo>
                <a:lnTo>
                  <a:pt x="6148464" y="27584"/>
                </a:lnTo>
                <a:lnTo>
                  <a:pt x="6135395" y="27584"/>
                </a:lnTo>
                <a:lnTo>
                  <a:pt x="6155893" y="95034"/>
                </a:lnTo>
                <a:lnTo>
                  <a:pt x="6168298" y="95034"/>
                </a:lnTo>
                <a:lnTo>
                  <a:pt x="6182295" y="42825"/>
                </a:lnTo>
                <a:lnTo>
                  <a:pt x="6196756" y="95034"/>
                </a:lnTo>
                <a:lnTo>
                  <a:pt x="6209161" y="95034"/>
                </a:lnTo>
                <a:lnTo>
                  <a:pt x="6229792" y="27584"/>
                </a:lnTo>
                <a:close/>
              </a:path>
              <a:path w="6751971" h="123562">
                <a:moveTo>
                  <a:pt x="6289362" y="57205"/>
                </a:moveTo>
                <a:lnTo>
                  <a:pt x="6290180" y="51873"/>
                </a:lnTo>
                <a:lnTo>
                  <a:pt x="6289495" y="36843"/>
                </a:lnTo>
                <a:lnTo>
                  <a:pt x="6289495" y="27899"/>
                </a:lnTo>
                <a:lnTo>
                  <a:pt x="6277886" y="27899"/>
                </a:lnTo>
                <a:lnTo>
                  <a:pt x="6289362" y="68877"/>
                </a:lnTo>
                <a:lnTo>
                  <a:pt x="6289362" y="57205"/>
                </a:lnTo>
                <a:close/>
              </a:path>
              <a:path w="6751971" h="123562">
                <a:moveTo>
                  <a:pt x="6340441" y="59829"/>
                </a:moveTo>
                <a:lnTo>
                  <a:pt x="6340427" y="58520"/>
                </a:lnTo>
                <a:lnTo>
                  <a:pt x="6338161" y="44894"/>
                </a:lnTo>
                <a:lnTo>
                  <a:pt x="6332017" y="34733"/>
                </a:lnTo>
                <a:lnTo>
                  <a:pt x="6328235" y="55526"/>
                </a:lnTo>
                <a:lnTo>
                  <a:pt x="6328302" y="91318"/>
                </a:lnTo>
                <a:lnTo>
                  <a:pt x="6333565" y="85874"/>
                </a:lnTo>
                <a:lnTo>
                  <a:pt x="6338722" y="74635"/>
                </a:lnTo>
                <a:lnTo>
                  <a:pt x="6340441" y="59829"/>
                </a:lnTo>
                <a:close/>
              </a:path>
              <a:path w="6751971" h="123562">
                <a:moveTo>
                  <a:pt x="6322685" y="39613"/>
                </a:moveTo>
                <a:lnTo>
                  <a:pt x="6325781" y="47045"/>
                </a:lnTo>
                <a:lnTo>
                  <a:pt x="6327417" y="50908"/>
                </a:lnTo>
                <a:lnTo>
                  <a:pt x="6328235" y="55526"/>
                </a:lnTo>
                <a:lnTo>
                  <a:pt x="6332017" y="34733"/>
                </a:lnTo>
                <a:lnTo>
                  <a:pt x="6326400" y="28876"/>
                </a:lnTo>
                <a:lnTo>
                  <a:pt x="6322685" y="39613"/>
                </a:lnTo>
                <a:close/>
              </a:path>
              <a:path w="6751971" h="123562">
                <a:moveTo>
                  <a:pt x="6306079" y="25947"/>
                </a:moveTo>
                <a:lnTo>
                  <a:pt x="6308799" y="35898"/>
                </a:lnTo>
                <a:lnTo>
                  <a:pt x="6317025" y="35898"/>
                </a:lnTo>
                <a:lnTo>
                  <a:pt x="6322685" y="39613"/>
                </a:lnTo>
                <a:lnTo>
                  <a:pt x="6326400" y="28876"/>
                </a:lnTo>
                <a:lnTo>
                  <a:pt x="6319567" y="25947"/>
                </a:lnTo>
                <a:lnTo>
                  <a:pt x="6306079" y="25947"/>
                </a:lnTo>
                <a:close/>
              </a:path>
              <a:path w="6751971" h="123562">
                <a:moveTo>
                  <a:pt x="6294492" y="31405"/>
                </a:moveTo>
                <a:lnTo>
                  <a:pt x="6294868" y="39823"/>
                </a:lnTo>
                <a:lnTo>
                  <a:pt x="6300529" y="35898"/>
                </a:lnTo>
                <a:lnTo>
                  <a:pt x="6308799" y="35898"/>
                </a:lnTo>
                <a:lnTo>
                  <a:pt x="6306079" y="25947"/>
                </a:lnTo>
                <a:lnTo>
                  <a:pt x="6301347" y="27206"/>
                </a:lnTo>
                <a:lnTo>
                  <a:pt x="6297323" y="29726"/>
                </a:lnTo>
                <a:lnTo>
                  <a:pt x="6294492" y="31405"/>
                </a:lnTo>
                <a:close/>
              </a:path>
              <a:path w="6751971" h="123562">
                <a:moveTo>
                  <a:pt x="6291883" y="33778"/>
                </a:moveTo>
                <a:lnTo>
                  <a:pt x="6289495" y="36843"/>
                </a:lnTo>
                <a:lnTo>
                  <a:pt x="6290180" y="51873"/>
                </a:lnTo>
                <a:lnTo>
                  <a:pt x="6291817" y="47674"/>
                </a:lnTo>
                <a:lnTo>
                  <a:pt x="6294868" y="39823"/>
                </a:lnTo>
                <a:lnTo>
                  <a:pt x="6294492" y="31405"/>
                </a:lnTo>
                <a:lnTo>
                  <a:pt x="6291883" y="33778"/>
                </a:lnTo>
                <a:close/>
              </a:path>
              <a:path w="6751971" h="123562">
                <a:moveTo>
                  <a:pt x="6328235" y="60900"/>
                </a:moveTo>
                <a:lnTo>
                  <a:pt x="6328235" y="69717"/>
                </a:lnTo>
                <a:lnTo>
                  <a:pt x="6326389" y="76340"/>
                </a:lnTo>
                <a:lnTo>
                  <a:pt x="6322696" y="80769"/>
                </a:lnTo>
                <a:lnTo>
                  <a:pt x="6319003" y="85199"/>
                </a:lnTo>
                <a:lnTo>
                  <a:pt x="6323172" y="95307"/>
                </a:lnTo>
                <a:lnTo>
                  <a:pt x="6328302" y="91318"/>
                </a:lnTo>
                <a:lnTo>
                  <a:pt x="6328235" y="60900"/>
                </a:lnTo>
                <a:close/>
              </a:path>
              <a:path w="6751971" h="123562">
                <a:moveTo>
                  <a:pt x="6296925" y="93963"/>
                </a:moveTo>
                <a:lnTo>
                  <a:pt x="6300551" y="96188"/>
                </a:lnTo>
                <a:lnTo>
                  <a:pt x="6305040" y="97301"/>
                </a:lnTo>
                <a:lnTo>
                  <a:pt x="6317201" y="97301"/>
                </a:lnTo>
                <a:lnTo>
                  <a:pt x="6323172" y="95307"/>
                </a:lnTo>
                <a:lnTo>
                  <a:pt x="6319003" y="85199"/>
                </a:lnTo>
                <a:lnTo>
                  <a:pt x="6314371" y="87414"/>
                </a:lnTo>
                <a:lnTo>
                  <a:pt x="6300573" y="87414"/>
                </a:lnTo>
                <a:lnTo>
                  <a:pt x="6296925" y="93963"/>
                </a:lnTo>
                <a:close/>
              </a:path>
              <a:path w="6751971" h="123562">
                <a:moveTo>
                  <a:pt x="6294912" y="83929"/>
                </a:moveTo>
                <a:lnTo>
                  <a:pt x="6291817" y="76959"/>
                </a:lnTo>
                <a:lnTo>
                  <a:pt x="6292436" y="90541"/>
                </a:lnTo>
                <a:lnTo>
                  <a:pt x="6294802" y="92704"/>
                </a:lnTo>
                <a:lnTo>
                  <a:pt x="6296925" y="93963"/>
                </a:lnTo>
                <a:lnTo>
                  <a:pt x="6300573" y="87414"/>
                </a:lnTo>
                <a:lnTo>
                  <a:pt x="6294912" y="83929"/>
                </a:lnTo>
                <a:close/>
              </a:path>
              <a:path w="6751971" h="123562">
                <a:moveTo>
                  <a:pt x="6277886" y="27899"/>
                </a:moveTo>
                <a:lnTo>
                  <a:pt x="6289826" y="121925"/>
                </a:lnTo>
                <a:lnTo>
                  <a:pt x="6289826" y="87476"/>
                </a:lnTo>
                <a:lnTo>
                  <a:pt x="6292436" y="90541"/>
                </a:lnTo>
                <a:lnTo>
                  <a:pt x="6291817" y="76959"/>
                </a:lnTo>
                <a:lnTo>
                  <a:pt x="6290180" y="73306"/>
                </a:lnTo>
                <a:lnTo>
                  <a:pt x="6289362" y="68877"/>
                </a:lnTo>
                <a:lnTo>
                  <a:pt x="6277886" y="27899"/>
                </a:lnTo>
                <a:close/>
              </a:path>
              <a:path w="6751971" h="123562">
                <a:moveTo>
                  <a:pt x="6358396" y="27584"/>
                </a:moveTo>
                <a:lnTo>
                  <a:pt x="6370337" y="95034"/>
                </a:lnTo>
                <a:lnTo>
                  <a:pt x="6370337" y="51453"/>
                </a:lnTo>
                <a:lnTo>
                  <a:pt x="6371951" y="47223"/>
                </a:lnTo>
                <a:lnTo>
                  <a:pt x="6375180" y="43549"/>
                </a:lnTo>
                <a:lnTo>
                  <a:pt x="6378408" y="39876"/>
                </a:lnTo>
                <a:lnTo>
                  <a:pt x="6383029" y="38039"/>
                </a:lnTo>
                <a:lnTo>
                  <a:pt x="6390404" y="38060"/>
                </a:lnTo>
                <a:lnTo>
                  <a:pt x="6392958" y="38354"/>
                </a:lnTo>
                <a:lnTo>
                  <a:pt x="6392958" y="26388"/>
                </a:lnTo>
                <a:lnTo>
                  <a:pt x="6391675" y="26262"/>
                </a:lnTo>
                <a:lnTo>
                  <a:pt x="6389109" y="26073"/>
                </a:lnTo>
                <a:lnTo>
                  <a:pt x="6384378" y="26073"/>
                </a:lnTo>
                <a:lnTo>
                  <a:pt x="6380199" y="27700"/>
                </a:lnTo>
                <a:lnTo>
                  <a:pt x="6376572" y="30954"/>
                </a:lnTo>
                <a:lnTo>
                  <a:pt x="6372946" y="34208"/>
                </a:lnTo>
                <a:lnTo>
                  <a:pt x="6370669" y="36969"/>
                </a:lnTo>
                <a:lnTo>
                  <a:pt x="6369740" y="39235"/>
                </a:lnTo>
                <a:lnTo>
                  <a:pt x="6358396" y="27584"/>
                </a:lnTo>
                <a:close/>
              </a:path>
              <a:path w="6751971" h="123562">
                <a:moveTo>
                  <a:pt x="6419072" y="38165"/>
                </a:moveTo>
                <a:lnTo>
                  <a:pt x="6424379" y="35520"/>
                </a:lnTo>
                <a:lnTo>
                  <a:pt x="6439902" y="35520"/>
                </a:lnTo>
                <a:lnTo>
                  <a:pt x="6445695" y="38627"/>
                </a:lnTo>
                <a:lnTo>
                  <a:pt x="6449056" y="44840"/>
                </a:lnTo>
                <a:lnTo>
                  <a:pt x="6451179" y="48787"/>
                </a:lnTo>
                <a:lnTo>
                  <a:pt x="6452240" y="53909"/>
                </a:lnTo>
                <a:lnTo>
                  <a:pt x="6455226" y="34323"/>
                </a:lnTo>
                <a:lnTo>
                  <a:pt x="6448901" y="28529"/>
                </a:lnTo>
                <a:lnTo>
                  <a:pt x="6441162" y="25632"/>
                </a:lnTo>
                <a:lnTo>
                  <a:pt x="6430845" y="25647"/>
                </a:lnTo>
                <a:lnTo>
                  <a:pt x="6419072" y="38165"/>
                </a:lnTo>
                <a:close/>
              </a:path>
              <a:path w="6751971" h="123562">
                <a:moveTo>
                  <a:pt x="6417778" y="28348"/>
                </a:moveTo>
                <a:lnTo>
                  <a:pt x="6407596" y="35709"/>
                </a:lnTo>
                <a:lnTo>
                  <a:pt x="6412438" y="48745"/>
                </a:lnTo>
                <a:lnTo>
                  <a:pt x="6415755" y="43455"/>
                </a:lnTo>
                <a:lnTo>
                  <a:pt x="6419072" y="38165"/>
                </a:lnTo>
                <a:lnTo>
                  <a:pt x="6430845" y="25647"/>
                </a:lnTo>
                <a:lnTo>
                  <a:pt x="6417778" y="28348"/>
                </a:lnTo>
                <a:close/>
              </a:path>
              <a:path w="6751971" h="123562">
                <a:moveTo>
                  <a:pt x="6410780" y="69780"/>
                </a:moveTo>
                <a:lnTo>
                  <a:pt x="6410780" y="55127"/>
                </a:lnTo>
                <a:lnTo>
                  <a:pt x="6407596" y="35709"/>
                </a:lnTo>
                <a:lnTo>
                  <a:pt x="6412881" y="94351"/>
                </a:lnTo>
                <a:lnTo>
                  <a:pt x="6412438" y="75762"/>
                </a:lnTo>
                <a:lnTo>
                  <a:pt x="6410780" y="69780"/>
                </a:lnTo>
                <a:close/>
              </a:path>
              <a:path w="6751971" h="123562">
                <a:moveTo>
                  <a:pt x="6456353" y="86847"/>
                </a:moveTo>
                <a:lnTo>
                  <a:pt x="6457941" y="84662"/>
                </a:lnTo>
                <a:lnTo>
                  <a:pt x="6463019" y="73425"/>
                </a:lnTo>
                <a:lnTo>
                  <a:pt x="6464712" y="59892"/>
                </a:lnTo>
                <a:lnTo>
                  <a:pt x="6464667" y="57614"/>
                </a:lnTo>
                <a:lnTo>
                  <a:pt x="6462003" y="44193"/>
                </a:lnTo>
                <a:lnTo>
                  <a:pt x="6456353" y="86847"/>
                </a:lnTo>
                <a:close/>
              </a:path>
              <a:path w="6751971" h="123562">
                <a:moveTo>
                  <a:pt x="6456353" y="86847"/>
                </a:moveTo>
                <a:lnTo>
                  <a:pt x="6462003" y="44193"/>
                </a:lnTo>
                <a:lnTo>
                  <a:pt x="6455226" y="34323"/>
                </a:lnTo>
                <a:lnTo>
                  <a:pt x="6452240" y="53909"/>
                </a:lnTo>
                <a:lnTo>
                  <a:pt x="6452240" y="67176"/>
                </a:lnTo>
                <a:lnTo>
                  <a:pt x="6450770" y="73506"/>
                </a:lnTo>
                <a:lnTo>
                  <a:pt x="6447829" y="79195"/>
                </a:lnTo>
                <a:lnTo>
                  <a:pt x="6446889" y="94305"/>
                </a:lnTo>
                <a:lnTo>
                  <a:pt x="6456353" y="86847"/>
                </a:lnTo>
                <a:close/>
              </a:path>
              <a:path w="6751971" h="123562">
                <a:moveTo>
                  <a:pt x="6447829" y="79195"/>
                </a:moveTo>
                <a:lnTo>
                  <a:pt x="6444888" y="84884"/>
                </a:lnTo>
                <a:lnTo>
                  <a:pt x="6439460" y="87728"/>
                </a:lnTo>
                <a:lnTo>
                  <a:pt x="6424335" y="87728"/>
                </a:lnTo>
                <a:lnTo>
                  <a:pt x="6419072" y="85335"/>
                </a:lnTo>
                <a:lnTo>
                  <a:pt x="6415755" y="80549"/>
                </a:lnTo>
                <a:lnTo>
                  <a:pt x="6420642" y="97490"/>
                </a:lnTo>
                <a:lnTo>
                  <a:pt x="6433640" y="97396"/>
                </a:lnTo>
                <a:lnTo>
                  <a:pt x="6446889" y="94305"/>
                </a:lnTo>
                <a:lnTo>
                  <a:pt x="6447829" y="79195"/>
                </a:lnTo>
                <a:close/>
              </a:path>
              <a:path w="6751971" h="123562">
                <a:moveTo>
                  <a:pt x="6415755" y="80549"/>
                </a:moveTo>
                <a:lnTo>
                  <a:pt x="6412438" y="75762"/>
                </a:lnTo>
                <a:lnTo>
                  <a:pt x="6412881" y="94351"/>
                </a:lnTo>
                <a:lnTo>
                  <a:pt x="6420642" y="97490"/>
                </a:lnTo>
                <a:lnTo>
                  <a:pt x="6415755" y="80549"/>
                </a:lnTo>
                <a:close/>
              </a:path>
              <a:path w="6751971" h="123562">
                <a:moveTo>
                  <a:pt x="6398508" y="62789"/>
                </a:moveTo>
                <a:lnTo>
                  <a:pt x="6398529" y="64337"/>
                </a:lnTo>
                <a:lnTo>
                  <a:pt x="6400881" y="77665"/>
                </a:lnTo>
                <a:lnTo>
                  <a:pt x="6407132" y="88075"/>
                </a:lnTo>
                <a:lnTo>
                  <a:pt x="6412881" y="94351"/>
                </a:lnTo>
                <a:lnTo>
                  <a:pt x="6407596" y="35709"/>
                </a:lnTo>
                <a:lnTo>
                  <a:pt x="6405694" y="38026"/>
                </a:lnTo>
                <a:lnTo>
                  <a:pt x="6400304" y="49038"/>
                </a:lnTo>
                <a:lnTo>
                  <a:pt x="6398508" y="62789"/>
                </a:lnTo>
                <a:close/>
              </a:path>
              <a:path w="6751971" h="123562">
                <a:moveTo>
                  <a:pt x="6482600" y="2520"/>
                </a:moveTo>
                <a:lnTo>
                  <a:pt x="6482600" y="15619"/>
                </a:lnTo>
                <a:lnTo>
                  <a:pt x="6494541" y="15619"/>
                </a:lnTo>
                <a:lnTo>
                  <a:pt x="6494541" y="2520"/>
                </a:lnTo>
                <a:lnTo>
                  <a:pt x="6482600" y="2520"/>
                </a:lnTo>
                <a:close/>
              </a:path>
              <a:path w="6751971" h="123562">
                <a:moveTo>
                  <a:pt x="6494541" y="27899"/>
                </a:moveTo>
                <a:lnTo>
                  <a:pt x="6482600" y="27899"/>
                </a:lnTo>
                <a:lnTo>
                  <a:pt x="6483949" y="122240"/>
                </a:lnTo>
                <a:lnTo>
                  <a:pt x="6489234" y="120183"/>
                </a:lnTo>
                <a:lnTo>
                  <a:pt x="6492020" y="116068"/>
                </a:lnTo>
                <a:lnTo>
                  <a:pt x="6493701" y="113633"/>
                </a:lnTo>
                <a:lnTo>
                  <a:pt x="6494541" y="109959"/>
                </a:lnTo>
                <a:lnTo>
                  <a:pt x="6494541" y="27899"/>
                </a:lnTo>
                <a:close/>
              </a:path>
              <a:path w="6751971" h="123562">
                <a:moveTo>
                  <a:pt x="6483949" y="122240"/>
                </a:moveTo>
                <a:lnTo>
                  <a:pt x="6482600" y="27899"/>
                </a:lnTo>
                <a:lnTo>
                  <a:pt x="6482600" y="107713"/>
                </a:lnTo>
                <a:lnTo>
                  <a:pt x="6482059" y="110012"/>
                </a:lnTo>
                <a:lnTo>
                  <a:pt x="6479891" y="111481"/>
                </a:lnTo>
                <a:lnTo>
                  <a:pt x="6476674" y="111933"/>
                </a:lnTo>
                <a:lnTo>
                  <a:pt x="6476166" y="122240"/>
                </a:lnTo>
                <a:lnTo>
                  <a:pt x="6483949" y="122240"/>
                </a:lnTo>
                <a:close/>
              </a:path>
              <a:path w="6751971" h="123562">
                <a:moveTo>
                  <a:pt x="6473700" y="122135"/>
                </a:moveTo>
                <a:lnTo>
                  <a:pt x="6476166" y="122240"/>
                </a:lnTo>
                <a:lnTo>
                  <a:pt x="6476674" y="111933"/>
                </a:lnTo>
                <a:lnTo>
                  <a:pt x="6471323" y="112101"/>
                </a:lnTo>
                <a:lnTo>
                  <a:pt x="6471323" y="121925"/>
                </a:lnTo>
                <a:lnTo>
                  <a:pt x="6473700" y="122135"/>
                </a:lnTo>
                <a:close/>
              </a:path>
              <a:path w="6751971" h="123562">
                <a:moveTo>
                  <a:pt x="6576466" y="73873"/>
                </a:moveTo>
                <a:lnTo>
                  <a:pt x="6564725" y="73873"/>
                </a:lnTo>
                <a:lnTo>
                  <a:pt x="6567511" y="89618"/>
                </a:lnTo>
                <a:lnTo>
                  <a:pt x="6569678" y="87686"/>
                </a:lnTo>
                <a:lnTo>
                  <a:pt x="6571635" y="85199"/>
                </a:lnTo>
                <a:lnTo>
                  <a:pt x="6573382" y="82155"/>
                </a:lnTo>
                <a:lnTo>
                  <a:pt x="6575129" y="79111"/>
                </a:lnTo>
                <a:lnTo>
                  <a:pt x="6576157" y="76350"/>
                </a:lnTo>
                <a:lnTo>
                  <a:pt x="6576466" y="73873"/>
                </a:lnTo>
                <a:close/>
              </a:path>
              <a:path w="6751971" h="123562">
                <a:moveTo>
                  <a:pt x="6563885" y="92977"/>
                </a:moveTo>
                <a:lnTo>
                  <a:pt x="6567511" y="89618"/>
                </a:lnTo>
                <a:lnTo>
                  <a:pt x="6564725" y="73873"/>
                </a:lnTo>
                <a:lnTo>
                  <a:pt x="6563840" y="76854"/>
                </a:lnTo>
                <a:lnTo>
                  <a:pt x="6562337" y="79479"/>
                </a:lnTo>
                <a:lnTo>
                  <a:pt x="6560214" y="81745"/>
                </a:lnTo>
                <a:lnTo>
                  <a:pt x="6559396" y="95244"/>
                </a:lnTo>
                <a:lnTo>
                  <a:pt x="6563885" y="92977"/>
                </a:lnTo>
                <a:close/>
              </a:path>
              <a:path w="6751971" h="123562">
                <a:moveTo>
                  <a:pt x="6547920" y="97427"/>
                </a:moveTo>
                <a:lnTo>
                  <a:pt x="6551170" y="97091"/>
                </a:lnTo>
                <a:lnTo>
                  <a:pt x="6554045" y="96419"/>
                </a:lnTo>
                <a:lnTo>
                  <a:pt x="6559396" y="95244"/>
                </a:lnTo>
                <a:lnTo>
                  <a:pt x="6560214" y="81745"/>
                </a:lnTo>
                <a:lnTo>
                  <a:pt x="6556499" y="85650"/>
                </a:lnTo>
                <a:lnTo>
                  <a:pt x="6551524" y="87602"/>
                </a:lnTo>
                <a:lnTo>
                  <a:pt x="6547920" y="97427"/>
                </a:lnTo>
                <a:close/>
              </a:path>
              <a:path w="6751971" h="123562">
                <a:moveTo>
                  <a:pt x="6533679" y="85535"/>
                </a:moveTo>
                <a:lnTo>
                  <a:pt x="6535448" y="97427"/>
                </a:lnTo>
                <a:lnTo>
                  <a:pt x="6547920" y="97427"/>
                </a:lnTo>
                <a:lnTo>
                  <a:pt x="6551524" y="87602"/>
                </a:lnTo>
                <a:lnTo>
                  <a:pt x="6538610" y="87602"/>
                </a:lnTo>
                <a:lnTo>
                  <a:pt x="6533679" y="85535"/>
                </a:lnTo>
                <a:close/>
              </a:path>
              <a:path w="6751971" h="123562">
                <a:moveTo>
                  <a:pt x="6530495" y="81399"/>
                </a:moveTo>
                <a:lnTo>
                  <a:pt x="6527311" y="77263"/>
                </a:lnTo>
                <a:lnTo>
                  <a:pt x="6527952" y="94372"/>
                </a:lnTo>
                <a:lnTo>
                  <a:pt x="6535448" y="97427"/>
                </a:lnTo>
                <a:lnTo>
                  <a:pt x="6533679" y="85535"/>
                </a:lnTo>
                <a:lnTo>
                  <a:pt x="6530495" y="81399"/>
                </a:lnTo>
                <a:close/>
              </a:path>
              <a:path w="6751971" h="123562">
                <a:moveTo>
                  <a:pt x="6563574" y="47087"/>
                </a:moveTo>
                <a:lnTo>
                  <a:pt x="6564703" y="51013"/>
                </a:lnTo>
                <a:lnTo>
                  <a:pt x="6565189" y="55925"/>
                </a:lnTo>
                <a:lnTo>
                  <a:pt x="6525719" y="55925"/>
                </a:lnTo>
                <a:lnTo>
                  <a:pt x="6521872" y="36212"/>
                </a:lnTo>
                <a:lnTo>
                  <a:pt x="6527952" y="94372"/>
                </a:lnTo>
                <a:lnTo>
                  <a:pt x="6527311" y="77263"/>
                </a:lnTo>
                <a:lnTo>
                  <a:pt x="6525609" y="71774"/>
                </a:lnTo>
                <a:lnTo>
                  <a:pt x="6525387" y="64931"/>
                </a:lnTo>
                <a:lnTo>
                  <a:pt x="6577461" y="64931"/>
                </a:lnTo>
                <a:lnTo>
                  <a:pt x="6565543" y="31689"/>
                </a:lnTo>
                <a:lnTo>
                  <a:pt x="6563574" y="47087"/>
                </a:lnTo>
                <a:close/>
              </a:path>
              <a:path w="6751971" h="123562">
                <a:moveTo>
                  <a:pt x="6512585" y="62600"/>
                </a:moveTo>
                <a:lnTo>
                  <a:pt x="6512628" y="64828"/>
                </a:lnTo>
                <a:lnTo>
                  <a:pt x="6515217" y="78137"/>
                </a:lnTo>
                <a:lnTo>
                  <a:pt x="6521805" y="88264"/>
                </a:lnTo>
                <a:lnTo>
                  <a:pt x="6527952" y="94372"/>
                </a:lnTo>
                <a:lnTo>
                  <a:pt x="6521872" y="36212"/>
                </a:lnTo>
                <a:lnTo>
                  <a:pt x="6520241" y="38130"/>
                </a:lnTo>
                <a:lnTo>
                  <a:pt x="6514499" y="49106"/>
                </a:lnTo>
                <a:lnTo>
                  <a:pt x="6512585" y="62600"/>
                </a:lnTo>
                <a:close/>
              </a:path>
              <a:path w="6751971" h="123562">
                <a:moveTo>
                  <a:pt x="6563574" y="47087"/>
                </a:moveTo>
                <a:lnTo>
                  <a:pt x="6565543" y="31689"/>
                </a:lnTo>
                <a:lnTo>
                  <a:pt x="6560811" y="29443"/>
                </a:lnTo>
                <a:lnTo>
                  <a:pt x="6556079" y="27196"/>
                </a:lnTo>
                <a:lnTo>
                  <a:pt x="6551192" y="26073"/>
                </a:lnTo>
                <a:lnTo>
                  <a:pt x="6546151" y="26073"/>
                </a:lnTo>
                <a:lnTo>
                  <a:pt x="6553072" y="35961"/>
                </a:lnTo>
                <a:lnTo>
                  <a:pt x="6558534" y="38690"/>
                </a:lnTo>
                <a:lnTo>
                  <a:pt x="6561806" y="44148"/>
                </a:lnTo>
                <a:lnTo>
                  <a:pt x="6563574" y="47087"/>
                </a:lnTo>
                <a:close/>
              </a:path>
              <a:path w="6751971" h="123562">
                <a:moveTo>
                  <a:pt x="6535338" y="37839"/>
                </a:moveTo>
                <a:lnTo>
                  <a:pt x="6539937" y="35961"/>
                </a:lnTo>
                <a:lnTo>
                  <a:pt x="6553072" y="35961"/>
                </a:lnTo>
                <a:lnTo>
                  <a:pt x="6546151" y="26073"/>
                </a:lnTo>
                <a:lnTo>
                  <a:pt x="6545119" y="26085"/>
                </a:lnTo>
                <a:lnTo>
                  <a:pt x="6535338" y="37839"/>
                </a:lnTo>
                <a:close/>
              </a:path>
              <a:path w="6751971" h="123562">
                <a:moveTo>
                  <a:pt x="6532166" y="28787"/>
                </a:moveTo>
                <a:lnTo>
                  <a:pt x="6521872" y="36212"/>
                </a:lnTo>
                <a:lnTo>
                  <a:pt x="6525940" y="50131"/>
                </a:lnTo>
                <a:lnTo>
                  <a:pt x="6527908" y="45355"/>
                </a:lnTo>
                <a:lnTo>
                  <a:pt x="6531623" y="41597"/>
                </a:lnTo>
                <a:lnTo>
                  <a:pt x="6535338" y="37839"/>
                </a:lnTo>
                <a:lnTo>
                  <a:pt x="6545119" y="26085"/>
                </a:lnTo>
                <a:lnTo>
                  <a:pt x="6532166" y="28787"/>
                </a:lnTo>
                <a:close/>
              </a:path>
              <a:path w="6751971" h="123562">
                <a:moveTo>
                  <a:pt x="6577461" y="64931"/>
                </a:moveTo>
                <a:lnTo>
                  <a:pt x="6577461" y="58129"/>
                </a:lnTo>
                <a:lnTo>
                  <a:pt x="6577108" y="53174"/>
                </a:lnTo>
                <a:lnTo>
                  <a:pt x="6576400" y="50068"/>
                </a:lnTo>
                <a:lnTo>
                  <a:pt x="6575604" y="45533"/>
                </a:lnTo>
                <a:lnTo>
                  <a:pt x="6574012" y="41566"/>
                </a:lnTo>
                <a:lnTo>
                  <a:pt x="6571624" y="38165"/>
                </a:lnTo>
                <a:lnTo>
                  <a:pt x="6569147" y="34596"/>
                </a:lnTo>
                <a:lnTo>
                  <a:pt x="6565543" y="31689"/>
                </a:lnTo>
                <a:lnTo>
                  <a:pt x="6577461" y="64931"/>
                </a:lnTo>
                <a:close/>
              </a:path>
              <a:path w="6751971" h="123562">
                <a:moveTo>
                  <a:pt x="6651803" y="71165"/>
                </a:moveTo>
                <a:lnTo>
                  <a:pt x="6640194" y="71165"/>
                </a:lnTo>
                <a:lnTo>
                  <a:pt x="6641852" y="90783"/>
                </a:lnTo>
                <a:lnTo>
                  <a:pt x="6647159" y="86647"/>
                </a:lnTo>
                <a:lnTo>
                  <a:pt x="6650476" y="80108"/>
                </a:lnTo>
                <a:lnTo>
                  <a:pt x="6651803" y="71165"/>
                </a:lnTo>
                <a:close/>
              </a:path>
              <a:path w="6751971" h="123562">
                <a:moveTo>
                  <a:pt x="6640194" y="71165"/>
                </a:moveTo>
                <a:lnTo>
                  <a:pt x="6639088" y="76162"/>
                </a:lnTo>
                <a:lnTo>
                  <a:pt x="6637087" y="80097"/>
                </a:lnTo>
                <a:lnTo>
                  <a:pt x="6634190" y="82973"/>
                </a:lnTo>
                <a:lnTo>
                  <a:pt x="6631294" y="85849"/>
                </a:lnTo>
                <a:lnTo>
                  <a:pt x="6636545" y="94919"/>
                </a:lnTo>
                <a:lnTo>
                  <a:pt x="6641852" y="90783"/>
                </a:lnTo>
                <a:lnTo>
                  <a:pt x="6640194" y="71165"/>
                </a:lnTo>
                <a:close/>
              </a:path>
              <a:path w="6751971" h="123562">
                <a:moveTo>
                  <a:pt x="6629757" y="96986"/>
                </a:moveTo>
                <a:lnTo>
                  <a:pt x="6636545" y="94919"/>
                </a:lnTo>
                <a:lnTo>
                  <a:pt x="6631294" y="85849"/>
                </a:lnTo>
                <a:lnTo>
                  <a:pt x="6627369" y="87288"/>
                </a:lnTo>
                <a:lnTo>
                  <a:pt x="6622416" y="87288"/>
                </a:lnTo>
                <a:lnTo>
                  <a:pt x="6621487" y="96986"/>
                </a:lnTo>
                <a:lnTo>
                  <a:pt x="6629757" y="96986"/>
                </a:lnTo>
                <a:close/>
              </a:path>
              <a:path w="6751971" h="123562">
                <a:moveTo>
                  <a:pt x="6615959" y="87288"/>
                </a:moveTo>
                <a:lnTo>
                  <a:pt x="6611227" y="84978"/>
                </a:lnTo>
                <a:lnTo>
                  <a:pt x="6612200" y="96986"/>
                </a:lnTo>
                <a:lnTo>
                  <a:pt x="6621487" y="96986"/>
                </a:lnTo>
                <a:lnTo>
                  <a:pt x="6622416" y="87288"/>
                </a:lnTo>
                <a:lnTo>
                  <a:pt x="6615959" y="87288"/>
                </a:lnTo>
                <a:close/>
              </a:path>
              <a:path w="6751971" h="123562">
                <a:moveTo>
                  <a:pt x="6611227" y="84978"/>
                </a:moveTo>
                <a:lnTo>
                  <a:pt x="6608219" y="80360"/>
                </a:lnTo>
                <a:lnTo>
                  <a:pt x="6605212" y="75742"/>
                </a:lnTo>
                <a:lnTo>
                  <a:pt x="6603709" y="70053"/>
                </a:lnTo>
                <a:lnTo>
                  <a:pt x="6603709" y="56575"/>
                </a:lnTo>
                <a:lnTo>
                  <a:pt x="6604770" y="50928"/>
                </a:lnTo>
                <a:lnTo>
                  <a:pt x="6606893" y="46352"/>
                </a:lnTo>
                <a:lnTo>
                  <a:pt x="6606119" y="28928"/>
                </a:lnTo>
                <a:lnTo>
                  <a:pt x="6600060" y="35520"/>
                </a:lnTo>
                <a:lnTo>
                  <a:pt x="6604792" y="93764"/>
                </a:lnTo>
                <a:lnTo>
                  <a:pt x="6612200" y="96986"/>
                </a:lnTo>
                <a:lnTo>
                  <a:pt x="6611227" y="84978"/>
                </a:lnTo>
                <a:close/>
              </a:path>
              <a:path w="6751971" h="123562">
                <a:moveTo>
                  <a:pt x="6590972" y="63167"/>
                </a:moveTo>
                <a:lnTo>
                  <a:pt x="6590972" y="63321"/>
                </a:lnTo>
                <a:lnTo>
                  <a:pt x="6593067" y="76512"/>
                </a:lnTo>
                <a:lnTo>
                  <a:pt x="6599264" y="87319"/>
                </a:lnTo>
                <a:lnTo>
                  <a:pt x="6604792" y="93764"/>
                </a:lnTo>
                <a:lnTo>
                  <a:pt x="6600060" y="35520"/>
                </a:lnTo>
                <a:lnTo>
                  <a:pt x="6597895" y="38163"/>
                </a:lnTo>
                <a:lnTo>
                  <a:pt x="6592703" y="49166"/>
                </a:lnTo>
                <a:lnTo>
                  <a:pt x="6590972" y="63167"/>
                </a:lnTo>
                <a:close/>
              </a:path>
              <a:path w="6751971" h="123562">
                <a:moveTo>
                  <a:pt x="6639486" y="46100"/>
                </a:moveTo>
                <a:lnTo>
                  <a:pt x="6640194" y="50257"/>
                </a:lnTo>
                <a:lnTo>
                  <a:pt x="6651803" y="50257"/>
                </a:lnTo>
                <a:lnTo>
                  <a:pt x="6650786" y="41230"/>
                </a:lnTo>
                <a:lnTo>
                  <a:pt x="6647767" y="34869"/>
                </a:lnTo>
                <a:lnTo>
                  <a:pt x="6642748" y="31174"/>
                </a:lnTo>
                <a:lnTo>
                  <a:pt x="6639486" y="46100"/>
                </a:lnTo>
                <a:close/>
              </a:path>
              <a:path w="6751971" h="123562">
                <a:moveTo>
                  <a:pt x="6632830" y="37147"/>
                </a:moveTo>
                <a:lnTo>
                  <a:pt x="6635350" y="39897"/>
                </a:lnTo>
                <a:lnTo>
                  <a:pt x="6637872" y="42647"/>
                </a:lnTo>
                <a:lnTo>
                  <a:pt x="6639486" y="46100"/>
                </a:lnTo>
                <a:lnTo>
                  <a:pt x="6642748" y="31174"/>
                </a:lnTo>
                <a:lnTo>
                  <a:pt x="6637728" y="27480"/>
                </a:lnTo>
                <a:lnTo>
                  <a:pt x="6632830" y="37147"/>
                </a:lnTo>
                <a:close/>
              </a:path>
              <a:path w="6751971" h="123562">
                <a:moveTo>
                  <a:pt x="6615605" y="35772"/>
                </a:moveTo>
                <a:lnTo>
                  <a:pt x="6628784" y="35772"/>
                </a:lnTo>
                <a:lnTo>
                  <a:pt x="6632830" y="37147"/>
                </a:lnTo>
                <a:lnTo>
                  <a:pt x="6637728" y="27480"/>
                </a:lnTo>
                <a:lnTo>
                  <a:pt x="6631216" y="25632"/>
                </a:lnTo>
                <a:lnTo>
                  <a:pt x="6623212" y="25632"/>
                </a:lnTo>
                <a:lnTo>
                  <a:pt x="6615605" y="35772"/>
                </a:lnTo>
                <a:close/>
              </a:path>
              <a:path w="6751971" h="123562">
                <a:moveTo>
                  <a:pt x="6613836" y="25632"/>
                </a:moveTo>
                <a:lnTo>
                  <a:pt x="6606119" y="28928"/>
                </a:lnTo>
                <a:lnTo>
                  <a:pt x="6606893" y="46352"/>
                </a:lnTo>
                <a:lnTo>
                  <a:pt x="6610165" y="39299"/>
                </a:lnTo>
                <a:lnTo>
                  <a:pt x="6615605" y="35772"/>
                </a:lnTo>
                <a:lnTo>
                  <a:pt x="6623212" y="25632"/>
                </a:lnTo>
                <a:lnTo>
                  <a:pt x="6613836" y="25632"/>
                </a:lnTo>
                <a:close/>
              </a:path>
              <a:path w="6751971" h="123562">
                <a:moveTo>
                  <a:pt x="6678205" y="8754"/>
                </a:moveTo>
                <a:lnTo>
                  <a:pt x="6666131" y="8754"/>
                </a:lnTo>
                <a:lnTo>
                  <a:pt x="6666131" y="27584"/>
                </a:lnTo>
                <a:lnTo>
                  <a:pt x="6656513" y="27584"/>
                </a:lnTo>
                <a:lnTo>
                  <a:pt x="6656513" y="36843"/>
                </a:lnTo>
                <a:lnTo>
                  <a:pt x="6666131" y="36843"/>
                </a:lnTo>
                <a:lnTo>
                  <a:pt x="6667126" y="89334"/>
                </a:lnTo>
                <a:lnTo>
                  <a:pt x="6678205" y="8754"/>
                </a:lnTo>
                <a:close/>
              </a:path>
              <a:path w="6751971" h="123562">
                <a:moveTo>
                  <a:pt x="6678205" y="8754"/>
                </a:moveTo>
                <a:lnTo>
                  <a:pt x="6667126" y="89334"/>
                </a:lnTo>
                <a:lnTo>
                  <a:pt x="6669116" y="92042"/>
                </a:lnTo>
                <a:lnTo>
                  <a:pt x="6671107" y="94750"/>
                </a:lnTo>
                <a:lnTo>
                  <a:pt x="6674888" y="96104"/>
                </a:lnTo>
                <a:lnTo>
                  <a:pt x="6678205" y="83215"/>
                </a:lnTo>
                <a:lnTo>
                  <a:pt x="6678205" y="8754"/>
                </a:lnTo>
                <a:close/>
              </a:path>
              <a:path w="6751971" h="123562">
                <a:moveTo>
                  <a:pt x="6666131" y="81494"/>
                </a:moveTo>
                <a:lnTo>
                  <a:pt x="6666131" y="85818"/>
                </a:lnTo>
                <a:lnTo>
                  <a:pt x="6667126" y="89334"/>
                </a:lnTo>
                <a:lnTo>
                  <a:pt x="6666131" y="36843"/>
                </a:lnTo>
                <a:lnTo>
                  <a:pt x="6666131" y="81494"/>
                </a:lnTo>
                <a:close/>
              </a:path>
              <a:path w="6751971" h="123562">
                <a:moveTo>
                  <a:pt x="6678205" y="27584"/>
                </a:moveTo>
                <a:lnTo>
                  <a:pt x="6678205" y="36843"/>
                </a:lnTo>
                <a:lnTo>
                  <a:pt x="6689548" y="36843"/>
                </a:lnTo>
                <a:lnTo>
                  <a:pt x="6689548" y="27584"/>
                </a:lnTo>
                <a:lnTo>
                  <a:pt x="6678205" y="27584"/>
                </a:lnTo>
                <a:close/>
              </a:path>
              <a:path w="6751971" h="123562">
                <a:moveTo>
                  <a:pt x="6683202" y="86280"/>
                </a:moveTo>
                <a:lnTo>
                  <a:pt x="6683788" y="96020"/>
                </a:lnTo>
                <a:lnTo>
                  <a:pt x="6686751" y="95685"/>
                </a:lnTo>
                <a:lnTo>
                  <a:pt x="6689548" y="95034"/>
                </a:lnTo>
                <a:lnTo>
                  <a:pt x="6689548" y="86091"/>
                </a:lnTo>
                <a:lnTo>
                  <a:pt x="6685944" y="86280"/>
                </a:lnTo>
                <a:lnTo>
                  <a:pt x="6683202" y="86280"/>
                </a:lnTo>
                <a:close/>
              </a:path>
              <a:path w="6751971" h="123562">
                <a:moveTo>
                  <a:pt x="6680725" y="85587"/>
                </a:moveTo>
                <a:lnTo>
                  <a:pt x="6678205" y="83215"/>
                </a:lnTo>
                <a:lnTo>
                  <a:pt x="6680460" y="96104"/>
                </a:lnTo>
                <a:lnTo>
                  <a:pt x="6683788" y="96020"/>
                </a:lnTo>
                <a:lnTo>
                  <a:pt x="6683202" y="86280"/>
                </a:lnTo>
                <a:lnTo>
                  <a:pt x="6680725" y="85587"/>
                </a:lnTo>
                <a:close/>
              </a:path>
              <a:path w="6751971" h="123562">
                <a:moveTo>
                  <a:pt x="6751971" y="75511"/>
                </a:moveTo>
                <a:lnTo>
                  <a:pt x="6751971" y="69297"/>
                </a:lnTo>
                <a:lnTo>
                  <a:pt x="6749649" y="64741"/>
                </a:lnTo>
                <a:lnTo>
                  <a:pt x="6745005" y="61844"/>
                </a:lnTo>
                <a:lnTo>
                  <a:pt x="6742087" y="59997"/>
                </a:lnTo>
                <a:lnTo>
                  <a:pt x="6738814" y="71732"/>
                </a:lnTo>
                <a:lnTo>
                  <a:pt x="6740163" y="73936"/>
                </a:lnTo>
                <a:lnTo>
                  <a:pt x="6744772" y="91066"/>
                </a:lnTo>
                <a:lnTo>
                  <a:pt x="6749572" y="86700"/>
                </a:lnTo>
                <a:lnTo>
                  <a:pt x="6751971" y="81515"/>
                </a:lnTo>
                <a:lnTo>
                  <a:pt x="6751971" y="75511"/>
                </a:lnTo>
                <a:close/>
              </a:path>
              <a:path w="6751971" h="123562">
                <a:moveTo>
                  <a:pt x="6736337" y="58087"/>
                </a:moveTo>
                <a:lnTo>
                  <a:pt x="6727758" y="56113"/>
                </a:lnTo>
                <a:lnTo>
                  <a:pt x="6730986" y="68226"/>
                </a:lnTo>
                <a:lnTo>
                  <a:pt x="6734392" y="69297"/>
                </a:lnTo>
                <a:lnTo>
                  <a:pt x="6736116" y="70220"/>
                </a:lnTo>
                <a:lnTo>
                  <a:pt x="6738814" y="71732"/>
                </a:lnTo>
                <a:lnTo>
                  <a:pt x="6742087" y="59997"/>
                </a:lnTo>
                <a:lnTo>
                  <a:pt x="6736337" y="58087"/>
                </a:lnTo>
                <a:close/>
              </a:path>
              <a:path w="6751971" h="123562">
                <a:moveTo>
                  <a:pt x="6725900" y="67009"/>
                </a:moveTo>
                <a:lnTo>
                  <a:pt x="6730986" y="68226"/>
                </a:lnTo>
                <a:lnTo>
                  <a:pt x="6727758" y="56113"/>
                </a:lnTo>
                <a:lnTo>
                  <a:pt x="6719864" y="54287"/>
                </a:lnTo>
                <a:lnTo>
                  <a:pt x="6716414" y="53490"/>
                </a:lnTo>
                <a:lnTo>
                  <a:pt x="6716414" y="64741"/>
                </a:lnTo>
                <a:lnTo>
                  <a:pt x="6725900" y="67009"/>
                </a:lnTo>
                <a:close/>
              </a:path>
              <a:path w="6751971" h="123562">
                <a:moveTo>
                  <a:pt x="6716414" y="53490"/>
                </a:moveTo>
                <a:lnTo>
                  <a:pt x="6713805" y="52566"/>
                </a:lnTo>
                <a:lnTo>
                  <a:pt x="6712035" y="51516"/>
                </a:lnTo>
                <a:lnTo>
                  <a:pt x="6708985" y="49753"/>
                </a:lnTo>
                <a:lnTo>
                  <a:pt x="6707459" y="47401"/>
                </a:lnTo>
                <a:lnTo>
                  <a:pt x="6710356" y="63314"/>
                </a:lnTo>
                <a:lnTo>
                  <a:pt x="6716414" y="64741"/>
                </a:lnTo>
                <a:lnTo>
                  <a:pt x="6716414" y="53490"/>
                </a:lnTo>
                <a:close/>
              </a:path>
              <a:path w="6751971" h="123562">
                <a:moveTo>
                  <a:pt x="6710356" y="63314"/>
                </a:moveTo>
                <a:lnTo>
                  <a:pt x="6707459" y="47401"/>
                </a:lnTo>
                <a:lnTo>
                  <a:pt x="6707426" y="27795"/>
                </a:lnTo>
                <a:lnTo>
                  <a:pt x="6702583" y="31741"/>
                </a:lnTo>
                <a:lnTo>
                  <a:pt x="6697741" y="35688"/>
                </a:lnTo>
                <a:lnTo>
                  <a:pt x="6695319" y="40852"/>
                </a:lnTo>
                <a:lnTo>
                  <a:pt x="6697884" y="56890"/>
                </a:lnTo>
                <a:lnTo>
                  <a:pt x="6703014" y="59955"/>
                </a:lnTo>
                <a:lnTo>
                  <a:pt x="6705889" y="61718"/>
                </a:lnTo>
                <a:lnTo>
                  <a:pt x="6710356" y="63314"/>
                </a:lnTo>
                <a:close/>
              </a:path>
              <a:path w="6751971" h="123562">
                <a:moveTo>
                  <a:pt x="6695319" y="47234"/>
                </a:moveTo>
                <a:lnTo>
                  <a:pt x="6695319" y="52650"/>
                </a:lnTo>
                <a:lnTo>
                  <a:pt x="6697884" y="56890"/>
                </a:lnTo>
                <a:lnTo>
                  <a:pt x="6695319" y="40852"/>
                </a:lnTo>
                <a:lnTo>
                  <a:pt x="6695319" y="47234"/>
                </a:lnTo>
                <a:close/>
              </a:path>
              <a:path w="6751971" h="123562">
                <a:moveTo>
                  <a:pt x="6740163" y="73936"/>
                </a:moveTo>
                <a:lnTo>
                  <a:pt x="6740163" y="80654"/>
                </a:lnTo>
                <a:lnTo>
                  <a:pt x="6738482" y="83477"/>
                </a:lnTo>
                <a:lnTo>
                  <a:pt x="6735121" y="85304"/>
                </a:lnTo>
                <a:lnTo>
                  <a:pt x="6739975" y="95433"/>
                </a:lnTo>
                <a:lnTo>
                  <a:pt x="6744772" y="91066"/>
                </a:lnTo>
                <a:lnTo>
                  <a:pt x="6740163" y="73936"/>
                </a:lnTo>
                <a:close/>
              </a:path>
              <a:path w="6751971" h="123562">
                <a:moveTo>
                  <a:pt x="6732667" y="97616"/>
                </a:moveTo>
                <a:lnTo>
                  <a:pt x="6739975" y="95433"/>
                </a:lnTo>
                <a:lnTo>
                  <a:pt x="6735121" y="85304"/>
                </a:lnTo>
                <a:lnTo>
                  <a:pt x="6731760" y="87130"/>
                </a:lnTo>
                <a:lnTo>
                  <a:pt x="6727868" y="88043"/>
                </a:lnTo>
                <a:lnTo>
                  <a:pt x="6723446" y="88043"/>
                </a:lnTo>
                <a:lnTo>
                  <a:pt x="6722849" y="97616"/>
                </a:lnTo>
                <a:lnTo>
                  <a:pt x="6732667" y="97616"/>
                </a:lnTo>
                <a:close/>
              </a:path>
              <a:path w="6751971" h="123562">
                <a:moveTo>
                  <a:pt x="6716016" y="88043"/>
                </a:moveTo>
                <a:lnTo>
                  <a:pt x="6710798" y="86217"/>
                </a:lnTo>
                <a:lnTo>
                  <a:pt x="6712279" y="97616"/>
                </a:lnTo>
                <a:lnTo>
                  <a:pt x="6722849" y="97616"/>
                </a:lnTo>
                <a:lnTo>
                  <a:pt x="6723446" y="88043"/>
                </a:lnTo>
                <a:lnTo>
                  <a:pt x="6716016" y="88043"/>
                </a:lnTo>
                <a:close/>
              </a:path>
              <a:path w="6751971" h="123562">
                <a:moveTo>
                  <a:pt x="6710798" y="86217"/>
                </a:moveTo>
                <a:lnTo>
                  <a:pt x="6707791" y="82564"/>
                </a:lnTo>
                <a:lnTo>
                  <a:pt x="6706154" y="80549"/>
                </a:lnTo>
                <a:lnTo>
                  <a:pt x="6705159" y="77652"/>
                </a:lnTo>
                <a:lnTo>
                  <a:pt x="6704805" y="73873"/>
                </a:lnTo>
                <a:lnTo>
                  <a:pt x="6704794" y="95338"/>
                </a:lnTo>
                <a:lnTo>
                  <a:pt x="6712279" y="97616"/>
                </a:lnTo>
                <a:lnTo>
                  <a:pt x="6710798" y="86217"/>
                </a:lnTo>
                <a:close/>
              </a:path>
              <a:path w="6751971" h="123562">
                <a:moveTo>
                  <a:pt x="6704805" y="73873"/>
                </a:moveTo>
                <a:lnTo>
                  <a:pt x="6693329" y="73873"/>
                </a:lnTo>
                <a:lnTo>
                  <a:pt x="6693639" y="80591"/>
                </a:lnTo>
                <a:lnTo>
                  <a:pt x="6695994" y="86227"/>
                </a:lnTo>
                <a:lnTo>
                  <a:pt x="6700393" y="90783"/>
                </a:lnTo>
                <a:lnTo>
                  <a:pt x="6704794" y="95338"/>
                </a:lnTo>
                <a:lnTo>
                  <a:pt x="6704805" y="73873"/>
                </a:lnTo>
                <a:close/>
              </a:path>
              <a:path w="6751971" h="123562">
                <a:moveTo>
                  <a:pt x="6749583" y="46982"/>
                </a:moveTo>
                <a:lnTo>
                  <a:pt x="6749671" y="42615"/>
                </a:lnTo>
                <a:lnTo>
                  <a:pt x="6748234" y="38543"/>
                </a:lnTo>
                <a:lnTo>
                  <a:pt x="6745271" y="34764"/>
                </a:lnTo>
                <a:lnTo>
                  <a:pt x="6740539" y="28802"/>
                </a:lnTo>
                <a:lnTo>
                  <a:pt x="6738305" y="46982"/>
                </a:lnTo>
                <a:lnTo>
                  <a:pt x="6749583" y="46982"/>
                </a:lnTo>
                <a:close/>
              </a:path>
              <a:path w="6751971" h="123562">
                <a:moveTo>
                  <a:pt x="6740539" y="28802"/>
                </a:moveTo>
                <a:lnTo>
                  <a:pt x="6732822" y="25821"/>
                </a:lnTo>
                <a:lnTo>
                  <a:pt x="6735453" y="39991"/>
                </a:lnTo>
                <a:lnTo>
                  <a:pt x="6737133" y="42091"/>
                </a:lnTo>
                <a:lnTo>
                  <a:pt x="6738084" y="44421"/>
                </a:lnTo>
                <a:lnTo>
                  <a:pt x="6738305" y="46982"/>
                </a:lnTo>
                <a:lnTo>
                  <a:pt x="6740539" y="28802"/>
                </a:lnTo>
                <a:close/>
              </a:path>
              <a:path w="6751971" h="123562">
                <a:moveTo>
                  <a:pt x="6716679" y="35520"/>
                </a:moveTo>
                <a:lnTo>
                  <a:pt x="6727957" y="35520"/>
                </a:lnTo>
                <a:lnTo>
                  <a:pt x="6732711" y="37010"/>
                </a:lnTo>
                <a:lnTo>
                  <a:pt x="6735453" y="39991"/>
                </a:lnTo>
                <a:lnTo>
                  <a:pt x="6732822" y="25821"/>
                </a:lnTo>
                <a:lnTo>
                  <a:pt x="6722119" y="25821"/>
                </a:lnTo>
                <a:lnTo>
                  <a:pt x="6716679" y="35520"/>
                </a:lnTo>
                <a:close/>
              </a:path>
              <a:path w="6751971" h="123562">
                <a:moveTo>
                  <a:pt x="6713938" y="25821"/>
                </a:moveTo>
                <a:lnTo>
                  <a:pt x="6707426" y="27795"/>
                </a:lnTo>
                <a:lnTo>
                  <a:pt x="6707459" y="41775"/>
                </a:lnTo>
                <a:lnTo>
                  <a:pt x="6708620" y="39613"/>
                </a:lnTo>
                <a:lnTo>
                  <a:pt x="6710942" y="37976"/>
                </a:lnTo>
                <a:lnTo>
                  <a:pt x="6713263" y="36338"/>
                </a:lnTo>
                <a:lnTo>
                  <a:pt x="6716679" y="35520"/>
                </a:lnTo>
                <a:lnTo>
                  <a:pt x="6722119" y="25821"/>
                </a:lnTo>
                <a:lnTo>
                  <a:pt x="6713938" y="25821"/>
                </a:lnTo>
                <a:close/>
              </a:path>
              <a:path w="6751971" h="123562">
                <a:moveTo>
                  <a:pt x="6707459" y="41775"/>
                </a:moveTo>
                <a:lnTo>
                  <a:pt x="6707426" y="27795"/>
                </a:lnTo>
                <a:lnTo>
                  <a:pt x="6707459" y="47401"/>
                </a:lnTo>
                <a:lnTo>
                  <a:pt x="6707459" y="41775"/>
                </a:lnTo>
                <a:close/>
              </a:path>
              <a:path w="6751971" h="123562">
                <a:moveTo>
                  <a:pt x="6680460" y="96104"/>
                </a:moveTo>
                <a:lnTo>
                  <a:pt x="6678205" y="83215"/>
                </a:lnTo>
                <a:lnTo>
                  <a:pt x="6674888" y="96104"/>
                </a:lnTo>
                <a:lnTo>
                  <a:pt x="6680460" y="96104"/>
                </a:lnTo>
                <a:close/>
              </a:path>
              <a:path w="6751971" h="123562">
                <a:moveTo>
                  <a:pt x="6603709" y="56575"/>
                </a:moveTo>
                <a:lnTo>
                  <a:pt x="6603709" y="70053"/>
                </a:lnTo>
                <a:lnTo>
                  <a:pt x="6603709" y="56575"/>
                </a:lnTo>
                <a:close/>
              </a:path>
              <a:path w="6751971" h="123562">
                <a:moveTo>
                  <a:pt x="6525940" y="50131"/>
                </a:moveTo>
                <a:lnTo>
                  <a:pt x="6521872" y="36212"/>
                </a:lnTo>
                <a:lnTo>
                  <a:pt x="6525719" y="55925"/>
                </a:lnTo>
                <a:lnTo>
                  <a:pt x="6525940" y="50131"/>
                </a:lnTo>
                <a:close/>
              </a:path>
              <a:path w="6751971" h="123562">
                <a:moveTo>
                  <a:pt x="6412438" y="48745"/>
                </a:moveTo>
                <a:lnTo>
                  <a:pt x="6407596" y="35709"/>
                </a:lnTo>
                <a:lnTo>
                  <a:pt x="6410780" y="55127"/>
                </a:lnTo>
                <a:lnTo>
                  <a:pt x="6412438" y="48745"/>
                </a:lnTo>
                <a:close/>
              </a:path>
              <a:path w="6751971" h="123562">
                <a:moveTo>
                  <a:pt x="6369740" y="27584"/>
                </a:moveTo>
                <a:lnTo>
                  <a:pt x="6358396" y="27584"/>
                </a:lnTo>
                <a:lnTo>
                  <a:pt x="6369740" y="39235"/>
                </a:lnTo>
                <a:lnTo>
                  <a:pt x="6369740" y="27584"/>
                </a:lnTo>
                <a:close/>
              </a:path>
              <a:path w="6751971" h="123562">
                <a:moveTo>
                  <a:pt x="6370337" y="95034"/>
                </a:moveTo>
                <a:lnTo>
                  <a:pt x="6358396" y="27584"/>
                </a:lnTo>
                <a:lnTo>
                  <a:pt x="6358396" y="95034"/>
                </a:lnTo>
                <a:lnTo>
                  <a:pt x="6370337" y="95034"/>
                </a:lnTo>
                <a:close/>
              </a:path>
              <a:path w="6751971" h="123562">
                <a:moveTo>
                  <a:pt x="6370337" y="51453"/>
                </a:moveTo>
                <a:lnTo>
                  <a:pt x="6370337" y="95034"/>
                </a:lnTo>
                <a:lnTo>
                  <a:pt x="6370337" y="51453"/>
                </a:lnTo>
                <a:close/>
              </a:path>
              <a:path w="6751971" h="123562">
                <a:moveTo>
                  <a:pt x="6289826" y="121925"/>
                </a:moveTo>
                <a:lnTo>
                  <a:pt x="6277886" y="27899"/>
                </a:lnTo>
                <a:lnTo>
                  <a:pt x="6277886" y="121925"/>
                </a:lnTo>
                <a:lnTo>
                  <a:pt x="6289826" y="121925"/>
                </a:lnTo>
                <a:close/>
              </a:path>
              <a:path w="6751971" h="123562">
                <a:moveTo>
                  <a:pt x="6073083" y="50131"/>
                </a:moveTo>
                <a:lnTo>
                  <a:pt x="6069014" y="36212"/>
                </a:lnTo>
                <a:lnTo>
                  <a:pt x="6072862" y="55925"/>
                </a:lnTo>
                <a:lnTo>
                  <a:pt x="6073083" y="50131"/>
                </a:lnTo>
                <a:close/>
              </a:path>
              <a:path w="6751971" h="123562">
                <a:moveTo>
                  <a:pt x="5995801" y="27584"/>
                </a:moveTo>
                <a:lnTo>
                  <a:pt x="5984458" y="27584"/>
                </a:lnTo>
                <a:lnTo>
                  <a:pt x="5995801" y="37157"/>
                </a:lnTo>
                <a:lnTo>
                  <a:pt x="5995801" y="27584"/>
                </a:lnTo>
                <a:close/>
              </a:path>
              <a:path w="6751971" h="123562">
                <a:moveTo>
                  <a:pt x="5995801" y="37157"/>
                </a:moveTo>
                <a:lnTo>
                  <a:pt x="5996398" y="55295"/>
                </a:lnTo>
                <a:lnTo>
                  <a:pt x="5996697" y="51904"/>
                </a:lnTo>
                <a:lnTo>
                  <a:pt x="5995801" y="37157"/>
                </a:lnTo>
                <a:close/>
              </a:path>
              <a:path w="6751971" h="123562">
                <a:moveTo>
                  <a:pt x="5536664" y="95034"/>
                </a:moveTo>
                <a:lnTo>
                  <a:pt x="5523463" y="2520"/>
                </a:lnTo>
                <a:lnTo>
                  <a:pt x="5523463" y="95034"/>
                </a:lnTo>
                <a:lnTo>
                  <a:pt x="5536664" y="95034"/>
                </a:lnTo>
                <a:close/>
              </a:path>
              <a:path w="6751971" h="123562">
                <a:moveTo>
                  <a:pt x="5310567" y="96104"/>
                </a:moveTo>
                <a:lnTo>
                  <a:pt x="5308312" y="83215"/>
                </a:lnTo>
                <a:lnTo>
                  <a:pt x="5304995" y="96104"/>
                </a:lnTo>
                <a:lnTo>
                  <a:pt x="5310567" y="96104"/>
                </a:lnTo>
                <a:close/>
              </a:path>
              <a:path w="6751971" h="123562">
                <a:moveTo>
                  <a:pt x="5163389" y="96104"/>
                </a:moveTo>
                <a:lnTo>
                  <a:pt x="5161133" y="83215"/>
                </a:lnTo>
                <a:lnTo>
                  <a:pt x="5157816" y="96104"/>
                </a:lnTo>
                <a:lnTo>
                  <a:pt x="5163389" y="96104"/>
                </a:lnTo>
                <a:close/>
              </a:path>
              <a:path w="6751971" h="123562">
                <a:moveTo>
                  <a:pt x="4848688" y="53321"/>
                </a:moveTo>
                <a:lnTo>
                  <a:pt x="4848688" y="68058"/>
                </a:lnTo>
                <a:lnTo>
                  <a:pt x="4848688" y="53321"/>
                </a:lnTo>
                <a:close/>
              </a:path>
              <a:path w="6751971" h="123562">
                <a:moveTo>
                  <a:pt x="3222516" y="27584"/>
                </a:moveTo>
                <a:lnTo>
                  <a:pt x="3210708" y="27584"/>
                </a:lnTo>
                <a:lnTo>
                  <a:pt x="3222516" y="37157"/>
                </a:lnTo>
                <a:lnTo>
                  <a:pt x="3222516" y="27584"/>
                </a:lnTo>
                <a:close/>
              </a:path>
              <a:path w="6751971" h="123562">
                <a:moveTo>
                  <a:pt x="3264507" y="48829"/>
                </a:moveTo>
                <a:lnTo>
                  <a:pt x="3264507" y="95033"/>
                </a:lnTo>
                <a:lnTo>
                  <a:pt x="3264507" y="48829"/>
                </a:lnTo>
                <a:close/>
              </a:path>
              <a:path w="6751971" h="123562">
                <a:moveTo>
                  <a:pt x="2967032" y="96104"/>
                </a:moveTo>
                <a:lnTo>
                  <a:pt x="2964776" y="83215"/>
                </a:lnTo>
                <a:lnTo>
                  <a:pt x="2961459" y="96104"/>
                </a:lnTo>
                <a:lnTo>
                  <a:pt x="2967032" y="96104"/>
                </a:lnTo>
                <a:close/>
              </a:path>
              <a:path w="6751971" h="123562">
                <a:moveTo>
                  <a:pt x="2576398" y="121925"/>
                </a:moveTo>
                <a:lnTo>
                  <a:pt x="2564457" y="27899"/>
                </a:lnTo>
                <a:lnTo>
                  <a:pt x="2564457" y="121925"/>
                </a:lnTo>
                <a:lnTo>
                  <a:pt x="2576398" y="121925"/>
                </a:lnTo>
                <a:close/>
              </a:path>
              <a:path w="6751971" h="123562">
                <a:moveTo>
                  <a:pt x="2321710" y="96104"/>
                </a:moveTo>
                <a:lnTo>
                  <a:pt x="2319455" y="83214"/>
                </a:lnTo>
                <a:lnTo>
                  <a:pt x="2316138" y="96104"/>
                </a:lnTo>
                <a:lnTo>
                  <a:pt x="2321710" y="96104"/>
                </a:lnTo>
                <a:close/>
              </a:path>
              <a:path w="6751971" h="123562">
                <a:moveTo>
                  <a:pt x="1608129" y="95033"/>
                </a:moveTo>
                <a:lnTo>
                  <a:pt x="1594928" y="2519"/>
                </a:lnTo>
                <a:lnTo>
                  <a:pt x="1594928" y="95033"/>
                </a:lnTo>
                <a:lnTo>
                  <a:pt x="1608129" y="95033"/>
                </a:lnTo>
                <a:close/>
              </a:path>
              <a:path w="6751971" h="123562">
                <a:moveTo>
                  <a:pt x="447970" y="121924"/>
                </a:moveTo>
                <a:lnTo>
                  <a:pt x="436029" y="27899"/>
                </a:lnTo>
                <a:lnTo>
                  <a:pt x="436029" y="121924"/>
                </a:lnTo>
                <a:lnTo>
                  <a:pt x="447970" y="121924"/>
                </a:lnTo>
                <a:close/>
              </a:path>
              <a:path w="6751971" h="123562">
                <a:moveTo>
                  <a:pt x="159318" y="96103"/>
                </a:moveTo>
                <a:lnTo>
                  <a:pt x="157062" y="83214"/>
                </a:lnTo>
                <a:lnTo>
                  <a:pt x="153745" y="96103"/>
                </a:lnTo>
                <a:lnTo>
                  <a:pt x="159318" y="96103"/>
                </a:lnTo>
                <a:close/>
              </a:path>
              <a:path w="6751971" h="123562">
                <a:moveTo>
                  <a:pt x="0" y="2518"/>
                </a:moveTo>
                <a:lnTo>
                  <a:pt x="0" y="95033"/>
                </a:lnTo>
                <a:lnTo>
                  <a:pt x="13333" y="95033"/>
                </a:lnTo>
                <a:lnTo>
                  <a:pt x="13333" y="2518"/>
                </a:lnTo>
                <a:lnTo>
                  <a:pt x="0" y="2518"/>
                </a:lnTo>
                <a:close/>
              </a:path>
              <a:path w="6751971" h="123562">
                <a:moveTo>
                  <a:pt x="41327" y="95033"/>
                </a:moveTo>
                <a:lnTo>
                  <a:pt x="41327" y="55294"/>
                </a:lnTo>
                <a:lnTo>
                  <a:pt x="41626" y="51903"/>
                </a:lnTo>
                <a:lnTo>
                  <a:pt x="42223" y="49531"/>
                </a:lnTo>
                <a:lnTo>
                  <a:pt x="42820" y="47159"/>
                </a:lnTo>
                <a:lnTo>
                  <a:pt x="44113" y="44861"/>
                </a:lnTo>
                <a:lnTo>
                  <a:pt x="46103" y="42635"/>
                </a:lnTo>
                <a:lnTo>
                  <a:pt x="48580" y="39865"/>
                </a:lnTo>
                <a:lnTo>
                  <a:pt x="51455" y="38017"/>
                </a:lnTo>
                <a:lnTo>
                  <a:pt x="54727" y="37093"/>
                </a:lnTo>
                <a:lnTo>
                  <a:pt x="56540" y="36547"/>
                </a:lnTo>
                <a:lnTo>
                  <a:pt x="58862" y="36274"/>
                </a:lnTo>
                <a:lnTo>
                  <a:pt x="67265" y="36274"/>
                </a:lnTo>
                <a:lnTo>
                  <a:pt x="71112" y="38374"/>
                </a:lnTo>
                <a:lnTo>
                  <a:pt x="73235" y="42572"/>
                </a:lnTo>
                <a:lnTo>
                  <a:pt x="74518" y="45091"/>
                </a:lnTo>
                <a:lnTo>
                  <a:pt x="75159" y="48408"/>
                </a:lnTo>
                <a:lnTo>
                  <a:pt x="75159" y="95033"/>
                </a:lnTo>
                <a:lnTo>
                  <a:pt x="87298" y="95033"/>
                </a:lnTo>
                <a:lnTo>
                  <a:pt x="87298" y="44965"/>
                </a:lnTo>
                <a:lnTo>
                  <a:pt x="86325" y="39739"/>
                </a:lnTo>
                <a:lnTo>
                  <a:pt x="84380" y="36085"/>
                </a:lnTo>
                <a:lnTo>
                  <a:pt x="80842" y="29410"/>
                </a:lnTo>
                <a:lnTo>
                  <a:pt x="74031" y="26072"/>
                </a:lnTo>
                <a:lnTo>
                  <a:pt x="59349" y="26072"/>
                </a:lnTo>
                <a:lnTo>
                  <a:pt x="55169" y="26933"/>
                </a:lnTo>
                <a:lnTo>
                  <a:pt x="51410" y="28654"/>
                </a:lnTo>
                <a:lnTo>
                  <a:pt x="47651" y="30376"/>
                </a:lnTo>
                <a:lnTo>
                  <a:pt x="44091" y="33210"/>
                </a:lnTo>
                <a:lnTo>
                  <a:pt x="40730" y="37156"/>
                </a:lnTo>
                <a:lnTo>
                  <a:pt x="40730" y="27584"/>
                </a:lnTo>
                <a:lnTo>
                  <a:pt x="29387" y="27584"/>
                </a:lnTo>
                <a:lnTo>
                  <a:pt x="29387" y="95033"/>
                </a:lnTo>
                <a:lnTo>
                  <a:pt x="41327" y="95033"/>
                </a:lnTo>
                <a:close/>
              </a:path>
              <a:path w="6751971" h="123562">
                <a:moveTo>
                  <a:pt x="157062" y="27584"/>
                </a:moveTo>
                <a:lnTo>
                  <a:pt x="157062" y="8753"/>
                </a:lnTo>
                <a:lnTo>
                  <a:pt x="144989" y="8753"/>
                </a:lnTo>
                <a:lnTo>
                  <a:pt x="144989" y="27584"/>
                </a:lnTo>
                <a:lnTo>
                  <a:pt x="135370" y="27584"/>
                </a:lnTo>
                <a:lnTo>
                  <a:pt x="135370" y="36841"/>
                </a:lnTo>
                <a:lnTo>
                  <a:pt x="144989" y="36841"/>
                </a:lnTo>
                <a:lnTo>
                  <a:pt x="144989" y="85817"/>
                </a:lnTo>
                <a:lnTo>
                  <a:pt x="145984" y="89333"/>
                </a:lnTo>
                <a:lnTo>
                  <a:pt x="147974" y="92041"/>
                </a:lnTo>
                <a:lnTo>
                  <a:pt x="149964" y="94750"/>
                </a:lnTo>
                <a:lnTo>
                  <a:pt x="153745" y="96103"/>
                </a:lnTo>
                <a:lnTo>
                  <a:pt x="157062" y="83214"/>
                </a:lnTo>
                <a:lnTo>
                  <a:pt x="157062" y="36841"/>
                </a:lnTo>
                <a:lnTo>
                  <a:pt x="168406" y="36841"/>
                </a:lnTo>
                <a:lnTo>
                  <a:pt x="168406" y="27584"/>
                </a:lnTo>
                <a:lnTo>
                  <a:pt x="157062" y="27584"/>
                </a:lnTo>
                <a:close/>
              </a:path>
              <a:path w="6751971" h="123562">
                <a:moveTo>
                  <a:pt x="162060" y="86279"/>
                </a:moveTo>
                <a:lnTo>
                  <a:pt x="159583" y="85586"/>
                </a:lnTo>
                <a:lnTo>
                  <a:pt x="157062" y="83214"/>
                </a:lnTo>
                <a:lnTo>
                  <a:pt x="159318" y="96103"/>
                </a:lnTo>
                <a:lnTo>
                  <a:pt x="162646" y="96019"/>
                </a:lnTo>
                <a:lnTo>
                  <a:pt x="165609" y="95684"/>
                </a:lnTo>
                <a:lnTo>
                  <a:pt x="168406" y="95033"/>
                </a:lnTo>
                <a:lnTo>
                  <a:pt x="168406" y="86090"/>
                </a:lnTo>
                <a:lnTo>
                  <a:pt x="164801" y="86279"/>
                </a:lnTo>
                <a:lnTo>
                  <a:pt x="162060" y="86279"/>
                </a:lnTo>
                <a:close/>
              </a:path>
              <a:path w="6751971" h="123562">
                <a:moveTo>
                  <a:pt x="188506" y="36716"/>
                </a:moveTo>
                <a:lnTo>
                  <a:pt x="188506" y="2203"/>
                </a:lnTo>
                <a:lnTo>
                  <a:pt x="176565" y="2203"/>
                </a:lnTo>
                <a:lnTo>
                  <a:pt x="176565" y="95033"/>
                </a:lnTo>
                <a:lnTo>
                  <a:pt x="188506" y="95033"/>
                </a:lnTo>
                <a:lnTo>
                  <a:pt x="188506" y="50277"/>
                </a:lnTo>
                <a:lnTo>
                  <a:pt x="190518" y="44168"/>
                </a:lnTo>
                <a:lnTo>
                  <a:pt x="194542" y="40935"/>
                </a:lnTo>
                <a:lnTo>
                  <a:pt x="191336" y="33314"/>
                </a:lnTo>
                <a:lnTo>
                  <a:pt x="188506" y="36716"/>
                </a:lnTo>
                <a:close/>
              </a:path>
              <a:path w="6751971" h="123562">
                <a:moveTo>
                  <a:pt x="218048" y="37933"/>
                </a:moveTo>
                <a:lnTo>
                  <a:pt x="220215" y="41628"/>
                </a:lnTo>
                <a:lnTo>
                  <a:pt x="221541" y="43937"/>
                </a:lnTo>
                <a:lnTo>
                  <a:pt x="222205" y="47569"/>
                </a:lnTo>
                <a:lnTo>
                  <a:pt x="222205" y="95033"/>
                </a:lnTo>
                <a:lnTo>
                  <a:pt x="234477" y="95033"/>
                </a:lnTo>
                <a:lnTo>
                  <a:pt x="234477" y="45134"/>
                </a:lnTo>
                <a:lnTo>
                  <a:pt x="233482" y="39948"/>
                </a:lnTo>
                <a:lnTo>
                  <a:pt x="231492" y="36212"/>
                </a:lnTo>
                <a:lnTo>
                  <a:pt x="227821" y="29368"/>
                </a:lnTo>
                <a:lnTo>
                  <a:pt x="220834" y="25946"/>
                </a:lnTo>
                <a:lnTo>
                  <a:pt x="204780" y="25946"/>
                </a:lnTo>
                <a:lnTo>
                  <a:pt x="199982" y="27143"/>
                </a:lnTo>
                <a:lnTo>
                  <a:pt x="196134" y="29536"/>
                </a:lnTo>
                <a:lnTo>
                  <a:pt x="193879" y="30921"/>
                </a:lnTo>
                <a:lnTo>
                  <a:pt x="191336" y="33314"/>
                </a:lnTo>
                <a:lnTo>
                  <a:pt x="194542" y="40935"/>
                </a:lnTo>
                <a:lnTo>
                  <a:pt x="198567" y="37702"/>
                </a:lnTo>
                <a:lnTo>
                  <a:pt x="203055" y="36085"/>
                </a:lnTo>
                <a:lnTo>
                  <a:pt x="213979" y="36085"/>
                </a:lnTo>
                <a:lnTo>
                  <a:pt x="218048" y="37933"/>
                </a:lnTo>
                <a:close/>
              </a:path>
              <a:path w="6751971" h="123562">
                <a:moveTo>
                  <a:pt x="271417" y="28786"/>
                </a:moveTo>
                <a:lnTo>
                  <a:pt x="261122" y="36212"/>
                </a:lnTo>
                <a:lnTo>
                  <a:pt x="264970" y="55924"/>
                </a:lnTo>
                <a:lnTo>
                  <a:pt x="265191" y="50130"/>
                </a:lnTo>
                <a:lnTo>
                  <a:pt x="267159" y="45354"/>
                </a:lnTo>
                <a:lnTo>
                  <a:pt x="270874" y="41596"/>
                </a:lnTo>
                <a:lnTo>
                  <a:pt x="274588" y="37839"/>
                </a:lnTo>
                <a:lnTo>
                  <a:pt x="284370" y="26084"/>
                </a:lnTo>
                <a:lnTo>
                  <a:pt x="271417" y="28786"/>
                </a:lnTo>
                <a:close/>
              </a:path>
              <a:path w="6751971" h="123562">
                <a:moveTo>
                  <a:pt x="316712" y="64929"/>
                </a:moveTo>
                <a:lnTo>
                  <a:pt x="316712" y="58128"/>
                </a:lnTo>
                <a:lnTo>
                  <a:pt x="316358" y="53174"/>
                </a:lnTo>
                <a:lnTo>
                  <a:pt x="315651" y="50067"/>
                </a:lnTo>
                <a:lnTo>
                  <a:pt x="314855" y="45532"/>
                </a:lnTo>
                <a:lnTo>
                  <a:pt x="313263" y="41565"/>
                </a:lnTo>
                <a:lnTo>
                  <a:pt x="310874" y="38163"/>
                </a:lnTo>
                <a:lnTo>
                  <a:pt x="308398" y="34595"/>
                </a:lnTo>
                <a:lnTo>
                  <a:pt x="304794" y="31688"/>
                </a:lnTo>
                <a:lnTo>
                  <a:pt x="300062" y="29441"/>
                </a:lnTo>
                <a:lnTo>
                  <a:pt x="295330" y="27195"/>
                </a:lnTo>
                <a:lnTo>
                  <a:pt x="290443" y="26072"/>
                </a:lnTo>
                <a:lnTo>
                  <a:pt x="284370" y="26084"/>
                </a:lnTo>
                <a:lnTo>
                  <a:pt x="274588" y="37839"/>
                </a:lnTo>
                <a:lnTo>
                  <a:pt x="279188" y="35960"/>
                </a:lnTo>
                <a:lnTo>
                  <a:pt x="292322" y="35960"/>
                </a:lnTo>
                <a:lnTo>
                  <a:pt x="297784" y="38689"/>
                </a:lnTo>
                <a:lnTo>
                  <a:pt x="301057" y="44146"/>
                </a:lnTo>
                <a:lnTo>
                  <a:pt x="302826" y="47086"/>
                </a:lnTo>
                <a:lnTo>
                  <a:pt x="303953" y="51011"/>
                </a:lnTo>
                <a:lnTo>
                  <a:pt x="304440" y="55924"/>
                </a:lnTo>
                <a:lnTo>
                  <a:pt x="264970" y="55924"/>
                </a:lnTo>
                <a:lnTo>
                  <a:pt x="261122" y="36212"/>
                </a:lnTo>
                <a:lnTo>
                  <a:pt x="259492" y="38129"/>
                </a:lnTo>
                <a:lnTo>
                  <a:pt x="253749" y="49105"/>
                </a:lnTo>
                <a:lnTo>
                  <a:pt x="251835" y="62599"/>
                </a:lnTo>
                <a:lnTo>
                  <a:pt x="251878" y="64827"/>
                </a:lnTo>
                <a:lnTo>
                  <a:pt x="254467" y="78136"/>
                </a:lnTo>
                <a:lnTo>
                  <a:pt x="261056" y="88263"/>
                </a:lnTo>
                <a:lnTo>
                  <a:pt x="267203" y="94372"/>
                </a:lnTo>
                <a:lnTo>
                  <a:pt x="274699" y="97426"/>
                </a:lnTo>
                <a:lnTo>
                  <a:pt x="287170" y="97426"/>
                </a:lnTo>
                <a:lnTo>
                  <a:pt x="290421" y="97090"/>
                </a:lnTo>
                <a:lnTo>
                  <a:pt x="293295" y="96419"/>
                </a:lnTo>
                <a:lnTo>
                  <a:pt x="298646" y="95243"/>
                </a:lnTo>
                <a:lnTo>
                  <a:pt x="303135" y="92975"/>
                </a:lnTo>
                <a:lnTo>
                  <a:pt x="306762" y="89617"/>
                </a:lnTo>
                <a:lnTo>
                  <a:pt x="308929" y="87685"/>
                </a:lnTo>
                <a:lnTo>
                  <a:pt x="310885" y="85198"/>
                </a:lnTo>
                <a:lnTo>
                  <a:pt x="312632" y="82154"/>
                </a:lnTo>
                <a:lnTo>
                  <a:pt x="314379" y="79110"/>
                </a:lnTo>
                <a:lnTo>
                  <a:pt x="315407" y="76349"/>
                </a:lnTo>
                <a:lnTo>
                  <a:pt x="315717" y="73872"/>
                </a:lnTo>
                <a:lnTo>
                  <a:pt x="303975" y="73872"/>
                </a:lnTo>
                <a:lnTo>
                  <a:pt x="303091" y="76853"/>
                </a:lnTo>
                <a:lnTo>
                  <a:pt x="301587" y="79477"/>
                </a:lnTo>
                <a:lnTo>
                  <a:pt x="299465" y="81745"/>
                </a:lnTo>
                <a:lnTo>
                  <a:pt x="295750" y="85649"/>
                </a:lnTo>
                <a:lnTo>
                  <a:pt x="290774" y="87601"/>
                </a:lnTo>
                <a:lnTo>
                  <a:pt x="277861" y="87601"/>
                </a:lnTo>
                <a:lnTo>
                  <a:pt x="272930" y="85534"/>
                </a:lnTo>
                <a:lnTo>
                  <a:pt x="269746" y="81398"/>
                </a:lnTo>
                <a:lnTo>
                  <a:pt x="266562" y="77263"/>
                </a:lnTo>
                <a:lnTo>
                  <a:pt x="264859" y="71773"/>
                </a:lnTo>
                <a:lnTo>
                  <a:pt x="264638" y="64929"/>
                </a:lnTo>
                <a:lnTo>
                  <a:pt x="316712" y="64929"/>
                </a:lnTo>
                <a:close/>
              </a:path>
              <a:path w="6751971" h="123562">
                <a:moveTo>
                  <a:pt x="382120" y="86216"/>
                </a:moveTo>
                <a:lnTo>
                  <a:pt x="379113" y="82563"/>
                </a:lnTo>
                <a:lnTo>
                  <a:pt x="377476" y="80548"/>
                </a:lnTo>
                <a:lnTo>
                  <a:pt x="376481" y="77651"/>
                </a:lnTo>
                <a:lnTo>
                  <a:pt x="376127" y="73872"/>
                </a:lnTo>
                <a:lnTo>
                  <a:pt x="364651" y="73872"/>
                </a:lnTo>
                <a:lnTo>
                  <a:pt x="364961" y="80590"/>
                </a:lnTo>
                <a:lnTo>
                  <a:pt x="367316" y="86226"/>
                </a:lnTo>
                <a:lnTo>
                  <a:pt x="371716" y="90782"/>
                </a:lnTo>
                <a:lnTo>
                  <a:pt x="376116" y="95337"/>
                </a:lnTo>
                <a:lnTo>
                  <a:pt x="383601" y="97615"/>
                </a:lnTo>
                <a:lnTo>
                  <a:pt x="403989" y="97615"/>
                </a:lnTo>
                <a:lnTo>
                  <a:pt x="411297" y="95432"/>
                </a:lnTo>
                <a:lnTo>
                  <a:pt x="416095" y="91065"/>
                </a:lnTo>
                <a:lnTo>
                  <a:pt x="420894" y="86699"/>
                </a:lnTo>
                <a:lnTo>
                  <a:pt x="423293" y="81514"/>
                </a:lnTo>
                <a:lnTo>
                  <a:pt x="423293" y="69296"/>
                </a:lnTo>
                <a:lnTo>
                  <a:pt x="420971" y="64740"/>
                </a:lnTo>
                <a:lnTo>
                  <a:pt x="416327" y="61844"/>
                </a:lnTo>
                <a:lnTo>
                  <a:pt x="413409" y="59996"/>
                </a:lnTo>
                <a:lnTo>
                  <a:pt x="407659" y="58086"/>
                </a:lnTo>
                <a:lnTo>
                  <a:pt x="399080" y="56113"/>
                </a:lnTo>
                <a:lnTo>
                  <a:pt x="391186" y="54286"/>
                </a:lnTo>
                <a:lnTo>
                  <a:pt x="387736" y="53488"/>
                </a:lnTo>
                <a:lnTo>
                  <a:pt x="385127" y="52565"/>
                </a:lnTo>
                <a:lnTo>
                  <a:pt x="383358" y="51515"/>
                </a:lnTo>
                <a:lnTo>
                  <a:pt x="380307" y="49752"/>
                </a:lnTo>
                <a:lnTo>
                  <a:pt x="378781" y="47401"/>
                </a:lnTo>
                <a:lnTo>
                  <a:pt x="378748" y="27794"/>
                </a:lnTo>
                <a:lnTo>
                  <a:pt x="373905" y="31740"/>
                </a:lnTo>
                <a:lnTo>
                  <a:pt x="369063" y="35687"/>
                </a:lnTo>
                <a:lnTo>
                  <a:pt x="366641" y="40850"/>
                </a:lnTo>
                <a:lnTo>
                  <a:pt x="366641" y="52649"/>
                </a:lnTo>
                <a:lnTo>
                  <a:pt x="369206" y="56889"/>
                </a:lnTo>
                <a:lnTo>
                  <a:pt x="374336" y="59954"/>
                </a:lnTo>
                <a:lnTo>
                  <a:pt x="377211" y="61718"/>
                </a:lnTo>
                <a:lnTo>
                  <a:pt x="381678" y="63313"/>
                </a:lnTo>
                <a:lnTo>
                  <a:pt x="387736" y="64740"/>
                </a:lnTo>
                <a:lnTo>
                  <a:pt x="397222" y="67008"/>
                </a:lnTo>
                <a:lnTo>
                  <a:pt x="402308" y="68225"/>
                </a:lnTo>
                <a:lnTo>
                  <a:pt x="405713" y="69296"/>
                </a:lnTo>
                <a:lnTo>
                  <a:pt x="407438" y="70220"/>
                </a:lnTo>
                <a:lnTo>
                  <a:pt x="410136" y="71731"/>
                </a:lnTo>
                <a:lnTo>
                  <a:pt x="411485" y="73936"/>
                </a:lnTo>
                <a:lnTo>
                  <a:pt x="411485" y="80653"/>
                </a:lnTo>
                <a:lnTo>
                  <a:pt x="409804" y="83476"/>
                </a:lnTo>
                <a:lnTo>
                  <a:pt x="406443" y="85303"/>
                </a:lnTo>
                <a:lnTo>
                  <a:pt x="403082" y="87129"/>
                </a:lnTo>
                <a:lnTo>
                  <a:pt x="399190" y="88042"/>
                </a:lnTo>
                <a:lnTo>
                  <a:pt x="387338" y="88042"/>
                </a:lnTo>
                <a:lnTo>
                  <a:pt x="382120" y="86216"/>
                </a:lnTo>
                <a:close/>
              </a:path>
              <a:path w="6751971" h="123562">
                <a:moveTo>
                  <a:pt x="388002" y="35519"/>
                </a:moveTo>
                <a:lnTo>
                  <a:pt x="399279" y="35519"/>
                </a:lnTo>
                <a:lnTo>
                  <a:pt x="404033" y="37009"/>
                </a:lnTo>
                <a:lnTo>
                  <a:pt x="406775" y="39990"/>
                </a:lnTo>
                <a:lnTo>
                  <a:pt x="408455" y="42090"/>
                </a:lnTo>
                <a:lnTo>
                  <a:pt x="409406" y="44420"/>
                </a:lnTo>
                <a:lnTo>
                  <a:pt x="409627" y="46981"/>
                </a:lnTo>
                <a:lnTo>
                  <a:pt x="420905" y="46981"/>
                </a:lnTo>
                <a:lnTo>
                  <a:pt x="420993" y="42614"/>
                </a:lnTo>
                <a:lnTo>
                  <a:pt x="419556" y="38542"/>
                </a:lnTo>
                <a:lnTo>
                  <a:pt x="416593" y="34763"/>
                </a:lnTo>
                <a:lnTo>
                  <a:pt x="411861" y="28801"/>
                </a:lnTo>
                <a:lnTo>
                  <a:pt x="404144" y="25820"/>
                </a:lnTo>
                <a:lnTo>
                  <a:pt x="385260" y="25820"/>
                </a:lnTo>
                <a:lnTo>
                  <a:pt x="378748" y="27794"/>
                </a:lnTo>
                <a:lnTo>
                  <a:pt x="378781" y="41774"/>
                </a:lnTo>
                <a:lnTo>
                  <a:pt x="379942" y="39613"/>
                </a:lnTo>
                <a:lnTo>
                  <a:pt x="382264" y="37975"/>
                </a:lnTo>
                <a:lnTo>
                  <a:pt x="384585" y="36337"/>
                </a:lnTo>
                <a:lnTo>
                  <a:pt x="388002" y="35519"/>
                </a:lnTo>
                <a:close/>
              </a:path>
              <a:path w="6751971" h="123562">
                <a:moveTo>
                  <a:pt x="447505" y="57204"/>
                </a:moveTo>
                <a:lnTo>
                  <a:pt x="448324" y="51872"/>
                </a:lnTo>
                <a:lnTo>
                  <a:pt x="449960" y="47674"/>
                </a:lnTo>
                <a:lnTo>
                  <a:pt x="453011" y="39822"/>
                </a:lnTo>
                <a:lnTo>
                  <a:pt x="452635" y="31404"/>
                </a:lnTo>
                <a:lnTo>
                  <a:pt x="450026" y="33777"/>
                </a:lnTo>
                <a:lnTo>
                  <a:pt x="447638" y="36841"/>
                </a:lnTo>
                <a:lnTo>
                  <a:pt x="447638" y="27899"/>
                </a:lnTo>
                <a:lnTo>
                  <a:pt x="436029" y="27899"/>
                </a:lnTo>
                <a:lnTo>
                  <a:pt x="447970" y="121924"/>
                </a:lnTo>
                <a:lnTo>
                  <a:pt x="447970" y="87475"/>
                </a:lnTo>
                <a:lnTo>
                  <a:pt x="450579" y="90541"/>
                </a:lnTo>
                <a:lnTo>
                  <a:pt x="449960" y="76958"/>
                </a:lnTo>
                <a:lnTo>
                  <a:pt x="448324" y="73305"/>
                </a:lnTo>
                <a:lnTo>
                  <a:pt x="447505" y="68876"/>
                </a:lnTo>
                <a:lnTo>
                  <a:pt x="447505" y="57204"/>
                </a:lnTo>
                <a:close/>
              </a:path>
              <a:path w="6751971" h="123562">
                <a:moveTo>
                  <a:pt x="455068" y="93962"/>
                </a:moveTo>
                <a:lnTo>
                  <a:pt x="458694" y="96187"/>
                </a:lnTo>
                <a:lnTo>
                  <a:pt x="463183" y="97300"/>
                </a:lnTo>
                <a:lnTo>
                  <a:pt x="475345" y="97300"/>
                </a:lnTo>
                <a:lnTo>
                  <a:pt x="481315" y="95306"/>
                </a:lnTo>
                <a:lnTo>
                  <a:pt x="486445" y="91317"/>
                </a:lnTo>
                <a:lnTo>
                  <a:pt x="491708" y="85873"/>
                </a:lnTo>
                <a:lnTo>
                  <a:pt x="496865" y="74634"/>
                </a:lnTo>
                <a:lnTo>
                  <a:pt x="498585" y="59828"/>
                </a:lnTo>
                <a:lnTo>
                  <a:pt x="498571" y="58518"/>
                </a:lnTo>
                <a:lnTo>
                  <a:pt x="496304" y="44893"/>
                </a:lnTo>
                <a:lnTo>
                  <a:pt x="490160" y="34731"/>
                </a:lnTo>
                <a:lnTo>
                  <a:pt x="484543" y="28875"/>
                </a:lnTo>
                <a:lnTo>
                  <a:pt x="477711" y="25946"/>
                </a:lnTo>
                <a:lnTo>
                  <a:pt x="464222" y="25946"/>
                </a:lnTo>
                <a:lnTo>
                  <a:pt x="459490" y="27206"/>
                </a:lnTo>
                <a:lnTo>
                  <a:pt x="455466" y="29725"/>
                </a:lnTo>
                <a:lnTo>
                  <a:pt x="452635" y="31404"/>
                </a:lnTo>
                <a:lnTo>
                  <a:pt x="453011" y="39822"/>
                </a:lnTo>
                <a:lnTo>
                  <a:pt x="458672" y="35897"/>
                </a:lnTo>
                <a:lnTo>
                  <a:pt x="475168" y="35897"/>
                </a:lnTo>
                <a:lnTo>
                  <a:pt x="480829" y="39613"/>
                </a:lnTo>
                <a:lnTo>
                  <a:pt x="483924" y="47044"/>
                </a:lnTo>
                <a:lnTo>
                  <a:pt x="485560" y="50906"/>
                </a:lnTo>
                <a:lnTo>
                  <a:pt x="486379" y="55525"/>
                </a:lnTo>
                <a:lnTo>
                  <a:pt x="486379" y="69716"/>
                </a:lnTo>
                <a:lnTo>
                  <a:pt x="484532" y="76339"/>
                </a:lnTo>
                <a:lnTo>
                  <a:pt x="480840" y="80768"/>
                </a:lnTo>
                <a:lnTo>
                  <a:pt x="477147" y="85198"/>
                </a:lnTo>
                <a:lnTo>
                  <a:pt x="472514" y="87412"/>
                </a:lnTo>
                <a:lnTo>
                  <a:pt x="458716" y="87412"/>
                </a:lnTo>
                <a:lnTo>
                  <a:pt x="453056" y="83928"/>
                </a:lnTo>
                <a:lnTo>
                  <a:pt x="449960" y="76958"/>
                </a:lnTo>
                <a:lnTo>
                  <a:pt x="450579" y="90541"/>
                </a:lnTo>
                <a:lnTo>
                  <a:pt x="452945" y="92703"/>
                </a:lnTo>
                <a:lnTo>
                  <a:pt x="455068" y="93962"/>
                </a:lnTo>
                <a:close/>
              </a:path>
              <a:path w="6751971" h="123562">
                <a:moveTo>
                  <a:pt x="531809" y="28786"/>
                </a:moveTo>
                <a:lnTo>
                  <a:pt x="521515" y="36212"/>
                </a:lnTo>
                <a:lnTo>
                  <a:pt x="525362" y="55924"/>
                </a:lnTo>
                <a:lnTo>
                  <a:pt x="525583" y="50130"/>
                </a:lnTo>
                <a:lnTo>
                  <a:pt x="527552" y="45354"/>
                </a:lnTo>
                <a:lnTo>
                  <a:pt x="531266" y="41596"/>
                </a:lnTo>
                <a:lnTo>
                  <a:pt x="534981" y="37839"/>
                </a:lnTo>
                <a:lnTo>
                  <a:pt x="544762" y="26084"/>
                </a:lnTo>
                <a:lnTo>
                  <a:pt x="531809" y="28786"/>
                </a:lnTo>
                <a:close/>
              </a:path>
              <a:path w="6751971" h="123562">
                <a:moveTo>
                  <a:pt x="577105" y="64929"/>
                </a:moveTo>
                <a:lnTo>
                  <a:pt x="577105" y="58128"/>
                </a:lnTo>
                <a:lnTo>
                  <a:pt x="576751" y="53174"/>
                </a:lnTo>
                <a:lnTo>
                  <a:pt x="576043" y="50067"/>
                </a:lnTo>
                <a:lnTo>
                  <a:pt x="575247" y="45532"/>
                </a:lnTo>
                <a:lnTo>
                  <a:pt x="573655" y="41565"/>
                </a:lnTo>
                <a:lnTo>
                  <a:pt x="571267" y="38163"/>
                </a:lnTo>
                <a:lnTo>
                  <a:pt x="568791" y="34595"/>
                </a:lnTo>
                <a:lnTo>
                  <a:pt x="565186" y="31688"/>
                </a:lnTo>
                <a:lnTo>
                  <a:pt x="560454" y="29441"/>
                </a:lnTo>
                <a:lnTo>
                  <a:pt x="555722" y="27195"/>
                </a:lnTo>
                <a:lnTo>
                  <a:pt x="550836" y="26072"/>
                </a:lnTo>
                <a:lnTo>
                  <a:pt x="544762" y="26084"/>
                </a:lnTo>
                <a:lnTo>
                  <a:pt x="534981" y="37839"/>
                </a:lnTo>
                <a:lnTo>
                  <a:pt x="539580" y="35960"/>
                </a:lnTo>
                <a:lnTo>
                  <a:pt x="552715" y="35960"/>
                </a:lnTo>
                <a:lnTo>
                  <a:pt x="558177" y="38689"/>
                </a:lnTo>
                <a:lnTo>
                  <a:pt x="561449" y="44146"/>
                </a:lnTo>
                <a:lnTo>
                  <a:pt x="563218" y="47086"/>
                </a:lnTo>
                <a:lnTo>
                  <a:pt x="564346" y="51011"/>
                </a:lnTo>
                <a:lnTo>
                  <a:pt x="564833" y="55924"/>
                </a:lnTo>
                <a:lnTo>
                  <a:pt x="525362" y="55924"/>
                </a:lnTo>
                <a:lnTo>
                  <a:pt x="521515" y="36212"/>
                </a:lnTo>
                <a:lnTo>
                  <a:pt x="519884" y="38129"/>
                </a:lnTo>
                <a:lnTo>
                  <a:pt x="514142" y="49105"/>
                </a:lnTo>
                <a:lnTo>
                  <a:pt x="512228" y="62599"/>
                </a:lnTo>
                <a:lnTo>
                  <a:pt x="512271" y="64827"/>
                </a:lnTo>
                <a:lnTo>
                  <a:pt x="514860" y="78136"/>
                </a:lnTo>
                <a:lnTo>
                  <a:pt x="521449" y="88263"/>
                </a:lnTo>
                <a:lnTo>
                  <a:pt x="527596" y="94372"/>
                </a:lnTo>
                <a:lnTo>
                  <a:pt x="535092" y="97426"/>
                </a:lnTo>
                <a:lnTo>
                  <a:pt x="547563" y="97426"/>
                </a:lnTo>
                <a:lnTo>
                  <a:pt x="550813" y="97090"/>
                </a:lnTo>
                <a:lnTo>
                  <a:pt x="553688" y="96419"/>
                </a:lnTo>
                <a:lnTo>
                  <a:pt x="559039" y="95243"/>
                </a:lnTo>
                <a:lnTo>
                  <a:pt x="563528" y="92975"/>
                </a:lnTo>
                <a:lnTo>
                  <a:pt x="567154" y="89617"/>
                </a:lnTo>
                <a:lnTo>
                  <a:pt x="569321" y="87685"/>
                </a:lnTo>
                <a:lnTo>
                  <a:pt x="571278" y="85198"/>
                </a:lnTo>
                <a:lnTo>
                  <a:pt x="573025" y="82154"/>
                </a:lnTo>
                <a:lnTo>
                  <a:pt x="574772" y="79110"/>
                </a:lnTo>
                <a:lnTo>
                  <a:pt x="575800" y="76349"/>
                </a:lnTo>
                <a:lnTo>
                  <a:pt x="576110" y="73872"/>
                </a:lnTo>
                <a:lnTo>
                  <a:pt x="564368" y="73872"/>
                </a:lnTo>
                <a:lnTo>
                  <a:pt x="563484" y="76853"/>
                </a:lnTo>
                <a:lnTo>
                  <a:pt x="561980" y="79477"/>
                </a:lnTo>
                <a:lnTo>
                  <a:pt x="559857" y="81745"/>
                </a:lnTo>
                <a:lnTo>
                  <a:pt x="556143" y="85649"/>
                </a:lnTo>
                <a:lnTo>
                  <a:pt x="551167" y="87601"/>
                </a:lnTo>
                <a:lnTo>
                  <a:pt x="538254" y="87601"/>
                </a:lnTo>
                <a:lnTo>
                  <a:pt x="533323" y="85534"/>
                </a:lnTo>
                <a:lnTo>
                  <a:pt x="530139" y="81398"/>
                </a:lnTo>
                <a:lnTo>
                  <a:pt x="526954" y="77263"/>
                </a:lnTo>
                <a:lnTo>
                  <a:pt x="525252" y="71773"/>
                </a:lnTo>
                <a:lnTo>
                  <a:pt x="525031" y="64929"/>
                </a:lnTo>
                <a:lnTo>
                  <a:pt x="577105" y="64929"/>
                </a:lnTo>
                <a:close/>
              </a:path>
              <a:path w="6751971" h="123562">
                <a:moveTo>
                  <a:pt x="615248" y="35771"/>
                </a:moveTo>
                <a:lnTo>
                  <a:pt x="628427" y="35771"/>
                </a:lnTo>
                <a:lnTo>
                  <a:pt x="632474" y="37146"/>
                </a:lnTo>
                <a:lnTo>
                  <a:pt x="634994" y="39896"/>
                </a:lnTo>
                <a:lnTo>
                  <a:pt x="637515" y="42646"/>
                </a:lnTo>
                <a:lnTo>
                  <a:pt x="639129" y="46099"/>
                </a:lnTo>
                <a:lnTo>
                  <a:pt x="639837" y="50256"/>
                </a:lnTo>
                <a:lnTo>
                  <a:pt x="651446" y="50256"/>
                </a:lnTo>
                <a:lnTo>
                  <a:pt x="650429" y="41229"/>
                </a:lnTo>
                <a:lnTo>
                  <a:pt x="647411" y="34868"/>
                </a:lnTo>
                <a:lnTo>
                  <a:pt x="642391" y="31173"/>
                </a:lnTo>
                <a:lnTo>
                  <a:pt x="637372" y="27478"/>
                </a:lnTo>
                <a:lnTo>
                  <a:pt x="630860" y="25631"/>
                </a:lnTo>
                <a:lnTo>
                  <a:pt x="613479" y="25631"/>
                </a:lnTo>
                <a:lnTo>
                  <a:pt x="605762" y="28927"/>
                </a:lnTo>
                <a:lnTo>
                  <a:pt x="599704" y="35519"/>
                </a:lnTo>
                <a:lnTo>
                  <a:pt x="597538" y="38162"/>
                </a:lnTo>
                <a:lnTo>
                  <a:pt x="592346" y="49165"/>
                </a:lnTo>
                <a:lnTo>
                  <a:pt x="590615" y="63166"/>
                </a:lnTo>
                <a:lnTo>
                  <a:pt x="590616" y="63320"/>
                </a:lnTo>
                <a:lnTo>
                  <a:pt x="592711" y="76511"/>
                </a:lnTo>
                <a:lnTo>
                  <a:pt x="598907" y="87318"/>
                </a:lnTo>
                <a:lnTo>
                  <a:pt x="604436" y="93763"/>
                </a:lnTo>
                <a:lnTo>
                  <a:pt x="611843" y="96985"/>
                </a:lnTo>
                <a:lnTo>
                  <a:pt x="629400" y="96985"/>
                </a:lnTo>
                <a:lnTo>
                  <a:pt x="636189" y="94917"/>
                </a:lnTo>
                <a:lnTo>
                  <a:pt x="641495" y="90782"/>
                </a:lnTo>
                <a:lnTo>
                  <a:pt x="646802" y="86646"/>
                </a:lnTo>
                <a:lnTo>
                  <a:pt x="650119" y="80107"/>
                </a:lnTo>
                <a:lnTo>
                  <a:pt x="651446" y="71164"/>
                </a:lnTo>
                <a:lnTo>
                  <a:pt x="639837" y="71164"/>
                </a:lnTo>
                <a:lnTo>
                  <a:pt x="638731" y="76160"/>
                </a:lnTo>
                <a:lnTo>
                  <a:pt x="636730" y="80097"/>
                </a:lnTo>
                <a:lnTo>
                  <a:pt x="633834" y="82972"/>
                </a:lnTo>
                <a:lnTo>
                  <a:pt x="630937" y="85849"/>
                </a:lnTo>
                <a:lnTo>
                  <a:pt x="627012" y="87287"/>
                </a:lnTo>
                <a:lnTo>
                  <a:pt x="615602" y="87287"/>
                </a:lnTo>
                <a:lnTo>
                  <a:pt x="610870" y="84977"/>
                </a:lnTo>
                <a:lnTo>
                  <a:pt x="607863" y="80359"/>
                </a:lnTo>
                <a:lnTo>
                  <a:pt x="604856" y="75741"/>
                </a:lnTo>
                <a:lnTo>
                  <a:pt x="603352" y="70052"/>
                </a:lnTo>
                <a:lnTo>
                  <a:pt x="603352" y="56574"/>
                </a:lnTo>
                <a:lnTo>
                  <a:pt x="604413" y="50927"/>
                </a:lnTo>
                <a:lnTo>
                  <a:pt x="606536" y="46351"/>
                </a:lnTo>
                <a:lnTo>
                  <a:pt x="609809" y="39297"/>
                </a:lnTo>
                <a:lnTo>
                  <a:pt x="615248" y="35771"/>
                </a:lnTo>
                <a:close/>
              </a:path>
              <a:path w="6751971" h="123562">
                <a:moveTo>
                  <a:pt x="663387" y="27899"/>
                </a:moveTo>
                <a:lnTo>
                  <a:pt x="663387" y="95033"/>
                </a:lnTo>
                <a:lnTo>
                  <a:pt x="675526" y="95033"/>
                </a:lnTo>
                <a:lnTo>
                  <a:pt x="675526" y="27899"/>
                </a:lnTo>
                <a:lnTo>
                  <a:pt x="663387" y="27899"/>
                </a:lnTo>
                <a:close/>
              </a:path>
              <a:path w="6751971" h="123562">
                <a:moveTo>
                  <a:pt x="663387" y="2518"/>
                </a:moveTo>
                <a:lnTo>
                  <a:pt x="663387" y="15366"/>
                </a:lnTo>
                <a:lnTo>
                  <a:pt x="675526" y="15366"/>
                </a:lnTo>
                <a:lnTo>
                  <a:pt x="675526" y="2518"/>
                </a:lnTo>
                <a:lnTo>
                  <a:pt x="663387" y="2518"/>
                </a:lnTo>
                <a:close/>
              </a:path>
              <a:path w="6751971" h="123562">
                <a:moveTo>
                  <a:pt x="696090" y="66231"/>
                </a:moveTo>
                <a:lnTo>
                  <a:pt x="694034" y="71080"/>
                </a:lnTo>
                <a:lnTo>
                  <a:pt x="694034" y="83046"/>
                </a:lnTo>
                <a:lnTo>
                  <a:pt x="696124" y="87801"/>
                </a:lnTo>
                <a:lnTo>
                  <a:pt x="700303" y="91600"/>
                </a:lnTo>
                <a:lnTo>
                  <a:pt x="704482" y="95400"/>
                </a:lnTo>
                <a:lnTo>
                  <a:pt x="709866" y="97300"/>
                </a:lnTo>
                <a:lnTo>
                  <a:pt x="707766" y="82941"/>
                </a:lnTo>
                <a:lnTo>
                  <a:pt x="706505" y="80359"/>
                </a:lnTo>
                <a:lnTo>
                  <a:pt x="706505" y="72760"/>
                </a:lnTo>
                <a:lnTo>
                  <a:pt x="708341" y="69611"/>
                </a:lnTo>
                <a:lnTo>
                  <a:pt x="712011" y="67637"/>
                </a:lnTo>
                <a:lnTo>
                  <a:pt x="714178" y="66462"/>
                </a:lnTo>
                <a:lnTo>
                  <a:pt x="717429" y="65601"/>
                </a:lnTo>
                <a:lnTo>
                  <a:pt x="721763" y="65055"/>
                </a:lnTo>
                <a:lnTo>
                  <a:pt x="728993" y="64174"/>
                </a:lnTo>
                <a:lnTo>
                  <a:pt x="733460" y="63502"/>
                </a:lnTo>
                <a:lnTo>
                  <a:pt x="735760" y="62914"/>
                </a:lnTo>
                <a:lnTo>
                  <a:pt x="738059" y="62327"/>
                </a:lnTo>
                <a:lnTo>
                  <a:pt x="741398" y="60710"/>
                </a:lnTo>
                <a:lnTo>
                  <a:pt x="741398" y="76811"/>
                </a:lnTo>
                <a:lnTo>
                  <a:pt x="738081" y="81828"/>
                </a:lnTo>
                <a:lnTo>
                  <a:pt x="731514" y="93962"/>
                </a:lnTo>
                <a:lnTo>
                  <a:pt x="736069" y="91737"/>
                </a:lnTo>
                <a:lnTo>
                  <a:pt x="739563" y="89113"/>
                </a:lnTo>
                <a:lnTo>
                  <a:pt x="741995" y="86090"/>
                </a:lnTo>
                <a:lnTo>
                  <a:pt x="741730" y="42678"/>
                </a:lnTo>
                <a:lnTo>
                  <a:pt x="741730" y="48429"/>
                </a:lnTo>
                <a:lnTo>
                  <a:pt x="740934" y="50885"/>
                </a:lnTo>
                <a:lnTo>
                  <a:pt x="738170" y="53824"/>
                </a:lnTo>
                <a:lnTo>
                  <a:pt x="735428" y="54161"/>
                </a:lnTo>
                <a:lnTo>
                  <a:pt x="716389" y="56427"/>
                </a:lnTo>
                <a:lnTo>
                  <a:pt x="709711" y="57225"/>
                </a:lnTo>
                <a:lnTo>
                  <a:pt x="704316" y="59345"/>
                </a:lnTo>
                <a:lnTo>
                  <a:pt x="700203" y="62788"/>
                </a:lnTo>
                <a:lnTo>
                  <a:pt x="696090" y="66231"/>
                </a:lnTo>
                <a:close/>
              </a:path>
              <a:path w="6751971" h="123562">
                <a:moveTo>
                  <a:pt x="754102" y="86279"/>
                </a:moveTo>
                <a:lnTo>
                  <a:pt x="753339" y="83445"/>
                </a:lnTo>
                <a:lnTo>
                  <a:pt x="753339" y="38206"/>
                </a:lnTo>
                <a:lnTo>
                  <a:pt x="750752" y="33504"/>
                </a:lnTo>
                <a:lnTo>
                  <a:pt x="745577" y="30481"/>
                </a:lnTo>
                <a:lnTo>
                  <a:pt x="740359" y="27458"/>
                </a:lnTo>
                <a:lnTo>
                  <a:pt x="733571" y="25946"/>
                </a:lnTo>
                <a:lnTo>
                  <a:pt x="718004" y="25946"/>
                </a:lnTo>
                <a:lnTo>
                  <a:pt x="711668" y="27573"/>
                </a:lnTo>
                <a:lnTo>
                  <a:pt x="706207" y="30827"/>
                </a:lnTo>
                <a:lnTo>
                  <a:pt x="700745" y="34081"/>
                </a:lnTo>
                <a:lnTo>
                  <a:pt x="697904" y="39865"/>
                </a:lnTo>
                <a:lnTo>
                  <a:pt x="697682" y="48178"/>
                </a:lnTo>
                <a:lnTo>
                  <a:pt x="708827" y="48178"/>
                </a:lnTo>
                <a:lnTo>
                  <a:pt x="709269" y="44693"/>
                </a:lnTo>
                <a:lnTo>
                  <a:pt x="710220" y="42069"/>
                </a:lnTo>
                <a:lnTo>
                  <a:pt x="711679" y="40305"/>
                </a:lnTo>
                <a:lnTo>
                  <a:pt x="714289" y="37114"/>
                </a:lnTo>
                <a:lnTo>
                  <a:pt x="718711" y="35519"/>
                </a:lnTo>
                <a:lnTo>
                  <a:pt x="730342" y="35519"/>
                </a:lnTo>
                <a:lnTo>
                  <a:pt x="734488" y="36390"/>
                </a:lnTo>
                <a:lnTo>
                  <a:pt x="737385" y="38132"/>
                </a:lnTo>
                <a:lnTo>
                  <a:pt x="740282" y="39875"/>
                </a:lnTo>
                <a:lnTo>
                  <a:pt x="741730" y="42678"/>
                </a:lnTo>
                <a:lnTo>
                  <a:pt x="741995" y="86090"/>
                </a:lnTo>
                <a:lnTo>
                  <a:pt x="742393" y="88777"/>
                </a:lnTo>
                <a:lnTo>
                  <a:pt x="744052" y="92325"/>
                </a:lnTo>
                <a:lnTo>
                  <a:pt x="745909" y="95096"/>
                </a:lnTo>
                <a:lnTo>
                  <a:pt x="748894" y="96481"/>
                </a:lnTo>
                <a:lnTo>
                  <a:pt x="754688" y="96481"/>
                </a:lnTo>
                <a:lnTo>
                  <a:pt x="757960" y="96167"/>
                </a:lnTo>
                <a:lnTo>
                  <a:pt x="761233" y="95348"/>
                </a:lnTo>
                <a:lnTo>
                  <a:pt x="761233" y="86972"/>
                </a:lnTo>
                <a:lnTo>
                  <a:pt x="759773" y="87192"/>
                </a:lnTo>
                <a:lnTo>
                  <a:pt x="757319" y="87349"/>
                </a:lnTo>
                <a:lnTo>
                  <a:pt x="754102" y="86279"/>
                </a:lnTo>
                <a:close/>
              </a:path>
              <a:path w="6751971" h="123562">
                <a:moveTo>
                  <a:pt x="738081" y="81828"/>
                </a:moveTo>
                <a:lnTo>
                  <a:pt x="731448" y="84893"/>
                </a:lnTo>
                <a:lnTo>
                  <a:pt x="727512" y="86741"/>
                </a:lnTo>
                <a:lnTo>
                  <a:pt x="723443" y="87664"/>
                </a:lnTo>
                <a:lnTo>
                  <a:pt x="715792" y="87664"/>
                </a:lnTo>
                <a:lnTo>
                  <a:pt x="712807" y="86720"/>
                </a:lnTo>
                <a:lnTo>
                  <a:pt x="710286" y="84830"/>
                </a:lnTo>
                <a:lnTo>
                  <a:pt x="707766" y="82941"/>
                </a:lnTo>
                <a:lnTo>
                  <a:pt x="709866" y="97300"/>
                </a:lnTo>
                <a:lnTo>
                  <a:pt x="721940" y="97300"/>
                </a:lnTo>
                <a:lnTo>
                  <a:pt x="726959" y="96187"/>
                </a:lnTo>
                <a:lnTo>
                  <a:pt x="731514" y="93962"/>
                </a:lnTo>
                <a:lnTo>
                  <a:pt x="738081" y="81828"/>
                </a:lnTo>
                <a:close/>
              </a:path>
              <a:path w="6751971" h="123562">
                <a:moveTo>
                  <a:pt x="776932" y="2518"/>
                </a:moveTo>
                <a:lnTo>
                  <a:pt x="776932" y="95033"/>
                </a:lnTo>
                <a:lnTo>
                  <a:pt x="788873" y="95033"/>
                </a:lnTo>
                <a:lnTo>
                  <a:pt x="788873" y="2518"/>
                </a:lnTo>
                <a:lnTo>
                  <a:pt x="776932" y="2518"/>
                </a:lnTo>
                <a:close/>
              </a:path>
              <a:path w="6751971" h="123562">
                <a:moveTo>
                  <a:pt x="864320" y="35771"/>
                </a:moveTo>
                <a:lnTo>
                  <a:pt x="877499" y="35771"/>
                </a:lnTo>
                <a:lnTo>
                  <a:pt x="881545" y="37146"/>
                </a:lnTo>
                <a:lnTo>
                  <a:pt x="884066" y="39896"/>
                </a:lnTo>
                <a:lnTo>
                  <a:pt x="886587" y="42646"/>
                </a:lnTo>
                <a:lnTo>
                  <a:pt x="888201" y="46099"/>
                </a:lnTo>
                <a:lnTo>
                  <a:pt x="888908" y="50256"/>
                </a:lnTo>
                <a:lnTo>
                  <a:pt x="900517" y="50256"/>
                </a:lnTo>
                <a:lnTo>
                  <a:pt x="899500" y="41229"/>
                </a:lnTo>
                <a:lnTo>
                  <a:pt x="896482" y="34868"/>
                </a:lnTo>
                <a:lnTo>
                  <a:pt x="891462" y="31173"/>
                </a:lnTo>
                <a:lnTo>
                  <a:pt x="886443" y="27478"/>
                </a:lnTo>
                <a:lnTo>
                  <a:pt x="879931" y="25631"/>
                </a:lnTo>
                <a:lnTo>
                  <a:pt x="862551" y="25631"/>
                </a:lnTo>
                <a:lnTo>
                  <a:pt x="854834" y="28927"/>
                </a:lnTo>
                <a:lnTo>
                  <a:pt x="848775" y="35519"/>
                </a:lnTo>
                <a:lnTo>
                  <a:pt x="846609" y="38162"/>
                </a:lnTo>
                <a:lnTo>
                  <a:pt x="841417" y="49165"/>
                </a:lnTo>
                <a:lnTo>
                  <a:pt x="839687" y="63166"/>
                </a:lnTo>
                <a:lnTo>
                  <a:pt x="839687" y="63320"/>
                </a:lnTo>
                <a:lnTo>
                  <a:pt x="841782" y="76511"/>
                </a:lnTo>
                <a:lnTo>
                  <a:pt x="847979" y="87318"/>
                </a:lnTo>
                <a:lnTo>
                  <a:pt x="853507" y="93763"/>
                </a:lnTo>
                <a:lnTo>
                  <a:pt x="860914" y="96985"/>
                </a:lnTo>
                <a:lnTo>
                  <a:pt x="878472" y="96985"/>
                </a:lnTo>
                <a:lnTo>
                  <a:pt x="885260" y="94917"/>
                </a:lnTo>
                <a:lnTo>
                  <a:pt x="890567" y="90782"/>
                </a:lnTo>
                <a:lnTo>
                  <a:pt x="895874" y="86646"/>
                </a:lnTo>
                <a:lnTo>
                  <a:pt x="899191" y="80107"/>
                </a:lnTo>
                <a:lnTo>
                  <a:pt x="900517" y="71164"/>
                </a:lnTo>
                <a:lnTo>
                  <a:pt x="888908" y="71164"/>
                </a:lnTo>
                <a:lnTo>
                  <a:pt x="887803" y="76160"/>
                </a:lnTo>
                <a:lnTo>
                  <a:pt x="885802" y="80097"/>
                </a:lnTo>
                <a:lnTo>
                  <a:pt x="882905" y="82972"/>
                </a:lnTo>
                <a:lnTo>
                  <a:pt x="880008" y="85849"/>
                </a:lnTo>
                <a:lnTo>
                  <a:pt x="876083" y="87287"/>
                </a:lnTo>
                <a:lnTo>
                  <a:pt x="864674" y="87287"/>
                </a:lnTo>
                <a:lnTo>
                  <a:pt x="859942" y="84977"/>
                </a:lnTo>
                <a:lnTo>
                  <a:pt x="856934" y="80359"/>
                </a:lnTo>
                <a:lnTo>
                  <a:pt x="853927" y="75741"/>
                </a:lnTo>
                <a:lnTo>
                  <a:pt x="852423" y="70052"/>
                </a:lnTo>
                <a:lnTo>
                  <a:pt x="852423" y="56574"/>
                </a:lnTo>
                <a:lnTo>
                  <a:pt x="853485" y="50927"/>
                </a:lnTo>
                <a:lnTo>
                  <a:pt x="855608" y="46351"/>
                </a:lnTo>
                <a:lnTo>
                  <a:pt x="858880" y="39297"/>
                </a:lnTo>
                <a:lnTo>
                  <a:pt x="864320" y="35771"/>
                </a:lnTo>
                <a:close/>
              </a:path>
              <a:path w="6751971" h="123562">
                <a:moveTo>
                  <a:pt x="911198" y="66231"/>
                </a:moveTo>
                <a:lnTo>
                  <a:pt x="909141" y="71080"/>
                </a:lnTo>
                <a:lnTo>
                  <a:pt x="909141" y="83046"/>
                </a:lnTo>
                <a:lnTo>
                  <a:pt x="911231" y="87801"/>
                </a:lnTo>
                <a:lnTo>
                  <a:pt x="915410" y="91600"/>
                </a:lnTo>
                <a:lnTo>
                  <a:pt x="919589" y="95400"/>
                </a:lnTo>
                <a:lnTo>
                  <a:pt x="924973" y="97300"/>
                </a:lnTo>
                <a:lnTo>
                  <a:pt x="922873" y="82941"/>
                </a:lnTo>
                <a:lnTo>
                  <a:pt x="921612" y="80359"/>
                </a:lnTo>
                <a:lnTo>
                  <a:pt x="921612" y="72760"/>
                </a:lnTo>
                <a:lnTo>
                  <a:pt x="923448" y="69611"/>
                </a:lnTo>
                <a:lnTo>
                  <a:pt x="927118" y="67637"/>
                </a:lnTo>
                <a:lnTo>
                  <a:pt x="929285" y="66462"/>
                </a:lnTo>
                <a:lnTo>
                  <a:pt x="932536" y="65601"/>
                </a:lnTo>
                <a:lnTo>
                  <a:pt x="936870" y="65055"/>
                </a:lnTo>
                <a:lnTo>
                  <a:pt x="944100" y="64174"/>
                </a:lnTo>
                <a:lnTo>
                  <a:pt x="948567" y="63502"/>
                </a:lnTo>
                <a:lnTo>
                  <a:pt x="950867" y="62914"/>
                </a:lnTo>
                <a:lnTo>
                  <a:pt x="953166" y="62327"/>
                </a:lnTo>
                <a:lnTo>
                  <a:pt x="956505" y="60710"/>
                </a:lnTo>
                <a:lnTo>
                  <a:pt x="956505" y="76812"/>
                </a:lnTo>
                <a:lnTo>
                  <a:pt x="953189" y="81828"/>
                </a:lnTo>
                <a:lnTo>
                  <a:pt x="946621" y="93962"/>
                </a:lnTo>
                <a:lnTo>
                  <a:pt x="951176" y="91737"/>
                </a:lnTo>
                <a:lnTo>
                  <a:pt x="954670" y="89113"/>
                </a:lnTo>
                <a:lnTo>
                  <a:pt x="957102" y="86090"/>
                </a:lnTo>
                <a:lnTo>
                  <a:pt x="956837" y="42678"/>
                </a:lnTo>
                <a:lnTo>
                  <a:pt x="956837" y="48429"/>
                </a:lnTo>
                <a:lnTo>
                  <a:pt x="956041" y="50885"/>
                </a:lnTo>
                <a:lnTo>
                  <a:pt x="953277" y="53824"/>
                </a:lnTo>
                <a:lnTo>
                  <a:pt x="950535" y="54161"/>
                </a:lnTo>
                <a:lnTo>
                  <a:pt x="931496" y="56427"/>
                </a:lnTo>
                <a:lnTo>
                  <a:pt x="924819" y="57225"/>
                </a:lnTo>
                <a:lnTo>
                  <a:pt x="919423" y="59345"/>
                </a:lnTo>
                <a:lnTo>
                  <a:pt x="915310" y="62788"/>
                </a:lnTo>
                <a:lnTo>
                  <a:pt x="911198" y="66231"/>
                </a:lnTo>
                <a:close/>
              </a:path>
              <a:path w="6751971" h="123562">
                <a:moveTo>
                  <a:pt x="969209" y="86279"/>
                </a:moveTo>
                <a:lnTo>
                  <a:pt x="968446" y="83445"/>
                </a:lnTo>
                <a:lnTo>
                  <a:pt x="968446" y="38206"/>
                </a:lnTo>
                <a:lnTo>
                  <a:pt x="965859" y="33504"/>
                </a:lnTo>
                <a:lnTo>
                  <a:pt x="960685" y="30481"/>
                </a:lnTo>
                <a:lnTo>
                  <a:pt x="955466" y="27458"/>
                </a:lnTo>
                <a:lnTo>
                  <a:pt x="948678" y="25946"/>
                </a:lnTo>
                <a:lnTo>
                  <a:pt x="933111" y="25946"/>
                </a:lnTo>
                <a:lnTo>
                  <a:pt x="926776" y="27573"/>
                </a:lnTo>
                <a:lnTo>
                  <a:pt x="921314" y="30827"/>
                </a:lnTo>
                <a:lnTo>
                  <a:pt x="915852" y="34081"/>
                </a:lnTo>
                <a:lnTo>
                  <a:pt x="913011" y="39865"/>
                </a:lnTo>
                <a:lnTo>
                  <a:pt x="912790" y="48178"/>
                </a:lnTo>
                <a:lnTo>
                  <a:pt x="923934" y="48178"/>
                </a:lnTo>
                <a:lnTo>
                  <a:pt x="924376" y="44693"/>
                </a:lnTo>
                <a:lnTo>
                  <a:pt x="925327" y="42069"/>
                </a:lnTo>
                <a:lnTo>
                  <a:pt x="926787" y="40305"/>
                </a:lnTo>
                <a:lnTo>
                  <a:pt x="929396" y="37114"/>
                </a:lnTo>
                <a:lnTo>
                  <a:pt x="933818" y="35519"/>
                </a:lnTo>
                <a:lnTo>
                  <a:pt x="945449" y="35519"/>
                </a:lnTo>
                <a:lnTo>
                  <a:pt x="949595" y="36390"/>
                </a:lnTo>
                <a:lnTo>
                  <a:pt x="952492" y="38132"/>
                </a:lnTo>
                <a:lnTo>
                  <a:pt x="955389" y="39875"/>
                </a:lnTo>
                <a:lnTo>
                  <a:pt x="956837" y="42678"/>
                </a:lnTo>
                <a:lnTo>
                  <a:pt x="957102" y="86090"/>
                </a:lnTo>
                <a:lnTo>
                  <a:pt x="957500" y="88777"/>
                </a:lnTo>
                <a:lnTo>
                  <a:pt x="959159" y="92325"/>
                </a:lnTo>
                <a:lnTo>
                  <a:pt x="961016" y="95096"/>
                </a:lnTo>
                <a:lnTo>
                  <a:pt x="964001" y="96481"/>
                </a:lnTo>
                <a:lnTo>
                  <a:pt x="969795" y="96481"/>
                </a:lnTo>
                <a:lnTo>
                  <a:pt x="973067" y="96167"/>
                </a:lnTo>
                <a:lnTo>
                  <a:pt x="976340" y="95348"/>
                </a:lnTo>
                <a:lnTo>
                  <a:pt x="976340" y="86972"/>
                </a:lnTo>
                <a:lnTo>
                  <a:pt x="974881" y="87192"/>
                </a:lnTo>
                <a:lnTo>
                  <a:pt x="972426" y="87349"/>
                </a:lnTo>
                <a:lnTo>
                  <a:pt x="969209" y="86279"/>
                </a:lnTo>
                <a:close/>
              </a:path>
              <a:path w="6751971" h="123562">
                <a:moveTo>
                  <a:pt x="953189" y="81828"/>
                </a:moveTo>
                <a:lnTo>
                  <a:pt x="946555" y="84893"/>
                </a:lnTo>
                <a:lnTo>
                  <a:pt x="942619" y="86741"/>
                </a:lnTo>
                <a:lnTo>
                  <a:pt x="938550" y="87664"/>
                </a:lnTo>
                <a:lnTo>
                  <a:pt x="930899" y="87664"/>
                </a:lnTo>
                <a:lnTo>
                  <a:pt x="927914" y="86720"/>
                </a:lnTo>
                <a:lnTo>
                  <a:pt x="925394" y="84830"/>
                </a:lnTo>
                <a:lnTo>
                  <a:pt x="922873" y="82941"/>
                </a:lnTo>
                <a:lnTo>
                  <a:pt x="924973" y="97300"/>
                </a:lnTo>
                <a:lnTo>
                  <a:pt x="937047" y="97300"/>
                </a:lnTo>
                <a:lnTo>
                  <a:pt x="942066" y="96187"/>
                </a:lnTo>
                <a:lnTo>
                  <a:pt x="946621" y="93962"/>
                </a:lnTo>
                <a:lnTo>
                  <a:pt x="953189" y="81828"/>
                </a:lnTo>
                <a:close/>
              </a:path>
              <a:path w="6751971" h="123562">
                <a:moveTo>
                  <a:pt x="1004798" y="86216"/>
                </a:moveTo>
                <a:lnTo>
                  <a:pt x="1001791" y="82563"/>
                </a:lnTo>
                <a:lnTo>
                  <a:pt x="1000155" y="80548"/>
                </a:lnTo>
                <a:lnTo>
                  <a:pt x="999160" y="77651"/>
                </a:lnTo>
                <a:lnTo>
                  <a:pt x="998806" y="73872"/>
                </a:lnTo>
                <a:lnTo>
                  <a:pt x="987330" y="73872"/>
                </a:lnTo>
                <a:lnTo>
                  <a:pt x="987639" y="80590"/>
                </a:lnTo>
                <a:lnTo>
                  <a:pt x="989994" y="86226"/>
                </a:lnTo>
                <a:lnTo>
                  <a:pt x="994395" y="90782"/>
                </a:lnTo>
                <a:lnTo>
                  <a:pt x="998795" y="95338"/>
                </a:lnTo>
                <a:lnTo>
                  <a:pt x="1006280" y="97615"/>
                </a:lnTo>
                <a:lnTo>
                  <a:pt x="1026667" y="97615"/>
                </a:lnTo>
                <a:lnTo>
                  <a:pt x="1033975" y="95432"/>
                </a:lnTo>
                <a:lnTo>
                  <a:pt x="1038774" y="91065"/>
                </a:lnTo>
                <a:lnTo>
                  <a:pt x="1043572" y="86699"/>
                </a:lnTo>
                <a:lnTo>
                  <a:pt x="1045971" y="81514"/>
                </a:lnTo>
                <a:lnTo>
                  <a:pt x="1045971" y="69296"/>
                </a:lnTo>
                <a:lnTo>
                  <a:pt x="1043649" y="64741"/>
                </a:lnTo>
                <a:lnTo>
                  <a:pt x="1039006" y="61844"/>
                </a:lnTo>
                <a:lnTo>
                  <a:pt x="1036087" y="59996"/>
                </a:lnTo>
                <a:lnTo>
                  <a:pt x="1030338" y="58086"/>
                </a:lnTo>
                <a:lnTo>
                  <a:pt x="1021758" y="56113"/>
                </a:lnTo>
                <a:lnTo>
                  <a:pt x="1013864" y="54286"/>
                </a:lnTo>
                <a:lnTo>
                  <a:pt x="1010415" y="53488"/>
                </a:lnTo>
                <a:lnTo>
                  <a:pt x="1007806" y="52565"/>
                </a:lnTo>
                <a:lnTo>
                  <a:pt x="1006037" y="51515"/>
                </a:lnTo>
                <a:lnTo>
                  <a:pt x="1002985" y="49752"/>
                </a:lnTo>
                <a:lnTo>
                  <a:pt x="1001459" y="47401"/>
                </a:lnTo>
                <a:lnTo>
                  <a:pt x="1001426" y="27794"/>
                </a:lnTo>
                <a:lnTo>
                  <a:pt x="996584" y="31740"/>
                </a:lnTo>
                <a:lnTo>
                  <a:pt x="991741" y="35687"/>
                </a:lnTo>
                <a:lnTo>
                  <a:pt x="989320" y="40850"/>
                </a:lnTo>
                <a:lnTo>
                  <a:pt x="989320" y="52649"/>
                </a:lnTo>
                <a:lnTo>
                  <a:pt x="991885" y="56889"/>
                </a:lnTo>
                <a:lnTo>
                  <a:pt x="997015" y="59954"/>
                </a:lnTo>
                <a:lnTo>
                  <a:pt x="999889" y="61718"/>
                </a:lnTo>
                <a:lnTo>
                  <a:pt x="1004356" y="63313"/>
                </a:lnTo>
                <a:lnTo>
                  <a:pt x="1010415" y="64740"/>
                </a:lnTo>
                <a:lnTo>
                  <a:pt x="1019901" y="67008"/>
                </a:lnTo>
                <a:lnTo>
                  <a:pt x="1024987" y="68226"/>
                </a:lnTo>
                <a:lnTo>
                  <a:pt x="1028392" y="69296"/>
                </a:lnTo>
                <a:lnTo>
                  <a:pt x="1030117" y="70220"/>
                </a:lnTo>
                <a:lnTo>
                  <a:pt x="1032814" y="71731"/>
                </a:lnTo>
                <a:lnTo>
                  <a:pt x="1034163" y="73936"/>
                </a:lnTo>
                <a:lnTo>
                  <a:pt x="1034163" y="80653"/>
                </a:lnTo>
                <a:lnTo>
                  <a:pt x="1032483" y="83476"/>
                </a:lnTo>
                <a:lnTo>
                  <a:pt x="1029122" y="85303"/>
                </a:lnTo>
                <a:lnTo>
                  <a:pt x="1025761" y="87129"/>
                </a:lnTo>
                <a:lnTo>
                  <a:pt x="1021869" y="88042"/>
                </a:lnTo>
                <a:lnTo>
                  <a:pt x="1010017" y="88042"/>
                </a:lnTo>
                <a:lnTo>
                  <a:pt x="1004798" y="86216"/>
                </a:lnTo>
                <a:close/>
              </a:path>
              <a:path w="6751971" h="123562">
                <a:moveTo>
                  <a:pt x="1010680" y="35519"/>
                </a:moveTo>
                <a:lnTo>
                  <a:pt x="1021957" y="35519"/>
                </a:lnTo>
                <a:lnTo>
                  <a:pt x="1026711" y="37009"/>
                </a:lnTo>
                <a:lnTo>
                  <a:pt x="1029453" y="39991"/>
                </a:lnTo>
                <a:lnTo>
                  <a:pt x="1031134" y="42090"/>
                </a:lnTo>
                <a:lnTo>
                  <a:pt x="1032085" y="44420"/>
                </a:lnTo>
                <a:lnTo>
                  <a:pt x="1032306" y="46981"/>
                </a:lnTo>
                <a:lnTo>
                  <a:pt x="1043583" y="46981"/>
                </a:lnTo>
                <a:lnTo>
                  <a:pt x="1043672" y="42614"/>
                </a:lnTo>
                <a:lnTo>
                  <a:pt x="1042234" y="38542"/>
                </a:lnTo>
                <a:lnTo>
                  <a:pt x="1039271" y="34763"/>
                </a:lnTo>
                <a:lnTo>
                  <a:pt x="1034539" y="28801"/>
                </a:lnTo>
                <a:lnTo>
                  <a:pt x="1026822" y="25820"/>
                </a:lnTo>
                <a:lnTo>
                  <a:pt x="1007938" y="25820"/>
                </a:lnTo>
                <a:lnTo>
                  <a:pt x="1001426" y="27794"/>
                </a:lnTo>
                <a:lnTo>
                  <a:pt x="1001459" y="41774"/>
                </a:lnTo>
                <a:lnTo>
                  <a:pt x="1002620" y="39613"/>
                </a:lnTo>
                <a:lnTo>
                  <a:pt x="1004942" y="37975"/>
                </a:lnTo>
                <a:lnTo>
                  <a:pt x="1007264" y="36337"/>
                </a:lnTo>
                <a:lnTo>
                  <a:pt x="1010680" y="35519"/>
                </a:lnTo>
                <a:close/>
              </a:path>
              <a:path w="6751971" h="123562">
                <a:moveTo>
                  <a:pt x="1075238" y="28786"/>
                </a:moveTo>
                <a:lnTo>
                  <a:pt x="1064943" y="36212"/>
                </a:lnTo>
                <a:lnTo>
                  <a:pt x="1068791" y="55924"/>
                </a:lnTo>
                <a:lnTo>
                  <a:pt x="1069012" y="50130"/>
                </a:lnTo>
                <a:lnTo>
                  <a:pt x="1070980" y="45354"/>
                </a:lnTo>
                <a:lnTo>
                  <a:pt x="1074695" y="41597"/>
                </a:lnTo>
                <a:lnTo>
                  <a:pt x="1078410" y="37839"/>
                </a:lnTo>
                <a:lnTo>
                  <a:pt x="1088191" y="26084"/>
                </a:lnTo>
                <a:lnTo>
                  <a:pt x="1075238" y="28786"/>
                </a:lnTo>
                <a:close/>
              </a:path>
              <a:path w="6751971" h="123562">
                <a:moveTo>
                  <a:pt x="1120533" y="64930"/>
                </a:moveTo>
                <a:lnTo>
                  <a:pt x="1120533" y="58128"/>
                </a:lnTo>
                <a:lnTo>
                  <a:pt x="1120180" y="53174"/>
                </a:lnTo>
                <a:lnTo>
                  <a:pt x="1119472" y="50067"/>
                </a:lnTo>
                <a:lnTo>
                  <a:pt x="1118676" y="45532"/>
                </a:lnTo>
                <a:lnTo>
                  <a:pt x="1117084" y="41565"/>
                </a:lnTo>
                <a:lnTo>
                  <a:pt x="1114696" y="38164"/>
                </a:lnTo>
                <a:lnTo>
                  <a:pt x="1112219" y="34595"/>
                </a:lnTo>
                <a:lnTo>
                  <a:pt x="1108615" y="31688"/>
                </a:lnTo>
                <a:lnTo>
                  <a:pt x="1103883" y="29442"/>
                </a:lnTo>
                <a:lnTo>
                  <a:pt x="1099151" y="27196"/>
                </a:lnTo>
                <a:lnTo>
                  <a:pt x="1094264" y="26072"/>
                </a:lnTo>
                <a:lnTo>
                  <a:pt x="1088191" y="26084"/>
                </a:lnTo>
                <a:lnTo>
                  <a:pt x="1078410" y="37839"/>
                </a:lnTo>
                <a:lnTo>
                  <a:pt x="1083009" y="35960"/>
                </a:lnTo>
                <a:lnTo>
                  <a:pt x="1096144" y="35960"/>
                </a:lnTo>
                <a:lnTo>
                  <a:pt x="1101605" y="38689"/>
                </a:lnTo>
                <a:lnTo>
                  <a:pt x="1104878" y="44147"/>
                </a:lnTo>
                <a:lnTo>
                  <a:pt x="1106647" y="47086"/>
                </a:lnTo>
                <a:lnTo>
                  <a:pt x="1107775" y="51011"/>
                </a:lnTo>
                <a:lnTo>
                  <a:pt x="1108261" y="55924"/>
                </a:lnTo>
                <a:lnTo>
                  <a:pt x="1068791" y="55924"/>
                </a:lnTo>
                <a:lnTo>
                  <a:pt x="1064943" y="36212"/>
                </a:lnTo>
                <a:lnTo>
                  <a:pt x="1063313" y="38130"/>
                </a:lnTo>
                <a:lnTo>
                  <a:pt x="1057570" y="49105"/>
                </a:lnTo>
                <a:lnTo>
                  <a:pt x="1055656" y="62599"/>
                </a:lnTo>
                <a:lnTo>
                  <a:pt x="1055700" y="64827"/>
                </a:lnTo>
                <a:lnTo>
                  <a:pt x="1058288" y="78136"/>
                </a:lnTo>
                <a:lnTo>
                  <a:pt x="1064877" y="88263"/>
                </a:lnTo>
                <a:lnTo>
                  <a:pt x="1071024" y="94372"/>
                </a:lnTo>
                <a:lnTo>
                  <a:pt x="1078520" y="97426"/>
                </a:lnTo>
                <a:lnTo>
                  <a:pt x="1090992" y="97426"/>
                </a:lnTo>
                <a:lnTo>
                  <a:pt x="1094242" y="97090"/>
                </a:lnTo>
                <a:lnTo>
                  <a:pt x="1097117" y="96419"/>
                </a:lnTo>
                <a:lnTo>
                  <a:pt x="1102468" y="95243"/>
                </a:lnTo>
                <a:lnTo>
                  <a:pt x="1106957" y="92976"/>
                </a:lnTo>
                <a:lnTo>
                  <a:pt x="1110583" y="89617"/>
                </a:lnTo>
                <a:lnTo>
                  <a:pt x="1112750" y="87685"/>
                </a:lnTo>
                <a:lnTo>
                  <a:pt x="1114707" y="85198"/>
                </a:lnTo>
                <a:lnTo>
                  <a:pt x="1116454" y="82154"/>
                </a:lnTo>
                <a:lnTo>
                  <a:pt x="1118201" y="79110"/>
                </a:lnTo>
                <a:lnTo>
                  <a:pt x="1119229" y="76350"/>
                </a:lnTo>
                <a:lnTo>
                  <a:pt x="1119538" y="73873"/>
                </a:lnTo>
                <a:lnTo>
                  <a:pt x="1107797" y="73873"/>
                </a:lnTo>
                <a:lnTo>
                  <a:pt x="1106912" y="76853"/>
                </a:lnTo>
                <a:lnTo>
                  <a:pt x="1105409" y="79477"/>
                </a:lnTo>
                <a:lnTo>
                  <a:pt x="1103286" y="81745"/>
                </a:lnTo>
                <a:lnTo>
                  <a:pt x="1099571" y="85649"/>
                </a:lnTo>
                <a:lnTo>
                  <a:pt x="1094596" y="87602"/>
                </a:lnTo>
                <a:lnTo>
                  <a:pt x="1081682" y="87602"/>
                </a:lnTo>
                <a:lnTo>
                  <a:pt x="1076751" y="85534"/>
                </a:lnTo>
                <a:lnTo>
                  <a:pt x="1073567" y="81398"/>
                </a:lnTo>
                <a:lnTo>
                  <a:pt x="1070383" y="77263"/>
                </a:lnTo>
                <a:lnTo>
                  <a:pt x="1068680" y="71773"/>
                </a:lnTo>
                <a:lnTo>
                  <a:pt x="1068459" y="64930"/>
                </a:lnTo>
                <a:lnTo>
                  <a:pt x="1120533" y="64930"/>
                </a:lnTo>
                <a:close/>
              </a:path>
              <a:path w="6751971" h="123562">
                <a:moveTo>
                  <a:pt x="1259685" y="27584"/>
                </a:moveTo>
                <a:lnTo>
                  <a:pt x="1247745" y="27584"/>
                </a:lnTo>
                <a:lnTo>
                  <a:pt x="1233217" y="80422"/>
                </a:lnTo>
                <a:lnTo>
                  <a:pt x="1219286" y="27584"/>
                </a:lnTo>
                <a:lnTo>
                  <a:pt x="1205886" y="27584"/>
                </a:lnTo>
                <a:lnTo>
                  <a:pt x="1192022" y="80737"/>
                </a:lnTo>
                <a:lnTo>
                  <a:pt x="1178357" y="27584"/>
                </a:lnTo>
                <a:lnTo>
                  <a:pt x="1165288" y="27584"/>
                </a:lnTo>
                <a:lnTo>
                  <a:pt x="1185786" y="95033"/>
                </a:lnTo>
                <a:lnTo>
                  <a:pt x="1198191" y="95033"/>
                </a:lnTo>
                <a:lnTo>
                  <a:pt x="1212188" y="42824"/>
                </a:lnTo>
                <a:lnTo>
                  <a:pt x="1226650" y="95033"/>
                </a:lnTo>
                <a:lnTo>
                  <a:pt x="1239055" y="95033"/>
                </a:lnTo>
                <a:lnTo>
                  <a:pt x="1259685" y="27584"/>
                </a:lnTo>
                <a:close/>
              </a:path>
              <a:path w="6751971" h="123562">
                <a:moveTo>
                  <a:pt x="1316226" y="37933"/>
                </a:moveTo>
                <a:lnTo>
                  <a:pt x="1318393" y="41628"/>
                </a:lnTo>
                <a:lnTo>
                  <a:pt x="1319720" y="43937"/>
                </a:lnTo>
                <a:lnTo>
                  <a:pt x="1320383" y="47569"/>
                </a:lnTo>
                <a:lnTo>
                  <a:pt x="1320383" y="95033"/>
                </a:lnTo>
                <a:lnTo>
                  <a:pt x="1332655" y="95033"/>
                </a:lnTo>
                <a:lnTo>
                  <a:pt x="1332655" y="45134"/>
                </a:lnTo>
                <a:lnTo>
                  <a:pt x="1331660" y="39949"/>
                </a:lnTo>
                <a:lnTo>
                  <a:pt x="1329670" y="36212"/>
                </a:lnTo>
                <a:lnTo>
                  <a:pt x="1325999" y="29368"/>
                </a:lnTo>
                <a:lnTo>
                  <a:pt x="1319012" y="25946"/>
                </a:lnTo>
                <a:lnTo>
                  <a:pt x="1302959" y="25946"/>
                </a:lnTo>
                <a:lnTo>
                  <a:pt x="1298160" y="27143"/>
                </a:lnTo>
                <a:lnTo>
                  <a:pt x="1294313" y="29536"/>
                </a:lnTo>
                <a:lnTo>
                  <a:pt x="1292057" y="30922"/>
                </a:lnTo>
                <a:lnTo>
                  <a:pt x="1289514" y="33315"/>
                </a:lnTo>
                <a:lnTo>
                  <a:pt x="1286684" y="36716"/>
                </a:lnTo>
                <a:lnTo>
                  <a:pt x="1286684" y="2204"/>
                </a:lnTo>
                <a:lnTo>
                  <a:pt x="1274744" y="2204"/>
                </a:lnTo>
                <a:lnTo>
                  <a:pt x="1274744" y="95033"/>
                </a:lnTo>
                <a:lnTo>
                  <a:pt x="1286684" y="95033"/>
                </a:lnTo>
                <a:lnTo>
                  <a:pt x="1286684" y="50277"/>
                </a:lnTo>
                <a:lnTo>
                  <a:pt x="1288696" y="44168"/>
                </a:lnTo>
                <a:lnTo>
                  <a:pt x="1292721" y="40935"/>
                </a:lnTo>
                <a:lnTo>
                  <a:pt x="1296745" y="37702"/>
                </a:lnTo>
                <a:lnTo>
                  <a:pt x="1301234" y="36086"/>
                </a:lnTo>
                <a:lnTo>
                  <a:pt x="1312157" y="36086"/>
                </a:lnTo>
                <a:lnTo>
                  <a:pt x="1316226" y="37933"/>
                </a:lnTo>
                <a:close/>
              </a:path>
              <a:path w="6751971" h="123562">
                <a:moveTo>
                  <a:pt x="1369595" y="28786"/>
                </a:moveTo>
                <a:lnTo>
                  <a:pt x="1359301" y="36212"/>
                </a:lnTo>
                <a:lnTo>
                  <a:pt x="1363148" y="55924"/>
                </a:lnTo>
                <a:lnTo>
                  <a:pt x="1363369" y="50130"/>
                </a:lnTo>
                <a:lnTo>
                  <a:pt x="1365337" y="45354"/>
                </a:lnTo>
                <a:lnTo>
                  <a:pt x="1369052" y="41597"/>
                </a:lnTo>
                <a:lnTo>
                  <a:pt x="1372767" y="37839"/>
                </a:lnTo>
                <a:lnTo>
                  <a:pt x="1382548" y="26084"/>
                </a:lnTo>
                <a:lnTo>
                  <a:pt x="1369595" y="28786"/>
                </a:lnTo>
                <a:close/>
              </a:path>
              <a:path w="6751971" h="123562">
                <a:moveTo>
                  <a:pt x="1414890" y="64930"/>
                </a:moveTo>
                <a:lnTo>
                  <a:pt x="1414890" y="58128"/>
                </a:lnTo>
                <a:lnTo>
                  <a:pt x="1414537" y="53174"/>
                </a:lnTo>
                <a:lnTo>
                  <a:pt x="1413829" y="50067"/>
                </a:lnTo>
                <a:lnTo>
                  <a:pt x="1413033" y="45532"/>
                </a:lnTo>
                <a:lnTo>
                  <a:pt x="1411441" y="41565"/>
                </a:lnTo>
                <a:lnTo>
                  <a:pt x="1409053" y="38164"/>
                </a:lnTo>
                <a:lnTo>
                  <a:pt x="1406576" y="34595"/>
                </a:lnTo>
                <a:lnTo>
                  <a:pt x="1402972" y="31688"/>
                </a:lnTo>
                <a:lnTo>
                  <a:pt x="1398240" y="29442"/>
                </a:lnTo>
                <a:lnTo>
                  <a:pt x="1393508" y="27196"/>
                </a:lnTo>
                <a:lnTo>
                  <a:pt x="1388621" y="26072"/>
                </a:lnTo>
                <a:lnTo>
                  <a:pt x="1382548" y="26084"/>
                </a:lnTo>
                <a:lnTo>
                  <a:pt x="1372767" y="37839"/>
                </a:lnTo>
                <a:lnTo>
                  <a:pt x="1377366" y="35960"/>
                </a:lnTo>
                <a:lnTo>
                  <a:pt x="1390501" y="35960"/>
                </a:lnTo>
                <a:lnTo>
                  <a:pt x="1395963" y="38689"/>
                </a:lnTo>
                <a:lnTo>
                  <a:pt x="1399235" y="44147"/>
                </a:lnTo>
                <a:lnTo>
                  <a:pt x="1401004" y="47086"/>
                </a:lnTo>
                <a:lnTo>
                  <a:pt x="1402132" y="51012"/>
                </a:lnTo>
                <a:lnTo>
                  <a:pt x="1402618" y="55924"/>
                </a:lnTo>
                <a:lnTo>
                  <a:pt x="1363148" y="55924"/>
                </a:lnTo>
                <a:lnTo>
                  <a:pt x="1359301" y="36212"/>
                </a:lnTo>
                <a:lnTo>
                  <a:pt x="1357670" y="38130"/>
                </a:lnTo>
                <a:lnTo>
                  <a:pt x="1351928" y="49105"/>
                </a:lnTo>
                <a:lnTo>
                  <a:pt x="1350013" y="62599"/>
                </a:lnTo>
                <a:lnTo>
                  <a:pt x="1350057" y="64828"/>
                </a:lnTo>
                <a:lnTo>
                  <a:pt x="1352646" y="78137"/>
                </a:lnTo>
                <a:lnTo>
                  <a:pt x="1359234" y="88263"/>
                </a:lnTo>
                <a:lnTo>
                  <a:pt x="1365381" y="94372"/>
                </a:lnTo>
                <a:lnTo>
                  <a:pt x="1372877" y="97426"/>
                </a:lnTo>
                <a:lnTo>
                  <a:pt x="1385349" y="97426"/>
                </a:lnTo>
                <a:lnTo>
                  <a:pt x="1388599" y="97090"/>
                </a:lnTo>
                <a:lnTo>
                  <a:pt x="1391474" y="96419"/>
                </a:lnTo>
                <a:lnTo>
                  <a:pt x="1396825" y="95243"/>
                </a:lnTo>
                <a:lnTo>
                  <a:pt x="1401314" y="92976"/>
                </a:lnTo>
                <a:lnTo>
                  <a:pt x="1404940" y="89617"/>
                </a:lnTo>
                <a:lnTo>
                  <a:pt x="1407107" y="87686"/>
                </a:lnTo>
                <a:lnTo>
                  <a:pt x="1409064" y="85198"/>
                </a:lnTo>
                <a:lnTo>
                  <a:pt x="1410811" y="82154"/>
                </a:lnTo>
                <a:lnTo>
                  <a:pt x="1412558" y="79111"/>
                </a:lnTo>
                <a:lnTo>
                  <a:pt x="1413586" y="76350"/>
                </a:lnTo>
                <a:lnTo>
                  <a:pt x="1413895" y="73873"/>
                </a:lnTo>
                <a:lnTo>
                  <a:pt x="1402154" y="73873"/>
                </a:lnTo>
                <a:lnTo>
                  <a:pt x="1401269" y="76853"/>
                </a:lnTo>
                <a:lnTo>
                  <a:pt x="1399766" y="79477"/>
                </a:lnTo>
                <a:lnTo>
                  <a:pt x="1397643" y="81745"/>
                </a:lnTo>
                <a:lnTo>
                  <a:pt x="1393928" y="85649"/>
                </a:lnTo>
                <a:lnTo>
                  <a:pt x="1388953" y="87602"/>
                </a:lnTo>
                <a:lnTo>
                  <a:pt x="1376039" y="87602"/>
                </a:lnTo>
                <a:lnTo>
                  <a:pt x="1371108" y="85534"/>
                </a:lnTo>
                <a:lnTo>
                  <a:pt x="1367924" y="81398"/>
                </a:lnTo>
                <a:lnTo>
                  <a:pt x="1364740" y="77263"/>
                </a:lnTo>
                <a:lnTo>
                  <a:pt x="1363038" y="71773"/>
                </a:lnTo>
                <a:lnTo>
                  <a:pt x="1362816" y="64930"/>
                </a:lnTo>
                <a:lnTo>
                  <a:pt x="1414890" y="64930"/>
                </a:lnTo>
                <a:close/>
              </a:path>
              <a:path w="6751971" h="123562">
                <a:moveTo>
                  <a:pt x="1433575" y="27584"/>
                </a:moveTo>
                <a:lnTo>
                  <a:pt x="1433575" y="95033"/>
                </a:lnTo>
                <a:lnTo>
                  <a:pt x="1445516" y="95033"/>
                </a:lnTo>
                <a:lnTo>
                  <a:pt x="1445516" y="51453"/>
                </a:lnTo>
                <a:lnTo>
                  <a:pt x="1447130" y="47223"/>
                </a:lnTo>
                <a:lnTo>
                  <a:pt x="1450358" y="43549"/>
                </a:lnTo>
                <a:lnTo>
                  <a:pt x="1453587" y="39875"/>
                </a:lnTo>
                <a:lnTo>
                  <a:pt x="1458208" y="38038"/>
                </a:lnTo>
                <a:lnTo>
                  <a:pt x="1465583" y="38059"/>
                </a:lnTo>
                <a:lnTo>
                  <a:pt x="1468137" y="38353"/>
                </a:lnTo>
                <a:lnTo>
                  <a:pt x="1468137" y="26388"/>
                </a:lnTo>
                <a:lnTo>
                  <a:pt x="1466854" y="26262"/>
                </a:lnTo>
                <a:lnTo>
                  <a:pt x="1464289" y="26072"/>
                </a:lnTo>
                <a:lnTo>
                  <a:pt x="1459557" y="26072"/>
                </a:lnTo>
                <a:lnTo>
                  <a:pt x="1455378" y="27699"/>
                </a:lnTo>
                <a:lnTo>
                  <a:pt x="1451751" y="30953"/>
                </a:lnTo>
                <a:lnTo>
                  <a:pt x="1448125" y="34207"/>
                </a:lnTo>
                <a:lnTo>
                  <a:pt x="1445848" y="36968"/>
                </a:lnTo>
                <a:lnTo>
                  <a:pt x="1444919" y="39235"/>
                </a:lnTo>
                <a:lnTo>
                  <a:pt x="1444919" y="27584"/>
                </a:lnTo>
                <a:lnTo>
                  <a:pt x="1433575" y="27584"/>
                </a:lnTo>
                <a:close/>
              </a:path>
              <a:path w="6751971" h="123562">
                <a:moveTo>
                  <a:pt x="1494131" y="28786"/>
                </a:moveTo>
                <a:lnTo>
                  <a:pt x="1483836" y="36212"/>
                </a:lnTo>
                <a:lnTo>
                  <a:pt x="1487684" y="55924"/>
                </a:lnTo>
                <a:lnTo>
                  <a:pt x="1487905" y="50130"/>
                </a:lnTo>
                <a:lnTo>
                  <a:pt x="1489873" y="45354"/>
                </a:lnTo>
                <a:lnTo>
                  <a:pt x="1493588" y="41597"/>
                </a:lnTo>
                <a:lnTo>
                  <a:pt x="1497303" y="37839"/>
                </a:lnTo>
                <a:lnTo>
                  <a:pt x="1507084" y="26084"/>
                </a:lnTo>
                <a:lnTo>
                  <a:pt x="1494131" y="28786"/>
                </a:lnTo>
                <a:close/>
              </a:path>
              <a:path w="6751971" h="123562">
                <a:moveTo>
                  <a:pt x="1539426" y="64930"/>
                </a:moveTo>
                <a:lnTo>
                  <a:pt x="1539426" y="58128"/>
                </a:lnTo>
                <a:lnTo>
                  <a:pt x="1539072" y="53174"/>
                </a:lnTo>
                <a:lnTo>
                  <a:pt x="1538365" y="50067"/>
                </a:lnTo>
                <a:lnTo>
                  <a:pt x="1537569" y="45532"/>
                </a:lnTo>
                <a:lnTo>
                  <a:pt x="1535977" y="41565"/>
                </a:lnTo>
                <a:lnTo>
                  <a:pt x="1533589" y="38164"/>
                </a:lnTo>
                <a:lnTo>
                  <a:pt x="1531112" y="34595"/>
                </a:lnTo>
                <a:lnTo>
                  <a:pt x="1527508" y="31688"/>
                </a:lnTo>
                <a:lnTo>
                  <a:pt x="1522776" y="29442"/>
                </a:lnTo>
                <a:lnTo>
                  <a:pt x="1518044" y="27196"/>
                </a:lnTo>
                <a:lnTo>
                  <a:pt x="1513157" y="26072"/>
                </a:lnTo>
                <a:lnTo>
                  <a:pt x="1507084" y="26084"/>
                </a:lnTo>
                <a:lnTo>
                  <a:pt x="1497303" y="37839"/>
                </a:lnTo>
                <a:lnTo>
                  <a:pt x="1501902" y="35960"/>
                </a:lnTo>
                <a:lnTo>
                  <a:pt x="1515037" y="35960"/>
                </a:lnTo>
                <a:lnTo>
                  <a:pt x="1520498" y="38689"/>
                </a:lnTo>
                <a:lnTo>
                  <a:pt x="1523771" y="44147"/>
                </a:lnTo>
                <a:lnTo>
                  <a:pt x="1525540" y="47086"/>
                </a:lnTo>
                <a:lnTo>
                  <a:pt x="1526667" y="51012"/>
                </a:lnTo>
                <a:lnTo>
                  <a:pt x="1527154" y="55924"/>
                </a:lnTo>
                <a:lnTo>
                  <a:pt x="1487684" y="55924"/>
                </a:lnTo>
                <a:lnTo>
                  <a:pt x="1483836" y="36212"/>
                </a:lnTo>
                <a:lnTo>
                  <a:pt x="1482206" y="38130"/>
                </a:lnTo>
                <a:lnTo>
                  <a:pt x="1476463" y="49106"/>
                </a:lnTo>
                <a:lnTo>
                  <a:pt x="1474549" y="62599"/>
                </a:lnTo>
                <a:lnTo>
                  <a:pt x="1474593" y="64828"/>
                </a:lnTo>
                <a:lnTo>
                  <a:pt x="1477181" y="78137"/>
                </a:lnTo>
                <a:lnTo>
                  <a:pt x="1483770" y="88263"/>
                </a:lnTo>
                <a:lnTo>
                  <a:pt x="1489917" y="94372"/>
                </a:lnTo>
                <a:lnTo>
                  <a:pt x="1497413" y="97426"/>
                </a:lnTo>
                <a:lnTo>
                  <a:pt x="1509884" y="97426"/>
                </a:lnTo>
                <a:lnTo>
                  <a:pt x="1513135" y="97090"/>
                </a:lnTo>
                <a:lnTo>
                  <a:pt x="1516009" y="96419"/>
                </a:lnTo>
                <a:lnTo>
                  <a:pt x="1521361" y="95243"/>
                </a:lnTo>
                <a:lnTo>
                  <a:pt x="1525849" y="92976"/>
                </a:lnTo>
                <a:lnTo>
                  <a:pt x="1529476" y="89617"/>
                </a:lnTo>
                <a:lnTo>
                  <a:pt x="1531643" y="87686"/>
                </a:lnTo>
                <a:lnTo>
                  <a:pt x="1533600" y="85198"/>
                </a:lnTo>
                <a:lnTo>
                  <a:pt x="1535346" y="82154"/>
                </a:lnTo>
                <a:lnTo>
                  <a:pt x="1537093" y="79111"/>
                </a:lnTo>
                <a:lnTo>
                  <a:pt x="1538122" y="76350"/>
                </a:lnTo>
                <a:lnTo>
                  <a:pt x="1538431" y="73873"/>
                </a:lnTo>
                <a:lnTo>
                  <a:pt x="1526690" y="73873"/>
                </a:lnTo>
                <a:lnTo>
                  <a:pt x="1525805" y="76853"/>
                </a:lnTo>
                <a:lnTo>
                  <a:pt x="1524302" y="79477"/>
                </a:lnTo>
                <a:lnTo>
                  <a:pt x="1522179" y="81745"/>
                </a:lnTo>
                <a:lnTo>
                  <a:pt x="1518464" y="85649"/>
                </a:lnTo>
                <a:lnTo>
                  <a:pt x="1513489" y="87602"/>
                </a:lnTo>
                <a:lnTo>
                  <a:pt x="1500575" y="87602"/>
                </a:lnTo>
                <a:lnTo>
                  <a:pt x="1495644" y="85534"/>
                </a:lnTo>
                <a:lnTo>
                  <a:pt x="1492460" y="81398"/>
                </a:lnTo>
                <a:lnTo>
                  <a:pt x="1489276" y="77263"/>
                </a:lnTo>
                <a:lnTo>
                  <a:pt x="1487573" y="71773"/>
                </a:lnTo>
                <a:lnTo>
                  <a:pt x="1487352" y="64930"/>
                </a:lnTo>
                <a:lnTo>
                  <a:pt x="1539426" y="64930"/>
                </a:lnTo>
                <a:close/>
              </a:path>
              <a:path w="6751971" h="123562">
                <a:moveTo>
                  <a:pt x="1658124" y="88252"/>
                </a:moveTo>
                <a:lnTo>
                  <a:pt x="1658345" y="90688"/>
                </a:lnTo>
                <a:lnTo>
                  <a:pt x="1658611" y="91947"/>
                </a:lnTo>
                <a:lnTo>
                  <a:pt x="1659672" y="95033"/>
                </a:lnTo>
                <a:lnTo>
                  <a:pt x="1675858" y="95033"/>
                </a:lnTo>
                <a:lnTo>
                  <a:pt x="1675858" y="92955"/>
                </a:lnTo>
                <a:lnTo>
                  <a:pt x="1672409" y="90226"/>
                </a:lnTo>
                <a:lnTo>
                  <a:pt x="1671613" y="87287"/>
                </a:lnTo>
                <a:lnTo>
                  <a:pt x="1671126" y="85565"/>
                </a:lnTo>
                <a:lnTo>
                  <a:pt x="1665079" y="52964"/>
                </a:lnTo>
                <a:lnTo>
                  <a:pt x="1662215" y="51033"/>
                </a:lnTo>
                <a:lnTo>
                  <a:pt x="1658412" y="49563"/>
                </a:lnTo>
                <a:lnTo>
                  <a:pt x="1662746" y="47422"/>
                </a:lnTo>
                <a:lnTo>
                  <a:pt x="1666118" y="44588"/>
                </a:lnTo>
                <a:lnTo>
                  <a:pt x="1668528" y="41061"/>
                </a:lnTo>
                <a:lnTo>
                  <a:pt x="1670938" y="37534"/>
                </a:lnTo>
                <a:lnTo>
                  <a:pt x="1672143" y="33000"/>
                </a:lnTo>
                <a:lnTo>
                  <a:pt x="1672140" y="26955"/>
                </a:lnTo>
                <a:lnTo>
                  <a:pt x="1668601" y="13855"/>
                </a:lnTo>
                <a:lnTo>
                  <a:pt x="1658412" y="5605"/>
                </a:lnTo>
                <a:lnTo>
                  <a:pt x="1653591" y="3548"/>
                </a:lnTo>
                <a:lnTo>
                  <a:pt x="1647466" y="2519"/>
                </a:lnTo>
                <a:lnTo>
                  <a:pt x="1594928" y="2519"/>
                </a:lnTo>
                <a:lnTo>
                  <a:pt x="1608129" y="95033"/>
                </a:lnTo>
                <a:lnTo>
                  <a:pt x="1608129" y="13288"/>
                </a:lnTo>
                <a:lnTo>
                  <a:pt x="1644879" y="13288"/>
                </a:lnTo>
                <a:lnTo>
                  <a:pt x="1648483" y="13918"/>
                </a:lnTo>
                <a:lnTo>
                  <a:pt x="1651181" y="15177"/>
                </a:lnTo>
                <a:lnTo>
                  <a:pt x="1656223" y="17570"/>
                </a:lnTo>
                <a:lnTo>
                  <a:pt x="1658743" y="22063"/>
                </a:lnTo>
                <a:lnTo>
                  <a:pt x="1658743" y="34784"/>
                </a:lnTo>
                <a:lnTo>
                  <a:pt x="1656941" y="39025"/>
                </a:lnTo>
                <a:lnTo>
                  <a:pt x="1653337" y="41376"/>
                </a:lnTo>
                <a:lnTo>
                  <a:pt x="1654476" y="59115"/>
                </a:lnTo>
                <a:lnTo>
                  <a:pt x="1656842" y="63167"/>
                </a:lnTo>
                <a:lnTo>
                  <a:pt x="1657151" y="69212"/>
                </a:lnTo>
                <a:lnTo>
                  <a:pt x="1657947" y="84642"/>
                </a:lnTo>
                <a:lnTo>
                  <a:pt x="1658124" y="88252"/>
                </a:lnTo>
                <a:close/>
              </a:path>
              <a:path w="6751971" h="123562">
                <a:moveTo>
                  <a:pt x="1654476" y="59115"/>
                </a:moveTo>
                <a:lnTo>
                  <a:pt x="1653337" y="41376"/>
                </a:lnTo>
                <a:lnTo>
                  <a:pt x="1649733" y="43727"/>
                </a:lnTo>
                <a:lnTo>
                  <a:pt x="1644835" y="44903"/>
                </a:lnTo>
                <a:lnTo>
                  <a:pt x="1608129" y="44903"/>
                </a:lnTo>
                <a:lnTo>
                  <a:pt x="1608129" y="55357"/>
                </a:lnTo>
                <a:lnTo>
                  <a:pt x="1643574" y="55357"/>
                </a:lnTo>
                <a:lnTo>
                  <a:pt x="1647533" y="55924"/>
                </a:lnTo>
                <a:lnTo>
                  <a:pt x="1650053" y="57058"/>
                </a:lnTo>
                <a:lnTo>
                  <a:pt x="1654476" y="59115"/>
                </a:lnTo>
                <a:close/>
              </a:path>
              <a:path w="6751971" h="123562">
                <a:moveTo>
                  <a:pt x="1669999" y="61634"/>
                </a:moveTo>
                <a:lnTo>
                  <a:pt x="1668926" y="57750"/>
                </a:lnTo>
                <a:lnTo>
                  <a:pt x="1667002" y="55357"/>
                </a:lnTo>
                <a:lnTo>
                  <a:pt x="1665079" y="52964"/>
                </a:lnTo>
                <a:lnTo>
                  <a:pt x="1671126" y="85565"/>
                </a:lnTo>
                <a:lnTo>
                  <a:pt x="1670817" y="82942"/>
                </a:lnTo>
                <a:lnTo>
                  <a:pt x="1670684" y="79415"/>
                </a:lnTo>
                <a:lnTo>
                  <a:pt x="1670220" y="67008"/>
                </a:lnTo>
                <a:lnTo>
                  <a:pt x="1669999" y="61634"/>
                </a:lnTo>
                <a:close/>
              </a:path>
              <a:path w="6751971" h="123562">
                <a:moveTo>
                  <a:pt x="1764842" y="90156"/>
                </a:moveTo>
                <a:lnTo>
                  <a:pt x="1774103" y="81619"/>
                </a:lnTo>
                <a:lnTo>
                  <a:pt x="1779723" y="72813"/>
                </a:lnTo>
                <a:lnTo>
                  <a:pt x="1783816" y="60853"/>
                </a:lnTo>
                <a:lnTo>
                  <a:pt x="1785181" y="47170"/>
                </a:lnTo>
                <a:lnTo>
                  <a:pt x="1784679" y="38811"/>
                </a:lnTo>
                <a:lnTo>
                  <a:pt x="1781532" y="26253"/>
                </a:lnTo>
                <a:lnTo>
                  <a:pt x="1775496" y="15744"/>
                </a:lnTo>
                <a:lnTo>
                  <a:pt x="1763944" y="5947"/>
                </a:lnTo>
                <a:lnTo>
                  <a:pt x="1751881" y="1486"/>
                </a:lnTo>
                <a:lnTo>
                  <a:pt x="1737286" y="0"/>
                </a:lnTo>
                <a:lnTo>
                  <a:pt x="1733825" y="87"/>
                </a:lnTo>
                <a:lnTo>
                  <a:pt x="1720238" y="2485"/>
                </a:lnTo>
                <a:lnTo>
                  <a:pt x="1708964" y="8166"/>
                </a:lnTo>
                <a:lnTo>
                  <a:pt x="1700005" y="17130"/>
                </a:lnTo>
                <a:lnTo>
                  <a:pt x="1695802" y="23959"/>
                </a:lnTo>
                <a:lnTo>
                  <a:pt x="1691591" y="35829"/>
                </a:lnTo>
                <a:lnTo>
                  <a:pt x="1690187" y="49248"/>
                </a:lnTo>
                <a:lnTo>
                  <a:pt x="1691215" y="61046"/>
                </a:lnTo>
                <a:lnTo>
                  <a:pt x="1695031" y="73221"/>
                </a:lnTo>
                <a:lnTo>
                  <a:pt x="1701663" y="83634"/>
                </a:lnTo>
                <a:lnTo>
                  <a:pt x="1711293" y="91461"/>
                </a:lnTo>
                <a:lnTo>
                  <a:pt x="1705641" y="63376"/>
                </a:lnTo>
                <a:lnTo>
                  <a:pt x="1703852" y="50067"/>
                </a:lnTo>
                <a:lnTo>
                  <a:pt x="1704128" y="43815"/>
                </a:lnTo>
                <a:lnTo>
                  <a:pt x="1707120" y="30797"/>
                </a:lnTo>
                <a:lnTo>
                  <a:pt x="1713405" y="21003"/>
                </a:lnTo>
                <a:lnTo>
                  <a:pt x="1724897" y="13398"/>
                </a:lnTo>
                <a:lnTo>
                  <a:pt x="1738082" y="11147"/>
                </a:lnTo>
                <a:lnTo>
                  <a:pt x="1739382" y="11165"/>
                </a:lnTo>
                <a:lnTo>
                  <a:pt x="1752535" y="13848"/>
                </a:lnTo>
                <a:lnTo>
                  <a:pt x="1762660" y="21097"/>
                </a:lnTo>
                <a:lnTo>
                  <a:pt x="1769766" y="33765"/>
                </a:lnTo>
                <a:lnTo>
                  <a:pt x="1771648" y="47359"/>
                </a:lnTo>
                <a:lnTo>
                  <a:pt x="1771562" y="50571"/>
                </a:lnTo>
                <a:lnTo>
                  <a:pt x="1769267" y="63327"/>
                </a:lnTo>
                <a:lnTo>
                  <a:pt x="1763854" y="74660"/>
                </a:lnTo>
                <a:lnTo>
                  <a:pt x="1752499" y="84070"/>
                </a:lnTo>
                <a:lnTo>
                  <a:pt x="1738612" y="86531"/>
                </a:lnTo>
                <a:lnTo>
                  <a:pt x="1734644" y="86400"/>
                </a:lnTo>
                <a:lnTo>
                  <a:pt x="1721334" y="83274"/>
                </a:lnTo>
                <a:lnTo>
                  <a:pt x="1712045" y="75982"/>
                </a:lnTo>
                <a:lnTo>
                  <a:pt x="1723086" y="96171"/>
                </a:lnTo>
                <a:lnTo>
                  <a:pt x="1737021" y="97741"/>
                </a:lnTo>
                <a:lnTo>
                  <a:pt x="1739765" y="97687"/>
                </a:lnTo>
                <a:lnTo>
                  <a:pt x="1753396" y="95512"/>
                </a:lnTo>
                <a:lnTo>
                  <a:pt x="1764842" y="90156"/>
                </a:lnTo>
                <a:close/>
              </a:path>
              <a:path w="6751971" h="123562">
                <a:moveTo>
                  <a:pt x="1711293" y="91461"/>
                </a:moveTo>
                <a:lnTo>
                  <a:pt x="1723086" y="96171"/>
                </a:lnTo>
                <a:lnTo>
                  <a:pt x="1712045" y="75982"/>
                </a:lnTo>
                <a:lnTo>
                  <a:pt x="1711007" y="74580"/>
                </a:lnTo>
                <a:lnTo>
                  <a:pt x="1705641" y="63376"/>
                </a:lnTo>
                <a:lnTo>
                  <a:pt x="1711293" y="91461"/>
                </a:lnTo>
                <a:close/>
              </a:path>
              <a:path w="6751971" h="123562">
                <a:moveTo>
                  <a:pt x="1800106" y="2519"/>
                </a:moveTo>
                <a:lnTo>
                  <a:pt x="1800106" y="95033"/>
                </a:lnTo>
                <a:lnTo>
                  <a:pt x="1813440" y="95033"/>
                </a:lnTo>
                <a:lnTo>
                  <a:pt x="1813440" y="2519"/>
                </a:lnTo>
                <a:lnTo>
                  <a:pt x="1800106" y="2519"/>
                </a:lnTo>
                <a:close/>
              </a:path>
              <a:path w="6751971" h="123562">
                <a:moveTo>
                  <a:pt x="1916461" y="86846"/>
                </a:moveTo>
                <a:lnTo>
                  <a:pt x="1918048" y="84662"/>
                </a:lnTo>
                <a:lnTo>
                  <a:pt x="1923126" y="73424"/>
                </a:lnTo>
                <a:lnTo>
                  <a:pt x="1924819" y="59891"/>
                </a:lnTo>
                <a:lnTo>
                  <a:pt x="1924774" y="57613"/>
                </a:lnTo>
                <a:lnTo>
                  <a:pt x="1922111" y="44192"/>
                </a:lnTo>
                <a:lnTo>
                  <a:pt x="1915333" y="34323"/>
                </a:lnTo>
                <a:lnTo>
                  <a:pt x="1909009" y="28528"/>
                </a:lnTo>
                <a:lnTo>
                  <a:pt x="1901270" y="25631"/>
                </a:lnTo>
                <a:lnTo>
                  <a:pt x="1890953" y="25646"/>
                </a:lnTo>
                <a:lnTo>
                  <a:pt x="1877886" y="28347"/>
                </a:lnTo>
                <a:lnTo>
                  <a:pt x="1867703" y="35708"/>
                </a:lnTo>
                <a:lnTo>
                  <a:pt x="1872546" y="48745"/>
                </a:lnTo>
                <a:lnTo>
                  <a:pt x="1875863" y="43454"/>
                </a:lnTo>
                <a:lnTo>
                  <a:pt x="1879180" y="38164"/>
                </a:lnTo>
                <a:lnTo>
                  <a:pt x="1884487" y="35519"/>
                </a:lnTo>
                <a:lnTo>
                  <a:pt x="1900009" y="35519"/>
                </a:lnTo>
                <a:lnTo>
                  <a:pt x="1905803" y="38626"/>
                </a:lnTo>
                <a:lnTo>
                  <a:pt x="1909164" y="44840"/>
                </a:lnTo>
                <a:lnTo>
                  <a:pt x="1911286" y="48786"/>
                </a:lnTo>
                <a:lnTo>
                  <a:pt x="1912348" y="53909"/>
                </a:lnTo>
                <a:lnTo>
                  <a:pt x="1912348" y="67176"/>
                </a:lnTo>
                <a:lnTo>
                  <a:pt x="1910877" y="73505"/>
                </a:lnTo>
                <a:lnTo>
                  <a:pt x="1907936" y="79194"/>
                </a:lnTo>
                <a:lnTo>
                  <a:pt x="1906996" y="94305"/>
                </a:lnTo>
                <a:lnTo>
                  <a:pt x="1916461" y="86846"/>
                </a:lnTo>
                <a:close/>
              </a:path>
              <a:path w="6751971" h="123562">
                <a:moveTo>
                  <a:pt x="1907936" y="79194"/>
                </a:moveTo>
                <a:lnTo>
                  <a:pt x="1904996" y="84883"/>
                </a:lnTo>
                <a:lnTo>
                  <a:pt x="1899567" y="87728"/>
                </a:lnTo>
                <a:lnTo>
                  <a:pt x="1884442" y="87728"/>
                </a:lnTo>
                <a:lnTo>
                  <a:pt x="1879180" y="85335"/>
                </a:lnTo>
                <a:lnTo>
                  <a:pt x="1875863" y="80548"/>
                </a:lnTo>
                <a:lnTo>
                  <a:pt x="1872546" y="75762"/>
                </a:lnTo>
                <a:lnTo>
                  <a:pt x="1870888" y="69779"/>
                </a:lnTo>
                <a:lnTo>
                  <a:pt x="1870888" y="55126"/>
                </a:lnTo>
                <a:lnTo>
                  <a:pt x="1872546" y="48745"/>
                </a:lnTo>
                <a:lnTo>
                  <a:pt x="1867703" y="35708"/>
                </a:lnTo>
                <a:lnTo>
                  <a:pt x="1865801" y="38026"/>
                </a:lnTo>
                <a:lnTo>
                  <a:pt x="1860412" y="49038"/>
                </a:lnTo>
                <a:lnTo>
                  <a:pt x="1858615" y="62789"/>
                </a:lnTo>
                <a:lnTo>
                  <a:pt x="1858636" y="64336"/>
                </a:lnTo>
                <a:lnTo>
                  <a:pt x="1860989" y="77664"/>
                </a:lnTo>
                <a:lnTo>
                  <a:pt x="1867239" y="88074"/>
                </a:lnTo>
                <a:lnTo>
                  <a:pt x="1872988" y="94351"/>
                </a:lnTo>
                <a:lnTo>
                  <a:pt x="1880750" y="97490"/>
                </a:lnTo>
                <a:lnTo>
                  <a:pt x="1893748" y="97395"/>
                </a:lnTo>
                <a:lnTo>
                  <a:pt x="1906996" y="94305"/>
                </a:lnTo>
                <a:lnTo>
                  <a:pt x="1907936" y="79194"/>
                </a:lnTo>
                <a:close/>
              </a:path>
              <a:path w="6751971" h="123562">
                <a:moveTo>
                  <a:pt x="1954648" y="95033"/>
                </a:moveTo>
                <a:lnTo>
                  <a:pt x="1954648" y="55294"/>
                </a:lnTo>
                <a:lnTo>
                  <a:pt x="1954947" y="51904"/>
                </a:lnTo>
                <a:lnTo>
                  <a:pt x="1955544" y="49532"/>
                </a:lnTo>
                <a:lnTo>
                  <a:pt x="1956141" y="47159"/>
                </a:lnTo>
                <a:lnTo>
                  <a:pt x="1957435" y="44861"/>
                </a:lnTo>
                <a:lnTo>
                  <a:pt x="1959425" y="42636"/>
                </a:lnTo>
                <a:lnTo>
                  <a:pt x="1961901" y="39865"/>
                </a:lnTo>
                <a:lnTo>
                  <a:pt x="1964776" y="38017"/>
                </a:lnTo>
                <a:lnTo>
                  <a:pt x="1968048" y="37094"/>
                </a:lnTo>
                <a:lnTo>
                  <a:pt x="1969862" y="36548"/>
                </a:lnTo>
                <a:lnTo>
                  <a:pt x="1972183" y="36275"/>
                </a:lnTo>
                <a:lnTo>
                  <a:pt x="1980586" y="36275"/>
                </a:lnTo>
                <a:lnTo>
                  <a:pt x="1984433" y="38374"/>
                </a:lnTo>
                <a:lnTo>
                  <a:pt x="1986556" y="42573"/>
                </a:lnTo>
                <a:lnTo>
                  <a:pt x="1987839" y="45092"/>
                </a:lnTo>
                <a:lnTo>
                  <a:pt x="1988480" y="48409"/>
                </a:lnTo>
                <a:lnTo>
                  <a:pt x="1988480" y="95033"/>
                </a:lnTo>
                <a:lnTo>
                  <a:pt x="2000620" y="95033"/>
                </a:lnTo>
                <a:lnTo>
                  <a:pt x="2000620" y="44966"/>
                </a:lnTo>
                <a:lnTo>
                  <a:pt x="1999647" y="39739"/>
                </a:lnTo>
                <a:lnTo>
                  <a:pt x="1997701" y="36086"/>
                </a:lnTo>
                <a:lnTo>
                  <a:pt x="1994163" y="29410"/>
                </a:lnTo>
                <a:lnTo>
                  <a:pt x="1987352" y="26072"/>
                </a:lnTo>
                <a:lnTo>
                  <a:pt x="1972670" y="26072"/>
                </a:lnTo>
                <a:lnTo>
                  <a:pt x="1968491" y="26933"/>
                </a:lnTo>
                <a:lnTo>
                  <a:pt x="1964732" y="28654"/>
                </a:lnTo>
                <a:lnTo>
                  <a:pt x="1960973" y="30376"/>
                </a:lnTo>
                <a:lnTo>
                  <a:pt x="1957413" y="33210"/>
                </a:lnTo>
                <a:lnTo>
                  <a:pt x="1954051" y="37157"/>
                </a:lnTo>
                <a:lnTo>
                  <a:pt x="1954051" y="27584"/>
                </a:lnTo>
                <a:lnTo>
                  <a:pt x="1942708" y="27584"/>
                </a:lnTo>
                <a:lnTo>
                  <a:pt x="1942708" y="95033"/>
                </a:lnTo>
                <a:lnTo>
                  <a:pt x="1954648" y="95033"/>
                </a:lnTo>
                <a:close/>
              </a:path>
              <a:path w="6751971" h="123562">
                <a:moveTo>
                  <a:pt x="2071524" y="28786"/>
                </a:moveTo>
                <a:lnTo>
                  <a:pt x="2061229" y="36212"/>
                </a:lnTo>
                <a:lnTo>
                  <a:pt x="2065077" y="55924"/>
                </a:lnTo>
                <a:lnTo>
                  <a:pt x="2065298" y="50130"/>
                </a:lnTo>
                <a:lnTo>
                  <a:pt x="2067266" y="45354"/>
                </a:lnTo>
                <a:lnTo>
                  <a:pt x="2070981" y="41597"/>
                </a:lnTo>
                <a:lnTo>
                  <a:pt x="2074695" y="37839"/>
                </a:lnTo>
                <a:lnTo>
                  <a:pt x="2084477" y="26084"/>
                </a:lnTo>
                <a:lnTo>
                  <a:pt x="2071524" y="28786"/>
                </a:lnTo>
                <a:close/>
              </a:path>
              <a:path w="6751971" h="123562">
                <a:moveTo>
                  <a:pt x="2116819" y="64930"/>
                </a:moveTo>
                <a:lnTo>
                  <a:pt x="2116819" y="58128"/>
                </a:lnTo>
                <a:lnTo>
                  <a:pt x="2116465" y="53174"/>
                </a:lnTo>
                <a:lnTo>
                  <a:pt x="2115758" y="50067"/>
                </a:lnTo>
                <a:lnTo>
                  <a:pt x="2114962" y="45532"/>
                </a:lnTo>
                <a:lnTo>
                  <a:pt x="2113370" y="41565"/>
                </a:lnTo>
                <a:lnTo>
                  <a:pt x="2110981" y="38164"/>
                </a:lnTo>
                <a:lnTo>
                  <a:pt x="2108505" y="34595"/>
                </a:lnTo>
                <a:lnTo>
                  <a:pt x="2104900" y="31688"/>
                </a:lnTo>
                <a:lnTo>
                  <a:pt x="2100169" y="29442"/>
                </a:lnTo>
                <a:lnTo>
                  <a:pt x="2095437" y="27196"/>
                </a:lnTo>
                <a:lnTo>
                  <a:pt x="2090550" y="26072"/>
                </a:lnTo>
                <a:lnTo>
                  <a:pt x="2084477" y="26084"/>
                </a:lnTo>
                <a:lnTo>
                  <a:pt x="2074695" y="37839"/>
                </a:lnTo>
                <a:lnTo>
                  <a:pt x="2079295" y="35960"/>
                </a:lnTo>
                <a:lnTo>
                  <a:pt x="2092429" y="35960"/>
                </a:lnTo>
                <a:lnTo>
                  <a:pt x="2097891" y="38689"/>
                </a:lnTo>
                <a:lnTo>
                  <a:pt x="2101163" y="44147"/>
                </a:lnTo>
                <a:lnTo>
                  <a:pt x="2102933" y="47086"/>
                </a:lnTo>
                <a:lnTo>
                  <a:pt x="2104060" y="51012"/>
                </a:lnTo>
                <a:lnTo>
                  <a:pt x="2104547" y="55924"/>
                </a:lnTo>
                <a:lnTo>
                  <a:pt x="2065077" y="55924"/>
                </a:lnTo>
                <a:lnTo>
                  <a:pt x="2061229" y="36212"/>
                </a:lnTo>
                <a:lnTo>
                  <a:pt x="2059598" y="38130"/>
                </a:lnTo>
                <a:lnTo>
                  <a:pt x="2053856" y="49106"/>
                </a:lnTo>
                <a:lnTo>
                  <a:pt x="2051942" y="62599"/>
                </a:lnTo>
                <a:lnTo>
                  <a:pt x="2051985" y="64828"/>
                </a:lnTo>
                <a:lnTo>
                  <a:pt x="2054574" y="78137"/>
                </a:lnTo>
                <a:lnTo>
                  <a:pt x="2061163" y="88263"/>
                </a:lnTo>
                <a:lnTo>
                  <a:pt x="2067310" y="94372"/>
                </a:lnTo>
                <a:lnTo>
                  <a:pt x="2074806" y="97426"/>
                </a:lnTo>
                <a:lnTo>
                  <a:pt x="2087277" y="97426"/>
                </a:lnTo>
                <a:lnTo>
                  <a:pt x="2090528" y="97090"/>
                </a:lnTo>
                <a:lnTo>
                  <a:pt x="2093402" y="96419"/>
                </a:lnTo>
                <a:lnTo>
                  <a:pt x="2098753" y="95243"/>
                </a:lnTo>
                <a:lnTo>
                  <a:pt x="2103242" y="92976"/>
                </a:lnTo>
                <a:lnTo>
                  <a:pt x="2106869" y="89617"/>
                </a:lnTo>
                <a:lnTo>
                  <a:pt x="2109035" y="87686"/>
                </a:lnTo>
                <a:lnTo>
                  <a:pt x="2110993" y="85198"/>
                </a:lnTo>
                <a:lnTo>
                  <a:pt x="2112739" y="82154"/>
                </a:lnTo>
                <a:lnTo>
                  <a:pt x="2114486" y="79111"/>
                </a:lnTo>
                <a:lnTo>
                  <a:pt x="2115514" y="76350"/>
                </a:lnTo>
                <a:lnTo>
                  <a:pt x="2115824" y="73873"/>
                </a:lnTo>
                <a:lnTo>
                  <a:pt x="2104082" y="73873"/>
                </a:lnTo>
                <a:lnTo>
                  <a:pt x="2103198" y="76853"/>
                </a:lnTo>
                <a:lnTo>
                  <a:pt x="2101694" y="79477"/>
                </a:lnTo>
                <a:lnTo>
                  <a:pt x="2099572" y="81745"/>
                </a:lnTo>
                <a:lnTo>
                  <a:pt x="2095857" y="85649"/>
                </a:lnTo>
                <a:lnTo>
                  <a:pt x="2090881" y="87602"/>
                </a:lnTo>
                <a:lnTo>
                  <a:pt x="2077968" y="87602"/>
                </a:lnTo>
                <a:lnTo>
                  <a:pt x="2073037" y="85534"/>
                </a:lnTo>
                <a:lnTo>
                  <a:pt x="2069853" y="81398"/>
                </a:lnTo>
                <a:lnTo>
                  <a:pt x="2066669" y="77263"/>
                </a:lnTo>
                <a:lnTo>
                  <a:pt x="2064966" y="71773"/>
                </a:lnTo>
                <a:lnTo>
                  <a:pt x="2064745" y="64930"/>
                </a:lnTo>
                <a:lnTo>
                  <a:pt x="2116819" y="64930"/>
                </a:lnTo>
                <a:close/>
              </a:path>
              <a:path w="6751971" h="123562">
                <a:moveTo>
                  <a:pt x="2127145" y="95033"/>
                </a:moveTo>
                <a:lnTo>
                  <a:pt x="2142270" y="95033"/>
                </a:lnTo>
                <a:lnTo>
                  <a:pt x="2159385" y="69716"/>
                </a:lnTo>
                <a:lnTo>
                  <a:pt x="2177030" y="95033"/>
                </a:lnTo>
                <a:lnTo>
                  <a:pt x="2192288" y="95033"/>
                </a:lnTo>
                <a:lnTo>
                  <a:pt x="2167279" y="60458"/>
                </a:lnTo>
                <a:lnTo>
                  <a:pt x="2191226" y="27899"/>
                </a:lnTo>
                <a:lnTo>
                  <a:pt x="2176699" y="27584"/>
                </a:lnTo>
                <a:lnTo>
                  <a:pt x="2160181" y="51326"/>
                </a:lnTo>
                <a:lnTo>
                  <a:pt x="2143862" y="27584"/>
                </a:lnTo>
                <a:lnTo>
                  <a:pt x="2128406" y="27584"/>
                </a:lnTo>
                <a:lnTo>
                  <a:pt x="2152154" y="60458"/>
                </a:lnTo>
                <a:lnTo>
                  <a:pt x="2127145" y="95033"/>
                </a:lnTo>
                <a:close/>
              </a:path>
              <a:path w="6751971" h="123562">
                <a:moveTo>
                  <a:pt x="2203101" y="27899"/>
                </a:moveTo>
                <a:lnTo>
                  <a:pt x="2203101" y="95033"/>
                </a:lnTo>
                <a:lnTo>
                  <a:pt x="2215240" y="95033"/>
                </a:lnTo>
                <a:lnTo>
                  <a:pt x="2215240" y="27899"/>
                </a:lnTo>
                <a:lnTo>
                  <a:pt x="2203101" y="27899"/>
                </a:lnTo>
                <a:close/>
              </a:path>
              <a:path w="6751971" h="123562">
                <a:moveTo>
                  <a:pt x="2203101" y="2519"/>
                </a:moveTo>
                <a:lnTo>
                  <a:pt x="2203101" y="15366"/>
                </a:lnTo>
                <a:lnTo>
                  <a:pt x="2215240" y="15366"/>
                </a:lnTo>
                <a:lnTo>
                  <a:pt x="2215240" y="2519"/>
                </a:lnTo>
                <a:lnTo>
                  <a:pt x="2203101" y="2519"/>
                </a:lnTo>
                <a:close/>
              </a:path>
              <a:path w="6751971" h="123562">
                <a:moveTo>
                  <a:pt x="2250155" y="86216"/>
                </a:moveTo>
                <a:lnTo>
                  <a:pt x="2247148" y="82563"/>
                </a:lnTo>
                <a:lnTo>
                  <a:pt x="2245512" y="80548"/>
                </a:lnTo>
                <a:lnTo>
                  <a:pt x="2244517" y="77651"/>
                </a:lnTo>
                <a:lnTo>
                  <a:pt x="2244163" y="73873"/>
                </a:lnTo>
                <a:lnTo>
                  <a:pt x="2232687" y="73873"/>
                </a:lnTo>
                <a:lnTo>
                  <a:pt x="2232996" y="80590"/>
                </a:lnTo>
                <a:lnTo>
                  <a:pt x="2235351" y="86227"/>
                </a:lnTo>
                <a:lnTo>
                  <a:pt x="2239752" y="90782"/>
                </a:lnTo>
                <a:lnTo>
                  <a:pt x="2244152" y="95338"/>
                </a:lnTo>
                <a:lnTo>
                  <a:pt x="2251637" y="97615"/>
                </a:lnTo>
                <a:lnTo>
                  <a:pt x="2272024" y="97615"/>
                </a:lnTo>
                <a:lnTo>
                  <a:pt x="2279332" y="95432"/>
                </a:lnTo>
                <a:lnTo>
                  <a:pt x="2284131" y="91065"/>
                </a:lnTo>
                <a:lnTo>
                  <a:pt x="2288929" y="86699"/>
                </a:lnTo>
                <a:lnTo>
                  <a:pt x="2291328" y="81514"/>
                </a:lnTo>
                <a:lnTo>
                  <a:pt x="2291328" y="69296"/>
                </a:lnTo>
                <a:lnTo>
                  <a:pt x="2289006" y="64741"/>
                </a:lnTo>
                <a:lnTo>
                  <a:pt x="2284363" y="61844"/>
                </a:lnTo>
                <a:lnTo>
                  <a:pt x="2281444" y="59996"/>
                </a:lnTo>
                <a:lnTo>
                  <a:pt x="2275695" y="58086"/>
                </a:lnTo>
                <a:lnTo>
                  <a:pt x="2267115" y="56113"/>
                </a:lnTo>
                <a:lnTo>
                  <a:pt x="2259221" y="54286"/>
                </a:lnTo>
                <a:lnTo>
                  <a:pt x="2255772" y="53489"/>
                </a:lnTo>
                <a:lnTo>
                  <a:pt x="2253163" y="52565"/>
                </a:lnTo>
                <a:lnTo>
                  <a:pt x="2251394" y="51515"/>
                </a:lnTo>
                <a:lnTo>
                  <a:pt x="2248342" y="49752"/>
                </a:lnTo>
                <a:lnTo>
                  <a:pt x="2246816" y="47401"/>
                </a:lnTo>
                <a:lnTo>
                  <a:pt x="2246783" y="27794"/>
                </a:lnTo>
                <a:lnTo>
                  <a:pt x="2241941" y="31740"/>
                </a:lnTo>
                <a:lnTo>
                  <a:pt x="2237098" y="35687"/>
                </a:lnTo>
                <a:lnTo>
                  <a:pt x="2234677" y="40851"/>
                </a:lnTo>
                <a:lnTo>
                  <a:pt x="2234677" y="52649"/>
                </a:lnTo>
                <a:lnTo>
                  <a:pt x="2237242" y="56889"/>
                </a:lnTo>
                <a:lnTo>
                  <a:pt x="2242372" y="59954"/>
                </a:lnTo>
                <a:lnTo>
                  <a:pt x="2245246" y="61718"/>
                </a:lnTo>
                <a:lnTo>
                  <a:pt x="2249713" y="63313"/>
                </a:lnTo>
                <a:lnTo>
                  <a:pt x="2255772" y="64741"/>
                </a:lnTo>
                <a:lnTo>
                  <a:pt x="2265258" y="67008"/>
                </a:lnTo>
                <a:lnTo>
                  <a:pt x="2270344" y="68226"/>
                </a:lnTo>
                <a:lnTo>
                  <a:pt x="2273749" y="69296"/>
                </a:lnTo>
                <a:lnTo>
                  <a:pt x="2275474" y="70220"/>
                </a:lnTo>
                <a:lnTo>
                  <a:pt x="2278172" y="71731"/>
                </a:lnTo>
                <a:lnTo>
                  <a:pt x="2279520" y="73936"/>
                </a:lnTo>
                <a:lnTo>
                  <a:pt x="2279520" y="80653"/>
                </a:lnTo>
                <a:lnTo>
                  <a:pt x="2277840" y="83477"/>
                </a:lnTo>
                <a:lnTo>
                  <a:pt x="2274479" y="85303"/>
                </a:lnTo>
                <a:lnTo>
                  <a:pt x="2271117" y="87129"/>
                </a:lnTo>
                <a:lnTo>
                  <a:pt x="2267226" y="88043"/>
                </a:lnTo>
                <a:lnTo>
                  <a:pt x="2255374" y="88043"/>
                </a:lnTo>
                <a:lnTo>
                  <a:pt x="2250155" y="86216"/>
                </a:lnTo>
                <a:close/>
              </a:path>
              <a:path w="6751971" h="123562">
                <a:moveTo>
                  <a:pt x="2256037" y="35519"/>
                </a:moveTo>
                <a:lnTo>
                  <a:pt x="2267314" y="35519"/>
                </a:lnTo>
                <a:lnTo>
                  <a:pt x="2272068" y="37010"/>
                </a:lnTo>
                <a:lnTo>
                  <a:pt x="2274810" y="39991"/>
                </a:lnTo>
                <a:lnTo>
                  <a:pt x="2276491" y="42090"/>
                </a:lnTo>
                <a:lnTo>
                  <a:pt x="2277442" y="44420"/>
                </a:lnTo>
                <a:lnTo>
                  <a:pt x="2277663" y="46981"/>
                </a:lnTo>
                <a:lnTo>
                  <a:pt x="2288940" y="46981"/>
                </a:lnTo>
                <a:lnTo>
                  <a:pt x="2289029" y="42615"/>
                </a:lnTo>
                <a:lnTo>
                  <a:pt x="2287591" y="38542"/>
                </a:lnTo>
                <a:lnTo>
                  <a:pt x="2284628" y="34763"/>
                </a:lnTo>
                <a:lnTo>
                  <a:pt x="2279896" y="28801"/>
                </a:lnTo>
                <a:lnTo>
                  <a:pt x="2272179" y="25820"/>
                </a:lnTo>
                <a:lnTo>
                  <a:pt x="2253295" y="25820"/>
                </a:lnTo>
                <a:lnTo>
                  <a:pt x="2246783" y="27794"/>
                </a:lnTo>
                <a:lnTo>
                  <a:pt x="2246816" y="41775"/>
                </a:lnTo>
                <a:lnTo>
                  <a:pt x="2247977" y="39613"/>
                </a:lnTo>
                <a:lnTo>
                  <a:pt x="2250299" y="37975"/>
                </a:lnTo>
                <a:lnTo>
                  <a:pt x="2252621" y="36338"/>
                </a:lnTo>
                <a:lnTo>
                  <a:pt x="2256037" y="35519"/>
                </a:lnTo>
                <a:close/>
              </a:path>
              <a:path w="6751971" h="123562">
                <a:moveTo>
                  <a:pt x="2319455" y="27584"/>
                </a:moveTo>
                <a:lnTo>
                  <a:pt x="2319455" y="8753"/>
                </a:lnTo>
                <a:lnTo>
                  <a:pt x="2307382" y="8753"/>
                </a:lnTo>
                <a:lnTo>
                  <a:pt x="2307382" y="27584"/>
                </a:lnTo>
                <a:lnTo>
                  <a:pt x="2297763" y="27584"/>
                </a:lnTo>
                <a:lnTo>
                  <a:pt x="2297763" y="36842"/>
                </a:lnTo>
                <a:lnTo>
                  <a:pt x="2307382" y="36842"/>
                </a:lnTo>
                <a:lnTo>
                  <a:pt x="2307382" y="85817"/>
                </a:lnTo>
                <a:lnTo>
                  <a:pt x="2308377" y="89334"/>
                </a:lnTo>
                <a:lnTo>
                  <a:pt x="2310367" y="92042"/>
                </a:lnTo>
                <a:lnTo>
                  <a:pt x="2312357" y="94750"/>
                </a:lnTo>
                <a:lnTo>
                  <a:pt x="2316138" y="96104"/>
                </a:lnTo>
                <a:lnTo>
                  <a:pt x="2319455" y="83214"/>
                </a:lnTo>
                <a:lnTo>
                  <a:pt x="2319455" y="36842"/>
                </a:lnTo>
                <a:lnTo>
                  <a:pt x="2330798" y="36842"/>
                </a:lnTo>
                <a:lnTo>
                  <a:pt x="2330798" y="27584"/>
                </a:lnTo>
                <a:lnTo>
                  <a:pt x="2319455" y="27584"/>
                </a:lnTo>
                <a:close/>
              </a:path>
              <a:path w="6751971" h="123562">
                <a:moveTo>
                  <a:pt x="2324452" y="86279"/>
                </a:moveTo>
                <a:lnTo>
                  <a:pt x="2321976" y="85586"/>
                </a:lnTo>
                <a:lnTo>
                  <a:pt x="2319455" y="83214"/>
                </a:lnTo>
                <a:lnTo>
                  <a:pt x="2321710" y="96104"/>
                </a:lnTo>
                <a:lnTo>
                  <a:pt x="2325038" y="96020"/>
                </a:lnTo>
                <a:lnTo>
                  <a:pt x="2328001" y="95684"/>
                </a:lnTo>
                <a:lnTo>
                  <a:pt x="2330798" y="95033"/>
                </a:lnTo>
                <a:lnTo>
                  <a:pt x="2330798" y="86090"/>
                </a:lnTo>
                <a:lnTo>
                  <a:pt x="2327194" y="86279"/>
                </a:lnTo>
                <a:lnTo>
                  <a:pt x="2324452" y="86279"/>
                </a:lnTo>
                <a:close/>
              </a:path>
              <a:path w="6751971" h="123562">
                <a:moveTo>
                  <a:pt x="2338958" y="27899"/>
                </a:moveTo>
                <a:lnTo>
                  <a:pt x="2338958" y="95033"/>
                </a:lnTo>
                <a:lnTo>
                  <a:pt x="2351097" y="95033"/>
                </a:lnTo>
                <a:lnTo>
                  <a:pt x="2351097" y="27899"/>
                </a:lnTo>
                <a:lnTo>
                  <a:pt x="2338958" y="27899"/>
                </a:lnTo>
                <a:close/>
              </a:path>
              <a:path w="6751971" h="123562">
                <a:moveTo>
                  <a:pt x="2338958" y="2519"/>
                </a:moveTo>
                <a:lnTo>
                  <a:pt x="2338958" y="15366"/>
                </a:lnTo>
                <a:lnTo>
                  <a:pt x="2351097" y="15366"/>
                </a:lnTo>
                <a:lnTo>
                  <a:pt x="2351097" y="2519"/>
                </a:lnTo>
                <a:lnTo>
                  <a:pt x="2338958" y="2519"/>
                </a:lnTo>
                <a:close/>
              </a:path>
              <a:path w="6751971" h="123562">
                <a:moveTo>
                  <a:pt x="2384862" y="95033"/>
                </a:moveTo>
                <a:lnTo>
                  <a:pt x="2384862" y="55294"/>
                </a:lnTo>
                <a:lnTo>
                  <a:pt x="2385161" y="51904"/>
                </a:lnTo>
                <a:lnTo>
                  <a:pt x="2385758" y="49532"/>
                </a:lnTo>
                <a:lnTo>
                  <a:pt x="2386355" y="47159"/>
                </a:lnTo>
                <a:lnTo>
                  <a:pt x="2387649" y="44861"/>
                </a:lnTo>
                <a:lnTo>
                  <a:pt x="2389639" y="42636"/>
                </a:lnTo>
                <a:lnTo>
                  <a:pt x="2392115" y="39865"/>
                </a:lnTo>
                <a:lnTo>
                  <a:pt x="2394990" y="38017"/>
                </a:lnTo>
                <a:lnTo>
                  <a:pt x="2398263" y="37094"/>
                </a:lnTo>
                <a:lnTo>
                  <a:pt x="2400076" y="36548"/>
                </a:lnTo>
                <a:lnTo>
                  <a:pt x="2402398" y="36275"/>
                </a:lnTo>
                <a:lnTo>
                  <a:pt x="2410800" y="36275"/>
                </a:lnTo>
                <a:lnTo>
                  <a:pt x="2414648" y="38374"/>
                </a:lnTo>
                <a:lnTo>
                  <a:pt x="2416770" y="42573"/>
                </a:lnTo>
                <a:lnTo>
                  <a:pt x="2418053" y="45092"/>
                </a:lnTo>
                <a:lnTo>
                  <a:pt x="2418694" y="48409"/>
                </a:lnTo>
                <a:lnTo>
                  <a:pt x="2418694" y="95033"/>
                </a:lnTo>
                <a:lnTo>
                  <a:pt x="2430834" y="95033"/>
                </a:lnTo>
                <a:lnTo>
                  <a:pt x="2430834" y="44966"/>
                </a:lnTo>
                <a:lnTo>
                  <a:pt x="2429861" y="39739"/>
                </a:lnTo>
                <a:lnTo>
                  <a:pt x="2427915" y="36086"/>
                </a:lnTo>
                <a:lnTo>
                  <a:pt x="2424377" y="29410"/>
                </a:lnTo>
                <a:lnTo>
                  <a:pt x="2417567" y="26072"/>
                </a:lnTo>
                <a:lnTo>
                  <a:pt x="2402884" y="26072"/>
                </a:lnTo>
                <a:lnTo>
                  <a:pt x="2398705" y="26933"/>
                </a:lnTo>
                <a:lnTo>
                  <a:pt x="2394946" y="28654"/>
                </a:lnTo>
                <a:lnTo>
                  <a:pt x="2391187" y="30376"/>
                </a:lnTo>
                <a:lnTo>
                  <a:pt x="2387627" y="33210"/>
                </a:lnTo>
                <a:lnTo>
                  <a:pt x="2384266" y="37157"/>
                </a:lnTo>
                <a:lnTo>
                  <a:pt x="2384266" y="27584"/>
                </a:lnTo>
                <a:lnTo>
                  <a:pt x="2372922" y="27584"/>
                </a:lnTo>
                <a:lnTo>
                  <a:pt x="2372922" y="95033"/>
                </a:lnTo>
                <a:lnTo>
                  <a:pt x="2384862" y="95033"/>
                </a:lnTo>
                <a:close/>
              </a:path>
              <a:path w="6751971" h="123562">
                <a:moveTo>
                  <a:pt x="2462001" y="29557"/>
                </a:moveTo>
                <a:lnTo>
                  <a:pt x="2456185" y="35897"/>
                </a:lnTo>
                <a:lnTo>
                  <a:pt x="2459734" y="70892"/>
                </a:lnTo>
                <a:lnTo>
                  <a:pt x="2459734" y="56827"/>
                </a:lnTo>
                <a:lnTo>
                  <a:pt x="2460553" y="51599"/>
                </a:lnTo>
                <a:lnTo>
                  <a:pt x="2462189" y="47611"/>
                </a:lnTo>
                <a:lnTo>
                  <a:pt x="2469022" y="26388"/>
                </a:lnTo>
                <a:lnTo>
                  <a:pt x="2462001" y="29557"/>
                </a:lnTo>
                <a:close/>
              </a:path>
              <a:path w="6751971" h="123562">
                <a:moveTo>
                  <a:pt x="2461791" y="103409"/>
                </a:moveTo>
                <a:lnTo>
                  <a:pt x="2449651" y="103409"/>
                </a:lnTo>
                <a:lnTo>
                  <a:pt x="2450270" y="110337"/>
                </a:lnTo>
                <a:lnTo>
                  <a:pt x="2453189" y="115427"/>
                </a:lnTo>
                <a:lnTo>
                  <a:pt x="2458408" y="118682"/>
                </a:lnTo>
                <a:lnTo>
                  <a:pt x="2463626" y="121935"/>
                </a:lnTo>
                <a:lnTo>
                  <a:pt x="2470061" y="123562"/>
                </a:lnTo>
                <a:lnTo>
                  <a:pt x="2477712" y="123562"/>
                </a:lnTo>
                <a:lnTo>
                  <a:pt x="2484963" y="123082"/>
                </a:lnTo>
                <a:lnTo>
                  <a:pt x="2497549" y="118727"/>
                </a:lnTo>
                <a:lnTo>
                  <a:pt x="2505772" y="109833"/>
                </a:lnTo>
                <a:lnTo>
                  <a:pt x="2508425" y="104879"/>
                </a:lnTo>
                <a:lnTo>
                  <a:pt x="2509752" y="98119"/>
                </a:lnTo>
                <a:lnTo>
                  <a:pt x="2509752" y="28214"/>
                </a:lnTo>
                <a:lnTo>
                  <a:pt x="2498740" y="28214"/>
                </a:lnTo>
                <a:lnTo>
                  <a:pt x="2498740" y="36716"/>
                </a:lnTo>
                <a:lnTo>
                  <a:pt x="2496396" y="33903"/>
                </a:lnTo>
                <a:lnTo>
                  <a:pt x="2494097" y="31762"/>
                </a:lnTo>
                <a:lnTo>
                  <a:pt x="2491841" y="30292"/>
                </a:lnTo>
                <a:lnTo>
                  <a:pt x="2487684" y="27689"/>
                </a:lnTo>
                <a:lnTo>
                  <a:pt x="2482820" y="26388"/>
                </a:lnTo>
                <a:lnTo>
                  <a:pt x="2469022" y="26388"/>
                </a:lnTo>
                <a:lnTo>
                  <a:pt x="2462189" y="47611"/>
                </a:lnTo>
                <a:lnTo>
                  <a:pt x="2465285" y="40137"/>
                </a:lnTo>
                <a:lnTo>
                  <a:pt x="2471034" y="36401"/>
                </a:lnTo>
                <a:lnTo>
                  <a:pt x="2485053" y="36401"/>
                </a:lnTo>
                <a:lnTo>
                  <a:pt x="2489674" y="38416"/>
                </a:lnTo>
                <a:lnTo>
                  <a:pt x="2493300" y="42447"/>
                </a:lnTo>
                <a:lnTo>
                  <a:pt x="2496927" y="46477"/>
                </a:lnTo>
                <a:lnTo>
                  <a:pt x="2498740" y="52670"/>
                </a:lnTo>
                <a:lnTo>
                  <a:pt x="2498740" y="66567"/>
                </a:lnTo>
                <a:lnTo>
                  <a:pt x="2497767" y="71416"/>
                </a:lnTo>
                <a:lnTo>
                  <a:pt x="2495822" y="75573"/>
                </a:lnTo>
                <a:lnTo>
                  <a:pt x="2492328" y="82920"/>
                </a:lnTo>
                <a:lnTo>
                  <a:pt x="2486291" y="86594"/>
                </a:lnTo>
                <a:lnTo>
                  <a:pt x="2472228" y="86594"/>
                </a:lnTo>
                <a:lnTo>
                  <a:pt x="2467861" y="84610"/>
                </a:lnTo>
                <a:lnTo>
                  <a:pt x="2464610" y="80643"/>
                </a:lnTo>
                <a:lnTo>
                  <a:pt x="2461360" y="76675"/>
                </a:lnTo>
                <a:lnTo>
                  <a:pt x="2459734" y="70892"/>
                </a:lnTo>
                <a:lnTo>
                  <a:pt x="2456185" y="35897"/>
                </a:lnTo>
                <a:lnTo>
                  <a:pt x="2454717" y="37629"/>
                </a:lnTo>
                <a:lnTo>
                  <a:pt x="2449276" y="48443"/>
                </a:lnTo>
                <a:lnTo>
                  <a:pt x="2447462" y="62348"/>
                </a:lnTo>
                <a:lnTo>
                  <a:pt x="2447498" y="64612"/>
                </a:lnTo>
                <a:lnTo>
                  <a:pt x="2449913" y="78570"/>
                </a:lnTo>
                <a:lnTo>
                  <a:pt x="2456119" y="88074"/>
                </a:lnTo>
                <a:lnTo>
                  <a:pt x="2461890" y="93260"/>
                </a:lnTo>
                <a:lnTo>
                  <a:pt x="2468623" y="95852"/>
                </a:lnTo>
                <a:lnTo>
                  <a:pt x="2481846" y="95852"/>
                </a:lnTo>
                <a:lnTo>
                  <a:pt x="2486291" y="95012"/>
                </a:lnTo>
                <a:lnTo>
                  <a:pt x="2489652" y="93333"/>
                </a:lnTo>
                <a:lnTo>
                  <a:pt x="2493013" y="91653"/>
                </a:lnTo>
                <a:lnTo>
                  <a:pt x="2495888" y="89092"/>
                </a:lnTo>
                <a:lnTo>
                  <a:pt x="2498276" y="85649"/>
                </a:lnTo>
                <a:lnTo>
                  <a:pt x="2498409" y="94928"/>
                </a:lnTo>
                <a:lnTo>
                  <a:pt x="2497635" y="101373"/>
                </a:lnTo>
                <a:lnTo>
                  <a:pt x="2495954" y="104984"/>
                </a:lnTo>
                <a:lnTo>
                  <a:pt x="2493124" y="111113"/>
                </a:lnTo>
                <a:lnTo>
                  <a:pt x="2487131" y="114178"/>
                </a:lnTo>
                <a:lnTo>
                  <a:pt x="2472184" y="114178"/>
                </a:lnTo>
                <a:lnTo>
                  <a:pt x="2467938" y="112919"/>
                </a:lnTo>
                <a:lnTo>
                  <a:pt x="2465240" y="110400"/>
                </a:lnTo>
                <a:lnTo>
                  <a:pt x="2463516" y="108762"/>
                </a:lnTo>
                <a:lnTo>
                  <a:pt x="2462366" y="106432"/>
                </a:lnTo>
                <a:lnTo>
                  <a:pt x="2461791" y="103409"/>
                </a:lnTo>
                <a:close/>
              </a:path>
              <a:path w="6751971" h="123562">
                <a:moveTo>
                  <a:pt x="2575934" y="57204"/>
                </a:moveTo>
                <a:lnTo>
                  <a:pt x="2576752" y="51872"/>
                </a:lnTo>
                <a:lnTo>
                  <a:pt x="2578388" y="47674"/>
                </a:lnTo>
                <a:lnTo>
                  <a:pt x="2581440" y="39823"/>
                </a:lnTo>
                <a:lnTo>
                  <a:pt x="2581064" y="31405"/>
                </a:lnTo>
                <a:lnTo>
                  <a:pt x="2578454" y="33777"/>
                </a:lnTo>
                <a:lnTo>
                  <a:pt x="2576067" y="36842"/>
                </a:lnTo>
                <a:lnTo>
                  <a:pt x="2576067" y="27899"/>
                </a:lnTo>
                <a:lnTo>
                  <a:pt x="2564457" y="27899"/>
                </a:lnTo>
                <a:lnTo>
                  <a:pt x="2576398" y="121925"/>
                </a:lnTo>
                <a:lnTo>
                  <a:pt x="2576398" y="87476"/>
                </a:lnTo>
                <a:lnTo>
                  <a:pt x="2579007" y="90541"/>
                </a:lnTo>
                <a:lnTo>
                  <a:pt x="2578388" y="76959"/>
                </a:lnTo>
                <a:lnTo>
                  <a:pt x="2576752" y="73306"/>
                </a:lnTo>
                <a:lnTo>
                  <a:pt x="2575934" y="68876"/>
                </a:lnTo>
                <a:lnTo>
                  <a:pt x="2575934" y="57204"/>
                </a:lnTo>
                <a:close/>
              </a:path>
              <a:path w="6751971" h="123562">
                <a:moveTo>
                  <a:pt x="2583496" y="93962"/>
                </a:moveTo>
                <a:lnTo>
                  <a:pt x="2587123" y="96188"/>
                </a:lnTo>
                <a:lnTo>
                  <a:pt x="2591611" y="97300"/>
                </a:lnTo>
                <a:lnTo>
                  <a:pt x="2603773" y="97300"/>
                </a:lnTo>
                <a:lnTo>
                  <a:pt x="2609743" y="95306"/>
                </a:lnTo>
                <a:lnTo>
                  <a:pt x="2614873" y="91317"/>
                </a:lnTo>
                <a:lnTo>
                  <a:pt x="2620136" y="85873"/>
                </a:lnTo>
                <a:lnTo>
                  <a:pt x="2625294" y="74635"/>
                </a:lnTo>
                <a:lnTo>
                  <a:pt x="2627013" y="59828"/>
                </a:lnTo>
                <a:lnTo>
                  <a:pt x="2626999" y="58519"/>
                </a:lnTo>
                <a:lnTo>
                  <a:pt x="2624733" y="44893"/>
                </a:lnTo>
                <a:lnTo>
                  <a:pt x="2618588" y="34732"/>
                </a:lnTo>
                <a:lnTo>
                  <a:pt x="2612972" y="28875"/>
                </a:lnTo>
                <a:lnTo>
                  <a:pt x="2606139" y="25946"/>
                </a:lnTo>
                <a:lnTo>
                  <a:pt x="2592651" y="25946"/>
                </a:lnTo>
                <a:lnTo>
                  <a:pt x="2587919" y="27206"/>
                </a:lnTo>
                <a:lnTo>
                  <a:pt x="2583894" y="29725"/>
                </a:lnTo>
                <a:lnTo>
                  <a:pt x="2581064" y="31405"/>
                </a:lnTo>
                <a:lnTo>
                  <a:pt x="2581440" y="39823"/>
                </a:lnTo>
                <a:lnTo>
                  <a:pt x="2587100" y="35897"/>
                </a:lnTo>
                <a:lnTo>
                  <a:pt x="2603596" y="35897"/>
                </a:lnTo>
                <a:lnTo>
                  <a:pt x="2609257" y="39613"/>
                </a:lnTo>
                <a:lnTo>
                  <a:pt x="2612353" y="47044"/>
                </a:lnTo>
                <a:lnTo>
                  <a:pt x="2613989" y="50907"/>
                </a:lnTo>
                <a:lnTo>
                  <a:pt x="2614807" y="55525"/>
                </a:lnTo>
                <a:lnTo>
                  <a:pt x="2614807" y="69716"/>
                </a:lnTo>
                <a:lnTo>
                  <a:pt x="2612961" y="76339"/>
                </a:lnTo>
                <a:lnTo>
                  <a:pt x="2609268" y="80769"/>
                </a:lnTo>
                <a:lnTo>
                  <a:pt x="2605575" y="85198"/>
                </a:lnTo>
                <a:lnTo>
                  <a:pt x="2600943" y="87413"/>
                </a:lnTo>
                <a:lnTo>
                  <a:pt x="2587145" y="87413"/>
                </a:lnTo>
                <a:lnTo>
                  <a:pt x="2581484" y="83928"/>
                </a:lnTo>
                <a:lnTo>
                  <a:pt x="2578388" y="76959"/>
                </a:lnTo>
                <a:lnTo>
                  <a:pt x="2579007" y="90541"/>
                </a:lnTo>
                <a:lnTo>
                  <a:pt x="2581373" y="92703"/>
                </a:lnTo>
                <a:lnTo>
                  <a:pt x="2583496" y="93962"/>
                </a:lnTo>
                <a:close/>
              </a:path>
              <a:path w="6751971" h="123562">
                <a:moveTo>
                  <a:pt x="2644968" y="27584"/>
                </a:moveTo>
                <a:lnTo>
                  <a:pt x="2644968" y="95033"/>
                </a:lnTo>
                <a:lnTo>
                  <a:pt x="2656908" y="95033"/>
                </a:lnTo>
                <a:lnTo>
                  <a:pt x="2656908" y="51453"/>
                </a:lnTo>
                <a:lnTo>
                  <a:pt x="2658523" y="47223"/>
                </a:lnTo>
                <a:lnTo>
                  <a:pt x="2661751" y="43549"/>
                </a:lnTo>
                <a:lnTo>
                  <a:pt x="2664980" y="39875"/>
                </a:lnTo>
                <a:lnTo>
                  <a:pt x="2669601" y="38038"/>
                </a:lnTo>
                <a:lnTo>
                  <a:pt x="2676975" y="38059"/>
                </a:lnTo>
                <a:lnTo>
                  <a:pt x="2679529" y="38353"/>
                </a:lnTo>
                <a:lnTo>
                  <a:pt x="2679529" y="26388"/>
                </a:lnTo>
                <a:lnTo>
                  <a:pt x="2678247" y="26262"/>
                </a:lnTo>
                <a:lnTo>
                  <a:pt x="2675682" y="26072"/>
                </a:lnTo>
                <a:lnTo>
                  <a:pt x="2670950" y="26072"/>
                </a:lnTo>
                <a:lnTo>
                  <a:pt x="2666771" y="27699"/>
                </a:lnTo>
                <a:lnTo>
                  <a:pt x="2663144" y="30953"/>
                </a:lnTo>
                <a:lnTo>
                  <a:pt x="2659518" y="34207"/>
                </a:lnTo>
                <a:lnTo>
                  <a:pt x="2657240" y="36968"/>
                </a:lnTo>
                <a:lnTo>
                  <a:pt x="2656311" y="39235"/>
                </a:lnTo>
                <a:lnTo>
                  <a:pt x="2656311" y="27584"/>
                </a:lnTo>
                <a:lnTo>
                  <a:pt x="2644968" y="27584"/>
                </a:lnTo>
                <a:close/>
              </a:path>
              <a:path w="6751971" h="123562">
                <a:moveTo>
                  <a:pt x="2742925" y="86846"/>
                </a:moveTo>
                <a:lnTo>
                  <a:pt x="2744512" y="84662"/>
                </a:lnTo>
                <a:lnTo>
                  <a:pt x="2749591" y="73425"/>
                </a:lnTo>
                <a:lnTo>
                  <a:pt x="2751283" y="59891"/>
                </a:lnTo>
                <a:lnTo>
                  <a:pt x="2751239" y="57613"/>
                </a:lnTo>
                <a:lnTo>
                  <a:pt x="2748575" y="44192"/>
                </a:lnTo>
                <a:lnTo>
                  <a:pt x="2741797" y="34323"/>
                </a:lnTo>
                <a:lnTo>
                  <a:pt x="2735473" y="28528"/>
                </a:lnTo>
                <a:lnTo>
                  <a:pt x="2727734" y="25631"/>
                </a:lnTo>
                <a:lnTo>
                  <a:pt x="2717417" y="25646"/>
                </a:lnTo>
                <a:lnTo>
                  <a:pt x="2704350" y="28347"/>
                </a:lnTo>
                <a:lnTo>
                  <a:pt x="2694168" y="35708"/>
                </a:lnTo>
                <a:lnTo>
                  <a:pt x="2699010" y="48745"/>
                </a:lnTo>
                <a:lnTo>
                  <a:pt x="2702327" y="43454"/>
                </a:lnTo>
                <a:lnTo>
                  <a:pt x="2705644" y="38164"/>
                </a:lnTo>
                <a:lnTo>
                  <a:pt x="2710951" y="35519"/>
                </a:lnTo>
                <a:lnTo>
                  <a:pt x="2726473" y="35519"/>
                </a:lnTo>
                <a:lnTo>
                  <a:pt x="2732267" y="38626"/>
                </a:lnTo>
                <a:lnTo>
                  <a:pt x="2735628" y="44840"/>
                </a:lnTo>
                <a:lnTo>
                  <a:pt x="2737750" y="48786"/>
                </a:lnTo>
                <a:lnTo>
                  <a:pt x="2738812" y="53909"/>
                </a:lnTo>
                <a:lnTo>
                  <a:pt x="2738812" y="67176"/>
                </a:lnTo>
                <a:lnTo>
                  <a:pt x="2737342" y="73505"/>
                </a:lnTo>
                <a:lnTo>
                  <a:pt x="2734401" y="79194"/>
                </a:lnTo>
                <a:lnTo>
                  <a:pt x="2733460" y="94305"/>
                </a:lnTo>
                <a:lnTo>
                  <a:pt x="2742925" y="86846"/>
                </a:lnTo>
                <a:close/>
              </a:path>
              <a:path w="6751971" h="123562">
                <a:moveTo>
                  <a:pt x="2734401" y="79194"/>
                </a:moveTo>
                <a:lnTo>
                  <a:pt x="2731460" y="84883"/>
                </a:lnTo>
                <a:lnTo>
                  <a:pt x="2726031" y="87728"/>
                </a:lnTo>
                <a:lnTo>
                  <a:pt x="2710906" y="87728"/>
                </a:lnTo>
                <a:lnTo>
                  <a:pt x="2705644" y="85335"/>
                </a:lnTo>
                <a:lnTo>
                  <a:pt x="2702327" y="80548"/>
                </a:lnTo>
                <a:lnTo>
                  <a:pt x="2699010" y="75762"/>
                </a:lnTo>
                <a:lnTo>
                  <a:pt x="2697352" y="69779"/>
                </a:lnTo>
                <a:lnTo>
                  <a:pt x="2697352" y="55126"/>
                </a:lnTo>
                <a:lnTo>
                  <a:pt x="2699010" y="48745"/>
                </a:lnTo>
                <a:lnTo>
                  <a:pt x="2694168" y="35708"/>
                </a:lnTo>
                <a:lnTo>
                  <a:pt x="2692265" y="38026"/>
                </a:lnTo>
                <a:lnTo>
                  <a:pt x="2686876" y="49038"/>
                </a:lnTo>
                <a:lnTo>
                  <a:pt x="2685079" y="62789"/>
                </a:lnTo>
                <a:lnTo>
                  <a:pt x="2685100" y="64336"/>
                </a:lnTo>
                <a:lnTo>
                  <a:pt x="2687453" y="77664"/>
                </a:lnTo>
                <a:lnTo>
                  <a:pt x="2693703" y="88074"/>
                </a:lnTo>
                <a:lnTo>
                  <a:pt x="2699452" y="94351"/>
                </a:lnTo>
                <a:lnTo>
                  <a:pt x="2707214" y="97490"/>
                </a:lnTo>
                <a:lnTo>
                  <a:pt x="2720212" y="97395"/>
                </a:lnTo>
                <a:lnTo>
                  <a:pt x="2733460" y="94305"/>
                </a:lnTo>
                <a:lnTo>
                  <a:pt x="2734401" y="79194"/>
                </a:lnTo>
                <a:close/>
              </a:path>
              <a:path w="6751971" h="123562">
                <a:moveTo>
                  <a:pt x="2769172" y="2519"/>
                </a:moveTo>
                <a:lnTo>
                  <a:pt x="2769172" y="15618"/>
                </a:lnTo>
                <a:lnTo>
                  <a:pt x="2781112" y="15618"/>
                </a:lnTo>
                <a:lnTo>
                  <a:pt x="2781112" y="2519"/>
                </a:lnTo>
                <a:lnTo>
                  <a:pt x="2769172" y="2519"/>
                </a:lnTo>
                <a:close/>
              </a:path>
              <a:path w="6751971" h="123562">
                <a:moveTo>
                  <a:pt x="2760272" y="122134"/>
                </a:moveTo>
                <a:lnTo>
                  <a:pt x="2770521" y="122239"/>
                </a:lnTo>
                <a:lnTo>
                  <a:pt x="2775806" y="120182"/>
                </a:lnTo>
                <a:lnTo>
                  <a:pt x="2778592" y="116068"/>
                </a:lnTo>
                <a:lnTo>
                  <a:pt x="2780272" y="113633"/>
                </a:lnTo>
                <a:lnTo>
                  <a:pt x="2781112" y="109959"/>
                </a:lnTo>
                <a:lnTo>
                  <a:pt x="2781112" y="27899"/>
                </a:lnTo>
                <a:lnTo>
                  <a:pt x="2769172" y="27899"/>
                </a:lnTo>
                <a:lnTo>
                  <a:pt x="2769172" y="107713"/>
                </a:lnTo>
                <a:lnTo>
                  <a:pt x="2768630" y="110012"/>
                </a:lnTo>
                <a:lnTo>
                  <a:pt x="2766463" y="111481"/>
                </a:lnTo>
                <a:lnTo>
                  <a:pt x="2763246" y="111932"/>
                </a:lnTo>
                <a:lnTo>
                  <a:pt x="2757895" y="112100"/>
                </a:lnTo>
                <a:lnTo>
                  <a:pt x="2757895" y="121925"/>
                </a:lnTo>
                <a:lnTo>
                  <a:pt x="2760272" y="122134"/>
                </a:lnTo>
                <a:close/>
              </a:path>
              <a:path w="6751971" h="123562">
                <a:moveTo>
                  <a:pt x="2818738" y="28786"/>
                </a:moveTo>
                <a:lnTo>
                  <a:pt x="2808443" y="36212"/>
                </a:lnTo>
                <a:lnTo>
                  <a:pt x="2812291" y="55924"/>
                </a:lnTo>
                <a:lnTo>
                  <a:pt x="2812512" y="50130"/>
                </a:lnTo>
                <a:lnTo>
                  <a:pt x="2814480" y="45354"/>
                </a:lnTo>
                <a:lnTo>
                  <a:pt x="2818195" y="41597"/>
                </a:lnTo>
                <a:lnTo>
                  <a:pt x="2821910" y="37839"/>
                </a:lnTo>
                <a:lnTo>
                  <a:pt x="2831691" y="26084"/>
                </a:lnTo>
                <a:lnTo>
                  <a:pt x="2818738" y="28786"/>
                </a:lnTo>
                <a:close/>
              </a:path>
              <a:path w="6751971" h="123562">
                <a:moveTo>
                  <a:pt x="2864033" y="64930"/>
                </a:moveTo>
                <a:lnTo>
                  <a:pt x="2864033" y="58128"/>
                </a:lnTo>
                <a:lnTo>
                  <a:pt x="2863679" y="53174"/>
                </a:lnTo>
                <a:lnTo>
                  <a:pt x="2862972" y="50067"/>
                </a:lnTo>
                <a:lnTo>
                  <a:pt x="2862176" y="45532"/>
                </a:lnTo>
                <a:lnTo>
                  <a:pt x="2860584" y="41565"/>
                </a:lnTo>
                <a:lnTo>
                  <a:pt x="2858196" y="38164"/>
                </a:lnTo>
                <a:lnTo>
                  <a:pt x="2855719" y="34595"/>
                </a:lnTo>
                <a:lnTo>
                  <a:pt x="2852115" y="31688"/>
                </a:lnTo>
                <a:lnTo>
                  <a:pt x="2847383" y="29442"/>
                </a:lnTo>
                <a:lnTo>
                  <a:pt x="2842651" y="27196"/>
                </a:lnTo>
                <a:lnTo>
                  <a:pt x="2837764" y="26072"/>
                </a:lnTo>
                <a:lnTo>
                  <a:pt x="2831691" y="26084"/>
                </a:lnTo>
                <a:lnTo>
                  <a:pt x="2821910" y="37839"/>
                </a:lnTo>
                <a:lnTo>
                  <a:pt x="2826509" y="35960"/>
                </a:lnTo>
                <a:lnTo>
                  <a:pt x="2839643" y="35960"/>
                </a:lnTo>
                <a:lnTo>
                  <a:pt x="2845105" y="38689"/>
                </a:lnTo>
                <a:lnTo>
                  <a:pt x="2848378" y="44147"/>
                </a:lnTo>
                <a:lnTo>
                  <a:pt x="2850147" y="47086"/>
                </a:lnTo>
                <a:lnTo>
                  <a:pt x="2851275" y="51012"/>
                </a:lnTo>
                <a:lnTo>
                  <a:pt x="2851761" y="55924"/>
                </a:lnTo>
                <a:lnTo>
                  <a:pt x="2812291" y="55924"/>
                </a:lnTo>
                <a:lnTo>
                  <a:pt x="2808443" y="36212"/>
                </a:lnTo>
                <a:lnTo>
                  <a:pt x="2806813" y="38130"/>
                </a:lnTo>
                <a:lnTo>
                  <a:pt x="2801070" y="49106"/>
                </a:lnTo>
                <a:lnTo>
                  <a:pt x="2799156" y="62599"/>
                </a:lnTo>
                <a:lnTo>
                  <a:pt x="2799200" y="64828"/>
                </a:lnTo>
                <a:lnTo>
                  <a:pt x="2801788" y="78137"/>
                </a:lnTo>
                <a:lnTo>
                  <a:pt x="2808377" y="88263"/>
                </a:lnTo>
                <a:lnTo>
                  <a:pt x="2814524" y="94372"/>
                </a:lnTo>
                <a:lnTo>
                  <a:pt x="2822020" y="97426"/>
                </a:lnTo>
                <a:lnTo>
                  <a:pt x="2834491" y="97426"/>
                </a:lnTo>
                <a:lnTo>
                  <a:pt x="2837742" y="97090"/>
                </a:lnTo>
                <a:lnTo>
                  <a:pt x="2840616" y="96419"/>
                </a:lnTo>
                <a:lnTo>
                  <a:pt x="2845968" y="95243"/>
                </a:lnTo>
                <a:lnTo>
                  <a:pt x="2850456" y="92976"/>
                </a:lnTo>
                <a:lnTo>
                  <a:pt x="2854083" y="89617"/>
                </a:lnTo>
                <a:lnTo>
                  <a:pt x="2856250" y="87686"/>
                </a:lnTo>
                <a:lnTo>
                  <a:pt x="2858207" y="85198"/>
                </a:lnTo>
                <a:lnTo>
                  <a:pt x="2859954" y="82154"/>
                </a:lnTo>
                <a:lnTo>
                  <a:pt x="2861700" y="79111"/>
                </a:lnTo>
                <a:lnTo>
                  <a:pt x="2862729" y="76350"/>
                </a:lnTo>
                <a:lnTo>
                  <a:pt x="2863038" y="73873"/>
                </a:lnTo>
                <a:lnTo>
                  <a:pt x="2851296" y="73873"/>
                </a:lnTo>
                <a:lnTo>
                  <a:pt x="2850412" y="76853"/>
                </a:lnTo>
                <a:lnTo>
                  <a:pt x="2848908" y="79477"/>
                </a:lnTo>
                <a:lnTo>
                  <a:pt x="2846786" y="81745"/>
                </a:lnTo>
                <a:lnTo>
                  <a:pt x="2843071" y="85649"/>
                </a:lnTo>
                <a:lnTo>
                  <a:pt x="2838095" y="87602"/>
                </a:lnTo>
                <a:lnTo>
                  <a:pt x="2825182" y="87602"/>
                </a:lnTo>
                <a:lnTo>
                  <a:pt x="2820251" y="85534"/>
                </a:lnTo>
                <a:lnTo>
                  <a:pt x="2817067" y="81398"/>
                </a:lnTo>
                <a:lnTo>
                  <a:pt x="2813883" y="77263"/>
                </a:lnTo>
                <a:lnTo>
                  <a:pt x="2812180" y="71774"/>
                </a:lnTo>
                <a:lnTo>
                  <a:pt x="2811959" y="64930"/>
                </a:lnTo>
                <a:lnTo>
                  <a:pt x="2864033" y="64930"/>
                </a:lnTo>
                <a:close/>
              </a:path>
              <a:path w="6751971" h="123562">
                <a:moveTo>
                  <a:pt x="2902177" y="35771"/>
                </a:moveTo>
                <a:lnTo>
                  <a:pt x="2915356" y="35771"/>
                </a:lnTo>
                <a:lnTo>
                  <a:pt x="2919402" y="37146"/>
                </a:lnTo>
                <a:lnTo>
                  <a:pt x="2921923" y="39896"/>
                </a:lnTo>
                <a:lnTo>
                  <a:pt x="2924444" y="42646"/>
                </a:lnTo>
                <a:lnTo>
                  <a:pt x="2926058" y="46099"/>
                </a:lnTo>
                <a:lnTo>
                  <a:pt x="2926765" y="50256"/>
                </a:lnTo>
                <a:lnTo>
                  <a:pt x="2938374" y="50256"/>
                </a:lnTo>
                <a:lnTo>
                  <a:pt x="2937357" y="41229"/>
                </a:lnTo>
                <a:lnTo>
                  <a:pt x="2934339" y="34869"/>
                </a:lnTo>
                <a:lnTo>
                  <a:pt x="2929319" y="31174"/>
                </a:lnTo>
                <a:lnTo>
                  <a:pt x="2924300" y="27479"/>
                </a:lnTo>
                <a:lnTo>
                  <a:pt x="2917788" y="25631"/>
                </a:lnTo>
                <a:lnTo>
                  <a:pt x="2900408" y="25631"/>
                </a:lnTo>
                <a:lnTo>
                  <a:pt x="2892691" y="28927"/>
                </a:lnTo>
                <a:lnTo>
                  <a:pt x="2886632" y="35519"/>
                </a:lnTo>
                <a:lnTo>
                  <a:pt x="2884466" y="38163"/>
                </a:lnTo>
                <a:lnTo>
                  <a:pt x="2879274" y="49165"/>
                </a:lnTo>
                <a:lnTo>
                  <a:pt x="2877544" y="63167"/>
                </a:lnTo>
                <a:lnTo>
                  <a:pt x="2877544" y="63320"/>
                </a:lnTo>
                <a:lnTo>
                  <a:pt x="2879639" y="76511"/>
                </a:lnTo>
                <a:lnTo>
                  <a:pt x="2885836" y="87318"/>
                </a:lnTo>
                <a:lnTo>
                  <a:pt x="2891364" y="93763"/>
                </a:lnTo>
                <a:lnTo>
                  <a:pt x="2898771" y="96986"/>
                </a:lnTo>
                <a:lnTo>
                  <a:pt x="2916328" y="96986"/>
                </a:lnTo>
                <a:lnTo>
                  <a:pt x="2923117" y="94918"/>
                </a:lnTo>
                <a:lnTo>
                  <a:pt x="2928424" y="90782"/>
                </a:lnTo>
                <a:lnTo>
                  <a:pt x="2933731" y="86647"/>
                </a:lnTo>
                <a:lnTo>
                  <a:pt x="2937048" y="80108"/>
                </a:lnTo>
                <a:lnTo>
                  <a:pt x="2938374" y="71165"/>
                </a:lnTo>
                <a:lnTo>
                  <a:pt x="2926765" y="71165"/>
                </a:lnTo>
                <a:lnTo>
                  <a:pt x="2925660" y="76161"/>
                </a:lnTo>
                <a:lnTo>
                  <a:pt x="2923659" y="80097"/>
                </a:lnTo>
                <a:lnTo>
                  <a:pt x="2920762" y="82973"/>
                </a:lnTo>
                <a:lnTo>
                  <a:pt x="2917865" y="85849"/>
                </a:lnTo>
                <a:lnTo>
                  <a:pt x="2913940" y="87287"/>
                </a:lnTo>
                <a:lnTo>
                  <a:pt x="2902530" y="87287"/>
                </a:lnTo>
                <a:lnTo>
                  <a:pt x="2897799" y="84978"/>
                </a:lnTo>
                <a:lnTo>
                  <a:pt x="2894791" y="80359"/>
                </a:lnTo>
                <a:lnTo>
                  <a:pt x="2891784" y="75741"/>
                </a:lnTo>
                <a:lnTo>
                  <a:pt x="2890280" y="70052"/>
                </a:lnTo>
                <a:lnTo>
                  <a:pt x="2890280" y="56575"/>
                </a:lnTo>
                <a:lnTo>
                  <a:pt x="2891341" y="50928"/>
                </a:lnTo>
                <a:lnTo>
                  <a:pt x="2893465" y="46351"/>
                </a:lnTo>
                <a:lnTo>
                  <a:pt x="2896737" y="39298"/>
                </a:lnTo>
                <a:lnTo>
                  <a:pt x="2902177" y="35771"/>
                </a:lnTo>
                <a:close/>
              </a:path>
              <a:path w="6751971" h="123562">
                <a:moveTo>
                  <a:pt x="2964776" y="27584"/>
                </a:moveTo>
                <a:lnTo>
                  <a:pt x="2964776" y="8753"/>
                </a:lnTo>
                <a:lnTo>
                  <a:pt x="2952703" y="8753"/>
                </a:lnTo>
                <a:lnTo>
                  <a:pt x="2952703" y="27584"/>
                </a:lnTo>
                <a:lnTo>
                  <a:pt x="2943084" y="27584"/>
                </a:lnTo>
                <a:lnTo>
                  <a:pt x="2943084" y="36842"/>
                </a:lnTo>
                <a:lnTo>
                  <a:pt x="2952703" y="36842"/>
                </a:lnTo>
                <a:lnTo>
                  <a:pt x="2952703" y="85818"/>
                </a:lnTo>
                <a:lnTo>
                  <a:pt x="2953698" y="89334"/>
                </a:lnTo>
                <a:lnTo>
                  <a:pt x="2955688" y="92042"/>
                </a:lnTo>
                <a:lnTo>
                  <a:pt x="2957678" y="94750"/>
                </a:lnTo>
                <a:lnTo>
                  <a:pt x="2961459" y="96104"/>
                </a:lnTo>
                <a:lnTo>
                  <a:pt x="2964776" y="83215"/>
                </a:lnTo>
                <a:lnTo>
                  <a:pt x="2964776" y="36842"/>
                </a:lnTo>
                <a:lnTo>
                  <a:pt x="2976119" y="36842"/>
                </a:lnTo>
                <a:lnTo>
                  <a:pt x="2976119" y="27584"/>
                </a:lnTo>
                <a:lnTo>
                  <a:pt x="2964776" y="27584"/>
                </a:lnTo>
                <a:close/>
              </a:path>
              <a:path w="6751971" h="123562">
                <a:moveTo>
                  <a:pt x="2969774" y="86279"/>
                </a:moveTo>
                <a:lnTo>
                  <a:pt x="2967297" y="85586"/>
                </a:lnTo>
                <a:lnTo>
                  <a:pt x="2964776" y="83215"/>
                </a:lnTo>
                <a:lnTo>
                  <a:pt x="2967032" y="96104"/>
                </a:lnTo>
                <a:lnTo>
                  <a:pt x="2970360" y="96020"/>
                </a:lnTo>
                <a:lnTo>
                  <a:pt x="2973323" y="95684"/>
                </a:lnTo>
                <a:lnTo>
                  <a:pt x="2976119" y="95033"/>
                </a:lnTo>
                <a:lnTo>
                  <a:pt x="2976119" y="86090"/>
                </a:lnTo>
                <a:lnTo>
                  <a:pt x="2972516" y="86279"/>
                </a:lnTo>
                <a:lnTo>
                  <a:pt x="2969774" y="86279"/>
                </a:lnTo>
                <a:close/>
              </a:path>
              <a:path w="6751971" h="123562">
                <a:moveTo>
                  <a:pt x="2997370" y="86217"/>
                </a:moveTo>
                <a:lnTo>
                  <a:pt x="2994362" y="82564"/>
                </a:lnTo>
                <a:lnTo>
                  <a:pt x="2992726" y="80548"/>
                </a:lnTo>
                <a:lnTo>
                  <a:pt x="2991731" y="77651"/>
                </a:lnTo>
                <a:lnTo>
                  <a:pt x="2991377" y="73873"/>
                </a:lnTo>
                <a:lnTo>
                  <a:pt x="2979901" y="73873"/>
                </a:lnTo>
                <a:lnTo>
                  <a:pt x="2980211" y="80591"/>
                </a:lnTo>
                <a:lnTo>
                  <a:pt x="2982565" y="86227"/>
                </a:lnTo>
                <a:lnTo>
                  <a:pt x="2986966" y="90782"/>
                </a:lnTo>
                <a:lnTo>
                  <a:pt x="2991366" y="95338"/>
                </a:lnTo>
                <a:lnTo>
                  <a:pt x="2998851" y="97616"/>
                </a:lnTo>
                <a:lnTo>
                  <a:pt x="3019239" y="97616"/>
                </a:lnTo>
                <a:lnTo>
                  <a:pt x="3026547" y="95432"/>
                </a:lnTo>
                <a:lnTo>
                  <a:pt x="3031345" y="91066"/>
                </a:lnTo>
                <a:lnTo>
                  <a:pt x="3036143" y="86699"/>
                </a:lnTo>
                <a:lnTo>
                  <a:pt x="3038542" y="81514"/>
                </a:lnTo>
                <a:lnTo>
                  <a:pt x="3038542" y="69296"/>
                </a:lnTo>
                <a:lnTo>
                  <a:pt x="3036221" y="64741"/>
                </a:lnTo>
                <a:lnTo>
                  <a:pt x="3031577" y="61844"/>
                </a:lnTo>
                <a:lnTo>
                  <a:pt x="3028658" y="59996"/>
                </a:lnTo>
                <a:lnTo>
                  <a:pt x="3022909" y="58086"/>
                </a:lnTo>
                <a:lnTo>
                  <a:pt x="3014329" y="56113"/>
                </a:lnTo>
                <a:lnTo>
                  <a:pt x="3006436" y="54287"/>
                </a:lnTo>
                <a:lnTo>
                  <a:pt x="3002986" y="53489"/>
                </a:lnTo>
                <a:lnTo>
                  <a:pt x="3000377" y="52565"/>
                </a:lnTo>
                <a:lnTo>
                  <a:pt x="2998608" y="51516"/>
                </a:lnTo>
                <a:lnTo>
                  <a:pt x="2995556" y="49752"/>
                </a:lnTo>
                <a:lnTo>
                  <a:pt x="2994031" y="47401"/>
                </a:lnTo>
                <a:lnTo>
                  <a:pt x="2993998" y="27794"/>
                </a:lnTo>
                <a:lnTo>
                  <a:pt x="2989155" y="31741"/>
                </a:lnTo>
                <a:lnTo>
                  <a:pt x="2984312" y="35687"/>
                </a:lnTo>
                <a:lnTo>
                  <a:pt x="2981891" y="40851"/>
                </a:lnTo>
                <a:lnTo>
                  <a:pt x="2981891" y="52649"/>
                </a:lnTo>
                <a:lnTo>
                  <a:pt x="2984456" y="56889"/>
                </a:lnTo>
                <a:lnTo>
                  <a:pt x="2989586" y="59955"/>
                </a:lnTo>
                <a:lnTo>
                  <a:pt x="2992460" y="61718"/>
                </a:lnTo>
                <a:lnTo>
                  <a:pt x="2996927" y="63313"/>
                </a:lnTo>
                <a:lnTo>
                  <a:pt x="3002986" y="64741"/>
                </a:lnTo>
                <a:lnTo>
                  <a:pt x="3012472" y="67008"/>
                </a:lnTo>
                <a:lnTo>
                  <a:pt x="3017558" y="68226"/>
                </a:lnTo>
                <a:lnTo>
                  <a:pt x="3020963" y="69296"/>
                </a:lnTo>
                <a:lnTo>
                  <a:pt x="3022688" y="70220"/>
                </a:lnTo>
                <a:lnTo>
                  <a:pt x="3025386" y="71732"/>
                </a:lnTo>
                <a:lnTo>
                  <a:pt x="3026735" y="73936"/>
                </a:lnTo>
                <a:lnTo>
                  <a:pt x="3026735" y="80653"/>
                </a:lnTo>
                <a:lnTo>
                  <a:pt x="3025054" y="83477"/>
                </a:lnTo>
                <a:lnTo>
                  <a:pt x="3021693" y="85304"/>
                </a:lnTo>
                <a:lnTo>
                  <a:pt x="3018332" y="87130"/>
                </a:lnTo>
                <a:lnTo>
                  <a:pt x="3014440" y="88043"/>
                </a:lnTo>
                <a:lnTo>
                  <a:pt x="3002588" y="88043"/>
                </a:lnTo>
                <a:lnTo>
                  <a:pt x="2997370" y="86217"/>
                </a:lnTo>
                <a:close/>
              </a:path>
              <a:path w="6751971" h="123562">
                <a:moveTo>
                  <a:pt x="3003251" y="35520"/>
                </a:moveTo>
                <a:lnTo>
                  <a:pt x="3014529" y="35520"/>
                </a:lnTo>
                <a:lnTo>
                  <a:pt x="3019283" y="37010"/>
                </a:lnTo>
                <a:lnTo>
                  <a:pt x="3022025" y="39991"/>
                </a:lnTo>
                <a:lnTo>
                  <a:pt x="3023705" y="42090"/>
                </a:lnTo>
                <a:lnTo>
                  <a:pt x="3024656" y="44420"/>
                </a:lnTo>
                <a:lnTo>
                  <a:pt x="3024877" y="46981"/>
                </a:lnTo>
                <a:lnTo>
                  <a:pt x="3036154" y="46981"/>
                </a:lnTo>
                <a:lnTo>
                  <a:pt x="3036243" y="42615"/>
                </a:lnTo>
                <a:lnTo>
                  <a:pt x="3034806" y="38542"/>
                </a:lnTo>
                <a:lnTo>
                  <a:pt x="3031842" y="34764"/>
                </a:lnTo>
                <a:lnTo>
                  <a:pt x="3027110" y="28801"/>
                </a:lnTo>
                <a:lnTo>
                  <a:pt x="3019393" y="25821"/>
                </a:lnTo>
                <a:lnTo>
                  <a:pt x="3000510" y="25821"/>
                </a:lnTo>
                <a:lnTo>
                  <a:pt x="2993998" y="27794"/>
                </a:lnTo>
                <a:lnTo>
                  <a:pt x="2994031" y="41775"/>
                </a:lnTo>
                <a:lnTo>
                  <a:pt x="2995191" y="39613"/>
                </a:lnTo>
                <a:lnTo>
                  <a:pt x="2997513" y="37976"/>
                </a:lnTo>
                <a:lnTo>
                  <a:pt x="2999835" y="36338"/>
                </a:lnTo>
                <a:lnTo>
                  <a:pt x="3003251" y="35520"/>
                </a:lnTo>
                <a:close/>
              </a:path>
              <a:path w="6751971" h="123562">
                <a:moveTo>
                  <a:pt x="3086503" y="27584"/>
                </a:moveTo>
                <a:lnTo>
                  <a:pt x="3086503" y="95033"/>
                </a:lnTo>
                <a:lnTo>
                  <a:pt x="3098444" y="95033"/>
                </a:lnTo>
                <a:lnTo>
                  <a:pt x="3098444" y="51453"/>
                </a:lnTo>
                <a:lnTo>
                  <a:pt x="3100058" y="47223"/>
                </a:lnTo>
                <a:lnTo>
                  <a:pt x="3103287" y="43549"/>
                </a:lnTo>
                <a:lnTo>
                  <a:pt x="3106515" y="39876"/>
                </a:lnTo>
                <a:lnTo>
                  <a:pt x="3111137" y="38039"/>
                </a:lnTo>
                <a:lnTo>
                  <a:pt x="3118511" y="38059"/>
                </a:lnTo>
                <a:lnTo>
                  <a:pt x="3121065" y="38354"/>
                </a:lnTo>
                <a:lnTo>
                  <a:pt x="3121065" y="26388"/>
                </a:lnTo>
                <a:lnTo>
                  <a:pt x="3119783" y="26262"/>
                </a:lnTo>
                <a:lnTo>
                  <a:pt x="3117217" y="26073"/>
                </a:lnTo>
                <a:lnTo>
                  <a:pt x="3112486" y="26073"/>
                </a:lnTo>
                <a:lnTo>
                  <a:pt x="3108306" y="27700"/>
                </a:lnTo>
                <a:lnTo>
                  <a:pt x="3104680" y="30954"/>
                </a:lnTo>
                <a:lnTo>
                  <a:pt x="3101053" y="34207"/>
                </a:lnTo>
                <a:lnTo>
                  <a:pt x="3098776" y="36968"/>
                </a:lnTo>
                <a:lnTo>
                  <a:pt x="3097847" y="39235"/>
                </a:lnTo>
                <a:lnTo>
                  <a:pt x="3097847" y="27584"/>
                </a:lnTo>
                <a:lnTo>
                  <a:pt x="3086503" y="27584"/>
                </a:lnTo>
                <a:close/>
              </a:path>
              <a:path w="6751971" h="123562">
                <a:moveTo>
                  <a:pt x="3147059" y="28786"/>
                </a:moveTo>
                <a:lnTo>
                  <a:pt x="3136765" y="36212"/>
                </a:lnTo>
                <a:lnTo>
                  <a:pt x="3140612" y="55925"/>
                </a:lnTo>
                <a:lnTo>
                  <a:pt x="3140833" y="50130"/>
                </a:lnTo>
                <a:lnTo>
                  <a:pt x="3142801" y="45355"/>
                </a:lnTo>
                <a:lnTo>
                  <a:pt x="3146516" y="41597"/>
                </a:lnTo>
                <a:lnTo>
                  <a:pt x="3150231" y="37839"/>
                </a:lnTo>
                <a:lnTo>
                  <a:pt x="3160012" y="26085"/>
                </a:lnTo>
                <a:lnTo>
                  <a:pt x="3147059" y="28786"/>
                </a:lnTo>
                <a:close/>
              </a:path>
              <a:path w="6751971" h="123562">
                <a:moveTo>
                  <a:pt x="3192355" y="64930"/>
                </a:moveTo>
                <a:lnTo>
                  <a:pt x="3192355" y="58129"/>
                </a:lnTo>
                <a:lnTo>
                  <a:pt x="3192000" y="53174"/>
                </a:lnTo>
                <a:lnTo>
                  <a:pt x="3191293" y="50068"/>
                </a:lnTo>
                <a:lnTo>
                  <a:pt x="3190497" y="45533"/>
                </a:lnTo>
                <a:lnTo>
                  <a:pt x="3188905" y="41565"/>
                </a:lnTo>
                <a:lnTo>
                  <a:pt x="3186517" y="38164"/>
                </a:lnTo>
                <a:lnTo>
                  <a:pt x="3184040" y="34596"/>
                </a:lnTo>
                <a:lnTo>
                  <a:pt x="3180436" y="31689"/>
                </a:lnTo>
                <a:lnTo>
                  <a:pt x="3175704" y="29442"/>
                </a:lnTo>
                <a:lnTo>
                  <a:pt x="3170972" y="27196"/>
                </a:lnTo>
                <a:lnTo>
                  <a:pt x="3166085" y="26073"/>
                </a:lnTo>
                <a:lnTo>
                  <a:pt x="3160012" y="26085"/>
                </a:lnTo>
                <a:lnTo>
                  <a:pt x="3150231" y="37839"/>
                </a:lnTo>
                <a:lnTo>
                  <a:pt x="3154830" y="35960"/>
                </a:lnTo>
                <a:lnTo>
                  <a:pt x="3167965" y="35960"/>
                </a:lnTo>
                <a:lnTo>
                  <a:pt x="3173427" y="38689"/>
                </a:lnTo>
                <a:lnTo>
                  <a:pt x="3176699" y="44147"/>
                </a:lnTo>
                <a:lnTo>
                  <a:pt x="3178468" y="47086"/>
                </a:lnTo>
                <a:lnTo>
                  <a:pt x="3179596" y="51012"/>
                </a:lnTo>
                <a:lnTo>
                  <a:pt x="3180082" y="55925"/>
                </a:lnTo>
                <a:lnTo>
                  <a:pt x="3140612" y="55925"/>
                </a:lnTo>
                <a:lnTo>
                  <a:pt x="3136765" y="36212"/>
                </a:lnTo>
                <a:lnTo>
                  <a:pt x="3135134" y="38130"/>
                </a:lnTo>
                <a:lnTo>
                  <a:pt x="3129392" y="49106"/>
                </a:lnTo>
                <a:lnTo>
                  <a:pt x="3127478" y="62600"/>
                </a:lnTo>
                <a:lnTo>
                  <a:pt x="3127521" y="64828"/>
                </a:lnTo>
                <a:lnTo>
                  <a:pt x="3130110" y="78137"/>
                </a:lnTo>
                <a:lnTo>
                  <a:pt x="3136698" y="88263"/>
                </a:lnTo>
                <a:lnTo>
                  <a:pt x="3142846" y="94372"/>
                </a:lnTo>
                <a:lnTo>
                  <a:pt x="3150342" y="97427"/>
                </a:lnTo>
                <a:lnTo>
                  <a:pt x="3162812" y="97427"/>
                </a:lnTo>
                <a:lnTo>
                  <a:pt x="3166063" y="97091"/>
                </a:lnTo>
                <a:lnTo>
                  <a:pt x="3168938" y="96419"/>
                </a:lnTo>
                <a:lnTo>
                  <a:pt x="3174289" y="95244"/>
                </a:lnTo>
                <a:lnTo>
                  <a:pt x="3178778" y="92976"/>
                </a:lnTo>
                <a:lnTo>
                  <a:pt x="3182404" y="89617"/>
                </a:lnTo>
                <a:lnTo>
                  <a:pt x="3184571" y="87686"/>
                </a:lnTo>
                <a:lnTo>
                  <a:pt x="3186528" y="85198"/>
                </a:lnTo>
                <a:lnTo>
                  <a:pt x="3188275" y="82154"/>
                </a:lnTo>
                <a:lnTo>
                  <a:pt x="3190021" y="79111"/>
                </a:lnTo>
                <a:lnTo>
                  <a:pt x="3191050" y="76350"/>
                </a:lnTo>
                <a:lnTo>
                  <a:pt x="3191359" y="73873"/>
                </a:lnTo>
                <a:lnTo>
                  <a:pt x="3179618" y="73873"/>
                </a:lnTo>
                <a:lnTo>
                  <a:pt x="3178734" y="76854"/>
                </a:lnTo>
                <a:lnTo>
                  <a:pt x="3177230" y="79478"/>
                </a:lnTo>
                <a:lnTo>
                  <a:pt x="3175107" y="81745"/>
                </a:lnTo>
                <a:lnTo>
                  <a:pt x="3171392" y="85650"/>
                </a:lnTo>
                <a:lnTo>
                  <a:pt x="3166417" y="87602"/>
                </a:lnTo>
                <a:lnTo>
                  <a:pt x="3153504" y="87602"/>
                </a:lnTo>
                <a:lnTo>
                  <a:pt x="3148573" y="85535"/>
                </a:lnTo>
                <a:lnTo>
                  <a:pt x="3145388" y="81399"/>
                </a:lnTo>
                <a:lnTo>
                  <a:pt x="3142204" y="77263"/>
                </a:lnTo>
                <a:lnTo>
                  <a:pt x="3140502" y="71774"/>
                </a:lnTo>
                <a:lnTo>
                  <a:pt x="3140280" y="64930"/>
                </a:lnTo>
                <a:lnTo>
                  <a:pt x="3192355" y="64930"/>
                </a:lnTo>
                <a:close/>
              </a:path>
              <a:path w="6751971" h="123562">
                <a:moveTo>
                  <a:pt x="3225346" y="33840"/>
                </a:moveTo>
                <a:lnTo>
                  <a:pt x="3222516" y="37157"/>
                </a:lnTo>
                <a:lnTo>
                  <a:pt x="3210708" y="27584"/>
                </a:lnTo>
                <a:lnTo>
                  <a:pt x="3210708" y="95033"/>
                </a:lnTo>
                <a:lnTo>
                  <a:pt x="3222648" y="95033"/>
                </a:lnTo>
                <a:lnTo>
                  <a:pt x="3222648" y="50571"/>
                </a:lnTo>
                <a:lnTo>
                  <a:pt x="3224494" y="44568"/>
                </a:lnTo>
                <a:lnTo>
                  <a:pt x="3228187" y="41250"/>
                </a:lnTo>
                <a:lnTo>
                  <a:pt x="3231880" y="37933"/>
                </a:lnTo>
                <a:lnTo>
                  <a:pt x="3235982" y="36275"/>
                </a:lnTo>
                <a:lnTo>
                  <a:pt x="3245446" y="36275"/>
                </a:lnTo>
                <a:lnTo>
                  <a:pt x="3248829" y="37850"/>
                </a:lnTo>
                <a:lnTo>
                  <a:pt x="3250642" y="40998"/>
                </a:lnTo>
                <a:lnTo>
                  <a:pt x="3251792" y="43098"/>
                </a:lnTo>
                <a:lnTo>
                  <a:pt x="3252367" y="46436"/>
                </a:lnTo>
                <a:lnTo>
                  <a:pt x="3252367" y="95033"/>
                </a:lnTo>
                <a:lnTo>
                  <a:pt x="3264507" y="95033"/>
                </a:lnTo>
                <a:lnTo>
                  <a:pt x="3259222" y="31552"/>
                </a:lnTo>
                <a:lnTo>
                  <a:pt x="3257276" y="30041"/>
                </a:lnTo>
                <a:lnTo>
                  <a:pt x="3253826" y="27395"/>
                </a:lnTo>
                <a:lnTo>
                  <a:pt x="3249271" y="26073"/>
                </a:lnTo>
                <a:lnTo>
                  <a:pt x="3238613" y="26073"/>
                </a:lnTo>
                <a:lnTo>
                  <a:pt x="3234147" y="27354"/>
                </a:lnTo>
                <a:lnTo>
                  <a:pt x="3230210" y="29915"/>
                </a:lnTo>
                <a:lnTo>
                  <a:pt x="3227911" y="31426"/>
                </a:lnTo>
                <a:lnTo>
                  <a:pt x="3225346" y="33840"/>
                </a:lnTo>
                <a:close/>
              </a:path>
              <a:path w="6751971" h="123562">
                <a:moveTo>
                  <a:pt x="3293562" y="26073"/>
                </a:moveTo>
                <a:lnTo>
                  <a:pt x="3279543" y="26073"/>
                </a:lnTo>
                <a:lnTo>
                  <a:pt x="3275519" y="26944"/>
                </a:lnTo>
                <a:lnTo>
                  <a:pt x="3271936" y="28686"/>
                </a:lnTo>
                <a:lnTo>
                  <a:pt x="3268354" y="30429"/>
                </a:lnTo>
                <a:lnTo>
                  <a:pt x="3265236" y="33105"/>
                </a:lnTo>
                <a:lnTo>
                  <a:pt x="3262583" y="36716"/>
                </a:lnTo>
                <a:lnTo>
                  <a:pt x="3260991" y="33777"/>
                </a:lnTo>
                <a:lnTo>
                  <a:pt x="3259222" y="31552"/>
                </a:lnTo>
                <a:lnTo>
                  <a:pt x="3264507" y="95033"/>
                </a:lnTo>
                <a:lnTo>
                  <a:pt x="3264507" y="48829"/>
                </a:lnTo>
                <a:lnTo>
                  <a:pt x="3266198" y="43853"/>
                </a:lnTo>
                <a:lnTo>
                  <a:pt x="3269581" y="40872"/>
                </a:lnTo>
                <a:lnTo>
                  <a:pt x="3272965" y="37891"/>
                </a:lnTo>
                <a:lnTo>
                  <a:pt x="3277000" y="36401"/>
                </a:lnTo>
                <a:lnTo>
                  <a:pt x="3285093" y="36401"/>
                </a:lnTo>
                <a:lnTo>
                  <a:pt x="3287979" y="37241"/>
                </a:lnTo>
                <a:lnTo>
                  <a:pt x="3290345" y="38920"/>
                </a:lnTo>
                <a:lnTo>
                  <a:pt x="3292711" y="40600"/>
                </a:lnTo>
                <a:lnTo>
                  <a:pt x="3293893" y="43686"/>
                </a:lnTo>
                <a:lnTo>
                  <a:pt x="3293893" y="95033"/>
                </a:lnTo>
                <a:lnTo>
                  <a:pt x="3306299" y="95033"/>
                </a:lnTo>
                <a:lnTo>
                  <a:pt x="3306299" y="44168"/>
                </a:lnTo>
                <a:lnTo>
                  <a:pt x="3305370" y="39424"/>
                </a:lnTo>
                <a:lnTo>
                  <a:pt x="3303512" y="35898"/>
                </a:lnTo>
                <a:lnTo>
                  <a:pt x="3300063" y="29348"/>
                </a:lnTo>
                <a:lnTo>
                  <a:pt x="3293562" y="26073"/>
                </a:lnTo>
                <a:close/>
              </a:path>
              <a:path w="6751971" h="123562">
                <a:moveTo>
                  <a:pt x="3322662" y="66232"/>
                </a:moveTo>
                <a:lnTo>
                  <a:pt x="3320605" y="71081"/>
                </a:lnTo>
                <a:lnTo>
                  <a:pt x="3320605" y="83047"/>
                </a:lnTo>
                <a:lnTo>
                  <a:pt x="3322695" y="87801"/>
                </a:lnTo>
                <a:lnTo>
                  <a:pt x="3326874" y="91601"/>
                </a:lnTo>
                <a:lnTo>
                  <a:pt x="3331053" y="95401"/>
                </a:lnTo>
                <a:lnTo>
                  <a:pt x="3336438" y="97301"/>
                </a:lnTo>
                <a:lnTo>
                  <a:pt x="3334337" y="82942"/>
                </a:lnTo>
                <a:lnTo>
                  <a:pt x="3333076" y="80360"/>
                </a:lnTo>
                <a:lnTo>
                  <a:pt x="3333076" y="72760"/>
                </a:lnTo>
                <a:lnTo>
                  <a:pt x="3334912" y="69612"/>
                </a:lnTo>
                <a:lnTo>
                  <a:pt x="3338582" y="67638"/>
                </a:lnTo>
                <a:lnTo>
                  <a:pt x="3340749" y="66462"/>
                </a:lnTo>
                <a:lnTo>
                  <a:pt x="3344000" y="65602"/>
                </a:lnTo>
                <a:lnTo>
                  <a:pt x="3348334" y="65056"/>
                </a:lnTo>
                <a:lnTo>
                  <a:pt x="3355565" y="64174"/>
                </a:lnTo>
                <a:lnTo>
                  <a:pt x="3360031" y="63503"/>
                </a:lnTo>
                <a:lnTo>
                  <a:pt x="3362331" y="62915"/>
                </a:lnTo>
                <a:lnTo>
                  <a:pt x="3364631" y="62327"/>
                </a:lnTo>
                <a:lnTo>
                  <a:pt x="3367969" y="60710"/>
                </a:lnTo>
                <a:lnTo>
                  <a:pt x="3367969" y="76812"/>
                </a:lnTo>
                <a:lnTo>
                  <a:pt x="3364652" y="81829"/>
                </a:lnTo>
                <a:lnTo>
                  <a:pt x="3358085" y="93963"/>
                </a:lnTo>
                <a:lnTo>
                  <a:pt x="3362640" y="91738"/>
                </a:lnTo>
                <a:lnTo>
                  <a:pt x="3366134" y="89113"/>
                </a:lnTo>
                <a:lnTo>
                  <a:pt x="3368567" y="86091"/>
                </a:lnTo>
                <a:lnTo>
                  <a:pt x="3368301" y="42678"/>
                </a:lnTo>
                <a:lnTo>
                  <a:pt x="3368301" y="48430"/>
                </a:lnTo>
                <a:lnTo>
                  <a:pt x="3367505" y="50886"/>
                </a:lnTo>
                <a:lnTo>
                  <a:pt x="3364741" y="53825"/>
                </a:lnTo>
                <a:lnTo>
                  <a:pt x="3361999" y="54161"/>
                </a:lnTo>
                <a:lnTo>
                  <a:pt x="3342961" y="56428"/>
                </a:lnTo>
                <a:lnTo>
                  <a:pt x="3336283" y="57226"/>
                </a:lnTo>
                <a:lnTo>
                  <a:pt x="3330887" y="59346"/>
                </a:lnTo>
                <a:lnTo>
                  <a:pt x="3326774" y="62789"/>
                </a:lnTo>
                <a:lnTo>
                  <a:pt x="3322662" y="66232"/>
                </a:lnTo>
                <a:close/>
              </a:path>
              <a:path w="6751971" h="123562">
                <a:moveTo>
                  <a:pt x="3380673" y="86280"/>
                </a:moveTo>
                <a:lnTo>
                  <a:pt x="3379910" y="83446"/>
                </a:lnTo>
                <a:lnTo>
                  <a:pt x="3379910" y="38207"/>
                </a:lnTo>
                <a:lnTo>
                  <a:pt x="3377323" y="33504"/>
                </a:lnTo>
                <a:lnTo>
                  <a:pt x="3372149" y="30481"/>
                </a:lnTo>
                <a:lnTo>
                  <a:pt x="3366930" y="27459"/>
                </a:lnTo>
                <a:lnTo>
                  <a:pt x="3360142" y="25947"/>
                </a:lnTo>
                <a:lnTo>
                  <a:pt x="3344575" y="25947"/>
                </a:lnTo>
                <a:lnTo>
                  <a:pt x="3338240" y="27574"/>
                </a:lnTo>
                <a:lnTo>
                  <a:pt x="3332778" y="30828"/>
                </a:lnTo>
                <a:lnTo>
                  <a:pt x="3327316" y="34081"/>
                </a:lnTo>
                <a:lnTo>
                  <a:pt x="3324475" y="39865"/>
                </a:lnTo>
                <a:lnTo>
                  <a:pt x="3324253" y="48178"/>
                </a:lnTo>
                <a:lnTo>
                  <a:pt x="3335398" y="48178"/>
                </a:lnTo>
                <a:lnTo>
                  <a:pt x="3335840" y="44693"/>
                </a:lnTo>
                <a:lnTo>
                  <a:pt x="3336791" y="42069"/>
                </a:lnTo>
                <a:lnTo>
                  <a:pt x="3338251" y="40305"/>
                </a:lnTo>
                <a:lnTo>
                  <a:pt x="3340860" y="37115"/>
                </a:lnTo>
                <a:lnTo>
                  <a:pt x="3345282" y="35520"/>
                </a:lnTo>
                <a:lnTo>
                  <a:pt x="3356913" y="35520"/>
                </a:lnTo>
                <a:lnTo>
                  <a:pt x="3361059" y="36391"/>
                </a:lnTo>
                <a:lnTo>
                  <a:pt x="3363956" y="38133"/>
                </a:lnTo>
                <a:lnTo>
                  <a:pt x="3366853" y="39876"/>
                </a:lnTo>
                <a:lnTo>
                  <a:pt x="3368301" y="42678"/>
                </a:lnTo>
                <a:lnTo>
                  <a:pt x="3368567" y="86091"/>
                </a:lnTo>
                <a:lnTo>
                  <a:pt x="3368964" y="88778"/>
                </a:lnTo>
                <a:lnTo>
                  <a:pt x="3370623" y="92326"/>
                </a:lnTo>
                <a:lnTo>
                  <a:pt x="3372480" y="95096"/>
                </a:lnTo>
                <a:lnTo>
                  <a:pt x="3375465" y="96482"/>
                </a:lnTo>
                <a:lnTo>
                  <a:pt x="3381259" y="96482"/>
                </a:lnTo>
                <a:lnTo>
                  <a:pt x="3384531" y="96167"/>
                </a:lnTo>
                <a:lnTo>
                  <a:pt x="3387804" y="95348"/>
                </a:lnTo>
                <a:lnTo>
                  <a:pt x="3387804" y="86972"/>
                </a:lnTo>
                <a:lnTo>
                  <a:pt x="3386345" y="87193"/>
                </a:lnTo>
                <a:lnTo>
                  <a:pt x="3383890" y="87350"/>
                </a:lnTo>
                <a:lnTo>
                  <a:pt x="3380673" y="86280"/>
                </a:lnTo>
                <a:close/>
              </a:path>
              <a:path w="6751971" h="123562">
                <a:moveTo>
                  <a:pt x="3364652" y="81829"/>
                </a:moveTo>
                <a:lnTo>
                  <a:pt x="3358019" y="84894"/>
                </a:lnTo>
                <a:lnTo>
                  <a:pt x="3354083" y="86741"/>
                </a:lnTo>
                <a:lnTo>
                  <a:pt x="3350014" y="87665"/>
                </a:lnTo>
                <a:lnTo>
                  <a:pt x="3342364" y="87665"/>
                </a:lnTo>
                <a:lnTo>
                  <a:pt x="3339378" y="86720"/>
                </a:lnTo>
                <a:lnTo>
                  <a:pt x="3336858" y="84831"/>
                </a:lnTo>
                <a:lnTo>
                  <a:pt x="3334337" y="82942"/>
                </a:lnTo>
                <a:lnTo>
                  <a:pt x="3336438" y="97301"/>
                </a:lnTo>
                <a:lnTo>
                  <a:pt x="3348511" y="97301"/>
                </a:lnTo>
                <a:lnTo>
                  <a:pt x="3353530" y="96188"/>
                </a:lnTo>
                <a:lnTo>
                  <a:pt x="3358085" y="93963"/>
                </a:lnTo>
                <a:lnTo>
                  <a:pt x="3364652" y="81829"/>
                </a:lnTo>
                <a:close/>
              </a:path>
              <a:path w="6751971" h="123562">
                <a:moveTo>
                  <a:pt x="3403172" y="27899"/>
                </a:moveTo>
                <a:lnTo>
                  <a:pt x="3403172" y="95033"/>
                </a:lnTo>
                <a:lnTo>
                  <a:pt x="3415312" y="95033"/>
                </a:lnTo>
                <a:lnTo>
                  <a:pt x="3415312" y="27899"/>
                </a:lnTo>
                <a:lnTo>
                  <a:pt x="3403172" y="27899"/>
                </a:lnTo>
                <a:close/>
              </a:path>
              <a:path w="6751971" h="123562">
                <a:moveTo>
                  <a:pt x="3403172" y="2519"/>
                </a:moveTo>
                <a:lnTo>
                  <a:pt x="3403172" y="15367"/>
                </a:lnTo>
                <a:lnTo>
                  <a:pt x="3415312" y="15367"/>
                </a:lnTo>
                <a:lnTo>
                  <a:pt x="3415312" y="2519"/>
                </a:lnTo>
                <a:lnTo>
                  <a:pt x="3403172" y="2519"/>
                </a:lnTo>
                <a:close/>
              </a:path>
              <a:path w="6751971" h="123562">
                <a:moveTo>
                  <a:pt x="3449077" y="95033"/>
                </a:moveTo>
                <a:lnTo>
                  <a:pt x="3449077" y="55294"/>
                </a:lnTo>
                <a:lnTo>
                  <a:pt x="3449375" y="51904"/>
                </a:lnTo>
                <a:lnTo>
                  <a:pt x="3449972" y="49532"/>
                </a:lnTo>
                <a:lnTo>
                  <a:pt x="3450569" y="47160"/>
                </a:lnTo>
                <a:lnTo>
                  <a:pt x="3451863" y="44861"/>
                </a:lnTo>
                <a:lnTo>
                  <a:pt x="3453853" y="42636"/>
                </a:lnTo>
                <a:lnTo>
                  <a:pt x="3456330" y="39865"/>
                </a:lnTo>
                <a:lnTo>
                  <a:pt x="3459204" y="38017"/>
                </a:lnTo>
                <a:lnTo>
                  <a:pt x="3462477" y="37094"/>
                </a:lnTo>
                <a:lnTo>
                  <a:pt x="3464290" y="36548"/>
                </a:lnTo>
                <a:lnTo>
                  <a:pt x="3466612" y="36275"/>
                </a:lnTo>
                <a:lnTo>
                  <a:pt x="3475014" y="36275"/>
                </a:lnTo>
                <a:lnTo>
                  <a:pt x="3478862" y="38374"/>
                </a:lnTo>
                <a:lnTo>
                  <a:pt x="3480985" y="42573"/>
                </a:lnTo>
                <a:lnTo>
                  <a:pt x="3482267" y="45092"/>
                </a:lnTo>
                <a:lnTo>
                  <a:pt x="3482909" y="48409"/>
                </a:lnTo>
                <a:lnTo>
                  <a:pt x="3482909" y="95033"/>
                </a:lnTo>
                <a:lnTo>
                  <a:pt x="3495048" y="95033"/>
                </a:lnTo>
                <a:lnTo>
                  <a:pt x="3495048" y="44966"/>
                </a:lnTo>
                <a:lnTo>
                  <a:pt x="3494075" y="39739"/>
                </a:lnTo>
                <a:lnTo>
                  <a:pt x="3492129" y="36086"/>
                </a:lnTo>
                <a:lnTo>
                  <a:pt x="3488591" y="29411"/>
                </a:lnTo>
                <a:lnTo>
                  <a:pt x="3481781" y="26073"/>
                </a:lnTo>
                <a:lnTo>
                  <a:pt x="3467098" y="26073"/>
                </a:lnTo>
                <a:lnTo>
                  <a:pt x="3462919" y="26933"/>
                </a:lnTo>
                <a:lnTo>
                  <a:pt x="3459160" y="28655"/>
                </a:lnTo>
                <a:lnTo>
                  <a:pt x="3455401" y="30376"/>
                </a:lnTo>
                <a:lnTo>
                  <a:pt x="3451841" y="33211"/>
                </a:lnTo>
                <a:lnTo>
                  <a:pt x="3448480" y="37157"/>
                </a:lnTo>
                <a:lnTo>
                  <a:pt x="3448480" y="27584"/>
                </a:lnTo>
                <a:lnTo>
                  <a:pt x="3437136" y="27584"/>
                </a:lnTo>
                <a:lnTo>
                  <a:pt x="3437136" y="95033"/>
                </a:lnTo>
                <a:lnTo>
                  <a:pt x="3449077" y="95033"/>
                </a:lnTo>
                <a:close/>
              </a:path>
              <a:path w="6751971" h="123562">
                <a:moveTo>
                  <a:pt x="3529476" y="86217"/>
                </a:moveTo>
                <a:lnTo>
                  <a:pt x="3526469" y="82564"/>
                </a:lnTo>
                <a:lnTo>
                  <a:pt x="3524833" y="80548"/>
                </a:lnTo>
                <a:lnTo>
                  <a:pt x="3523838" y="77651"/>
                </a:lnTo>
                <a:lnTo>
                  <a:pt x="3523484" y="73873"/>
                </a:lnTo>
                <a:lnTo>
                  <a:pt x="3512008" y="73873"/>
                </a:lnTo>
                <a:lnTo>
                  <a:pt x="3512318" y="80591"/>
                </a:lnTo>
                <a:lnTo>
                  <a:pt x="3514673" y="86227"/>
                </a:lnTo>
                <a:lnTo>
                  <a:pt x="3519073" y="90782"/>
                </a:lnTo>
                <a:lnTo>
                  <a:pt x="3523473" y="95338"/>
                </a:lnTo>
                <a:lnTo>
                  <a:pt x="3530958" y="97616"/>
                </a:lnTo>
                <a:lnTo>
                  <a:pt x="3551345" y="97616"/>
                </a:lnTo>
                <a:lnTo>
                  <a:pt x="3558654" y="95432"/>
                </a:lnTo>
                <a:lnTo>
                  <a:pt x="3563452" y="91066"/>
                </a:lnTo>
                <a:lnTo>
                  <a:pt x="3568250" y="86700"/>
                </a:lnTo>
                <a:lnTo>
                  <a:pt x="3570650" y="81514"/>
                </a:lnTo>
                <a:lnTo>
                  <a:pt x="3570650" y="69296"/>
                </a:lnTo>
                <a:lnTo>
                  <a:pt x="3568327" y="64741"/>
                </a:lnTo>
                <a:lnTo>
                  <a:pt x="3563684" y="61844"/>
                </a:lnTo>
                <a:lnTo>
                  <a:pt x="3560765" y="59997"/>
                </a:lnTo>
                <a:lnTo>
                  <a:pt x="3555016" y="58086"/>
                </a:lnTo>
                <a:lnTo>
                  <a:pt x="3546436" y="56113"/>
                </a:lnTo>
                <a:lnTo>
                  <a:pt x="3538543" y="54287"/>
                </a:lnTo>
                <a:lnTo>
                  <a:pt x="3535093" y="53489"/>
                </a:lnTo>
                <a:lnTo>
                  <a:pt x="3532484" y="52565"/>
                </a:lnTo>
                <a:lnTo>
                  <a:pt x="3530715" y="51516"/>
                </a:lnTo>
                <a:lnTo>
                  <a:pt x="3527663" y="49752"/>
                </a:lnTo>
                <a:lnTo>
                  <a:pt x="3526138" y="47401"/>
                </a:lnTo>
                <a:lnTo>
                  <a:pt x="3526105" y="27794"/>
                </a:lnTo>
                <a:lnTo>
                  <a:pt x="3521262" y="31741"/>
                </a:lnTo>
                <a:lnTo>
                  <a:pt x="3516419" y="35687"/>
                </a:lnTo>
                <a:lnTo>
                  <a:pt x="3513998" y="40852"/>
                </a:lnTo>
                <a:lnTo>
                  <a:pt x="3513998" y="52649"/>
                </a:lnTo>
                <a:lnTo>
                  <a:pt x="3516563" y="56890"/>
                </a:lnTo>
                <a:lnTo>
                  <a:pt x="3521693" y="59955"/>
                </a:lnTo>
                <a:lnTo>
                  <a:pt x="3524567" y="61718"/>
                </a:lnTo>
                <a:lnTo>
                  <a:pt x="3529034" y="63314"/>
                </a:lnTo>
                <a:lnTo>
                  <a:pt x="3535093" y="64741"/>
                </a:lnTo>
                <a:lnTo>
                  <a:pt x="3544579" y="67008"/>
                </a:lnTo>
                <a:lnTo>
                  <a:pt x="3549665" y="68226"/>
                </a:lnTo>
                <a:lnTo>
                  <a:pt x="3553070" y="69296"/>
                </a:lnTo>
                <a:lnTo>
                  <a:pt x="3554795" y="70220"/>
                </a:lnTo>
                <a:lnTo>
                  <a:pt x="3557493" y="71732"/>
                </a:lnTo>
                <a:lnTo>
                  <a:pt x="3558842" y="73936"/>
                </a:lnTo>
                <a:lnTo>
                  <a:pt x="3558842" y="80653"/>
                </a:lnTo>
                <a:lnTo>
                  <a:pt x="3557161" y="83477"/>
                </a:lnTo>
                <a:lnTo>
                  <a:pt x="3553800" y="85304"/>
                </a:lnTo>
                <a:lnTo>
                  <a:pt x="3550439" y="87130"/>
                </a:lnTo>
                <a:lnTo>
                  <a:pt x="3546547" y="88043"/>
                </a:lnTo>
                <a:lnTo>
                  <a:pt x="3534695" y="88043"/>
                </a:lnTo>
                <a:lnTo>
                  <a:pt x="3529476" y="86217"/>
                </a:lnTo>
                <a:close/>
              </a:path>
              <a:path w="6751971" h="123562">
                <a:moveTo>
                  <a:pt x="3535359" y="35520"/>
                </a:moveTo>
                <a:lnTo>
                  <a:pt x="3546636" y="35520"/>
                </a:lnTo>
                <a:lnTo>
                  <a:pt x="3551390" y="37010"/>
                </a:lnTo>
                <a:lnTo>
                  <a:pt x="3554132" y="39991"/>
                </a:lnTo>
                <a:lnTo>
                  <a:pt x="3555812" y="42090"/>
                </a:lnTo>
                <a:lnTo>
                  <a:pt x="3556763" y="44420"/>
                </a:lnTo>
                <a:lnTo>
                  <a:pt x="3556984" y="46981"/>
                </a:lnTo>
                <a:lnTo>
                  <a:pt x="3568261" y="46981"/>
                </a:lnTo>
                <a:lnTo>
                  <a:pt x="3568350" y="42615"/>
                </a:lnTo>
                <a:lnTo>
                  <a:pt x="3566912" y="38542"/>
                </a:lnTo>
                <a:lnTo>
                  <a:pt x="3563949" y="34764"/>
                </a:lnTo>
                <a:lnTo>
                  <a:pt x="3559218" y="28802"/>
                </a:lnTo>
                <a:lnTo>
                  <a:pt x="3551500" y="25821"/>
                </a:lnTo>
                <a:lnTo>
                  <a:pt x="3532617" y="25821"/>
                </a:lnTo>
                <a:lnTo>
                  <a:pt x="3526105" y="27794"/>
                </a:lnTo>
                <a:lnTo>
                  <a:pt x="3526138" y="41775"/>
                </a:lnTo>
                <a:lnTo>
                  <a:pt x="3527299" y="39613"/>
                </a:lnTo>
                <a:lnTo>
                  <a:pt x="3529620" y="37976"/>
                </a:lnTo>
                <a:lnTo>
                  <a:pt x="3531942" y="36338"/>
                </a:lnTo>
                <a:lnTo>
                  <a:pt x="3535359" y="35520"/>
                </a:lnTo>
                <a:close/>
              </a:path>
              <a:path w="6751971" h="123562">
                <a:moveTo>
                  <a:pt x="3630220" y="27584"/>
                </a:moveTo>
                <a:lnTo>
                  <a:pt x="3618014" y="27584"/>
                </a:lnTo>
                <a:lnTo>
                  <a:pt x="3618014" y="79184"/>
                </a:lnTo>
                <a:lnTo>
                  <a:pt x="3619009" y="83782"/>
                </a:lnTo>
                <a:lnTo>
                  <a:pt x="3620999" y="87224"/>
                </a:lnTo>
                <a:lnTo>
                  <a:pt x="3624669" y="93648"/>
                </a:lnTo>
                <a:lnTo>
                  <a:pt x="3631569" y="96860"/>
                </a:lnTo>
                <a:lnTo>
                  <a:pt x="3631944" y="80800"/>
                </a:lnTo>
                <a:lnTo>
                  <a:pt x="3630795" y="78617"/>
                </a:lnTo>
                <a:lnTo>
                  <a:pt x="3630220" y="75804"/>
                </a:lnTo>
                <a:lnTo>
                  <a:pt x="3630220" y="27584"/>
                </a:lnTo>
                <a:close/>
              </a:path>
              <a:path w="6751971" h="123562">
                <a:moveTo>
                  <a:pt x="3638025" y="86846"/>
                </a:moveTo>
                <a:lnTo>
                  <a:pt x="3634067" y="84831"/>
                </a:lnTo>
                <a:lnTo>
                  <a:pt x="3631944" y="80800"/>
                </a:lnTo>
                <a:lnTo>
                  <a:pt x="3631569" y="96860"/>
                </a:lnTo>
                <a:lnTo>
                  <a:pt x="3648197" y="96860"/>
                </a:lnTo>
                <a:lnTo>
                  <a:pt x="3653725" y="95096"/>
                </a:lnTo>
                <a:lnTo>
                  <a:pt x="3658280" y="91570"/>
                </a:lnTo>
                <a:lnTo>
                  <a:pt x="3660580" y="89806"/>
                </a:lnTo>
                <a:lnTo>
                  <a:pt x="3662503" y="87644"/>
                </a:lnTo>
                <a:lnTo>
                  <a:pt x="3664051" y="85083"/>
                </a:lnTo>
                <a:lnTo>
                  <a:pt x="3663918" y="95033"/>
                </a:lnTo>
                <a:lnTo>
                  <a:pt x="3675196" y="95033"/>
                </a:lnTo>
                <a:lnTo>
                  <a:pt x="3675196" y="27584"/>
                </a:lnTo>
                <a:lnTo>
                  <a:pt x="3663255" y="27584"/>
                </a:lnTo>
                <a:lnTo>
                  <a:pt x="3663255" y="67302"/>
                </a:lnTo>
                <a:lnTo>
                  <a:pt x="3662437" y="72487"/>
                </a:lnTo>
                <a:lnTo>
                  <a:pt x="3660801" y="76266"/>
                </a:lnTo>
                <a:lnTo>
                  <a:pt x="3657794" y="83320"/>
                </a:lnTo>
                <a:lnTo>
                  <a:pt x="3652133" y="86846"/>
                </a:lnTo>
                <a:lnTo>
                  <a:pt x="3638025" y="86846"/>
                </a:lnTo>
                <a:close/>
              </a:path>
              <a:path w="6751971" h="123562">
                <a:moveTo>
                  <a:pt x="3709470" y="95033"/>
                </a:moveTo>
                <a:lnTo>
                  <a:pt x="3709470" y="55294"/>
                </a:lnTo>
                <a:lnTo>
                  <a:pt x="3709768" y="51904"/>
                </a:lnTo>
                <a:lnTo>
                  <a:pt x="3710365" y="49532"/>
                </a:lnTo>
                <a:lnTo>
                  <a:pt x="3710962" y="47160"/>
                </a:lnTo>
                <a:lnTo>
                  <a:pt x="3712256" y="44861"/>
                </a:lnTo>
                <a:lnTo>
                  <a:pt x="3714246" y="42636"/>
                </a:lnTo>
                <a:lnTo>
                  <a:pt x="3716722" y="39865"/>
                </a:lnTo>
                <a:lnTo>
                  <a:pt x="3719597" y="38017"/>
                </a:lnTo>
                <a:lnTo>
                  <a:pt x="3722870" y="37094"/>
                </a:lnTo>
                <a:lnTo>
                  <a:pt x="3724683" y="36548"/>
                </a:lnTo>
                <a:lnTo>
                  <a:pt x="3727005" y="36275"/>
                </a:lnTo>
                <a:lnTo>
                  <a:pt x="3735407" y="36275"/>
                </a:lnTo>
                <a:lnTo>
                  <a:pt x="3739255" y="38374"/>
                </a:lnTo>
                <a:lnTo>
                  <a:pt x="3741378" y="42573"/>
                </a:lnTo>
                <a:lnTo>
                  <a:pt x="3742660" y="45092"/>
                </a:lnTo>
                <a:lnTo>
                  <a:pt x="3743301" y="48409"/>
                </a:lnTo>
                <a:lnTo>
                  <a:pt x="3743301" y="95033"/>
                </a:lnTo>
                <a:lnTo>
                  <a:pt x="3755441" y="95033"/>
                </a:lnTo>
                <a:lnTo>
                  <a:pt x="3755441" y="44966"/>
                </a:lnTo>
                <a:lnTo>
                  <a:pt x="3754468" y="39739"/>
                </a:lnTo>
                <a:lnTo>
                  <a:pt x="3752522" y="36086"/>
                </a:lnTo>
                <a:lnTo>
                  <a:pt x="3748984" y="29411"/>
                </a:lnTo>
                <a:lnTo>
                  <a:pt x="3742174" y="26073"/>
                </a:lnTo>
                <a:lnTo>
                  <a:pt x="3727491" y="26073"/>
                </a:lnTo>
                <a:lnTo>
                  <a:pt x="3723312" y="26933"/>
                </a:lnTo>
                <a:lnTo>
                  <a:pt x="3719553" y="28655"/>
                </a:lnTo>
                <a:lnTo>
                  <a:pt x="3715794" y="30376"/>
                </a:lnTo>
                <a:lnTo>
                  <a:pt x="3712234" y="33211"/>
                </a:lnTo>
                <a:lnTo>
                  <a:pt x="3708873" y="37157"/>
                </a:lnTo>
                <a:lnTo>
                  <a:pt x="3708873" y="27584"/>
                </a:lnTo>
                <a:lnTo>
                  <a:pt x="3697529" y="27584"/>
                </a:lnTo>
                <a:lnTo>
                  <a:pt x="3697529" y="95033"/>
                </a:lnTo>
                <a:lnTo>
                  <a:pt x="3709470" y="95033"/>
                </a:lnTo>
                <a:close/>
              </a:path>
              <a:path w="6751971" h="123562">
                <a:moveTo>
                  <a:pt x="3796569" y="35772"/>
                </a:moveTo>
                <a:lnTo>
                  <a:pt x="3809748" y="35772"/>
                </a:lnTo>
                <a:lnTo>
                  <a:pt x="3813795" y="37146"/>
                </a:lnTo>
                <a:lnTo>
                  <a:pt x="3816315" y="39896"/>
                </a:lnTo>
                <a:lnTo>
                  <a:pt x="3818836" y="42646"/>
                </a:lnTo>
                <a:lnTo>
                  <a:pt x="3820451" y="46100"/>
                </a:lnTo>
                <a:lnTo>
                  <a:pt x="3821158" y="50256"/>
                </a:lnTo>
                <a:lnTo>
                  <a:pt x="3832767" y="50256"/>
                </a:lnTo>
                <a:lnTo>
                  <a:pt x="3831750" y="41229"/>
                </a:lnTo>
                <a:lnTo>
                  <a:pt x="3828732" y="34869"/>
                </a:lnTo>
                <a:lnTo>
                  <a:pt x="3823712" y="31174"/>
                </a:lnTo>
                <a:lnTo>
                  <a:pt x="3818693" y="27479"/>
                </a:lnTo>
                <a:lnTo>
                  <a:pt x="3812181" y="25632"/>
                </a:lnTo>
                <a:lnTo>
                  <a:pt x="3794800" y="25632"/>
                </a:lnTo>
                <a:lnTo>
                  <a:pt x="3787083" y="28928"/>
                </a:lnTo>
                <a:lnTo>
                  <a:pt x="3781025" y="35520"/>
                </a:lnTo>
                <a:lnTo>
                  <a:pt x="3778859" y="38163"/>
                </a:lnTo>
                <a:lnTo>
                  <a:pt x="3773667" y="49166"/>
                </a:lnTo>
                <a:lnTo>
                  <a:pt x="3771937" y="63167"/>
                </a:lnTo>
                <a:lnTo>
                  <a:pt x="3771937" y="63321"/>
                </a:lnTo>
                <a:lnTo>
                  <a:pt x="3774032" y="76511"/>
                </a:lnTo>
                <a:lnTo>
                  <a:pt x="3780229" y="87319"/>
                </a:lnTo>
                <a:lnTo>
                  <a:pt x="3785757" y="93763"/>
                </a:lnTo>
                <a:lnTo>
                  <a:pt x="3793164" y="96986"/>
                </a:lnTo>
                <a:lnTo>
                  <a:pt x="3810721" y="96986"/>
                </a:lnTo>
                <a:lnTo>
                  <a:pt x="3817509" y="94918"/>
                </a:lnTo>
                <a:lnTo>
                  <a:pt x="3822817" y="90782"/>
                </a:lnTo>
                <a:lnTo>
                  <a:pt x="3828124" y="86647"/>
                </a:lnTo>
                <a:lnTo>
                  <a:pt x="3831440" y="80108"/>
                </a:lnTo>
                <a:lnTo>
                  <a:pt x="3832767" y="71165"/>
                </a:lnTo>
                <a:lnTo>
                  <a:pt x="3821158" y="71165"/>
                </a:lnTo>
                <a:lnTo>
                  <a:pt x="3820053" y="76161"/>
                </a:lnTo>
                <a:lnTo>
                  <a:pt x="3818052" y="80097"/>
                </a:lnTo>
                <a:lnTo>
                  <a:pt x="3815155" y="82973"/>
                </a:lnTo>
                <a:lnTo>
                  <a:pt x="3812258" y="85849"/>
                </a:lnTo>
                <a:lnTo>
                  <a:pt x="3808333" y="87287"/>
                </a:lnTo>
                <a:lnTo>
                  <a:pt x="3796923" y="87287"/>
                </a:lnTo>
                <a:lnTo>
                  <a:pt x="3792191" y="84978"/>
                </a:lnTo>
                <a:lnTo>
                  <a:pt x="3789184" y="80360"/>
                </a:lnTo>
                <a:lnTo>
                  <a:pt x="3786177" y="75741"/>
                </a:lnTo>
                <a:lnTo>
                  <a:pt x="3784673" y="70052"/>
                </a:lnTo>
                <a:lnTo>
                  <a:pt x="3784673" y="56575"/>
                </a:lnTo>
                <a:lnTo>
                  <a:pt x="3785734" y="50928"/>
                </a:lnTo>
                <a:lnTo>
                  <a:pt x="3787857" y="46352"/>
                </a:lnTo>
                <a:lnTo>
                  <a:pt x="3791130" y="39298"/>
                </a:lnTo>
                <a:lnTo>
                  <a:pt x="3796569" y="35772"/>
                </a:lnTo>
                <a:close/>
              </a:path>
              <a:path w="6751971" h="123562">
                <a:moveTo>
                  <a:pt x="3886190" y="37933"/>
                </a:moveTo>
                <a:lnTo>
                  <a:pt x="3888357" y="41629"/>
                </a:lnTo>
                <a:lnTo>
                  <a:pt x="3889683" y="43937"/>
                </a:lnTo>
                <a:lnTo>
                  <a:pt x="3890347" y="47569"/>
                </a:lnTo>
                <a:lnTo>
                  <a:pt x="3890347" y="95033"/>
                </a:lnTo>
                <a:lnTo>
                  <a:pt x="3902619" y="95033"/>
                </a:lnTo>
                <a:lnTo>
                  <a:pt x="3902619" y="45134"/>
                </a:lnTo>
                <a:lnTo>
                  <a:pt x="3901624" y="39949"/>
                </a:lnTo>
                <a:lnTo>
                  <a:pt x="3899635" y="36212"/>
                </a:lnTo>
                <a:lnTo>
                  <a:pt x="3895964" y="29369"/>
                </a:lnTo>
                <a:lnTo>
                  <a:pt x="3888976" y="25947"/>
                </a:lnTo>
                <a:lnTo>
                  <a:pt x="3872922" y="25947"/>
                </a:lnTo>
                <a:lnTo>
                  <a:pt x="3868125" y="27143"/>
                </a:lnTo>
                <a:lnTo>
                  <a:pt x="3864277" y="29537"/>
                </a:lnTo>
                <a:lnTo>
                  <a:pt x="3862021" y="30922"/>
                </a:lnTo>
                <a:lnTo>
                  <a:pt x="3859479" y="33315"/>
                </a:lnTo>
                <a:lnTo>
                  <a:pt x="3856648" y="36716"/>
                </a:lnTo>
                <a:lnTo>
                  <a:pt x="3856648" y="2204"/>
                </a:lnTo>
                <a:lnTo>
                  <a:pt x="3844708" y="2204"/>
                </a:lnTo>
                <a:lnTo>
                  <a:pt x="3844708" y="95033"/>
                </a:lnTo>
                <a:lnTo>
                  <a:pt x="3856648" y="95033"/>
                </a:lnTo>
                <a:lnTo>
                  <a:pt x="3856648" y="50277"/>
                </a:lnTo>
                <a:lnTo>
                  <a:pt x="3858660" y="44168"/>
                </a:lnTo>
                <a:lnTo>
                  <a:pt x="3862685" y="40936"/>
                </a:lnTo>
                <a:lnTo>
                  <a:pt x="3866709" y="37703"/>
                </a:lnTo>
                <a:lnTo>
                  <a:pt x="3871198" y="36086"/>
                </a:lnTo>
                <a:lnTo>
                  <a:pt x="3882121" y="36086"/>
                </a:lnTo>
                <a:lnTo>
                  <a:pt x="3886190" y="37933"/>
                </a:lnTo>
                <a:close/>
              </a:path>
              <a:path w="6751971" h="123562">
                <a:moveTo>
                  <a:pt x="3922697" y="66232"/>
                </a:moveTo>
                <a:lnTo>
                  <a:pt x="3920641" y="71081"/>
                </a:lnTo>
                <a:lnTo>
                  <a:pt x="3920641" y="83047"/>
                </a:lnTo>
                <a:lnTo>
                  <a:pt x="3922730" y="87801"/>
                </a:lnTo>
                <a:lnTo>
                  <a:pt x="3926909" y="91601"/>
                </a:lnTo>
                <a:lnTo>
                  <a:pt x="3931089" y="95401"/>
                </a:lnTo>
                <a:lnTo>
                  <a:pt x="3936473" y="97301"/>
                </a:lnTo>
                <a:lnTo>
                  <a:pt x="3934373" y="82942"/>
                </a:lnTo>
                <a:lnTo>
                  <a:pt x="3933112" y="80360"/>
                </a:lnTo>
                <a:lnTo>
                  <a:pt x="3933112" y="72760"/>
                </a:lnTo>
                <a:lnTo>
                  <a:pt x="3934947" y="69612"/>
                </a:lnTo>
                <a:lnTo>
                  <a:pt x="3938618" y="67638"/>
                </a:lnTo>
                <a:lnTo>
                  <a:pt x="3940785" y="66462"/>
                </a:lnTo>
                <a:lnTo>
                  <a:pt x="3944036" y="65602"/>
                </a:lnTo>
                <a:lnTo>
                  <a:pt x="3948369" y="65056"/>
                </a:lnTo>
                <a:lnTo>
                  <a:pt x="3955600" y="64174"/>
                </a:lnTo>
                <a:lnTo>
                  <a:pt x="3960067" y="63503"/>
                </a:lnTo>
                <a:lnTo>
                  <a:pt x="3962366" y="62915"/>
                </a:lnTo>
                <a:lnTo>
                  <a:pt x="3964666" y="62327"/>
                </a:lnTo>
                <a:lnTo>
                  <a:pt x="3968005" y="60710"/>
                </a:lnTo>
                <a:lnTo>
                  <a:pt x="3968005" y="76812"/>
                </a:lnTo>
                <a:lnTo>
                  <a:pt x="3964688" y="81829"/>
                </a:lnTo>
                <a:lnTo>
                  <a:pt x="3958121" y="93963"/>
                </a:lnTo>
                <a:lnTo>
                  <a:pt x="3962676" y="91738"/>
                </a:lnTo>
                <a:lnTo>
                  <a:pt x="3966170" y="89113"/>
                </a:lnTo>
                <a:lnTo>
                  <a:pt x="3968602" y="86091"/>
                </a:lnTo>
                <a:lnTo>
                  <a:pt x="3968337" y="42678"/>
                </a:lnTo>
                <a:lnTo>
                  <a:pt x="3968337" y="48430"/>
                </a:lnTo>
                <a:lnTo>
                  <a:pt x="3967540" y="50886"/>
                </a:lnTo>
                <a:lnTo>
                  <a:pt x="3964777" y="53825"/>
                </a:lnTo>
                <a:lnTo>
                  <a:pt x="3962035" y="54161"/>
                </a:lnTo>
                <a:lnTo>
                  <a:pt x="3942996" y="56428"/>
                </a:lnTo>
                <a:lnTo>
                  <a:pt x="3936318" y="57226"/>
                </a:lnTo>
                <a:lnTo>
                  <a:pt x="3930923" y="59346"/>
                </a:lnTo>
                <a:lnTo>
                  <a:pt x="3926810" y="62789"/>
                </a:lnTo>
                <a:lnTo>
                  <a:pt x="3922697" y="66232"/>
                </a:lnTo>
                <a:close/>
              </a:path>
              <a:path w="6751971" h="123562">
                <a:moveTo>
                  <a:pt x="3980708" y="86280"/>
                </a:moveTo>
                <a:lnTo>
                  <a:pt x="3979946" y="83446"/>
                </a:lnTo>
                <a:lnTo>
                  <a:pt x="3979946" y="38207"/>
                </a:lnTo>
                <a:lnTo>
                  <a:pt x="3977359" y="33504"/>
                </a:lnTo>
                <a:lnTo>
                  <a:pt x="3972184" y="30481"/>
                </a:lnTo>
                <a:lnTo>
                  <a:pt x="3966966" y="27459"/>
                </a:lnTo>
                <a:lnTo>
                  <a:pt x="3960177" y="25947"/>
                </a:lnTo>
                <a:lnTo>
                  <a:pt x="3944610" y="25947"/>
                </a:lnTo>
                <a:lnTo>
                  <a:pt x="3938275" y="27574"/>
                </a:lnTo>
                <a:lnTo>
                  <a:pt x="3932814" y="30828"/>
                </a:lnTo>
                <a:lnTo>
                  <a:pt x="3927352" y="34081"/>
                </a:lnTo>
                <a:lnTo>
                  <a:pt x="3924511" y="39865"/>
                </a:lnTo>
                <a:lnTo>
                  <a:pt x="3924289" y="48178"/>
                </a:lnTo>
                <a:lnTo>
                  <a:pt x="3935434" y="48178"/>
                </a:lnTo>
                <a:lnTo>
                  <a:pt x="3935876" y="44693"/>
                </a:lnTo>
                <a:lnTo>
                  <a:pt x="3936827" y="42069"/>
                </a:lnTo>
                <a:lnTo>
                  <a:pt x="3938286" y="40305"/>
                </a:lnTo>
                <a:lnTo>
                  <a:pt x="3940895" y="37115"/>
                </a:lnTo>
                <a:lnTo>
                  <a:pt x="3945318" y="35520"/>
                </a:lnTo>
                <a:lnTo>
                  <a:pt x="3956949" y="35520"/>
                </a:lnTo>
                <a:lnTo>
                  <a:pt x="3961095" y="36391"/>
                </a:lnTo>
                <a:lnTo>
                  <a:pt x="3963991" y="38133"/>
                </a:lnTo>
                <a:lnTo>
                  <a:pt x="3966888" y="39876"/>
                </a:lnTo>
                <a:lnTo>
                  <a:pt x="3968337" y="42678"/>
                </a:lnTo>
                <a:lnTo>
                  <a:pt x="3968602" y="86091"/>
                </a:lnTo>
                <a:lnTo>
                  <a:pt x="3969000" y="88778"/>
                </a:lnTo>
                <a:lnTo>
                  <a:pt x="3970659" y="92326"/>
                </a:lnTo>
                <a:lnTo>
                  <a:pt x="3972516" y="95096"/>
                </a:lnTo>
                <a:lnTo>
                  <a:pt x="3975501" y="96482"/>
                </a:lnTo>
                <a:lnTo>
                  <a:pt x="3981294" y="96482"/>
                </a:lnTo>
                <a:lnTo>
                  <a:pt x="3984567" y="96167"/>
                </a:lnTo>
                <a:lnTo>
                  <a:pt x="3987839" y="95348"/>
                </a:lnTo>
                <a:lnTo>
                  <a:pt x="3987839" y="86972"/>
                </a:lnTo>
                <a:lnTo>
                  <a:pt x="3986380" y="87193"/>
                </a:lnTo>
                <a:lnTo>
                  <a:pt x="3983926" y="87350"/>
                </a:lnTo>
                <a:lnTo>
                  <a:pt x="3980708" y="86280"/>
                </a:lnTo>
                <a:close/>
              </a:path>
              <a:path w="6751971" h="123562">
                <a:moveTo>
                  <a:pt x="3964688" y="81829"/>
                </a:moveTo>
                <a:lnTo>
                  <a:pt x="3958055" y="84894"/>
                </a:lnTo>
                <a:lnTo>
                  <a:pt x="3954119" y="86741"/>
                </a:lnTo>
                <a:lnTo>
                  <a:pt x="3950050" y="87665"/>
                </a:lnTo>
                <a:lnTo>
                  <a:pt x="3942399" y="87665"/>
                </a:lnTo>
                <a:lnTo>
                  <a:pt x="3939414" y="86720"/>
                </a:lnTo>
                <a:lnTo>
                  <a:pt x="3936893" y="84831"/>
                </a:lnTo>
                <a:lnTo>
                  <a:pt x="3934373" y="82942"/>
                </a:lnTo>
                <a:lnTo>
                  <a:pt x="3936473" y="97301"/>
                </a:lnTo>
                <a:lnTo>
                  <a:pt x="3948546" y="97301"/>
                </a:lnTo>
                <a:lnTo>
                  <a:pt x="3953566" y="96188"/>
                </a:lnTo>
                <a:lnTo>
                  <a:pt x="3958121" y="93963"/>
                </a:lnTo>
                <a:lnTo>
                  <a:pt x="3964688" y="81829"/>
                </a:lnTo>
                <a:close/>
              </a:path>
              <a:path w="6751971" h="123562">
                <a:moveTo>
                  <a:pt x="4015148" y="95033"/>
                </a:moveTo>
                <a:lnTo>
                  <a:pt x="4015148" y="55294"/>
                </a:lnTo>
                <a:lnTo>
                  <a:pt x="4015446" y="51904"/>
                </a:lnTo>
                <a:lnTo>
                  <a:pt x="4016044" y="49532"/>
                </a:lnTo>
                <a:lnTo>
                  <a:pt x="4016641" y="47160"/>
                </a:lnTo>
                <a:lnTo>
                  <a:pt x="4017934" y="44861"/>
                </a:lnTo>
                <a:lnTo>
                  <a:pt x="4019924" y="42636"/>
                </a:lnTo>
                <a:lnTo>
                  <a:pt x="4022401" y="39865"/>
                </a:lnTo>
                <a:lnTo>
                  <a:pt x="4025275" y="38017"/>
                </a:lnTo>
                <a:lnTo>
                  <a:pt x="4028548" y="37094"/>
                </a:lnTo>
                <a:lnTo>
                  <a:pt x="4030361" y="36548"/>
                </a:lnTo>
                <a:lnTo>
                  <a:pt x="4032683" y="36275"/>
                </a:lnTo>
                <a:lnTo>
                  <a:pt x="4041085" y="36275"/>
                </a:lnTo>
                <a:lnTo>
                  <a:pt x="4044933" y="38374"/>
                </a:lnTo>
                <a:lnTo>
                  <a:pt x="4047056" y="42573"/>
                </a:lnTo>
                <a:lnTo>
                  <a:pt x="4048339" y="45092"/>
                </a:lnTo>
                <a:lnTo>
                  <a:pt x="4048980" y="48409"/>
                </a:lnTo>
                <a:lnTo>
                  <a:pt x="4048980" y="95033"/>
                </a:lnTo>
                <a:lnTo>
                  <a:pt x="4061119" y="95033"/>
                </a:lnTo>
                <a:lnTo>
                  <a:pt x="4061119" y="44966"/>
                </a:lnTo>
                <a:lnTo>
                  <a:pt x="4060146" y="39739"/>
                </a:lnTo>
                <a:lnTo>
                  <a:pt x="4058201" y="36086"/>
                </a:lnTo>
                <a:lnTo>
                  <a:pt x="4054663" y="29411"/>
                </a:lnTo>
                <a:lnTo>
                  <a:pt x="4047852" y="26073"/>
                </a:lnTo>
                <a:lnTo>
                  <a:pt x="4033170" y="26073"/>
                </a:lnTo>
                <a:lnTo>
                  <a:pt x="4028990" y="26933"/>
                </a:lnTo>
                <a:lnTo>
                  <a:pt x="4025231" y="28655"/>
                </a:lnTo>
                <a:lnTo>
                  <a:pt x="4021472" y="30376"/>
                </a:lnTo>
                <a:lnTo>
                  <a:pt x="4017912" y="33211"/>
                </a:lnTo>
                <a:lnTo>
                  <a:pt x="4014551" y="37157"/>
                </a:lnTo>
                <a:lnTo>
                  <a:pt x="4014551" y="27584"/>
                </a:lnTo>
                <a:lnTo>
                  <a:pt x="4003208" y="27584"/>
                </a:lnTo>
                <a:lnTo>
                  <a:pt x="4003208" y="95033"/>
                </a:lnTo>
                <a:lnTo>
                  <a:pt x="4015148" y="95033"/>
                </a:lnTo>
                <a:close/>
              </a:path>
              <a:path w="6751971" h="123562">
                <a:moveTo>
                  <a:pt x="4092287" y="29557"/>
                </a:moveTo>
                <a:lnTo>
                  <a:pt x="4086471" y="35898"/>
                </a:lnTo>
                <a:lnTo>
                  <a:pt x="4090020" y="70892"/>
                </a:lnTo>
                <a:lnTo>
                  <a:pt x="4090020" y="56827"/>
                </a:lnTo>
                <a:lnTo>
                  <a:pt x="4090838" y="51600"/>
                </a:lnTo>
                <a:lnTo>
                  <a:pt x="4092474" y="47611"/>
                </a:lnTo>
                <a:lnTo>
                  <a:pt x="4099307" y="26388"/>
                </a:lnTo>
                <a:lnTo>
                  <a:pt x="4092287" y="29557"/>
                </a:lnTo>
                <a:close/>
              </a:path>
              <a:path w="6751971" h="123562">
                <a:moveTo>
                  <a:pt x="4092076" y="103409"/>
                </a:moveTo>
                <a:lnTo>
                  <a:pt x="4079937" y="103409"/>
                </a:lnTo>
                <a:lnTo>
                  <a:pt x="4080556" y="110337"/>
                </a:lnTo>
                <a:lnTo>
                  <a:pt x="4083475" y="115428"/>
                </a:lnTo>
                <a:lnTo>
                  <a:pt x="4088693" y="118682"/>
                </a:lnTo>
                <a:lnTo>
                  <a:pt x="4093912" y="121936"/>
                </a:lnTo>
                <a:lnTo>
                  <a:pt x="4100346" y="123562"/>
                </a:lnTo>
                <a:lnTo>
                  <a:pt x="4107997" y="123562"/>
                </a:lnTo>
                <a:lnTo>
                  <a:pt x="4115248" y="123083"/>
                </a:lnTo>
                <a:lnTo>
                  <a:pt x="4127835" y="118727"/>
                </a:lnTo>
                <a:lnTo>
                  <a:pt x="4136057" y="109833"/>
                </a:lnTo>
                <a:lnTo>
                  <a:pt x="4138711" y="104879"/>
                </a:lnTo>
                <a:lnTo>
                  <a:pt x="4140037" y="98119"/>
                </a:lnTo>
                <a:lnTo>
                  <a:pt x="4140037" y="28214"/>
                </a:lnTo>
                <a:lnTo>
                  <a:pt x="4129026" y="28214"/>
                </a:lnTo>
                <a:lnTo>
                  <a:pt x="4129026" y="36716"/>
                </a:lnTo>
                <a:lnTo>
                  <a:pt x="4126682" y="33903"/>
                </a:lnTo>
                <a:lnTo>
                  <a:pt x="4124382" y="31762"/>
                </a:lnTo>
                <a:lnTo>
                  <a:pt x="4122127" y="30292"/>
                </a:lnTo>
                <a:lnTo>
                  <a:pt x="4117970" y="27689"/>
                </a:lnTo>
                <a:lnTo>
                  <a:pt x="4113105" y="26388"/>
                </a:lnTo>
                <a:lnTo>
                  <a:pt x="4099307" y="26388"/>
                </a:lnTo>
                <a:lnTo>
                  <a:pt x="4092474" y="47611"/>
                </a:lnTo>
                <a:lnTo>
                  <a:pt x="4095570" y="40138"/>
                </a:lnTo>
                <a:lnTo>
                  <a:pt x="4101319" y="36401"/>
                </a:lnTo>
                <a:lnTo>
                  <a:pt x="4115338" y="36401"/>
                </a:lnTo>
                <a:lnTo>
                  <a:pt x="4119960" y="38416"/>
                </a:lnTo>
                <a:lnTo>
                  <a:pt x="4123586" y="42447"/>
                </a:lnTo>
                <a:lnTo>
                  <a:pt x="4127213" y="46477"/>
                </a:lnTo>
                <a:lnTo>
                  <a:pt x="4129026" y="52670"/>
                </a:lnTo>
                <a:lnTo>
                  <a:pt x="4129026" y="66567"/>
                </a:lnTo>
                <a:lnTo>
                  <a:pt x="4128053" y="71417"/>
                </a:lnTo>
                <a:lnTo>
                  <a:pt x="4126107" y="75573"/>
                </a:lnTo>
                <a:lnTo>
                  <a:pt x="4122613" y="82921"/>
                </a:lnTo>
                <a:lnTo>
                  <a:pt x="4116577" y="86594"/>
                </a:lnTo>
                <a:lnTo>
                  <a:pt x="4102513" y="86594"/>
                </a:lnTo>
                <a:lnTo>
                  <a:pt x="4098146" y="84611"/>
                </a:lnTo>
                <a:lnTo>
                  <a:pt x="4094896" y="80643"/>
                </a:lnTo>
                <a:lnTo>
                  <a:pt x="4091645" y="76675"/>
                </a:lnTo>
                <a:lnTo>
                  <a:pt x="4090020" y="70892"/>
                </a:lnTo>
                <a:lnTo>
                  <a:pt x="4086471" y="35898"/>
                </a:lnTo>
                <a:lnTo>
                  <a:pt x="4085003" y="37629"/>
                </a:lnTo>
                <a:lnTo>
                  <a:pt x="4079561" y="48443"/>
                </a:lnTo>
                <a:lnTo>
                  <a:pt x="4077748" y="62348"/>
                </a:lnTo>
                <a:lnTo>
                  <a:pt x="4077784" y="64612"/>
                </a:lnTo>
                <a:lnTo>
                  <a:pt x="4080199" y="78570"/>
                </a:lnTo>
                <a:lnTo>
                  <a:pt x="4086405" y="88074"/>
                </a:lnTo>
                <a:lnTo>
                  <a:pt x="4092176" y="93260"/>
                </a:lnTo>
                <a:lnTo>
                  <a:pt x="4098909" y="95852"/>
                </a:lnTo>
                <a:lnTo>
                  <a:pt x="4112132" y="95852"/>
                </a:lnTo>
                <a:lnTo>
                  <a:pt x="4116577" y="95013"/>
                </a:lnTo>
                <a:lnTo>
                  <a:pt x="4119938" y="93333"/>
                </a:lnTo>
                <a:lnTo>
                  <a:pt x="4123299" y="91654"/>
                </a:lnTo>
                <a:lnTo>
                  <a:pt x="4126173" y="89093"/>
                </a:lnTo>
                <a:lnTo>
                  <a:pt x="4128562" y="85650"/>
                </a:lnTo>
                <a:lnTo>
                  <a:pt x="4128694" y="94928"/>
                </a:lnTo>
                <a:lnTo>
                  <a:pt x="4127920" y="101373"/>
                </a:lnTo>
                <a:lnTo>
                  <a:pt x="4126240" y="104984"/>
                </a:lnTo>
                <a:lnTo>
                  <a:pt x="4123409" y="111114"/>
                </a:lnTo>
                <a:lnTo>
                  <a:pt x="4117417" y="114179"/>
                </a:lnTo>
                <a:lnTo>
                  <a:pt x="4102469" y="114179"/>
                </a:lnTo>
                <a:lnTo>
                  <a:pt x="4098223" y="112919"/>
                </a:lnTo>
                <a:lnTo>
                  <a:pt x="4095526" y="110400"/>
                </a:lnTo>
                <a:lnTo>
                  <a:pt x="4093801" y="108763"/>
                </a:lnTo>
                <a:lnTo>
                  <a:pt x="4092651" y="106432"/>
                </a:lnTo>
                <a:lnTo>
                  <a:pt x="4092076" y="103409"/>
                </a:lnTo>
                <a:close/>
              </a:path>
              <a:path w="6751971" h="123562">
                <a:moveTo>
                  <a:pt x="4177309" y="28786"/>
                </a:moveTo>
                <a:lnTo>
                  <a:pt x="4167015" y="36212"/>
                </a:lnTo>
                <a:lnTo>
                  <a:pt x="4170862" y="55925"/>
                </a:lnTo>
                <a:lnTo>
                  <a:pt x="4171083" y="50130"/>
                </a:lnTo>
                <a:lnTo>
                  <a:pt x="4173051" y="45355"/>
                </a:lnTo>
                <a:lnTo>
                  <a:pt x="4176766" y="41597"/>
                </a:lnTo>
                <a:lnTo>
                  <a:pt x="4180481" y="37839"/>
                </a:lnTo>
                <a:lnTo>
                  <a:pt x="4190262" y="26085"/>
                </a:lnTo>
                <a:lnTo>
                  <a:pt x="4177309" y="28786"/>
                </a:lnTo>
                <a:close/>
              </a:path>
              <a:path w="6751971" h="123562">
                <a:moveTo>
                  <a:pt x="4222604" y="64930"/>
                </a:moveTo>
                <a:lnTo>
                  <a:pt x="4222604" y="58129"/>
                </a:lnTo>
                <a:lnTo>
                  <a:pt x="4222250" y="53174"/>
                </a:lnTo>
                <a:lnTo>
                  <a:pt x="4221543" y="50068"/>
                </a:lnTo>
                <a:lnTo>
                  <a:pt x="4220747" y="45533"/>
                </a:lnTo>
                <a:lnTo>
                  <a:pt x="4219155" y="41565"/>
                </a:lnTo>
                <a:lnTo>
                  <a:pt x="4216767" y="38164"/>
                </a:lnTo>
                <a:lnTo>
                  <a:pt x="4214290" y="34596"/>
                </a:lnTo>
                <a:lnTo>
                  <a:pt x="4210686" y="31689"/>
                </a:lnTo>
                <a:lnTo>
                  <a:pt x="4205954" y="29442"/>
                </a:lnTo>
                <a:lnTo>
                  <a:pt x="4201222" y="27196"/>
                </a:lnTo>
                <a:lnTo>
                  <a:pt x="4196335" y="26073"/>
                </a:lnTo>
                <a:lnTo>
                  <a:pt x="4190262" y="26085"/>
                </a:lnTo>
                <a:lnTo>
                  <a:pt x="4180481" y="37839"/>
                </a:lnTo>
                <a:lnTo>
                  <a:pt x="4185080" y="35960"/>
                </a:lnTo>
                <a:lnTo>
                  <a:pt x="4198215" y="35960"/>
                </a:lnTo>
                <a:lnTo>
                  <a:pt x="4203677" y="38689"/>
                </a:lnTo>
                <a:lnTo>
                  <a:pt x="4206949" y="44147"/>
                </a:lnTo>
                <a:lnTo>
                  <a:pt x="4208718" y="47086"/>
                </a:lnTo>
                <a:lnTo>
                  <a:pt x="4209846" y="51012"/>
                </a:lnTo>
                <a:lnTo>
                  <a:pt x="4210332" y="55925"/>
                </a:lnTo>
                <a:lnTo>
                  <a:pt x="4170862" y="55925"/>
                </a:lnTo>
                <a:lnTo>
                  <a:pt x="4167015" y="36212"/>
                </a:lnTo>
                <a:lnTo>
                  <a:pt x="4165384" y="38130"/>
                </a:lnTo>
                <a:lnTo>
                  <a:pt x="4159642" y="49106"/>
                </a:lnTo>
                <a:lnTo>
                  <a:pt x="4157728" y="62600"/>
                </a:lnTo>
                <a:lnTo>
                  <a:pt x="4157771" y="64828"/>
                </a:lnTo>
                <a:lnTo>
                  <a:pt x="4160360" y="78137"/>
                </a:lnTo>
                <a:lnTo>
                  <a:pt x="4166948" y="88263"/>
                </a:lnTo>
                <a:lnTo>
                  <a:pt x="4173095" y="94372"/>
                </a:lnTo>
                <a:lnTo>
                  <a:pt x="4180591" y="97427"/>
                </a:lnTo>
                <a:lnTo>
                  <a:pt x="4193062" y="97427"/>
                </a:lnTo>
                <a:lnTo>
                  <a:pt x="4196313" y="97091"/>
                </a:lnTo>
                <a:lnTo>
                  <a:pt x="4199188" y="96419"/>
                </a:lnTo>
                <a:lnTo>
                  <a:pt x="4204539" y="95244"/>
                </a:lnTo>
                <a:lnTo>
                  <a:pt x="4209028" y="92976"/>
                </a:lnTo>
                <a:lnTo>
                  <a:pt x="4212654" y="89617"/>
                </a:lnTo>
                <a:lnTo>
                  <a:pt x="4214821" y="87686"/>
                </a:lnTo>
                <a:lnTo>
                  <a:pt x="4216778" y="85198"/>
                </a:lnTo>
                <a:lnTo>
                  <a:pt x="4218525" y="82154"/>
                </a:lnTo>
                <a:lnTo>
                  <a:pt x="4220271" y="79111"/>
                </a:lnTo>
                <a:lnTo>
                  <a:pt x="4221300" y="76350"/>
                </a:lnTo>
                <a:lnTo>
                  <a:pt x="4221609" y="73873"/>
                </a:lnTo>
                <a:lnTo>
                  <a:pt x="4209868" y="73873"/>
                </a:lnTo>
                <a:lnTo>
                  <a:pt x="4208983" y="76854"/>
                </a:lnTo>
                <a:lnTo>
                  <a:pt x="4207480" y="79478"/>
                </a:lnTo>
                <a:lnTo>
                  <a:pt x="4205357" y="81745"/>
                </a:lnTo>
                <a:lnTo>
                  <a:pt x="4201642" y="85650"/>
                </a:lnTo>
                <a:lnTo>
                  <a:pt x="4196667" y="87602"/>
                </a:lnTo>
                <a:lnTo>
                  <a:pt x="4183753" y="87602"/>
                </a:lnTo>
                <a:lnTo>
                  <a:pt x="4178823" y="85535"/>
                </a:lnTo>
                <a:lnTo>
                  <a:pt x="4175638" y="81399"/>
                </a:lnTo>
                <a:lnTo>
                  <a:pt x="4172454" y="77263"/>
                </a:lnTo>
                <a:lnTo>
                  <a:pt x="4170752" y="71774"/>
                </a:lnTo>
                <a:lnTo>
                  <a:pt x="4170530" y="64930"/>
                </a:lnTo>
                <a:lnTo>
                  <a:pt x="4222604" y="64930"/>
                </a:lnTo>
                <a:close/>
              </a:path>
              <a:path w="6751971" h="123562">
                <a:moveTo>
                  <a:pt x="4253362" y="80234"/>
                </a:moveTo>
                <a:lnTo>
                  <a:pt x="4250134" y="75363"/>
                </a:lnTo>
                <a:lnTo>
                  <a:pt x="4248520" y="69317"/>
                </a:lnTo>
                <a:lnTo>
                  <a:pt x="4248520" y="53615"/>
                </a:lnTo>
                <a:lnTo>
                  <a:pt x="4250389" y="47191"/>
                </a:lnTo>
                <a:lnTo>
                  <a:pt x="4254125" y="42825"/>
                </a:lnTo>
                <a:lnTo>
                  <a:pt x="4257862" y="38459"/>
                </a:lnTo>
                <a:lnTo>
                  <a:pt x="4262738" y="36275"/>
                </a:lnTo>
                <a:lnTo>
                  <a:pt x="4274148" y="36275"/>
                </a:lnTo>
                <a:lnTo>
                  <a:pt x="4278681" y="38322"/>
                </a:lnTo>
                <a:lnTo>
                  <a:pt x="4282351" y="42416"/>
                </a:lnTo>
                <a:lnTo>
                  <a:pt x="4286022" y="46509"/>
                </a:lnTo>
                <a:lnTo>
                  <a:pt x="4287857" y="52817"/>
                </a:lnTo>
                <a:lnTo>
                  <a:pt x="4287857" y="69779"/>
                </a:lnTo>
                <a:lnTo>
                  <a:pt x="4286078" y="76256"/>
                </a:lnTo>
                <a:lnTo>
                  <a:pt x="4282517" y="80769"/>
                </a:lnTo>
                <a:lnTo>
                  <a:pt x="4278957" y="85282"/>
                </a:lnTo>
                <a:lnTo>
                  <a:pt x="4274435" y="96503"/>
                </a:lnTo>
                <a:lnTo>
                  <a:pt x="4278238" y="94655"/>
                </a:lnTo>
                <a:lnTo>
                  <a:pt x="4282042" y="92809"/>
                </a:lnTo>
                <a:lnTo>
                  <a:pt x="4285337" y="89806"/>
                </a:lnTo>
                <a:lnTo>
                  <a:pt x="4288123" y="85650"/>
                </a:lnTo>
                <a:lnTo>
                  <a:pt x="4288123" y="95033"/>
                </a:lnTo>
                <a:lnTo>
                  <a:pt x="4298869" y="95033"/>
                </a:lnTo>
                <a:lnTo>
                  <a:pt x="4298869" y="2204"/>
                </a:lnTo>
                <a:lnTo>
                  <a:pt x="4287394" y="2204"/>
                </a:lnTo>
                <a:lnTo>
                  <a:pt x="4287394" y="36275"/>
                </a:lnTo>
                <a:lnTo>
                  <a:pt x="4284696" y="33126"/>
                </a:lnTo>
                <a:lnTo>
                  <a:pt x="4282285" y="30922"/>
                </a:lnTo>
                <a:lnTo>
                  <a:pt x="4280162" y="29663"/>
                </a:lnTo>
                <a:lnTo>
                  <a:pt x="4276492" y="27479"/>
                </a:lnTo>
                <a:lnTo>
                  <a:pt x="4271937" y="26388"/>
                </a:lnTo>
                <a:lnTo>
                  <a:pt x="4256679" y="26388"/>
                </a:lnTo>
                <a:lnTo>
                  <a:pt x="4249128" y="29988"/>
                </a:lnTo>
                <a:lnTo>
                  <a:pt x="4243843" y="37189"/>
                </a:lnTo>
                <a:lnTo>
                  <a:pt x="4237704" y="49615"/>
                </a:lnTo>
                <a:lnTo>
                  <a:pt x="4235916" y="62726"/>
                </a:lnTo>
                <a:lnTo>
                  <a:pt x="4235936" y="64219"/>
                </a:lnTo>
                <a:lnTo>
                  <a:pt x="4238302" y="77504"/>
                </a:lnTo>
                <a:lnTo>
                  <a:pt x="4244606" y="87948"/>
                </a:lnTo>
                <a:lnTo>
                  <a:pt x="4250400" y="94267"/>
                </a:lnTo>
                <a:lnTo>
                  <a:pt x="4257254" y="97427"/>
                </a:lnTo>
                <a:lnTo>
                  <a:pt x="4256591" y="85104"/>
                </a:lnTo>
                <a:lnTo>
                  <a:pt x="4253362" y="80234"/>
                </a:lnTo>
                <a:close/>
              </a:path>
              <a:path w="6751971" h="123562">
                <a:moveTo>
                  <a:pt x="4256591" y="85104"/>
                </a:moveTo>
                <a:lnTo>
                  <a:pt x="4257254" y="97427"/>
                </a:lnTo>
                <a:lnTo>
                  <a:pt x="4270079" y="97427"/>
                </a:lnTo>
                <a:lnTo>
                  <a:pt x="4274435" y="96503"/>
                </a:lnTo>
                <a:lnTo>
                  <a:pt x="4278957" y="85282"/>
                </a:lnTo>
                <a:lnTo>
                  <a:pt x="4274413" y="87539"/>
                </a:lnTo>
                <a:lnTo>
                  <a:pt x="4261765" y="87539"/>
                </a:lnTo>
                <a:lnTo>
                  <a:pt x="4256591" y="85104"/>
                </a:lnTo>
                <a:close/>
              </a:path>
              <a:path w="6751971" h="123562">
                <a:moveTo>
                  <a:pt x="4352912" y="66232"/>
                </a:moveTo>
                <a:lnTo>
                  <a:pt x="4350855" y="71081"/>
                </a:lnTo>
                <a:lnTo>
                  <a:pt x="4350855" y="83047"/>
                </a:lnTo>
                <a:lnTo>
                  <a:pt x="4352945" y="87801"/>
                </a:lnTo>
                <a:lnTo>
                  <a:pt x="4357124" y="91601"/>
                </a:lnTo>
                <a:lnTo>
                  <a:pt x="4361303" y="95401"/>
                </a:lnTo>
                <a:lnTo>
                  <a:pt x="4366687" y="97301"/>
                </a:lnTo>
                <a:lnTo>
                  <a:pt x="4364587" y="82942"/>
                </a:lnTo>
                <a:lnTo>
                  <a:pt x="4363326" y="80360"/>
                </a:lnTo>
                <a:lnTo>
                  <a:pt x="4363326" y="72760"/>
                </a:lnTo>
                <a:lnTo>
                  <a:pt x="4365162" y="69612"/>
                </a:lnTo>
                <a:lnTo>
                  <a:pt x="4368832" y="67638"/>
                </a:lnTo>
                <a:lnTo>
                  <a:pt x="4370999" y="66462"/>
                </a:lnTo>
                <a:lnTo>
                  <a:pt x="4374250" y="65602"/>
                </a:lnTo>
                <a:lnTo>
                  <a:pt x="4378583" y="65056"/>
                </a:lnTo>
                <a:lnTo>
                  <a:pt x="4385814" y="64174"/>
                </a:lnTo>
                <a:lnTo>
                  <a:pt x="4390281" y="63503"/>
                </a:lnTo>
                <a:lnTo>
                  <a:pt x="4392580" y="62915"/>
                </a:lnTo>
                <a:lnTo>
                  <a:pt x="4394880" y="62327"/>
                </a:lnTo>
                <a:lnTo>
                  <a:pt x="4398219" y="60710"/>
                </a:lnTo>
                <a:lnTo>
                  <a:pt x="4398219" y="76812"/>
                </a:lnTo>
                <a:lnTo>
                  <a:pt x="4394902" y="81829"/>
                </a:lnTo>
                <a:lnTo>
                  <a:pt x="4388335" y="93963"/>
                </a:lnTo>
                <a:lnTo>
                  <a:pt x="4392890" y="91738"/>
                </a:lnTo>
                <a:lnTo>
                  <a:pt x="4396384" y="89113"/>
                </a:lnTo>
                <a:lnTo>
                  <a:pt x="4398816" y="86091"/>
                </a:lnTo>
                <a:lnTo>
                  <a:pt x="4398551" y="42678"/>
                </a:lnTo>
                <a:lnTo>
                  <a:pt x="4398551" y="48430"/>
                </a:lnTo>
                <a:lnTo>
                  <a:pt x="4397755" y="50886"/>
                </a:lnTo>
                <a:lnTo>
                  <a:pt x="4394991" y="53825"/>
                </a:lnTo>
                <a:lnTo>
                  <a:pt x="4392249" y="54161"/>
                </a:lnTo>
                <a:lnTo>
                  <a:pt x="4373211" y="56428"/>
                </a:lnTo>
                <a:lnTo>
                  <a:pt x="4366533" y="57226"/>
                </a:lnTo>
                <a:lnTo>
                  <a:pt x="4361137" y="59346"/>
                </a:lnTo>
                <a:lnTo>
                  <a:pt x="4357024" y="62789"/>
                </a:lnTo>
                <a:lnTo>
                  <a:pt x="4352912" y="66232"/>
                </a:lnTo>
                <a:close/>
              </a:path>
              <a:path w="6751971" h="123562">
                <a:moveTo>
                  <a:pt x="4410922" y="86280"/>
                </a:moveTo>
                <a:lnTo>
                  <a:pt x="4410160" y="83446"/>
                </a:lnTo>
                <a:lnTo>
                  <a:pt x="4410160" y="38207"/>
                </a:lnTo>
                <a:lnTo>
                  <a:pt x="4407573" y="33504"/>
                </a:lnTo>
                <a:lnTo>
                  <a:pt x="4402399" y="30481"/>
                </a:lnTo>
                <a:lnTo>
                  <a:pt x="4397180" y="27459"/>
                </a:lnTo>
                <a:lnTo>
                  <a:pt x="4390391" y="25947"/>
                </a:lnTo>
                <a:lnTo>
                  <a:pt x="4374825" y="25947"/>
                </a:lnTo>
                <a:lnTo>
                  <a:pt x="4368489" y="27574"/>
                </a:lnTo>
                <a:lnTo>
                  <a:pt x="4363028" y="30828"/>
                </a:lnTo>
                <a:lnTo>
                  <a:pt x="4357566" y="34081"/>
                </a:lnTo>
                <a:lnTo>
                  <a:pt x="4354725" y="39865"/>
                </a:lnTo>
                <a:lnTo>
                  <a:pt x="4354503" y="48178"/>
                </a:lnTo>
                <a:lnTo>
                  <a:pt x="4365648" y="48178"/>
                </a:lnTo>
                <a:lnTo>
                  <a:pt x="4366090" y="44693"/>
                </a:lnTo>
                <a:lnTo>
                  <a:pt x="4367041" y="42069"/>
                </a:lnTo>
                <a:lnTo>
                  <a:pt x="4368500" y="40305"/>
                </a:lnTo>
                <a:lnTo>
                  <a:pt x="4371110" y="37115"/>
                </a:lnTo>
                <a:lnTo>
                  <a:pt x="4375532" y="35520"/>
                </a:lnTo>
                <a:lnTo>
                  <a:pt x="4387163" y="35520"/>
                </a:lnTo>
                <a:lnTo>
                  <a:pt x="4391309" y="36391"/>
                </a:lnTo>
                <a:lnTo>
                  <a:pt x="4394206" y="38133"/>
                </a:lnTo>
                <a:lnTo>
                  <a:pt x="4397103" y="39876"/>
                </a:lnTo>
                <a:lnTo>
                  <a:pt x="4398551" y="42678"/>
                </a:lnTo>
                <a:lnTo>
                  <a:pt x="4398816" y="86091"/>
                </a:lnTo>
                <a:lnTo>
                  <a:pt x="4399214" y="88778"/>
                </a:lnTo>
                <a:lnTo>
                  <a:pt x="4400873" y="92326"/>
                </a:lnTo>
                <a:lnTo>
                  <a:pt x="4402730" y="95096"/>
                </a:lnTo>
                <a:lnTo>
                  <a:pt x="4405715" y="96482"/>
                </a:lnTo>
                <a:lnTo>
                  <a:pt x="4411508" y="96482"/>
                </a:lnTo>
                <a:lnTo>
                  <a:pt x="4414781" y="96167"/>
                </a:lnTo>
                <a:lnTo>
                  <a:pt x="4418054" y="95348"/>
                </a:lnTo>
                <a:lnTo>
                  <a:pt x="4418054" y="86972"/>
                </a:lnTo>
                <a:lnTo>
                  <a:pt x="4416595" y="87193"/>
                </a:lnTo>
                <a:lnTo>
                  <a:pt x="4414140" y="87350"/>
                </a:lnTo>
                <a:lnTo>
                  <a:pt x="4410922" y="86280"/>
                </a:lnTo>
                <a:close/>
              </a:path>
              <a:path w="6751971" h="123562">
                <a:moveTo>
                  <a:pt x="4394902" y="81829"/>
                </a:moveTo>
                <a:lnTo>
                  <a:pt x="4388269" y="84894"/>
                </a:lnTo>
                <a:lnTo>
                  <a:pt x="4384333" y="86741"/>
                </a:lnTo>
                <a:lnTo>
                  <a:pt x="4380264" y="87665"/>
                </a:lnTo>
                <a:lnTo>
                  <a:pt x="4372613" y="87665"/>
                </a:lnTo>
                <a:lnTo>
                  <a:pt x="4369628" y="86720"/>
                </a:lnTo>
                <a:lnTo>
                  <a:pt x="4367107" y="84831"/>
                </a:lnTo>
                <a:lnTo>
                  <a:pt x="4364587" y="82942"/>
                </a:lnTo>
                <a:lnTo>
                  <a:pt x="4366687" y="97301"/>
                </a:lnTo>
                <a:lnTo>
                  <a:pt x="4378761" y="97301"/>
                </a:lnTo>
                <a:lnTo>
                  <a:pt x="4383780" y="96188"/>
                </a:lnTo>
                <a:lnTo>
                  <a:pt x="4388335" y="93963"/>
                </a:lnTo>
                <a:lnTo>
                  <a:pt x="4394902" y="81829"/>
                </a:lnTo>
                <a:close/>
              </a:path>
              <a:path w="6751971" h="123562">
                <a:moveTo>
                  <a:pt x="4445362" y="95033"/>
                </a:moveTo>
                <a:lnTo>
                  <a:pt x="4445362" y="55294"/>
                </a:lnTo>
                <a:lnTo>
                  <a:pt x="4445661" y="51904"/>
                </a:lnTo>
                <a:lnTo>
                  <a:pt x="4446258" y="49532"/>
                </a:lnTo>
                <a:lnTo>
                  <a:pt x="4446855" y="47160"/>
                </a:lnTo>
                <a:lnTo>
                  <a:pt x="4448149" y="44861"/>
                </a:lnTo>
                <a:lnTo>
                  <a:pt x="4450139" y="42636"/>
                </a:lnTo>
                <a:lnTo>
                  <a:pt x="4452615" y="39865"/>
                </a:lnTo>
                <a:lnTo>
                  <a:pt x="4455490" y="38017"/>
                </a:lnTo>
                <a:lnTo>
                  <a:pt x="4458762" y="37094"/>
                </a:lnTo>
                <a:lnTo>
                  <a:pt x="4460576" y="36548"/>
                </a:lnTo>
                <a:lnTo>
                  <a:pt x="4462897" y="36275"/>
                </a:lnTo>
                <a:lnTo>
                  <a:pt x="4471300" y="36275"/>
                </a:lnTo>
                <a:lnTo>
                  <a:pt x="4475147" y="38374"/>
                </a:lnTo>
                <a:lnTo>
                  <a:pt x="4477270" y="42573"/>
                </a:lnTo>
                <a:lnTo>
                  <a:pt x="4478553" y="45092"/>
                </a:lnTo>
                <a:lnTo>
                  <a:pt x="4479194" y="48409"/>
                </a:lnTo>
                <a:lnTo>
                  <a:pt x="4479194" y="95033"/>
                </a:lnTo>
                <a:lnTo>
                  <a:pt x="4491334" y="95033"/>
                </a:lnTo>
                <a:lnTo>
                  <a:pt x="4491334" y="44966"/>
                </a:lnTo>
                <a:lnTo>
                  <a:pt x="4490360" y="39739"/>
                </a:lnTo>
                <a:lnTo>
                  <a:pt x="4488415" y="36086"/>
                </a:lnTo>
                <a:lnTo>
                  <a:pt x="4484877" y="29411"/>
                </a:lnTo>
                <a:lnTo>
                  <a:pt x="4478066" y="26073"/>
                </a:lnTo>
                <a:lnTo>
                  <a:pt x="4463384" y="26073"/>
                </a:lnTo>
                <a:lnTo>
                  <a:pt x="4459205" y="26933"/>
                </a:lnTo>
                <a:lnTo>
                  <a:pt x="4455446" y="28655"/>
                </a:lnTo>
                <a:lnTo>
                  <a:pt x="4451687" y="30376"/>
                </a:lnTo>
                <a:lnTo>
                  <a:pt x="4448127" y="33211"/>
                </a:lnTo>
                <a:lnTo>
                  <a:pt x="4444765" y="37157"/>
                </a:lnTo>
                <a:lnTo>
                  <a:pt x="4444765" y="27584"/>
                </a:lnTo>
                <a:lnTo>
                  <a:pt x="4433422" y="27584"/>
                </a:lnTo>
                <a:lnTo>
                  <a:pt x="4433422" y="95033"/>
                </a:lnTo>
                <a:lnTo>
                  <a:pt x="4445362" y="95033"/>
                </a:lnTo>
                <a:close/>
              </a:path>
              <a:path w="6751971" h="123562">
                <a:moveTo>
                  <a:pt x="4525077" y="80234"/>
                </a:moveTo>
                <a:lnTo>
                  <a:pt x="4521848" y="75363"/>
                </a:lnTo>
                <a:lnTo>
                  <a:pt x="4520234" y="69317"/>
                </a:lnTo>
                <a:lnTo>
                  <a:pt x="4520234" y="53615"/>
                </a:lnTo>
                <a:lnTo>
                  <a:pt x="4522102" y="47191"/>
                </a:lnTo>
                <a:lnTo>
                  <a:pt x="4525840" y="42825"/>
                </a:lnTo>
                <a:lnTo>
                  <a:pt x="4529577" y="38459"/>
                </a:lnTo>
                <a:lnTo>
                  <a:pt x="4534452" y="36275"/>
                </a:lnTo>
                <a:lnTo>
                  <a:pt x="4545862" y="36275"/>
                </a:lnTo>
                <a:lnTo>
                  <a:pt x="4550395" y="38322"/>
                </a:lnTo>
                <a:lnTo>
                  <a:pt x="4554066" y="42416"/>
                </a:lnTo>
                <a:lnTo>
                  <a:pt x="4557737" y="46509"/>
                </a:lnTo>
                <a:lnTo>
                  <a:pt x="4559572" y="52817"/>
                </a:lnTo>
                <a:lnTo>
                  <a:pt x="4559572" y="69779"/>
                </a:lnTo>
                <a:lnTo>
                  <a:pt x="4557792" y="76256"/>
                </a:lnTo>
                <a:lnTo>
                  <a:pt x="4554231" y="80769"/>
                </a:lnTo>
                <a:lnTo>
                  <a:pt x="4550672" y="85282"/>
                </a:lnTo>
                <a:lnTo>
                  <a:pt x="4546150" y="96503"/>
                </a:lnTo>
                <a:lnTo>
                  <a:pt x="4549953" y="94655"/>
                </a:lnTo>
                <a:lnTo>
                  <a:pt x="4553756" y="92809"/>
                </a:lnTo>
                <a:lnTo>
                  <a:pt x="4557051" y="89806"/>
                </a:lnTo>
                <a:lnTo>
                  <a:pt x="4559837" y="85650"/>
                </a:lnTo>
                <a:lnTo>
                  <a:pt x="4559837" y="95033"/>
                </a:lnTo>
                <a:lnTo>
                  <a:pt x="4570584" y="95033"/>
                </a:lnTo>
                <a:lnTo>
                  <a:pt x="4570584" y="2204"/>
                </a:lnTo>
                <a:lnTo>
                  <a:pt x="4559108" y="2204"/>
                </a:lnTo>
                <a:lnTo>
                  <a:pt x="4559108" y="36275"/>
                </a:lnTo>
                <a:lnTo>
                  <a:pt x="4556410" y="33126"/>
                </a:lnTo>
                <a:lnTo>
                  <a:pt x="4554000" y="30922"/>
                </a:lnTo>
                <a:lnTo>
                  <a:pt x="4551876" y="29663"/>
                </a:lnTo>
                <a:lnTo>
                  <a:pt x="4548206" y="27479"/>
                </a:lnTo>
                <a:lnTo>
                  <a:pt x="4543651" y="26388"/>
                </a:lnTo>
                <a:lnTo>
                  <a:pt x="4528394" y="26388"/>
                </a:lnTo>
                <a:lnTo>
                  <a:pt x="4520842" y="29988"/>
                </a:lnTo>
                <a:lnTo>
                  <a:pt x="4515558" y="37189"/>
                </a:lnTo>
                <a:lnTo>
                  <a:pt x="4509419" y="49615"/>
                </a:lnTo>
                <a:lnTo>
                  <a:pt x="4507630" y="62726"/>
                </a:lnTo>
                <a:lnTo>
                  <a:pt x="4507650" y="64219"/>
                </a:lnTo>
                <a:lnTo>
                  <a:pt x="4510016" y="77504"/>
                </a:lnTo>
                <a:lnTo>
                  <a:pt x="4516320" y="87948"/>
                </a:lnTo>
                <a:lnTo>
                  <a:pt x="4522114" y="94267"/>
                </a:lnTo>
                <a:lnTo>
                  <a:pt x="4528968" y="97427"/>
                </a:lnTo>
                <a:lnTo>
                  <a:pt x="4528305" y="85104"/>
                </a:lnTo>
                <a:lnTo>
                  <a:pt x="4525077" y="80234"/>
                </a:lnTo>
                <a:close/>
              </a:path>
              <a:path w="6751971" h="123562">
                <a:moveTo>
                  <a:pt x="4528305" y="85104"/>
                </a:moveTo>
                <a:lnTo>
                  <a:pt x="4528968" y="97427"/>
                </a:lnTo>
                <a:lnTo>
                  <a:pt x="4541794" y="97427"/>
                </a:lnTo>
                <a:lnTo>
                  <a:pt x="4546150" y="96503"/>
                </a:lnTo>
                <a:lnTo>
                  <a:pt x="4550672" y="85282"/>
                </a:lnTo>
                <a:lnTo>
                  <a:pt x="4546128" y="87539"/>
                </a:lnTo>
                <a:lnTo>
                  <a:pt x="4533479" y="87539"/>
                </a:lnTo>
                <a:lnTo>
                  <a:pt x="4528305" y="85104"/>
                </a:lnTo>
                <a:close/>
              </a:path>
              <a:path w="6751971" h="123562">
                <a:moveTo>
                  <a:pt x="4625886" y="27899"/>
                </a:moveTo>
                <a:lnTo>
                  <a:pt x="4625886" y="95033"/>
                </a:lnTo>
                <a:lnTo>
                  <a:pt x="4638026" y="95033"/>
                </a:lnTo>
                <a:lnTo>
                  <a:pt x="4638026" y="27899"/>
                </a:lnTo>
                <a:lnTo>
                  <a:pt x="4625886" y="27899"/>
                </a:lnTo>
                <a:close/>
              </a:path>
              <a:path w="6751971" h="123562">
                <a:moveTo>
                  <a:pt x="4625886" y="2519"/>
                </a:moveTo>
                <a:lnTo>
                  <a:pt x="4625886" y="15367"/>
                </a:lnTo>
                <a:lnTo>
                  <a:pt x="4638026" y="15367"/>
                </a:lnTo>
                <a:lnTo>
                  <a:pt x="4638026" y="2519"/>
                </a:lnTo>
                <a:lnTo>
                  <a:pt x="4625886" y="2519"/>
                </a:lnTo>
                <a:close/>
              </a:path>
              <a:path w="6751971" h="123562">
                <a:moveTo>
                  <a:pt x="4672941" y="86217"/>
                </a:moveTo>
                <a:lnTo>
                  <a:pt x="4669934" y="82564"/>
                </a:lnTo>
                <a:lnTo>
                  <a:pt x="4668297" y="80548"/>
                </a:lnTo>
                <a:lnTo>
                  <a:pt x="4667302" y="77651"/>
                </a:lnTo>
                <a:lnTo>
                  <a:pt x="4666948" y="73873"/>
                </a:lnTo>
                <a:lnTo>
                  <a:pt x="4655472" y="73873"/>
                </a:lnTo>
                <a:lnTo>
                  <a:pt x="4655782" y="80591"/>
                </a:lnTo>
                <a:lnTo>
                  <a:pt x="4658137" y="86227"/>
                </a:lnTo>
                <a:lnTo>
                  <a:pt x="4662537" y="90782"/>
                </a:lnTo>
                <a:lnTo>
                  <a:pt x="4666937" y="95338"/>
                </a:lnTo>
                <a:lnTo>
                  <a:pt x="4674422" y="97616"/>
                </a:lnTo>
                <a:lnTo>
                  <a:pt x="4694810" y="97616"/>
                </a:lnTo>
                <a:lnTo>
                  <a:pt x="4702118" y="95432"/>
                </a:lnTo>
                <a:lnTo>
                  <a:pt x="4706916" y="91066"/>
                </a:lnTo>
                <a:lnTo>
                  <a:pt x="4711714" y="86700"/>
                </a:lnTo>
                <a:lnTo>
                  <a:pt x="4714113" y="81514"/>
                </a:lnTo>
                <a:lnTo>
                  <a:pt x="4714113" y="69296"/>
                </a:lnTo>
                <a:lnTo>
                  <a:pt x="4711792" y="64741"/>
                </a:lnTo>
                <a:lnTo>
                  <a:pt x="4707148" y="61844"/>
                </a:lnTo>
                <a:lnTo>
                  <a:pt x="4704230" y="59997"/>
                </a:lnTo>
                <a:lnTo>
                  <a:pt x="4698480" y="58086"/>
                </a:lnTo>
                <a:lnTo>
                  <a:pt x="4689901" y="56113"/>
                </a:lnTo>
                <a:lnTo>
                  <a:pt x="4682007" y="54287"/>
                </a:lnTo>
                <a:lnTo>
                  <a:pt x="4678557" y="53489"/>
                </a:lnTo>
                <a:lnTo>
                  <a:pt x="4675948" y="52565"/>
                </a:lnTo>
                <a:lnTo>
                  <a:pt x="4674179" y="51516"/>
                </a:lnTo>
                <a:lnTo>
                  <a:pt x="4671127" y="49752"/>
                </a:lnTo>
                <a:lnTo>
                  <a:pt x="4669602" y="47401"/>
                </a:lnTo>
                <a:lnTo>
                  <a:pt x="4669569" y="27794"/>
                </a:lnTo>
                <a:lnTo>
                  <a:pt x="4664726" y="31741"/>
                </a:lnTo>
                <a:lnTo>
                  <a:pt x="4659883" y="35687"/>
                </a:lnTo>
                <a:lnTo>
                  <a:pt x="4657462" y="40852"/>
                </a:lnTo>
                <a:lnTo>
                  <a:pt x="4657462" y="52649"/>
                </a:lnTo>
                <a:lnTo>
                  <a:pt x="4660027" y="56890"/>
                </a:lnTo>
                <a:lnTo>
                  <a:pt x="4665157" y="59955"/>
                </a:lnTo>
                <a:lnTo>
                  <a:pt x="4668032" y="61718"/>
                </a:lnTo>
                <a:lnTo>
                  <a:pt x="4672499" y="63314"/>
                </a:lnTo>
                <a:lnTo>
                  <a:pt x="4678557" y="64741"/>
                </a:lnTo>
                <a:lnTo>
                  <a:pt x="4688043" y="67008"/>
                </a:lnTo>
                <a:lnTo>
                  <a:pt x="4693129" y="68226"/>
                </a:lnTo>
                <a:lnTo>
                  <a:pt x="4696535" y="69296"/>
                </a:lnTo>
                <a:lnTo>
                  <a:pt x="4698259" y="70220"/>
                </a:lnTo>
                <a:lnTo>
                  <a:pt x="4700957" y="71732"/>
                </a:lnTo>
                <a:lnTo>
                  <a:pt x="4702306" y="73936"/>
                </a:lnTo>
                <a:lnTo>
                  <a:pt x="4702306" y="80653"/>
                </a:lnTo>
                <a:lnTo>
                  <a:pt x="4700626" y="83477"/>
                </a:lnTo>
                <a:lnTo>
                  <a:pt x="4697264" y="85304"/>
                </a:lnTo>
                <a:lnTo>
                  <a:pt x="4693903" y="87130"/>
                </a:lnTo>
                <a:lnTo>
                  <a:pt x="4690011" y="88043"/>
                </a:lnTo>
                <a:lnTo>
                  <a:pt x="4678159" y="88043"/>
                </a:lnTo>
                <a:lnTo>
                  <a:pt x="4672941" y="86217"/>
                </a:lnTo>
                <a:close/>
              </a:path>
              <a:path w="6751971" h="123562">
                <a:moveTo>
                  <a:pt x="4678822" y="35520"/>
                </a:moveTo>
                <a:lnTo>
                  <a:pt x="4690100" y="35520"/>
                </a:lnTo>
                <a:lnTo>
                  <a:pt x="4694854" y="37010"/>
                </a:lnTo>
                <a:lnTo>
                  <a:pt x="4697596" y="39991"/>
                </a:lnTo>
                <a:lnTo>
                  <a:pt x="4699276" y="42090"/>
                </a:lnTo>
                <a:lnTo>
                  <a:pt x="4700227" y="44420"/>
                </a:lnTo>
                <a:lnTo>
                  <a:pt x="4700448" y="46981"/>
                </a:lnTo>
                <a:lnTo>
                  <a:pt x="4711726" y="46981"/>
                </a:lnTo>
                <a:lnTo>
                  <a:pt x="4711814" y="42615"/>
                </a:lnTo>
                <a:lnTo>
                  <a:pt x="4710376" y="38542"/>
                </a:lnTo>
                <a:lnTo>
                  <a:pt x="4707413" y="34764"/>
                </a:lnTo>
                <a:lnTo>
                  <a:pt x="4702682" y="28802"/>
                </a:lnTo>
                <a:lnTo>
                  <a:pt x="4694965" y="25821"/>
                </a:lnTo>
                <a:lnTo>
                  <a:pt x="4676081" y="25821"/>
                </a:lnTo>
                <a:lnTo>
                  <a:pt x="4669569" y="27794"/>
                </a:lnTo>
                <a:lnTo>
                  <a:pt x="4669602" y="41775"/>
                </a:lnTo>
                <a:lnTo>
                  <a:pt x="4670763" y="39613"/>
                </a:lnTo>
                <a:lnTo>
                  <a:pt x="4673085" y="37976"/>
                </a:lnTo>
                <a:lnTo>
                  <a:pt x="4675406" y="36338"/>
                </a:lnTo>
                <a:lnTo>
                  <a:pt x="4678822" y="35520"/>
                </a:lnTo>
                <a:close/>
              </a:path>
              <a:path w="6751971" h="123562">
                <a:moveTo>
                  <a:pt x="4777345" y="28786"/>
                </a:moveTo>
                <a:lnTo>
                  <a:pt x="4767050" y="36212"/>
                </a:lnTo>
                <a:lnTo>
                  <a:pt x="4770898" y="55925"/>
                </a:lnTo>
                <a:lnTo>
                  <a:pt x="4771119" y="50130"/>
                </a:lnTo>
                <a:lnTo>
                  <a:pt x="4773087" y="45355"/>
                </a:lnTo>
                <a:lnTo>
                  <a:pt x="4776802" y="41597"/>
                </a:lnTo>
                <a:lnTo>
                  <a:pt x="4780517" y="37839"/>
                </a:lnTo>
                <a:lnTo>
                  <a:pt x="4790298" y="26085"/>
                </a:lnTo>
                <a:lnTo>
                  <a:pt x="4777345" y="28786"/>
                </a:lnTo>
                <a:close/>
              </a:path>
              <a:path w="6751971" h="123562">
                <a:moveTo>
                  <a:pt x="4822640" y="64930"/>
                </a:moveTo>
                <a:lnTo>
                  <a:pt x="4822640" y="58129"/>
                </a:lnTo>
                <a:lnTo>
                  <a:pt x="4822286" y="53174"/>
                </a:lnTo>
                <a:lnTo>
                  <a:pt x="4821579" y="50068"/>
                </a:lnTo>
                <a:lnTo>
                  <a:pt x="4820783" y="45533"/>
                </a:lnTo>
                <a:lnTo>
                  <a:pt x="4819191" y="41565"/>
                </a:lnTo>
                <a:lnTo>
                  <a:pt x="4816803" y="38164"/>
                </a:lnTo>
                <a:lnTo>
                  <a:pt x="4814326" y="34596"/>
                </a:lnTo>
                <a:lnTo>
                  <a:pt x="4810721" y="31689"/>
                </a:lnTo>
                <a:lnTo>
                  <a:pt x="4805990" y="29442"/>
                </a:lnTo>
                <a:lnTo>
                  <a:pt x="4801258" y="27196"/>
                </a:lnTo>
                <a:lnTo>
                  <a:pt x="4796371" y="26073"/>
                </a:lnTo>
                <a:lnTo>
                  <a:pt x="4790298" y="26085"/>
                </a:lnTo>
                <a:lnTo>
                  <a:pt x="4780517" y="37839"/>
                </a:lnTo>
                <a:lnTo>
                  <a:pt x="4785116" y="35960"/>
                </a:lnTo>
                <a:lnTo>
                  <a:pt x="4798250" y="35960"/>
                </a:lnTo>
                <a:lnTo>
                  <a:pt x="4803712" y="38689"/>
                </a:lnTo>
                <a:lnTo>
                  <a:pt x="4806984" y="44147"/>
                </a:lnTo>
                <a:lnTo>
                  <a:pt x="4808753" y="47086"/>
                </a:lnTo>
                <a:lnTo>
                  <a:pt x="4809882" y="51012"/>
                </a:lnTo>
                <a:lnTo>
                  <a:pt x="4810368" y="55925"/>
                </a:lnTo>
                <a:lnTo>
                  <a:pt x="4770898" y="55925"/>
                </a:lnTo>
                <a:lnTo>
                  <a:pt x="4767050" y="36212"/>
                </a:lnTo>
                <a:lnTo>
                  <a:pt x="4765420" y="38130"/>
                </a:lnTo>
                <a:lnTo>
                  <a:pt x="4759677" y="49106"/>
                </a:lnTo>
                <a:lnTo>
                  <a:pt x="4757763" y="62600"/>
                </a:lnTo>
                <a:lnTo>
                  <a:pt x="4757807" y="64828"/>
                </a:lnTo>
                <a:lnTo>
                  <a:pt x="4760395" y="78137"/>
                </a:lnTo>
                <a:lnTo>
                  <a:pt x="4766984" y="88263"/>
                </a:lnTo>
                <a:lnTo>
                  <a:pt x="4773131" y="94372"/>
                </a:lnTo>
                <a:lnTo>
                  <a:pt x="4780627" y="97427"/>
                </a:lnTo>
                <a:lnTo>
                  <a:pt x="4793098" y="97427"/>
                </a:lnTo>
                <a:lnTo>
                  <a:pt x="4796349" y="97091"/>
                </a:lnTo>
                <a:lnTo>
                  <a:pt x="4799223" y="96419"/>
                </a:lnTo>
                <a:lnTo>
                  <a:pt x="4804575" y="95244"/>
                </a:lnTo>
                <a:lnTo>
                  <a:pt x="4809063" y="92976"/>
                </a:lnTo>
                <a:lnTo>
                  <a:pt x="4812690" y="89617"/>
                </a:lnTo>
                <a:lnTo>
                  <a:pt x="4814857" y="87686"/>
                </a:lnTo>
                <a:lnTo>
                  <a:pt x="4816814" y="85198"/>
                </a:lnTo>
                <a:lnTo>
                  <a:pt x="4818561" y="82154"/>
                </a:lnTo>
                <a:lnTo>
                  <a:pt x="4820307" y="79111"/>
                </a:lnTo>
                <a:lnTo>
                  <a:pt x="4821336" y="76350"/>
                </a:lnTo>
                <a:lnTo>
                  <a:pt x="4821645" y="73873"/>
                </a:lnTo>
                <a:lnTo>
                  <a:pt x="4809904" y="73873"/>
                </a:lnTo>
                <a:lnTo>
                  <a:pt x="4809019" y="76854"/>
                </a:lnTo>
                <a:lnTo>
                  <a:pt x="4807515" y="79478"/>
                </a:lnTo>
                <a:lnTo>
                  <a:pt x="4805393" y="81745"/>
                </a:lnTo>
                <a:lnTo>
                  <a:pt x="4801678" y="85650"/>
                </a:lnTo>
                <a:lnTo>
                  <a:pt x="4796702" y="87602"/>
                </a:lnTo>
                <a:lnTo>
                  <a:pt x="4783789" y="87602"/>
                </a:lnTo>
                <a:lnTo>
                  <a:pt x="4778858" y="85535"/>
                </a:lnTo>
                <a:lnTo>
                  <a:pt x="4775674" y="81399"/>
                </a:lnTo>
                <a:lnTo>
                  <a:pt x="4772490" y="77263"/>
                </a:lnTo>
                <a:lnTo>
                  <a:pt x="4770787" y="71774"/>
                </a:lnTo>
                <a:lnTo>
                  <a:pt x="4770566" y="64930"/>
                </a:lnTo>
                <a:lnTo>
                  <a:pt x="4822640" y="64930"/>
                </a:lnTo>
                <a:close/>
              </a:path>
              <a:path w="6751971" h="123562">
                <a:moveTo>
                  <a:pt x="4857445" y="26073"/>
                </a:moveTo>
                <a:lnTo>
                  <a:pt x="4854227" y="42478"/>
                </a:lnTo>
                <a:lnTo>
                  <a:pt x="4857920" y="38217"/>
                </a:lnTo>
                <a:lnTo>
                  <a:pt x="4866334" y="26073"/>
                </a:lnTo>
                <a:lnTo>
                  <a:pt x="4857445" y="26073"/>
                </a:lnTo>
                <a:close/>
              </a:path>
              <a:path w="6751971" h="123562">
                <a:moveTo>
                  <a:pt x="4836217" y="63041"/>
                </a:moveTo>
                <a:lnTo>
                  <a:pt x="4836257" y="65298"/>
                </a:lnTo>
                <a:lnTo>
                  <a:pt x="4838764" y="78938"/>
                </a:lnTo>
                <a:lnTo>
                  <a:pt x="4845172" y="88736"/>
                </a:lnTo>
                <a:lnTo>
                  <a:pt x="4851143" y="94362"/>
                </a:lnTo>
                <a:lnTo>
                  <a:pt x="4857909" y="97175"/>
                </a:lnTo>
                <a:lnTo>
                  <a:pt x="4870734" y="97175"/>
                </a:lnTo>
                <a:lnTo>
                  <a:pt x="4875123" y="96283"/>
                </a:lnTo>
                <a:lnTo>
                  <a:pt x="4878639" y="94498"/>
                </a:lnTo>
                <a:lnTo>
                  <a:pt x="4882155" y="92714"/>
                </a:lnTo>
                <a:lnTo>
                  <a:pt x="4884908" y="90310"/>
                </a:lnTo>
                <a:lnTo>
                  <a:pt x="4886898" y="87287"/>
                </a:lnTo>
                <a:lnTo>
                  <a:pt x="4886898" y="121925"/>
                </a:lnTo>
                <a:lnTo>
                  <a:pt x="4898905" y="121925"/>
                </a:lnTo>
                <a:lnTo>
                  <a:pt x="4898905" y="27584"/>
                </a:lnTo>
                <a:lnTo>
                  <a:pt x="4887562" y="27584"/>
                </a:lnTo>
                <a:lnTo>
                  <a:pt x="4887562" y="36968"/>
                </a:lnTo>
                <a:lnTo>
                  <a:pt x="4885527" y="34029"/>
                </a:lnTo>
                <a:lnTo>
                  <a:pt x="4883404" y="31804"/>
                </a:lnTo>
                <a:lnTo>
                  <a:pt x="4881193" y="30292"/>
                </a:lnTo>
                <a:lnTo>
                  <a:pt x="4877169" y="27479"/>
                </a:lnTo>
                <a:lnTo>
                  <a:pt x="4872215" y="26073"/>
                </a:lnTo>
                <a:lnTo>
                  <a:pt x="4866334" y="26073"/>
                </a:lnTo>
                <a:lnTo>
                  <a:pt x="4857920" y="38217"/>
                </a:lnTo>
                <a:lnTo>
                  <a:pt x="4862354" y="36086"/>
                </a:lnTo>
                <a:lnTo>
                  <a:pt x="4875665" y="36086"/>
                </a:lnTo>
                <a:lnTo>
                  <a:pt x="4881348" y="39424"/>
                </a:lnTo>
                <a:lnTo>
                  <a:pt x="4884576" y="46100"/>
                </a:lnTo>
                <a:lnTo>
                  <a:pt x="4886478" y="50005"/>
                </a:lnTo>
                <a:lnTo>
                  <a:pt x="4887429" y="54875"/>
                </a:lnTo>
                <a:lnTo>
                  <a:pt x="4887429" y="67051"/>
                </a:lnTo>
                <a:lnTo>
                  <a:pt x="4886567" y="72256"/>
                </a:lnTo>
                <a:lnTo>
                  <a:pt x="4884841" y="76329"/>
                </a:lnTo>
                <a:lnTo>
                  <a:pt x="4881701" y="83719"/>
                </a:lnTo>
                <a:lnTo>
                  <a:pt x="4875975" y="87413"/>
                </a:lnTo>
                <a:lnTo>
                  <a:pt x="4859789" y="87413"/>
                </a:lnTo>
                <a:lnTo>
                  <a:pt x="4854327" y="83908"/>
                </a:lnTo>
                <a:lnTo>
                  <a:pt x="4851275" y="76896"/>
                </a:lnTo>
                <a:lnTo>
                  <a:pt x="4849551" y="72949"/>
                </a:lnTo>
                <a:lnTo>
                  <a:pt x="4848688" y="68058"/>
                </a:lnTo>
                <a:lnTo>
                  <a:pt x="4848688" y="53321"/>
                </a:lnTo>
                <a:lnTo>
                  <a:pt x="4850534" y="46740"/>
                </a:lnTo>
                <a:lnTo>
                  <a:pt x="4854227" y="42478"/>
                </a:lnTo>
                <a:lnTo>
                  <a:pt x="4857445" y="26073"/>
                </a:lnTo>
                <a:lnTo>
                  <a:pt x="4850203" y="29537"/>
                </a:lnTo>
                <a:lnTo>
                  <a:pt x="4844608" y="36464"/>
                </a:lnTo>
                <a:lnTo>
                  <a:pt x="4843187" y="38351"/>
                </a:lnTo>
                <a:lnTo>
                  <a:pt x="4837960" y="49493"/>
                </a:lnTo>
                <a:lnTo>
                  <a:pt x="4836217" y="63041"/>
                </a:lnTo>
                <a:close/>
              </a:path>
              <a:path w="6751971" h="123562">
                <a:moveTo>
                  <a:pt x="4932184" y="27584"/>
                </a:moveTo>
                <a:lnTo>
                  <a:pt x="4919978" y="27584"/>
                </a:lnTo>
                <a:lnTo>
                  <a:pt x="4919978" y="79184"/>
                </a:lnTo>
                <a:lnTo>
                  <a:pt x="4920973" y="83782"/>
                </a:lnTo>
                <a:lnTo>
                  <a:pt x="4922963" y="87224"/>
                </a:lnTo>
                <a:lnTo>
                  <a:pt x="4926633" y="93649"/>
                </a:lnTo>
                <a:lnTo>
                  <a:pt x="4933533" y="96860"/>
                </a:lnTo>
                <a:lnTo>
                  <a:pt x="4933909" y="80800"/>
                </a:lnTo>
                <a:lnTo>
                  <a:pt x="4932759" y="78617"/>
                </a:lnTo>
                <a:lnTo>
                  <a:pt x="4932184" y="75805"/>
                </a:lnTo>
                <a:lnTo>
                  <a:pt x="4932184" y="27584"/>
                </a:lnTo>
                <a:close/>
              </a:path>
              <a:path w="6751971" h="123562">
                <a:moveTo>
                  <a:pt x="4939990" y="86846"/>
                </a:moveTo>
                <a:lnTo>
                  <a:pt x="4936031" y="84832"/>
                </a:lnTo>
                <a:lnTo>
                  <a:pt x="4933909" y="80800"/>
                </a:lnTo>
                <a:lnTo>
                  <a:pt x="4933533" y="96860"/>
                </a:lnTo>
                <a:lnTo>
                  <a:pt x="4950161" y="96860"/>
                </a:lnTo>
                <a:lnTo>
                  <a:pt x="4955689" y="95097"/>
                </a:lnTo>
                <a:lnTo>
                  <a:pt x="4960244" y="91570"/>
                </a:lnTo>
                <a:lnTo>
                  <a:pt x="4962544" y="89806"/>
                </a:lnTo>
                <a:lnTo>
                  <a:pt x="4964467" y="87645"/>
                </a:lnTo>
                <a:lnTo>
                  <a:pt x="4966015" y="85083"/>
                </a:lnTo>
                <a:lnTo>
                  <a:pt x="4965883" y="95033"/>
                </a:lnTo>
                <a:lnTo>
                  <a:pt x="4977160" y="95033"/>
                </a:lnTo>
                <a:lnTo>
                  <a:pt x="4977160" y="27584"/>
                </a:lnTo>
                <a:lnTo>
                  <a:pt x="4965219" y="27584"/>
                </a:lnTo>
                <a:lnTo>
                  <a:pt x="4965219" y="67302"/>
                </a:lnTo>
                <a:lnTo>
                  <a:pt x="4964401" y="72487"/>
                </a:lnTo>
                <a:lnTo>
                  <a:pt x="4962765" y="76266"/>
                </a:lnTo>
                <a:lnTo>
                  <a:pt x="4959758" y="83320"/>
                </a:lnTo>
                <a:lnTo>
                  <a:pt x="4954097" y="86846"/>
                </a:lnTo>
                <a:lnTo>
                  <a:pt x="4939990" y="86846"/>
                </a:lnTo>
                <a:close/>
              </a:path>
              <a:path w="6751971" h="123562">
                <a:moveTo>
                  <a:pt x="4998233" y="66232"/>
                </a:moveTo>
                <a:lnTo>
                  <a:pt x="4996177" y="71081"/>
                </a:lnTo>
                <a:lnTo>
                  <a:pt x="4996177" y="83047"/>
                </a:lnTo>
                <a:lnTo>
                  <a:pt x="4998266" y="87801"/>
                </a:lnTo>
                <a:lnTo>
                  <a:pt x="5002445" y="91601"/>
                </a:lnTo>
                <a:lnTo>
                  <a:pt x="5006624" y="95401"/>
                </a:lnTo>
                <a:lnTo>
                  <a:pt x="5012009" y="97301"/>
                </a:lnTo>
                <a:lnTo>
                  <a:pt x="5009908" y="82942"/>
                </a:lnTo>
                <a:lnTo>
                  <a:pt x="5008648" y="80360"/>
                </a:lnTo>
                <a:lnTo>
                  <a:pt x="5008648" y="72760"/>
                </a:lnTo>
                <a:lnTo>
                  <a:pt x="5010483" y="69612"/>
                </a:lnTo>
                <a:lnTo>
                  <a:pt x="5014154" y="67638"/>
                </a:lnTo>
                <a:lnTo>
                  <a:pt x="5016320" y="66463"/>
                </a:lnTo>
                <a:lnTo>
                  <a:pt x="5019571" y="65602"/>
                </a:lnTo>
                <a:lnTo>
                  <a:pt x="5023905" y="65057"/>
                </a:lnTo>
                <a:lnTo>
                  <a:pt x="5031136" y="64175"/>
                </a:lnTo>
                <a:lnTo>
                  <a:pt x="5035602" y="63503"/>
                </a:lnTo>
                <a:lnTo>
                  <a:pt x="5037902" y="62915"/>
                </a:lnTo>
                <a:lnTo>
                  <a:pt x="5040201" y="62327"/>
                </a:lnTo>
                <a:lnTo>
                  <a:pt x="5043541" y="60711"/>
                </a:lnTo>
                <a:lnTo>
                  <a:pt x="5043541" y="76812"/>
                </a:lnTo>
                <a:lnTo>
                  <a:pt x="5040224" y="81829"/>
                </a:lnTo>
                <a:lnTo>
                  <a:pt x="5033657" y="93963"/>
                </a:lnTo>
                <a:lnTo>
                  <a:pt x="5038212" y="91738"/>
                </a:lnTo>
                <a:lnTo>
                  <a:pt x="5041705" y="89114"/>
                </a:lnTo>
                <a:lnTo>
                  <a:pt x="5044138" y="86091"/>
                </a:lnTo>
                <a:lnTo>
                  <a:pt x="5043872" y="42678"/>
                </a:lnTo>
                <a:lnTo>
                  <a:pt x="5043872" y="48430"/>
                </a:lnTo>
                <a:lnTo>
                  <a:pt x="5043076" y="50887"/>
                </a:lnTo>
                <a:lnTo>
                  <a:pt x="5040312" y="53826"/>
                </a:lnTo>
                <a:lnTo>
                  <a:pt x="5037570" y="54161"/>
                </a:lnTo>
                <a:lnTo>
                  <a:pt x="5018532" y="56428"/>
                </a:lnTo>
                <a:lnTo>
                  <a:pt x="5011854" y="57226"/>
                </a:lnTo>
                <a:lnTo>
                  <a:pt x="5006459" y="59346"/>
                </a:lnTo>
                <a:lnTo>
                  <a:pt x="5002346" y="62789"/>
                </a:lnTo>
                <a:lnTo>
                  <a:pt x="4998233" y="66232"/>
                </a:lnTo>
                <a:close/>
              </a:path>
              <a:path w="6751971" h="123562">
                <a:moveTo>
                  <a:pt x="5056244" y="86280"/>
                </a:moveTo>
                <a:lnTo>
                  <a:pt x="5055481" y="83446"/>
                </a:lnTo>
                <a:lnTo>
                  <a:pt x="5055481" y="38207"/>
                </a:lnTo>
                <a:lnTo>
                  <a:pt x="5052894" y="33504"/>
                </a:lnTo>
                <a:lnTo>
                  <a:pt x="5047720" y="30482"/>
                </a:lnTo>
                <a:lnTo>
                  <a:pt x="5042502" y="27459"/>
                </a:lnTo>
                <a:lnTo>
                  <a:pt x="5035713" y="25947"/>
                </a:lnTo>
                <a:lnTo>
                  <a:pt x="5020146" y="25947"/>
                </a:lnTo>
                <a:lnTo>
                  <a:pt x="5013811" y="27574"/>
                </a:lnTo>
                <a:lnTo>
                  <a:pt x="5008349" y="30828"/>
                </a:lnTo>
                <a:lnTo>
                  <a:pt x="5002888" y="34082"/>
                </a:lnTo>
                <a:lnTo>
                  <a:pt x="5000046" y="39865"/>
                </a:lnTo>
                <a:lnTo>
                  <a:pt x="4999825" y="48178"/>
                </a:lnTo>
                <a:lnTo>
                  <a:pt x="5010970" y="48178"/>
                </a:lnTo>
                <a:lnTo>
                  <a:pt x="5011411" y="44693"/>
                </a:lnTo>
                <a:lnTo>
                  <a:pt x="5012363" y="42069"/>
                </a:lnTo>
                <a:lnTo>
                  <a:pt x="5013822" y="40306"/>
                </a:lnTo>
                <a:lnTo>
                  <a:pt x="5016431" y="37115"/>
                </a:lnTo>
                <a:lnTo>
                  <a:pt x="5020854" y="35520"/>
                </a:lnTo>
                <a:lnTo>
                  <a:pt x="5032485" y="35520"/>
                </a:lnTo>
                <a:lnTo>
                  <a:pt x="5036631" y="36391"/>
                </a:lnTo>
                <a:lnTo>
                  <a:pt x="5039527" y="38134"/>
                </a:lnTo>
                <a:lnTo>
                  <a:pt x="5042424" y="39876"/>
                </a:lnTo>
                <a:lnTo>
                  <a:pt x="5043872" y="42678"/>
                </a:lnTo>
                <a:lnTo>
                  <a:pt x="5044138" y="86091"/>
                </a:lnTo>
                <a:lnTo>
                  <a:pt x="5044536" y="88778"/>
                </a:lnTo>
                <a:lnTo>
                  <a:pt x="5046194" y="92326"/>
                </a:lnTo>
                <a:lnTo>
                  <a:pt x="5048052" y="95097"/>
                </a:lnTo>
                <a:lnTo>
                  <a:pt x="5051036" y="96482"/>
                </a:lnTo>
                <a:lnTo>
                  <a:pt x="5056830" y="96482"/>
                </a:lnTo>
                <a:lnTo>
                  <a:pt x="5060103" y="96167"/>
                </a:lnTo>
                <a:lnTo>
                  <a:pt x="5063375" y="95349"/>
                </a:lnTo>
                <a:lnTo>
                  <a:pt x="5063375" y="86973"/>
                </a:lnTo>
                <a:lnTo>
                  <a:pt x="5061916" y="87193"/>
                </a:lnTo>
                <a:lnTo>
                  <a:pt x="5059461" y="87350"/>
                </a:lnTo>
                <a:lnTo>
                  <a:pt x="5056244" y="86280"/>
                </a:lnTo>
                <a:close/>
              </a:path>
              <a:path w="6751971" h="123562">
                <a:moveTo>
                  <a:pt x="5040224" y="81829"/>
                </a:moveTo>
                <a:lnTo>
                  <a:pt x="5033590" y="84894"/>
                </a:lnTo>
                <a:lnTo>
                  <a:pt x="5029654" y="86742"/>
                </a:lnTo>
                <a:lnTo>
                  <a:pt x="5025585" y="87665"/>
                </a:lnTo>
                <a:lnTo>
                  <a:pt x="5017934" y="87665"/>
                </a:lnTo>
                <a:lnTo>
                  <a:pt x="5014950" y="86721"/>
                </a:lnTo>
                <a:lnTo>
                  <a:pt x="5012429" y="84831"/>
                </a:lnTo>
                <a:lnTo>
                  <a:pt x="5009908" y="82942"/>
                </a:lnTo>
                <a:lnTo>
                  <a:pt x="5012009" y="97301"/>
                </a:lnTo>
                <a:lnTo>
                  <a:pt x="5024082" y="97301"/>
                </a:lnTo>
                <a:lnTo>
                  <a:pt x="5029101" y="96188"/>
                </a:lnTo>
                <a:lnTo>
                  <a:pt x="5033657" y="93963"/>
                </a:lnTo>
                <a:lnTo>
                  <a:pt x="5040224" y="81829"/>
                </a:lnTo>
                <a:close/>
              </a:path>
              <a:path w="6751971" h="123562">
                <a:moveTo>
                  <a:pt x="5079075" y="2520"/>
                </a:moveTo>
                <a:lnTo>
                  <a:pt x="5079075" y="95034"/>
                </a:lnTo>
                <a:lnTo>
                  <a:pt x="5091016" y="95034"/>
                </a:lnTo>
                <a:lnTo>
                  <a:pt x="5091016" y="2520"/>
                </a:lnTo>
                <a:lnTo>
                  <a:pt x="5079075" y="2520"/>
                </a:lnTo>
                <a:close/>
              </a:path>
              <a:path w="6751971" h="123562">
                <a:moveTo>
                  <a:pt x="5161133" y="27584"/>
                </a:moveTo>
                <a:lnTo>
                  <a:pt x="5161133" y="8754"/>
                </a:lnTo>
                <a:lnTo>
                  <a:pt x="5149060" y="8754"/>
                </a:lnTo>
                <a:lnTo>
                  <a:pt x="5149060" y="27584"/>
                </a:lnTo>
                <a:lnTo>
                  <a:pt x="5139441" y="27584"/>
                </a:lnTo>
                <a:lnTo>
                  <a:pt x="5139441" y="36843"/>
                </a:lnTo>
                <a:lnTo>
                  <a:pt x="5149060" y="36843"/>
                </a:lnTo>
                <a:lnTo>
                  <a:pt x="5149060" y="85818"/>
                </a:lnTo>
                <a:lnTo>
                  <a:pt x="5150055" y="89334"/>
                </a:lnTo>
                <a:lnTo>
                  <a:pt x="5152045" y="92042"/>
                </a:lnTo>
                <a:lnTo>
                  <a:pt x="5154035" y="94750"/>
                </a:lnTo>
                <a:lnTo>
                  <a:pt x="5157816" y="96104"/>
                </a:lnTo>
                <a:lnTo>
                  <a:pt x="5161133" y="83215"/>
                </a:lnTo>
                <a:lnTo>
                  <a:pt x="5161133" y="36843"/>
                </a:lnTo>
                <a:lnTo>
                  <a:pt x="5172476" y="36843"/>
                </a:lnTo>
                <a:lnTo>
                  <a:pt x="5172476" y="27584"/>
                </a:lnTo>
                <a:lnTo>
                  <a:pt x="5161133" y="27584"/>
                </a:lnTo>
                <a:close/>
              </a:path>
              <a:path w="6751971" h="123562">
                <a:moveTo>
                  <a:pt x="5166131" y="86280"/>
                </a:moveTo>
                <a:lnTo>
                  <a:pt x="5163654" y="85587"/>
                </a:lnTo>
                <a:lnTo>
                  <a:pt x="5161133" y="83215"/>
                </a:lnTo>
                <a:lnTo>
                  <a:pt x="5163389" y="96104"/>
                </a:lnTo>
                <a:lnTo>
                  <a:pt x="5166717" y="96020"/>
                </a:lnTo>
                <a:lnTo>
                  <a:pt x="5169680" y="95685"/>
                </a:lnTo>
                <a:lnTo>
                  <a:pt x="5172476" y="95034"/>
                </a:lnTo>
                <a:lnTo>
                  <a:pt x="5172476" y="86091"/>
                </a:lnTo>
                <a:lnTo>
                  <a:pt x="5168873" y="86280"/>
                </a:lnTo>
                <a:lnTo>
                  <a:pt x="5166131" y="86280"/>
                </a:lnTo>
                <a:close/>
              </a:path>
              <a:path w="6751971" h="123562">
                <a:moveTo>
                  <a:pt x="5233639" y="86847"/>
                </a:moveTo>
                <a:lnTo>
                  <a:pt x="5235226" y="84662"/>
                </a:lnTo>
                <a:lnTo>
                  <a:pt x="5240305" y="73425"/>
                </a:lnTo>
                <a:lnTo>
                  <a:pt x="5241997" y="59892"/>
                </a:lnTo>
                <a:lnTo>
                  <a:pt x="5241953" y="57614"/>
                </a:lnTo>
                <a:lnTo>
                  <a:pt x="5239289" y="44193"/>
                </a:lnTo>
                <a:lnTo>
                  <a:pt x="5232511" y="34323"/>
                </a:lnTo>
                <a:lnTo>
                  <a:pt x="5226187" y="28529"/>
                </a:lnTo>
                <a:lnTo>
                  <a:pt x="5218448" y="25632"/>
                </a:lnTo>
                <a:lnTo>
                  <a:pt x="5208131" y="25647"/>
                </a:lnTo>
                <a:lnTo>
                  <a:pt x="5195064" y="28348"/>
                </a:lnTo>
                <a:lnTo>
                  <a:pt x="5184882" y="35709"/>
                </a:lnTo>
                <a:lnTo>
                  <a:pt x="5189724" y="48745"/>
                </a:lnTo>
                <a:lnTo>
                  <a:pt x="5193041" y="43455"/>
                </a:lnTo>
                <a:lnTo>
                  <a:pt x="5196358" y="38165"/>
                </a:lnTo>
                <a:lnTo>
                  <a:pt x="5201665" y="35520"/>
                </a:lnTo>
                <a:lnTo>
                  <a:pt x="5217188" y="35520"/>
                </a:lnTo>
                <a:lnTo>
                  <a:pt x="5222981" y="38627"/>
                </a:lnTo>
                <a:lnTo>
                  <a:pt x="5226342" y="44840"/>
                </a:lnTo>
                <a:lnTo>
                  <a:pt x="5228464" y="48787"/>
                </a:lnTo>
                <a:lnTo>
                  <a:pt x="5229526" y="53909"/>
                </a:lnTo>
                <a:lnTo>
                  <a:pt x="5229526" y="67176"/>
                </a:lnTo>
                <a:lnTo>
                  <a:pt x="5228056" y="73506"/>
                </a:lnTo>
                <a:lnTo>
                  <a:pt x="5225115" y="79195"/>
                </a:lnTo>
                <a:lnTo>
                  <a:pt x="5224174" y="94305"/>
                </a:lnTo>
                <a:lnTo>
                  <a:pt x="5233639" y="86847"/>
                </a:lnTo>
                <a:close/>
              </a:path>
              <a:path w="6751971" h="123562">
                <a:moveTo>
                  <a:pt x="5225115" y="79195"/>
                </a:moveTo>
                <a:lnTo>
                  <a:pt x="5222174" y="84884"/>
                </a:lnTo>
                <a:lnTo>
                  <a:pt x="5216745" y="87728"/>
                </a:lnTo>
                <a:lnTo>
                  <a:pt x="5201621" y="87728"/>
                </a:lnTo>
                <a:lnTo>
                  <a:pt x="5196358" y="85335"/>
                </a:lnTo>
                <a:lnTo>
                  <a:pt x="5193041" y="80549"/>
                </a:lnTo>
                <a:lnTo>
                  <a:pt x="5189724" y="75762"/>
                </a:lnTo>
                <a:lnTo>
                  <a:pt x="5188066" y="69780"/>
                </a:lnTo>
                <a:lnTo>
                  <a:pt x="5188066" y="55126"/>
                </a:lnTo>
                <a:lnTo>
                  <a:pt x="5189724" y="48745"/>
                </a:lnTo>
                <a:lnTo>
                  <a:pt x="5184882" y="35709"/>
                </a:lnTo>
                <a:lnTo>
                  <a:pt x="5182979" y="38026"/>
                </a:lnTo>
                <a:lnTo>
                  <a:pt x="5177590" y="49038"/>
                </a:lnTo>
                <a:lnTo>
                  <a:pt x="5175794" y="62789"/>
                </a:lnTo>
                <a:lnTo>
                  <a:pt x="5175814" y="64337"/>
                </a:lnTo>
                <a:lnTo>
                  <a:pt x="5178167" y="77665"/>
                </a:lnTo>
                <a:lnTo>
                  <a:pt x="5184417" y="88075"/>
                </a:lnTo>
                <a:lnTo>
                  <a:pt x="5190166" y="94351"/>
                </a:lnTo>
                <a:lnTo>
                  <a:pt x="5197928" y="97490"/>
                </a:lnTo>
                <a:lnTo>
                  <a:pt x="5210926" y="97396"/>
                </a:lnTo>
                <a:lnTo>
                  <a:pt x="5224174" y="94305"/>
                </a:lnTo>
                <a:lnTo>
                  <a:pt x="5225115" y="79195"/>
                </a:lnTo>
                <a:close/>
              </a:path>
              <a:path w="6751971" h="123562">
                <a:moveTo>
                  <a:pt x="5308312" y="27584"/>
                </a:moveTo>
                <a:lnTo>
                  <a:pt x="5308312" y="8754"/>
                </a:lnTo>
                <a:lnTo>
                  <a:pt x="5296239" y="8754"/>
                </a:lnTo>
                <a:lnTo>
                  <a:pt x="5296239" y="27584"/>
                </a:lnTo>
                <a:lnTo>
                  <a:pt x="5286619" y="27584"/>
                </a:lnTo>
                <a:lnTo>
                  <a:pt x="5286619" y="36843"/>
                </a:lnTo>
                <a:lnTo>
                  <a:pt x="5296239" y="36843"/>
                </a:lnTo>
                <a:lnTo>
                  <a:pt x="5296239" y="85818"/>
                </a:lnTo>
                <a:lnTo>
                  <a:pt x="5297234" y="89334"/>
                </a:lnTo>
                <a:lnTo>
                  <a:pt x="5299223" y="92042"/>
                </a:lnTo>
                <a:lnTo>
                  <a:pt x="5301214" y="94750"/>
                </a:lnTo>
                <a:lnTo>
                  <a:pt x="5304995" y="96104"/>
                </a:lnTo>
                <a:lnTo>
                  <a:pt x="5308312" y="83215"/>
                </a:lnTo>
                <a:lnTo>
                  <a:pt x="5308312" y="36843"/>
                </a:lnTo>
                <a:lnTo>
                  <a:pt x="5319655" y="36843"/>
                </a:lnTo>
                <a:lnTo>
                  <a:pt x="5319655" y="27584"/>
                </a:lnTo>
                <a:lnTo>
                  <a:pt x="5308312" y="27584"/>
                </a:lnTo>
                <a:close/>
              </a:path>
              <a:path w="6751971" h="123562">
                <a:moveTo>
                  <a:pt x="5313309" y="86280"/>
                </a:moveTo>
                <a:lnTo>
                  <a:pt x="5310833" y="85587"/>
                </a:lnTo>
                <a:lnTo>
                  <a:pt x="5308312" y="83215"/>
                </a:lnTo>
                <a:lnTo>
                  <a:pt x="5310567" y="96104"/>
                </a:lnTo>
                <a:lnTo>
                  <a:pt x="5313895" y="96020"/>
                </a:lnTo>
                <a:lnTo>
                  <a:pt x="5316858" y="95685"/>
                </a:lnTo>
                <a:lnTo>
                  <a:pt x="5319655" y="95034"/>
                </a:lnTo>
                <a:lnTo>
                  <a:pt x="5319655" y="86091"/>
                </a:lnTo>
                <a:lnTo>
                  <a:pt x="5316051" y="86280"/>
                </a:lnTo>
                <a:lnTo>
                  <a:pt x="5313309" y="86280"/>
                </a:lnTo>
                <a:close/>
              </a:path>
              <a:path w="6751971" h="123562">
                <a:moveTo>
                  <a:pt x="5369297" y="37934"/>
                </a:moveTo>
                <a:lnTo>
                  <a:pt x="5371464" y="41629"/>
                </a:lnTo>
                <a:lnTo>
                  <a:pt x="5372790" y="43938"/>
                </a:lnTo>
                <a:lnTo>
                  <a:pt x="5373454" y="47569"/>
                </a:lnTo>
                <a:lnTo>
                  <a:pt x="5373454" y="95034"/>
                </a:lnTo>
                <a:lnTo>
                  <a:pt x="5385726" y="95034"/>
                </a:lnTo>
                <a:lnTo>
                  <a:pt x="5385726" y="45134"/>
                </a:lnTo>
                <a:lnTo>
                  <a:pt x="5384731" y="39949"/>
                </a:lnTo>
                <a:lnTo>
                  <a:pt x="5382742" y="36212"/>
                </a:lnTo>
                <a:lnTo>
                  <a:pt x="5379071" y="29369"/>
                </a:lnTo>
                <a:lnTo>
                  <a:pt x="5372083" y="25947"/>
                </a:lnTo>
                <a:lnTo>
                  <a:pt x="5356029" y="25947"/>
                </a:lnTo>
                <a:lnTo>
                  <a:pt x="5351232" y="27144"/>
                </a:lnTo>
                <a:lnTo>
                  <a:pt x="5347384" y="29537"/>
                </a:lnTo>
                <a:lnTo>
                  <a:pt x="5345128" y="30922"/>
                </a:lnTo>
                <a:lnTo>
                  <a:pt x="5342585" y="33315"/>
                </a:lnTo>
                <a:lnTo>
                  <a:pt x="5339755" y="36717"/>
                </a:lnTo>
                <a:lnTo>
                  <a:pt x="5339755" y="2204"/>
                </a:lnTo>
                <a:lnTo>
                  <a:pt x="5327815" y="2204"/>
                </a:lnTo>
                <a:lnTo>
                  <a:pt x="5327815" y="95034"/>
                </a:lnTo>
                <a:lnTo>
                  <a:pt x="5339755" y="95034"/>
                </a:lnTo>
                <a:lnTo>
                  <a:pt x="5339755" y="50278"/>
                </a:lnTo>
                <a:lnTo>
                  <a:pt x="5341767" y="44169"/>
                </a:lnTo>
                <a:lnTo>
                  <a:pt x="5345792" y="40936"/>
                </a:lnTo>
                <a:lnTo>
                  <a:pt x="5349816" y="37703"/>
                </a:lnTo>
                <a:lnTo>
                  <a:pt x="5354305" y="36087"/>
                </a:lnTo>
                <a:lnTo>
                  <a:pt x="5365228" y="36087"/>
                </a:lnTo>
                <a:lnTo>
                  <a:pt x="5369297" y="37934"/>
                </a:lnTo>
                <a:close/>
              </a:path>
              <a:path w="6751971" h="123562">
                <a:moveTo>
                  <a:pt x="5422666" y="28787"/>
                </a:moveTo>
                <a:lnTo>
                  <a:pt x="5412372" y="36212"/>
                </a:lnTo>
                <a:lnTo>
                  <a:pt x="5416219" y="55925"/>
                </a:lnTo>
                <a:lnTo>
                  <a:pt x="5416440" y="50131"/>
                </a:lnTo>
                <a:lnTo>
                  <a:pt x="5418408" y="45355"/>
                </a:lnTo>
                <a:lnTo>
                  <a:pt x="5422123" y="41597"/>
                </a:lnTo>
                <a:lnTo>
                  <a:pt x="5425838" y="37839"/>
                </a:lnTo>
                <a:lnTo>
                  <a:pt x="5435619" y="26085"/>
                </a:lnTo>
                <a:lnTo>
                  <a:pt x="5422666" y="28787"/>
                </a:lnTo>
                <a:close/>
              </a:path>
              <a:path w="6751971" h="123562">
                <a:moveTo>
                  <a:pt x="5467961" y="64931"/>
                </a:moveTo>
                <a:lnTo>
                  <a:pt x="5467961" y="58129"/>
                </a:lnTo>
                <a:lnTo>
                  <a:pt x="5467607" y="53174"/>
                </a:lnTo>
                <a:lnTo>
                  <a:pt x="5466900" y="50068"/>
                </a:lnTo>
                <a:lnTo>
                  <a:pt x="5466104" y="45533"/>
                </a:lnTo>
                <a:lnTo>
                  <a:pt x="5464512" y="41566"/>
                </a:lnTo>
                <a:lnTo>
                  <a:pt x="5462124" y="38165"/>
                </a:lnTo>
                <a:lnTo>
                  <a:pt x="5459647" y="34596"/>
                </a:lnTo>
                <a:lnTo>
                  <a:pt x="5456043" y="31689"/>
                </a:lnTo>
                <a:lnTo>
                  <a:pt x="5451311" y="29443"/>
                </a:lnTo>
                <a:lnTo>
                  <a:pt x="5446579" y="27196"/>
                </a:lnTo>
                <a:lnTo>
                  <a:pt x="5441692" y="26073"/>
                </a:lnTo>
                <a:lnTo>
                  <a:pt x="5435619" y="26085"/>
                </a:lnTo>
                <a:lnTo>
                  <a:pt x="5425838" y="37839"/>
                </a:lnTo>
                <a:lnTo>
                  <a:pt x="5430437" y="35961"/>
                </a:lnTo>
                <a:lnTo>
                  <a:pt x="5443572" y="35961"/>
                </a:lnTo>
                <a:lnTo>
                  <a:pt x="5449034" y="38690"/>
                </a:lnTo>
                <a:lnTo>
                  <a:pt x="5452306" y="44148"/>
                </a:lnTo>
                <a:lnTo>
                  <a:pt x="5454075" y="47087"/>
                </a:lnTo>
                <a:lnTo>
                  <a:pt x="5455203" y="51013"/>
                </a:lnTo>
                <a:lnTo>
                  <a:pt x="5455689" y="55925"/>
                </a:lnTo>
                <a:lnTo>
                  <a:pt x="5416219" y="55925"/>
                </a:lnTo>
                <a:lnTo>
                  <a:pt x="5412372" y="36212"/>
                </a:lnTo>
                <a:lnTo>
                  <a:pt x="5410741" y="38130"/>
                </a:lnTo>
                <a:lnTo>
                  <a:pt x="5404999" y="49106"/>
                </a:lnTo>
                <a:lnTo>
                  <a:pt x="5403085" y="62600"/>
                </a:lnTo>
                <a:lnTo>
                  <a:pt x="5403128" y="64828"/>
                </a:lnTo>
                <a:lnTo>
                  <a:pt x="5405717" y="78137"/>
                </a:lnTo>
                <a:lnTo>
                  <a:pt x="5412305" y="88264"/>
                </a:lnTo>
                <a:lnTo>
                  <a:pt x="5418453" y="94372"/>
                </a:lnTo>
                <a:lnTo>
                  <a:pt x="5425948" y="97427"/>
                </a:lnTo>
                <a:lnTo>
                  <a:pt x="5438419" y="97427"/>
                </a:lnTo>
                <a:lnTo>
                  <a:pt x="5441670" y="97091"/>
                </a:lnTo>
                <a:lnTo>
                  <a:pt x="5444545" y="96419"/>
                </a:lnTo>
                <a:lnTo>
                  <a:pt x="5449896" y="95244"/>
                </a:lnTo>
                <a:lnTo>
                  <a:pt x="5454384" y="92977"/>
                </a:lnTo>
                <a:lnTo>
                  <a:pt x="5458011" y="89618"/>
                </a:lnTo>
                <a:lnTo>
                  <a:pt x="5460178" y="87686"/>
                </a:lnTo>
                <a:lnTo>
                  <a:pt x="5462135" y="85199"/>
                </a:lnTo>
                <a:lnTo>
                  <a:pt x="5463882" y="82155"/>
                </a:lnTo>
                <a:lnTo>
                  <a:pt x="5465628" y="79111"/>
                </a:lnTo>
                <a:lnTo>
                  <a:pt x="5466657" y="76350"/>
                </a:lnTo>
                <a:lnTo>
                  <a:pt x="5466966" y="73873"/>
                </a:lnTo>
                <a:lnTo>
                  <a:pt x="5455225" y="73873"/>
                </a:lnTo>
                <a:lnTo>
                  <a:pt x="5454340" y="76854"/>
                </a:lnTo>
                <a:lnTo>
                  <a:pt x="5452837" y="79479"/>
                </a:lnTo>
                <a:lnTo>
                  <a:pt x="5450714" y="81745"/>
                </a:lnTo>
                <a:lnTo>
                  <a:pt x="5446999" y="85650"/>
                </a:lnTo>
                <a:lnTo>
                  <a:pt x="5442024" y="87602"/>
                </a:lnTo>
                <a:lnTo>
                  <a:pt x="5429110" y="87602"/>
                </a:lnTo>
                <a:lnTo>
                  <a:pt x="5424180" y="85535"/>
                </a:lnTo>
                <a:lnTo>
                  <a:pt x="5420995" y="81399"/>
                </a:lnTo>
                <a:lnTo>
                  <a:pt x="5417811" y="77263"/>
                </a:lnTo>
                <a:lnTo>
                  <a:pt x="5416109" y="71774"/>
                </a:lnTo>
                <a:lnTo>
                  <a:pt x="5415887" y="64931"/>
                </a:lnTo>
                <a:lnTo>
                  <a:pt x="5467961" y="64931"/>
                </a:lnTo>
                <a:close/>
              </a:path>
              <a:path w="6751971" h="123562">
                <a:moveTo>
                  <a:pt x="5586660" y="88253"/>
                </a:moveTo>
                <a:lnTo>
                  <a:pt x="5586880" y="90688"/>
                </a:lnTo>
                <a:lnTo>
                  <a:pt x="5587146" y="91948"/>
                </a:lnTo>
                <a:lnTo>
                  <a:pt x="5588208" y="95034"/>
                </a:lnTo>
                <a:lnTo>
                  <a:pt x="5604393" y="95034"/>
                </a:lnTo>
                <a:lnTo>
                  <a:pt x="5604393" y="92955"/>
                </a:lnTo>
                <a:lnTo>
                  <a:pt x="5600944" y="90227"/>
                </a:lnTo>
                <a:lnTo>
                  <a:pt x="5600148" y="87288"/>
                </a:lnTo>
                <a:lnTo>
                  <a:pt x="5599662" y="85566"/>
                </a:lnTo>
                <a:lnTo>
                  <a:pt x="5593614" y="52965"/>
                </a:lnTo>
                <a:lnTo>
                  <a:pt x="5590750" y="51033"/>
                </a:lnTo>
                <a:lnTo>
                  <a:pt x="5586947" y="49564"/>
                </a:lnTo>
                <a:lnTo>
                  <a:pt x="5591281" y="47422"/>
                </a:lnTo>
                <a:lnTo>
                  <a:pt x="5594653" y="44588"/>
                </a:lnTo>
                <a:lnTo>
                  <a:pt x="5597063" y="41062"/>
                </a:lnTo>
                <a:lnTo>
                  <a:pt x="5599474" y="37535"/>
                </a:lnTo>
                <a:lnTo>
                  <a:pt x="5600679" y="33001"/>
                </a:lnTo>
                <a:lnTo>
                  <a:pt x="5600676" y="26955"/>
                </a:lnTo>
                <a:lnTo>
                  <a:pt x="5597136" y="13856"/>
                </a:lnTo>
                <a:lnTo>
                  <a:pt x="5586947" y="5605"/>
                </a:lnTo>
                <a:lnTo>
                  <a:pt x="5582126" y="3548"/>
                </a:lnTo>
                <a:lnTo>
                  <a:pt x="5576002" y="2520"/>
                </a:lnTo>
                <a:lnTo>
                  <a:pt x="5523463" y="2520"/>
                </a:lnTo>
                <a:lnTo>
                  <a:pt x="5536664" y="95034"/>
                </a:lnTo>
                <a:lnTo>
                  <a:pt x="5536664" y="13289"/>
                </a:lnTo>
                <a:lnTo>
                  <a:pt x="5573415" y="13289"/>
                </a:lnTo>
                <a:lnTo>
                  <a:pt x="5577019" y="13918"/>
                </a:lnTo>
                <a:lnTo>
                  <a:pt x="5579717" y="15178"/>
                </a:lnTo>
                <a:lnTo>
                  <a:pt x="5584758" y="17571"/>
                </a:lnTo>
                <a:lnTo>
                  <a:pt x="5587279" y="22064"/>
                </a:lnTo>
                <a:lnTo>
                  <a:pt x="5587279" y="34785"/>
                </a:lnTo>
                <a:lnTo>
                  <a:pt x="5585477" y="39025"/>
                </a:lnTo>
                <a:lnTo>
                  <a:pt x="5581872" y="41377"/>
                </a:lnTo>
                <a:lnTo>
                  <a:pt x="5583011" y="59115"/>
                </a:lnTo>
                <a:lnTo>
                  <a:pt x="5585377" y="63167"/>
                </a:lnTo>
                <a:lnTo>
                  <a:pt x="5585687" y="69213"/>
                </a:lnTo>
                <a:lnTo>
                  <a:pt x="5586482" y="84642"/>
                </a:lnTo>
                <a:lnTo>
                  <a:pt x="5586660" y="88253"/>
                </a:lnTo>
                <a:close/>
              </a:path>
              <a:path w="6751971" h="123562">
                <a:moveTo>
                  <a:pt x="5583011" y="59115"/>
                </a:moveTo>
                <a:lnTo>
                  <a:pt x="5581872" y="41377"/>
                </a:lnTo>
                <a:lnTo>
                  <a:pt x="5578268" y="43728"/>
                </a:lnTo>
                <a:lnTo>
                  <a:pt x="5573370" y="44904"/>
                </a:lnTo>
                <a:lnTo>
                  <a:pt x="5536664" y="44904"/>
                </a:lnTo>
                <a:lnTo>
                  <a:pt x="5536664" y="55358"/>
                </a:lnTo>
                <a:lnTo>
                  <a:pt x="5572110" y="55358"/>
                </a:lnTo>
                <a:lnTo>
                  <a:pt x="5576068" y="55925"/>
                </a:lnTo>
                <a:lnTo>
                  <a:pt x="5578589" y="57058"/>
                </a:lnTo>
                <a:lnTo>
                  <a:pt x="5583011" y="59115"/>
                </a:lnTo>
                <a:close/>
              </a:path>
              <a:path w="6751971" h="123562">
                <a:moveTo>
                  <a:pt x="5598534" y="61635"/>
                </a:moveTo>
                <a:lnTo>
                  <a:pt x="5597461" y="57751"/>
                </a:lnTo>
                <a:lnTo>
                  <a:pt x="5595538" y="55358"/>
                </a:lnTo>
                <a:lnTo>
                  <a:pt x="5593614" y="52965"/>
                </a:lnTo>
                <a:lnTo>
                  <a:pt x="5599662" y="85566"/>
                </a:lnTo>
                <a:lnTo>
                  <a:pt x="5599352" y="82942"/>
                </a:lnTo>
                <a:lnTo>
                  <a:pt x="5599219" y="79415"/>
                </a:lnTo>
                <a:lnTo>
                  <a:pt x="5598755" y="67009"/>
                </a:lnTo>
                <a:lnTo>
                  <a:pt x="5598534" y="61635"/>
                </a:lnTo>
                <a:close/>
              </a:path>
              <a:path w="6751971" h="123562">
                <a:moveTo>
                  <a:pt x="5693378" y="90156"/>
                </a:moveTo>
                <a:lnTo>
                  <a:pt x="5702638" y="81619"/>
                </a:lnTo>
                <a:lnTo>
                  <a:pt x="5708258" y="72814"/>
                </a:lnTo>
                <a:lnTo>
                  <a:pt x="5712351" y="60853"/>
                </a:lnTo>
                <a:lnTo>
                  <a:pt x="5713716" y="47171"/>
                </a:lnTo>
                <a:lnTo>
                  <a:pt x="5713214" y="38812"/>
                </a:lnTo>
                <a:lnTo>
                  <a:pt x="5710067" y="26254"/>
                </a:lnTo>
                <a:lnTo>
                  <a:pt x="5704031" y="15745"/>
                </a:lnTo>
                <a:lnTo>
                  <a:pt x="5692480" y="5948"/>
                </a:lnTo>
                <a:lnTo>
                  <a:pt x="5680416" y="1487"/>
                </a:lnTo>
                <a:lnTo>
                  <a:pt x="5665821" y="0"/>
                </a:lnTo>
                <a:lnTo>
                  <a:pt x="5662360" y="87"/>
                </a:lnTo>
                <a:lnTo>
                  <a:pt x="5648773" y="2486"/>
                </a:lnTo>
                <a:lnTo>
                  <a:pt x="5637499" y="8166"/>
                </a:lnTo>
                <a:lnTo>
                  <a:pt x="5628540" y="17130"/>
                </a:lnTo>
                <a:lnTo>
                  <a:pt x="5624337" y="23960"/>
                </a:lnTo>
                <a:lnTo>
                  <a:pt x="5620126" y="35830"/>
                </a:lnTo>
                <a:lnTo>
                  <a:pt x="5618722" y="49249"/>
                </a:lnTo>
                <a:lnTo>
                  <a:pt x="5619750" y="61047"/>
                </a:lnTo>
                <a:lnTo>
                  <a:pt x="5623566" y="73222"/>
                </a:lnTo>
                <a:lnTo>
                  <a:pt x="5630198" y="83635"/>
                </a:lnTo>
                <a:lnTo>
                  <a:pt x="5639829" y="91461"/>
                </a:lnTo>
                <a:lnTo>
                  <a:pt x="5634176" y="63376"/>
                </a:lnTo>
                <a:lnTo>
                  <a:pt x="5632387" y="50068"/>
                </a:lnTo>
                <a:lnTo>
                  <a:pt x="5632663" y="43815"/>
                </a:lnTo>
                <a:lnTo>
                  <a:pt x="5635655" y="30798"/>
                </a:lnTo>
                <a:lnTo>
                  <a:pt x="5641940" y="21003"/>
                </a:lnTo>
                <a:lnTo>
                  <a:pt x="5653433" y="13399"/>
                </a:lnTo>
                <a:lnTo>
                  <a:pt x="5666617" y="11147"/>
                </a:lnTo>
                <a:lnTo>
                  <a:pt x="5667918" y="11165"/>
                </a:lnTo>
                <a:lnTo>
                  <a:pt x="5681070" y="13849"/>
                </a:lnTo>
                <a:lnTo>
                  <a:pt x="5691195" y="21098"/>
                </a:lnTo>
                <a:lnTo>
                  <a:pt x="5698302" y="33765"/>
                </a:lnTo>
                <a:lnTo>
                  <a:pt x="5700184" y="47360"/>
                </a:lnTo>
                <a:lnTo>
                  <a:pt x="5700097" y="50572"/>
                </a:lnTo>
                <a:lnTo>
                  <a:pt x="5697803" y="63328"/>
                </a:lnTo>
                <a:lnTo>
                  <a:pt x="5692389" y="74660"/>
                </a:lnTo>
                <a:lnTo>
                  <a:pt x="5681034" y="84071"/>
                </a:lnTo>
                <a:lnTo>
                  <a:pt x="5667148" y="86532"/>
                </a:lnTo>
                <a:lnTo>
                  <a:pt x="5663179" y="86401"/>
                </a:lnTo>
                <a:lnTo>
                  <a:pt x="5649870" y="83274"/>
                </a:lnTo>
                <a:lnTo>
                  <a:pt x="5640580" y="75983"/>
                </a:lnTo>
                <a:lnTo>
                  <a:pt x="5651622" y="96172"/>
                </a:lnTo>
                <a:lnTo>
                  <a:pt x="5665556" y="97742"/>
                </a:lnTo>
                <a:lnTo>
                  <a:pt x="5668300" y="97688"/>
                </a:lnTo>
                <a:lnTo>
                  <a:pt x="5681932" y="95513"/>
                </a:lnTo>
                <a:lnTo>
                  <a:pt x="5693378" y="90156"/>
                </a:lnTo>
                <a:close/>
              </a:path>
              <a:path w="6751971" h="123562">
                <a:moveTo>
                  <a:pt x="5639829" y="91461"/>
                </a:moveTo>
                <a:lnTo>
                  <a:pt x="5651622" y="96172"/>
                </a:lnTo>
                <a:lnTo>
                  <a:pt x="5640580" y="75983"/>
                </a:lnTo>
                <a:lnTo>
                  <a:pt x="5639542" y="74581"/>
                </a:lnTo>
                <a:lnTo>
                  <a:pt x="5634176" y="63376"/>
                </a:lnTo>
                <a:lnTo>
                  <a:pt x="5639829" y="91461"/>
                </a:lnTo>
                <a:close/>
              </a:path>
              <a:path w="6751971" h="123562">
                <a:moveTo>
                  <a:pt x="5728642" y="2520"/>
                </a:moveTo>
                <a:lnTo>
                  <a:pt x="5728642" y="95034"/>
                </a:lnTo>
                <a:lnTo>
                  <a:pt x="5741976" y="95034"/>
                </a:lnTo>
                <a:lnTo>
                  <a:pt x="5741976" y="2520"/>
                </a:lnTo>
                <a:lnTo>
                  <a:pt x="5728642" y="2520"/>
                </a:lnTo>
                <a:close/>
              </a:path>
              <a:path w="6751971" h="123562">
                <a:moveTo>
                  <a:pt x="5844996" y="86847"/>
                </a:moveTo>
                <a:lnTo>
                  <a:pt x="5846584" y="84662"/>
                </a:lnTo>
                <a:lnTo>
                  <a:pt x="5851662" y="73425"/>
                </a:lnTo>
                <a:lnTo>
                  <a:pt x="5853355" y="59892"/>
                </a:lnTo>
                <a:lnTo>
                  <a:pt x="5853310" y="57614"/>
                </a:lnTo>
                <a:lnTo>
                  <a:pt x="5850646" y="44193"/>
                </a:lnTo>
                <a:lnTo>
                  <a:pt x="5843868" y="34323"/>
                </a:lnTo>
                <a:lnTo>
                  <a:pt x="5837544" y="28529"/>
                </a:lnTo>
                <a:lnTo>
                  <a:pt x="5829805" y="25632"/>
                </a:lnTo>
                <a:lnTo>
                  <a:pt x="5819488" y="25647"/>
                </a:lnTo>
                <a:lnTo>
                  <a:pt x="5806421" y="28348"/>
                </a:lnTo>
                <a:lnTo>
                  <a:pt x="5796239" y="35709"/>
                </a:lnTo>
                <a:lnTo>
                  <a:pt x="5801081" y="48745"/>
                </a:lnTo>
                <a:lnTo>
                  <a:pt x="5804398" y="43455"/>
                </a:lnTo>
                <a:lnTo>
                  <a:pt x="5807715" y="38165"/>
                </a:lnTo>
                <a:lnTo>
                  <a:pt x="5813022" y="35520"/>
                </a:lnTo>
                <a:lnTo>
                  <a:pt x="5828545" y="35520"/>
                </a:lnTo>
                <a:lnTo>
                  <a:pt x="5834338" y="38627"/>
                </a:lnTo>
                <a:lnTo>
                  <a:pt x="5837699" y="44840"/>
                </a:lnTo>
                <a:lnTo>
                  <a:pt x="5839822" y="48787"/>
                </a:lnTo>
                <a:lnTo>
                  <a:pt x="5840883" y="53909"/>
                </a:lnTo>
                <a:lnTo>
                  <a:pt x="5840883" y="67176"/>
                </a:lnTo>
                <a:lnTo>
                  <a:pt x="5839413" y="73506"/>
                </a:lnTo>
                <a:lnTo>
                  <a:pt x="5836472" y="79195"/>
                </a:lnTo>
                <a:lnTo>
                  <a:pt x="5835531" y="94305"/>
                </a:lnTo>
                <a:lnTo>
                  <a:pt x="5844996" y="86847"/>
                </a:lnTo>
                <a:close/>
              </a:path>
              <a:path w="6751971" h="123562">
                <a:moveTo>
                  <a:pt x="5836472" y="79195"/>
                </a:moveTo>
                <a:lnTo>
                  <a:pt x="5833531" y="84884"/>
                </a:lnTo>
                <a:lnTo>
                  <a:pt x="5828102" y="87728"/>
                </a:lnTo>
                <a:lnTo>
                  <a:pt x="5812978" y="87728"/>
                </a:lnTo>
                <a:lnTo>
                  <a:pt x="5807715" y="85335"/>
                </a:lnTo>
                <a:lnTo>
                  <a:pt x="5804398" y="80549"/>
                </a:lnTo>
                <a:lnTo>
                  <a:pt x="5801081" y="75762"/>
                </a:lnTo>
                <a:lnTo>
                  <a:pt x="5799423" y="69780"/>
                </a:lnTo>
                <a:lnTo>
                  <a:pt x="5799423" y="55127"/>
                </a:lnTo>
                <a:lnTo>
                  <a:pt x="5801081" y="48745"/>
                </a:lnTo>
                <a:lnTo>
                  <a:pt x="5796239" y="35709"/>
                </a:lnTo>
                <a:lnTo>
                  <a:pt x="5794337" y="38026"/>
                </a:lnTo>
                <a:lnTo>
                  <a:pt x="5788947" y="49038"/>
                </a:lnTo>
                <a:lnTo>
                  <a:pt x="5787151" y="62789"/>
                </a:lnTo>
                <a:lnTo>
                  <a:pt x="5787172" y="64337"/>
                </a:lnTo>
                <a:lnTo>
                  <a:pt x="5789524" y="77665"/>
                </a:lnTo>
                <a:lnTo>
                  <a:pt x="5795774" y="88075"/>
                </a:lnTo>
                <a:lnTo>
                  <a:pt x="5801524" y="94351"/>
                </a:lnTo>
                <a:lnTo>
                  <a:pt x="5809285" y="97490"/>
                </a:lnTo>
                <a:lnTo>
                  <a:pt x="5822283" y="97396"/>
                </a:lnTo>
                <a:lnTo>
                  <a:pt x="5835531" y="94305"/>
                </a:lnTo>
                <a:lnTo>
                  <a:pt x="5836472" y="79195"/>
                </a:lnTo>
                <a:close/>
              </a:path>
              <a:path w="6751971" h="123562">
                <a:moveTo>
                  <a:pt x="5883184" y="95034"/>
                </a:moveTo>
                <a:lnTo>
                  <a:pt x="5883184" y="55295"/>
                </a:lnTo>
                <a:lnTo>
                  <a:pt x="5883482" y="51904"/>
                </a:lnTo>
                <a:lnTo>
                  <a:pt x="5884079" y="49532"/>
                </a:lnTo>
                <a:lnTo>
                  <a:pt x="5884676" y="47160"/>
                </a:lnTo>
                <a:lnTo>
                  <a:pt x="5885970" y="44861"/>
                </a:lnTo>
                <a:lnTo>
                  <a:pt x="5887960" y="42636"/>
                </a:lnTo>
                <a:lnTo>
                  <a:pt x="5890437" y="39865"/>
                </a:lnTo>
                <a:lnTo>
                  <a:pt x="5893311" y="38018"/>
                </a:lnTo>
                <a:lnTo>
                  <a:pt x="5896584" y="37094"/>
                </a:lnTo>
                <a:lnTo>
                  <a:pt x="5898397" y="36548"/>
                </a:lnTo>
                <a:lnTo>
                  <a:pt x="5900719" y="36275"/>
                </a:lnTo>
                <a:lnTo>
                  <a:pt x="5909121" y="36275"/>
                </a:lnTo>
                <a:lnTo>
                  <a:pt x="5912968" y="38375"/>
                </a:lnTo>
                <a:lnTo>
                  <a:pt x="5915092" y="42574"/>
                </a:lnTo>
                <a:lnTo>
                  <a:pt x="5916374" y="45092"/>
                </a:lnTo>
                <a:lnTo>
                  <a:pt x="5917015" y="48409"/>
                </a:lnTo>
                <a:lnTo>
                  <a:pt x="5917015" y="95034"/>
                </a:lnTo>
                <a:lnTo>
                  <a:pt x="5929155" y="95034"/>
                </a:lnTo>
                <a:lnTo>
                  <a:pt x="5929155" y="44966"/>
                </a:lnTo>
                <a:lnTo>
                  <a:pt x="5928182" y="39739"/>
                </a:lnTo>
                <a:lnTo>
                  <a:pt x="5926236" y="36087"/>
                </a:lnTo>
                <a:lnTo>
                  <a:pt x="5922698" y="29411"/>
                </a:lnTo>
                <a:lnTo>
                  <a:pt x="5915888" y="26073"/>
                </a:lnTo>
                <a:lnTo>
                  <a:pt x="5901205" y="26073"/>
                </a:lnTo>
                <a:lnTo>
                  <a:pt x="5897026" y="26934"/>
                </a:lnTo>
                <a:lnTo>
                  <a:pt x="5893267" y="28655"/>
                </a:lnTo>
                <a:lnTo>
                  <a:pt x="5889508" y="30377"/>
                </a:lnTo>
                <a:lnTo>
                  <a:pt x="5885948" y="33211"/>
                </a:lnTo>
                <a:lnTo>
                  <a:pt x="5882587" y="37157"/>
                </a:lnTo>
                <a:lnTo>
                  <a:pt x="5882587" y="27584"/>
                </a:lnTo>
                <a:lnTo>
                  <a:pt x="5871243" y="27584"/>
                </a:lnTo>
                <a:lnTo>
                  <a:pt x="5871243" y="95034"/>
                </a:lnTo>
                <a:lnTo>
                  <a:pt x="5883184" y="95034"/>
                </a:lnTo>
                <a:close/>
              </a:path>
              <a:path w="6751971" h="123562">
                <a:moveTo>
                  <a:pt x="6010240" y="26934"/>
                </a:moveTo>
                <a:lnTo>
                  <a:pt x="6006481" y="28655"/>
                </a:lnTo>
                <a:lnTo>
                  <a:pt x="6002722" y="30377"/>
                </a:lnTo>
                <a:lnTo>
                  <a:pt x="5999184" y="44861"/>
                </a:lnTo>
                <a:lnTo>
                  <a:pt x="6001174" y="42636"/>
                </a:lnTo>
                <a:lnTo>
                  <a:pt x="6003651" y="39865"/>
                </a:lnTo>
                <a:lnTo>
                  <a:pt x="6006526" y="38018"/>
                </a:lnTo>
                <a:lnTo>
                  <a:pt x="6009798" y="37094"/>
                </a:lnTo>
                <a:lnTo>
                  <a:pt x="6011611" y="36548"/>
                </a:lnTo>
                <a:lnTo>
                  <a:pt x="6013933" y="36275"/>
                </a:lnTo>
                <a:lnTo>
                  <a:pt x="6022335" y="36275"/>
                </a:lnTo>
                <a:lnTo>
                  <a:pt x="6026182" y="38375"/>
                </a:lnTo>
                <a:lnTo>
                  <a:pt x="6028306" y="42574"/>
                </a:lnTo>
                <a:lnTo>
                  <a:pt x="6029589" y="45092"/>
                </a:lnTo>
                <a:lnTo>
                  <a:pt x="6030230" y="48409"/>
                </a:lnTo>
                <a:lnTo>
                  <a:pt x="6030230" y="95034"/>
                </a:lnTo>
                <a:lnTo>
                  <a:pt x="6042369" y="95034"/>
                </a:lnTo>
                <a:lnTo>
                  <a:pt x="6042369" y="44966"/>
                </a:lnTo>
                <a:lnTo>
                  <a:pt x="6041396" y="39739"/>
                </a:lnTo>
                <a:lnTo>
                  <a:pt x="6039450" y="36087"/>
                </a:lnTo>
                <a:lnTo>
                  <a:pt x="6035913" y="29411"/>
                </a:lnTo>
                <a:lnTo>
                  <a:pt x="6029102" y="26073"/>
                </a:lnTo>
                <a:lnTo>
                  <a:pt x="6014419" y="26073"/>
                </a:lnTo>
                <a:lnTo>
                  <a:pt x="6010240" y="26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93356" y="2230990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96489" y="2230677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3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27281" y="2230677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3096" y="2230990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16603" y="2230990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02189" y="2236457"/>
            <a:ext cx="10855" cy="0"/>
          </a:xfrm>
          <a:custGeom>
            <a:avLst/>
            <a:gdLst/>
            <a:ahLst/>
            <a:cxnLst/>
            <a:rect l="l" t="t" r="r" b="b"/>
            <a:pathLst>
              <a:path w="11940">
                <a:moveTo>
                  <a:pt x="0" y="0"/>
                </a:moveTo>
                <a:lnTo>
                  <a:pt x="11940" y="0"/>
                </a:lnTo>
              </a:path>
            </a:pathLst>
          </a:custGeom>
          <a:ln w="143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84070" y="2230990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5629" y="2230990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07528" y="2230678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3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98676" y="2230678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78033" y="2236458"/>
            <a:ext cx="10855" cy="0"/>
          </a:xfrm>
          <a:custGeom>
            <a:avLst/>
            <a:gdLst/>
            <a:ahLst/>
            <a:cxnLst/>
            <a:rect l="l" t="t" r="r" b="b"/>
            <a:pathLst>
              <a:path w="11940">
                <a:moveTo>
                  <a:pt x="0" y="0"/>
                </a:moveTo>
                <a:lnTo>
                  <a:pt x="11940" y="0"/>
                </a:lnTo>
              </a:path>
            </a:pathLst>
          </a:custGeom>
          <a:ln w="143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62650" y="2486738"/>
            <a:ext cx="1496370" cy="105636"/>
          </a:xfrm>
          <a:custGeom>
            <a:avLst/>
            <a:gdLst/>
            <a:ahLst/>
            <a:cxnLst/>
            <a:rect l="l" t="t" r="r" b="b"/>
            <a:pathLst>
              <a:path w="1646007" h="119721">
                <a:moveTo>
                  <a:pt x="1218048" y="53405"/>
                </a:moveTo>
                <a:lnTo>
                  <a:pt x="1218280" y="39235"/>
                </a:lnTo>
                <a:lnTo>
                  <a:pt x="1214587" y="41628"/>
                </a:lnTo>
                <a:lnTo>
                  <a:pt x="1209778" y="42825"/>
                </a:lnTo>
                <a:lnTo>
                  <a:pt x="1208230" y="53405"/>
                </a:lnTo>
                <a:lnTo>
                  <a:pt x="1218048" y="53405"/>
                </a:lnTo>
                <a:close/>
              </a:path>
              <a:path w="1646007" h="119721">
                <a:moveTo>
                  <a:pt x="1252432" y="25065"/>
                </a:moveTo>
                <a:lnTo>
                  <a:pt x="1252432" y="92515"/>
                </a:lnTo>
                <a:lnTo>
                  <a:pt x="1264373" y="92515"/>
                </a:lnTo>
                <a:lnTo>
                  <a:pt x="1264373" y="48934"/>
                </a:lnTo>
                <a:lnTo>
                  <a:pt x="1265987" y="44704"/>
                </a:lnTo>
                <a:lnTo>
                  <a:pt x="1269216" y="41030"/>
                </a:lnTo>
                <a:lnTo>
                  <a:pt x="1272444" y="37356"/>
                </a:lnTo>
                <a:lnTo>
                  <a:pt x="1277065" y="35519"/>
                </a:lnTo>
                <a:lnTo>
                  <a:pt x="1284440" y="35540"/>
                </a:lnTo>
                <a:lnTo>
                  <a:pt x="1286994" y="35834"/>
                </a:lnTo>
                <a:lnTo>
                  <a:pt x="1286994" y="23869"/>
                </a:lnTo>
                <a:lnTo>
                  <a:pt x="1285711" y="23742"/>
                </a:lnTo>
                <a:lnTo>
                  <a:pt x="1283146" y="23553"/>
                </a:lnTo>
                <a:lnTo>
                  <a:pt x="1278414" y="23553"/>
                </a:lnTo>
                <a:lnTo>
                  <a:pt x="1274235" y="25180"/>
                </a:lnTo>
                <a:lnTo>
                  <a:pt x="1270609" y="28434"/>
                </a:lnTo>
                <a:lnTo>
                  <a:pt x="1266982" y="31688"/>
                </a:lnTo>
                <a:lnTo>
                  <a:pt x="1264705" y="34449"/>
                </a:lnTo>
                <a:lnTo>
                  <a:pt x="1263776" y="36716"/>
                </a:lnTo>
                <a:lnTo>
                  <a:pt x="1263776" y="25065"/>
                </a:lnTo>
                <a:lnTo>
                  <a:pt x="1252432" y="25065"/>
                </a:lnTo>
                <a:close/>
              </a:path>
              <a:path w="1646007" h="119721">
                <a:moveTo>
                  <a:pt x="1350389" y="84327"/>
                </a:moveTo>
                <a:lnTo>
                  <a:pt x="1351977" y="82143"/>
                </a:lnTo>
                <a:lnTo>
                  <a:pt x="1357055" y="70906"/>
                </a:lnTo>
                <a:lnTo>
                  <a:pt x="1358748" y="57373"/>
                </a:lnTo>
                <a:lnTo>
                  <a:pt x="1358703" y="55094"/>
                </a:lnTo>
                <a:lnTo>
                  <a:pt x="1356039" y="41673"/>
                </a:lnTo>
                <a:lnTo>
                  <a:pt x="1349262" y="31804"/>
                </a:lnTo>
                <a:lnTo>
                  <a:pt x="1342938" y="26010"/>
                </a:lnTo>
                <a:lnTo>
                  <a:pt x="1335198" y="23113"/>
                </a:lnTo>
                <a:lnTo>
                  <a:pt x="1324881" y="23127"/>
                </a:lnTo>
                <a:lnTo>
                  <a:pt x="1311815" y="25828"/>
                </a:lnTo>
                <a:lnTo>
                  <a:pt x="1301632" y="33189"/>
                </a:lnTo>
                <a:lnTo>
                  <a:pt x="1306475" y="46226"/>
                </a:lnTo>
                <a:lnTo>
                  <a:pt x="1309791" y="40935"/>
                </a:lnTo>
                <a:lnTo>
                  <a:pt x="1313108" y="35645"/>
                </a:lnTo>
                <a:lnTo>
                  <a:pt x="1318415" y="33000"/>
                </a:lnTo>
                <a:lnTo>
                  <a:pt x="1333938" y="33000"/>
                </a:lnTo>
                <a:lnTo>
                  <a:pt x="1339731" y="36107"/>
                </a:lnTo>
                <a:lnTo>
                  <a:pt x="1343092" y="42321"/>
                </a:lnTo>
                <a:lnTo>
                  <a:pt x="1345215" y="46268"/>
                </a:lnTo>
                <a:lnTo>
                  <a:pt x="1346277" y="51390"/>
                </a:lnTo>
                <a:lnTo>
                  <a:pt x="1346277" y="64657"/>
                </a:lnTo>
                <a:lnTo>
                  <a:pt x="1344806" y="70986"/>
                </a:lnTo>
                <a:lnTo>
                  <a:pt x="1341865" y="76675"/>
                </a:lnTo>
                <a:lnTo>
                  <a:pt x="1340925" y="91786"/>
                </a:lnTo>
                <a:lnTo>
                  <a:pt x="1350389" y="84327"/>
                </a:lnTo>
                <a:close/>
              </a:path>
              <a:path w="1646007" h="119721">
                <a:moveTo>
                  <a:pt x="1341865" y="76675"/>
                </a:moveTo>
                <a:lnTo>
                  <a:pt x="1338924" y="82364"/>
                </a:lnTo>
                <a:lnTo>
                  <a:pt x="1333496" y="85209"/>
                </a:lnTo>
                <a:lnTo>
                  <a:pt x="1318371" y="85209"/>
                </a:lnTo>
                <a:lnTo>
                  <a:pt x="1313108" y="82816"/>
                </a:lnTo>
                <a:lnTo>
                  <a:pt x="1309791" y="78029"/>
                </a:lnTo>
                <a:lnTo>
                  <a:pt x="1306475" y="73243"/>
                </a:lnTo>
                <a:lnTo>
                  <a:pt x="1304816" y="67260"/>
                </a:lnTo>
                <a:lnTo>
                  <a:pt x="1304816" y="52607"/>
                </a:lnTo>
                <a:lnTo>
                  <a:pt x="1306475" y="46226"/>
                </a:lnTo>
                <a:lnTo>
                  <a:pt x="1301632" y="33189"/>
                </a:lnTo>
                <a:lnTo>
                  <a:pt x="1299730" y="35507"/>
                </a:lnTo>
                <a:lnTo>
                  <a:pt x="1294340" y="46519"/>
                </a:lnTo>
                <a:lnTo>
                  <a:pt x="1292544" y="60270"/>
                </a:lnTo>
                <a:lnTo>
                  <a:pt x="1292565" y="61817"/>
                </a:lnTo>
                <a:lnTo>
                  <a:pt x="1294917" y="75145"/>
                </a:lnTo>
                <a:lnTo>
                  <a:pt x="1301168" y="85555"/>
                </a:lnTo>
                <a:lnTo>
                  <a:pt x="1306917" y="91832"/>
                </a:lnTo>
                <a:lnTo>
                  <a:pt x="1314678" y="94971"/>
                </a:lnTo>
                <a:lnTo>
                  <a:pt x="1327676" y="94877"/>
                </a:lnTo>
                <a:lnTo>
                  <a:pt x="1340925" y="91786"/>
                </a:lnTo>
                <a:lnTo>
                  <a:pt x="1341865" y="76675"/>
                </a:lnTo>
                <a:close/>
              </a:path>
              <a:path w="1646007" h="119721">
                <a:moveTo>
                  <a:pt x="1376636" y="0"/>
                </a:moveTo>
                <a:lnTo>
                  <a:pt x="1376636" y="13099"/>
                </a:lnTo>
                <a:lnTo>
                  <a:pt x="1388577" y="13099"/>
                </a:lnTo>
                <a:lnTo>
                  <a:pt x="1388577" y="0"/>
                </a:lnTo>
                <a:lnTo>
                  <a:pt x="1376636" y="0"/>
                </a:lnTo>
                <a:close/>
              </a:path>
              <a:path w="1646007" h="119721">
                <a:moveTo>
                  <a:pt x="1367736" y="119616"/>
                </a:moveTo>
                <a:lnTo>
                  <a:pt x="1377985" y="119721"/>
                </a:lnTo>
                <a:lnTo>
                  <a:pt x="1383270" y="117663"/>
                </a:lnTo>
                <a:lnTo>
                  <a:pt x="1386056" y="113549"/>
                </a:lnTo>
                <a:lnTo>
                  <a:pt x="1387737" y="111114"/>
                </a:lnTo>
                <a:lnTo>
                  <a:pt x="1388577" y="107440"/>
                </a:lnTo>
                <a:lnTo>
                  <a:pt x="1388577" y="25380"/>
                </a:lnTo>
                <a:lnTo>
                  <a:pt x="1376636" y="25380"/>
                </a:lnTo>
                <a:lnTo>
                  <a:pt x="1376636" y="105194"/>
                </a:lnTo>
                <a:lnTo>
                  <a:pt x="1376095" y="107493"/>
                </a:lnTo>
                <a:lnTo>
                  <a:pt x="1373928" y="108962"/>
                </a:lnTo>
                <a:lnTo>
                  <a:pt x="1370710" y="109413"/>
                </a:lnTo>
                <a:lnTo>
                  <a:pt x="1365359" y="109581"/>
                </a:lnTo>
                <a:lnTo>
                  <a:pt x="1365359" y="119406"/>
                </a:lnTo>
                <a:lnTo>
                  <a:pt x="1367736" y="119616"/>
                </a:lnTo>
                <a:close/>
              </a:path>
              <a:path w="1646007" h="119721">
                <a:moveTo>
                  <a:pt x="1426202" y="26267"/>
                </a:moveTo>
                <a:lnTo>
                  <a:pt x="1415908" y="33693"/>
                </a:lnTo>
                <a:lnTo>
                  <a:pt x="1419755" y="53405"/>
                </a:lnTo>
                <a:lnTo>
                  <a:pt x="1419976" y="47611"/>
                </a:lnTo>
                <a:lnTo>
                  <a:pt x="1421944" y="42835"/>
                </a:lnTo>
                <a:lnTo>
                  <a:pt x="1425659" y="39078"/>
                </a:lnTo>
                <a:lnTo>
                  <a:pt x="1429374" y="35320"/>
                </a:lnTo>
                <a:lnTo>
                  <a:pt x="1439155" y="23566"/>
                </a:lnTo>
                <a:lnTo>
                  <a:pt x="1426202" y="26267"/>
                </a:lnTo>
                <a:close/>
              </a:path>
              <a:path w="1646007" h="119721">
                <a:moveTo>
                  <a:pt x="1471497" y="62411"/>
                </a:moveTo>
                <a:lnTo>
                  <a:pt x="1471497" y="55609"/>
                </a:lnTo>
                <a:lnTo>
                  <a:pt x="1471144" y="50655"/>
                </a:lnTo>
                <a:lnTo>
                  <a:pt x="1470436" y="47548"/>
                </a:lnTo>
                <a:lnTo>
                  <a:pt x="1469640" y="43014"/>
                </a:lnTo>
                <a:lnTo>
                  <a:pt x="1468048" y="39046"/>
                </a:lnTo>
                <a:lnTo>
                  <a:pt x="1465660" y="35645"/>
                </a:lnTo>
                <a:lnTo>
                  <a:pt x="1463183" y="32076"/>
                </a:lnTo>
                <a:lnTo>
                  <a:pt x="1459579" y="29169"/>
                </a:lnTo>
                <a:lnTo>
                  <a:pt x="1454847" y="26923"/>
                </a:lnTo>
                <a:lnTo>
                  <a:pt x="1450115" y="24677"/>
                </a:lnTo>
                <a:lnTo>
                  <a:pt x="1445228" y="23553"/>
                </a:lnTo>
                <a:lnTo>
                  <a:pt x="1439155" y="23566"/>
                </a:lnTo>
                <a:lnTo>
                  <a:pt x="1429374" y="35320"/>
                </a:lnTo>
                <a:lnTo>
                  <a:pt x="1433973" y="33441"/>
                </a:lnTo>
                <a:lnTo>
                  <a:pt x="1447108" y="33441"/>
                </a:lnTo>
                <a:lnTo>
                  <a:pt x="1452570" y="36170"/>
                </a:lnTo>
                <a:lnTo>
                  <a:pt x="1455842" y="41628"/>
                </a:lnTo>
                <a:lnTo>
                  <a:pt x="1457611" y="44567"/>
                </a:lnTo>
                <a:lnTo>
                  <a:pt x="1458739" y="48493"/>
                </a:lnTo>
                <a:lnTo>
                  <a:pt x="1459225" y="53405"/>
                </a:lnTo>
                <a:lnTo>
                  <a:pt x="1419755" y="53405"/>
                </a:lnTo>
                <a:lnTo>
                  <a:pt x="1415908" y="33693"/>
                </a:lnTo>
                <a:lnTo>
                  <a:pt x="1414277" y="35611"/>
                </a:lnTo>
                <a:lnTo>
                  <a:pt x="1408535" y="46587"/>
                </a:lnTo>
                <a:lnTo>
                  <a:pt x="1406621" y="60081"/>
                </a:lnTo>
                <a:lnTo>
                  <a:pt x="1406664" y="62309"/>
                </a:lnTo>
                <a:lnTo>
                  <a:pt x="1409253" y="75618"/>
                </a:lnTo>
                <a:lnTo>
                  <a:pt x="1415841" y="85744"/>
                </a:lnTo>
                <a:lnTo>
                  <a:pt x="1421989" y="91853"/>
                </a:lnTo>
                <a:lnTo>
                  <a:pt x="1429485" y="94907"/>
                </a:lnTo>
                <a:lnTo>
                  <a:pt x="1441956" y="94907"/>
                </a:lnTo>
                <a:lnTo>
                  <a:pt x="1445206" y="94572"/>
                </a:lnTo>
                <a:lnTo>
                  <a:pt x="1448081" y="93900"/>
                </a:lnTo>
                <a:lnTo>
                  <a:pt x="1453432" y="92724"/>
                </a:lnTo>
                <a:lnTo>
                  <a:pt x="1457921" y="90457"/>
                </a:lnTo>
                <a:lnTo>
                  <a:pt x="1461547" y="87098"/>
                </a:lnTo>
                <a:lnTo>
                  <a:pt x="1463714" y="85167"/>
                </a:lnTo>
                <a:lnTo>
                  <a:pt x="1465671" y="82680"/>
                </a:lnTo>
                <a:lnTo>
                  <a:pt x="1467418" y="79636"/>
                </a:lnTo>
                <a:lnTo>
                  <a:pt x="1469165" y="76592"/>
                </a:lnTo>
                <a:lnTo>
                  <a:pt x="1470193" y="73831"/>
                </a:lnTo>
                <a:lnTo>
                  <a:pt x="1470503" y="71354"/>
                </a:lnTo>
                <a:lnTo>
                  <a:pt x="1458761" y="71354"/>
                </a:lnTo>
                <a:lnTo>
                  <a:pt x="1457877" y="74335"/>
                </a:lnTo>
                <a:lnTo>
                  <a:pt x="1456373" y="76959"/>
                </a:lnTo>
                <a:lnTo>
                  <a:pt x="1454250" y="79226"/>
                </a:lnTo>
                <a:lnTo>
                  <a:pt x="1450535" y="83130"/>
                </a:lnTo>
                <a:lnTo>
                  <a:pt x="1445560" y="85083"/>
                </a:lnTo>
                <a:lnTo>
                  <a:pt x="1432647" y="85083"/>
                </a:lnTo>
                <a:lnTo>
                  <a:pt x="1427716" y="83015"/>
                </a:lnTo>
                <a:lnTo>
                  <a:pt x="1424531" y="78880"/>
                </a:lnTo>
                <a:lnTo>
                  <a:pt x="1421347" y="74744"/>
                </a:lnTo>
                <a:lnTo>
                  <a:pt x="1419645" y="69254"/>
                </a:lnTo>
                <a:lnTo>
                  <a:pt x="1419423" y="62411"/>
                </a:lnTo>
                <a:lnTo>
                  <a:pt x="1471497" y="62411"/>
                </a:lnTo>
                <a:close/>
              </a:path>
              <a:path w="1646007" h="119721">
                <a:moveTo>
                  <a:pt x="1509641" y="33252"/>
                </a:moveTo>
                <a:lnTo>
                  <a:pt x="1522820" y="33252"/>
                </a:lnTo>
                <a:lnTo>
                  <a:pt x="1526867" y="34627"/>
                </a:lnTo>
                <a:lnTo>
                  <a:pt x="1529387" y="37377"/>
                </a:lnTo>
                <a:lnTo>
                  <a:pt x="1531908" y="40127"/>
                </a:lnTo>
                <a:lnTo>
                  <a:pt x="1533522" y="43581"/>
                </a:lnTo>
                <a:lnTo>
                  <a:pt x="1534230" y="47737"/>
                </a:lnTo>
                <a:lnTo>
                  <a:pt x="1545839" y="47737"/>
                </a:lnTo>
                <a:lnTo>
                  <a:pt x="1544822" y="38710"/>
                </a:lnTo>
                <a:lnTo>
                  <a:pt x="1541803" y="32349"/>
                </a:lnTo>
                <a:lnTo>
                  <a:pt x="1536784" y="28655"/>
                </a:lnTo>
                <a:lnTo>
                  <a:pt x="1531764" y="24960"/>
                </a:lnTo>
                <a:lnTo>
                  <a:pt x="1525252" y="23113"/>
                </a:lnTo>
                <a:lnTo>
                  <a:pt x="1507872" y="23113"/>
                </a:lnTo>
                <a:lnTo>
                  <a:pt x="1500155" y="26409"/>
                </a:lnTo>
                <a:lnTo>
                  <a:pt x="1494096" y="33000"/>
                </a:lnTo>
                <a:lnTo>
                  <a:pt x="1491931" y="35644"/>
                </a:lnTo>
                <a:lnTo>
                  <a:pt x="1486739" y="46647"/>
                </a:lnTo>
                <a:lnTo>
                  <a:pt x="1485008" y="60648"/>
                </a:lnTo>
                <a:lnTo>
                  <a:pt x="1485008" y="60801"/>
                </a:lnTo>
                <a:lnTo>
                  <a:pt x="1487103" y="73992"/>
                </a:lnTo>
                <a:lnTo>
                  <a:pt x="1493300" y="84799"/>
                </a:lnTo>
                <a:lnTo>
                  <a:pt x="1498828" y="91245"/>
                </a:lnTo>
                <a:lnTo>
                  <a:pt x="1506236" y="94467"/>
                </a:lnTo>
                <a:lnTo>
                  <a:pt x="1523793" y="94467"/>
                </a:lnTo>
                <a:lnTo>
                  <a:pt x="1530581" y="92399"/>
                </a:lnTo>
                <a:lnTo>
                  <a:pt x="1535888" y="88263"/>
                </a:lnTo>
                <a:lnTo>
                  <a:pt x="1541195" y="84128"/>
                </a:lnTo>
                <a:lnTo>
                  <a:pt x="1544512" y="77589"/>
                </a:lnTo>
                <a:lnTo>
                  <a:pt x="1545839" y="68646"/>
                </a:lnTo>
                <a:lnTo>
                  <a:pt x="1534230" y="68646"/>
                </a:lnTo>
                <a:lnTo>
                  <a:pt x="1533124" y="73642"/>
                </a:lnTo>
                <a:lnTo>
                  <a:pt x="1531123" y="77578"/>
                </a:lnTo>
                <a:lnTo>
                  <a:pt x="1528226" y="80454"/>
                </a:lnTo>
                <a:lnTo>
                  <a:pt x="1525330" y="83330"/>
                </a:lnTo>
                <a:lnTo>
                  <a:pt x="1521405" y="84768"/>
                </a:lnTo>
                <a:lnTo>
                  <a:pt x="1509995" y="84768"/>
                </a:lnTo>
                <a:lnTo>
                  <a:pt x="1505263" y="82459"/>
                </a:lnTo>
                <a:lnTo>
                  <a:pt x="1502256" y="77840"/>
                </a:lnTo>
                <a:lnTo>
                  <a:pt x="1499248" y="73222"/>
                </a:lnTo>
                <a:lnTo>
                  <a:pt x="1497745" y="67533"/>
                </a:lnTo>
                <a:lnTo>
                  <a:pt x="1497745" y="54056"/>
                </a:lnTo>
                <a:lnTo>
                  <a:pt x="1498806" y="48409"/>
                </a:lnTo>
                <a:lnTo>
                  <a:pt x="1500929" y="43832"/>
                </a:lnTo>
                <a:lnTo>
                  <a:pt x="1504202" y="36779"/>
                </a:lnTo>
                <a:lnTo>
                  <a:pt x="1509641" y="33252"/>
                </a:lnTo>
                <a:close/>
              </a:path>
              <a:path w="1646007" h="119721">
                <a:moveTo>
                  <a:pt x="1604834" y="83697"/>
                </a:moveTo>
                <a:lnTo>
                  <a:pt x="1601827" y="80045"/>
                </a:lnTo>
                <a:lnTo>
                  <a:pt x="1600190" y="78029"/>
                </a:lnTo>
                <a:lnTo>
                  <a:pt x="1599195" y="75132"/>
                </a:lnTo>
                <a:lnTo>
                  <a:pt x="1598842" y="71354"/>
                </a:lnTo>
                <a:lnTo>
                  <a:pt x="1587365" y="71354"/>
                </a:lnTo>
                <a:lnTo>
                  <a:pt x="1587675" y="78071"/>
                </a:lnTo>
                <a:lnTo>
                  <a:pt x="1590030" y="83708"/>
                </a:lnTo>
                <a:lnTo>
                  <a:pt x="1594430" y="88263"/>
                </a:lnTo>
                <a:lnTo>
                  <a:pt x="1598830" y="92819"/>
                </a:lnTo>
                <a:lnTo>
                  <a:pt x="1606316" y="95096"/>
                </a:lnTo>
                <a:lnTo>
                  <a:pt x="1626703" y="95096"/>
                </a:lnTo>
                <a:lnTo>
                  <a:pt x="1634011" y="92913"/>
                </a:lnTo>
                <a:lnTo>
                  <a:pt x="1638809" y="88547"/>
                </a:lnTo>
                <a:lnTo>
                  <a:pt x="1643608" y="84180"/>
                </a:lnTo>
                <a:lnTo>
                  <a:pt x="1646007" y="78995"/>
                </a:lnTo>
                <a:lnTo>
                  <a:pt x="1646007" y="66777"/>
                </a:lnTo>
                <a:lnTo>
                  <a:pt x="1643685" y="62222"/>
                </a:lnTo>
                <a:lnTo>
                  <a:pt x="1639041" y="59325"/>
                </a:lnTo>
                <a:lnTo>
                  <a:pt x="1636123" y="57478"/>
                </a:lnTo>
                <a:lnTo>
                  <a:pt x="1630374" y="55567"/>
                </a:lnTo>
                <a:lnTo>
                  <a:pt x="1621794" y="53594"/>
                </a:lnTo>
                <a:lnTo>
                  <a:pt x="1613900" y="51768"/>
                </a:lnTo>
                <a:lnTo>
                  <a:pt x="1610450" y="50970"/>
                </a:lnTo>
                <a:lnTo>
                  <a:pt x="1607841" y="50046"/>
                </a:lnTo>
                <a:lnTo>
                  <a:pt x="1606072" y="48997"/>
                </a:lnTo>
                <a:lnTo>
                  <a:pt x="1603021" y="47233"/>
                </a:lnTo>
                <a:lnTo>
                  <a:pt x="1601495" y="44882"/>
                </a:lnTo>
                <a:lnTo>
                  <a:pt x="1601495" y="39256"/>
                </a:lnTo>
                <a:lnTo>
                  <a:pt x="1602656" y="37094"/>
                </a:lnTo>
                <a:lnTo>
                  <a:pt x="1604978" y="35456"/>
                </a:lnTo>
                <a:lnTo>
                  <a:pt x="1607299" y="33819"/>
                </a:lnTo>
                <a:lnTo>
                  <a:pt x="1610716" y="33000"/>
                </a:lnTo>
                <a:lnTo>
                  <a:pt x="1621993" y="33000"/>
                </a:lnTo>
                <a:lnTo>
                  <a:pt x="1626747" y="34491"/>
                </a:lnTo>
                <a:lnTo>
                  <a:pt x="1629489" y="37472"/>
                </a:lnTo>
                <a:lnTo>
                  <a:pt x="1631170" y="39571"/>
                </a:lnTo>
                <a:lnTo>
                  <a:pt x="1632120" y="41901"/>
                </a:lnTo>
                <a:lnTo>
                  <a:pt x="1632342" y="44462"/>
                </a:lnTo>
                <a:lnTo>
                  <a:pt x="1643619" y="44462"/>
                </a:lnTo>
                <a:lnTo>
                  <a:pt x="1643707" y="40096"/>
                </a:lnTo>
                <a:lnTo>
                  <a:pt x="1642270" y="36023"/>
                </a:lnTo>
                <a:lnTo>
                  <a:pt x="1639307" y="32244"/>
                </a:lnTo>
                <a:lnTo>
                  <a:pt x="1634575" y="26283"/>
                </a:lnTo>
                <a:lnTo>
                  <a:pt x="1626858" y="23302"/>
                </a:lnTo>
                <a:lnTo>
                  <a:pt x="1607974" y="23302"/>
                </a:lnTo>
                <a:lnTo>
                  <a:pt x="1601462" y="25275"/>
                </a:lnTo>
                <a:lnTo>
                  <a:pt x="1596619" y="29222"/>
                </a:lnTo>
                <a:lnTo>
                  <a:pt x="1591777" y="33168"/>
                </a:lnTo>
                <a:lnTo>
                  <a:pt x="1589355" y="38332"/>
                </a:lnTo>
                <a:lnTo>
                  <a:pt x="1589355" y="50130"/>
                </a:lnTo>
                <a:lnTo>
                  <a:pt x="1591920" y="54371"/>
                </a:lnTo>
                <a:lnTo>
                  <a:pt x="1597051" y="57436"/>
                </a:lnTo>
                <a:lnTo>
                  <a:pt x="1599925" y="59199"/>
                </a:lnTo>
                <a:lnTo>
                  <a:pt x="1604392" y="60794"/>
                </a:lnTo>
                <a:lnTo>
                  <a:pt x="1610450" y="62222"/>
                </a:lnTo>
                <a:lnTo>
                  <a:pt x="1619937" y="64489"/>
                </a:lnTo>
                <a:lnTo>
                  <a:pt x="1625022" y="65707"/>
                </a:lnTo>
                <a:lnTo>
                  <a:pt x="1628428" y="66777"/>
                </a:lnTo>
                <a:lnTo>
                  <a:pt x="1630152" y="67701"/>
                </a:lnTo>
                <a:lnTo>
                  <a:pt x="1632850" y="69212"/>
                </a:lnTo>
                <a:lnTo>
                  <a:pt x="1634199" y="71417"/>
                </a:lnTo>
                <a:lnTo>
                  <a:pt x="1634199" y="78134"/>
                </a:lnTo>
                <a:lnTo>
                  <a:pt x="1632519" y="80958"/>
                </a:lnTo>
                <a:lnTo>
                  <a:pt x="1629157" y="82784"/>
                </a:lnTo>
                <a:lnTo>
                  <a:pt x="1625796" y="84611"/>
                </a:lnTo>
                <a:lnTo>
                  <a:pt x="1621905" y="85524"/>
                </a:lnTo>
                <a:lnTo>
                  <a:pt x="1610052" y="85524"/>
                </a:lnTo>
                <a:lnTo>
                  <a:pt x="1604834" y="83697"/>
                </a:lnTo>
                <a:close/>
              </a:path>
              <a:path w="1646007" h="119721">
                <a:moveTo>
                  <a:pt x="1574496" y="93585"/>
                </a:moveTo>
                <a:lnTo>
                  <a:pt x="1577824" y="93501"/>
                </a:lnTo>
                <a:lnTo>
                  <a:pt x="1580787" y="93165"/>
                </a:lnTo>
                <a:lnTo>
                  <a:pt x="1583584" y="92515"/>
                </a:lnTo>
                <a:lnTo>
                  <a:pt x="1583584" y="83571"/>
                </a:lnTo>
                <a:lnTo>
                  <a:pt x="1579980" y="83760"/>
                </a:lnTo>
                <a:lnTo>
                  <a:pt x="1577238" y="83760"/>
                </a:lnTo>
                <a:lnTo>
                  <a:pt x="1574761" y="83068"/>
                </a:lnTo>
                <a:lnTo>
                  <a:pt x="1572241" y="80695"/>
                </a:lnTo>
                <a:lnTo>
                  <a:pt x="1572241" y="34323"/>
                </a:lnTo>
                <a:lnTo>
                  <a:pt x="1583584" y="34323"/>
                </a:lnTo>
                <a:lnTo>
                  <a:pt x="1583584" y="25065"/>
                </a:lnTo>
                <a:lnTo>
                  <a:pt x="1572241" y="25065"/>
                </a:lnTo>
                <a:lnTo>
                  <a:pt x="1572241" y="6235"/>
                </a:lnTo>
                <a:lnTo>
                  <a:pt x="1560167" y="6235"/>
                </a:lnTo>
                <a:lnTo>
                  <a:pt x="1560167" y="25065"/>
                </a:lnTo>
                <a:lnTo>
                  <a:pt x="1550549" y="25065"/>
                </a:lnTo>
                <a:lnTo>
                  <a:pt x="1550549" y="34323"/>
                </a:lnTo>
                <a:lnTo>
                  <a:pt x="1560167" y="34323"/>
                </a:lnTo>
                <a:lnTo>
                  <a:pt x="1560167" y="83298"/>
                </a:lnTo>
                <a:lnTo>
                  <a:pt x="1561163" y="86815"/>
                </a:lnTo>
                <a:lnTo>
                  <a:pt x="1563153" y="89523"/>
                </a:lnTo>
                <a:lnTo>
                  <a:pt x="1565143" y="92231"/>
                </a:lnTo>
                <a:lnTo>
                  <a:pt x="1568924" y="93585"/>
                </a:lnTo>
                <a:lnTo>
                  <a:pt x="1574496" y="93585"/>
                </a:lnTo>
                <a:close/>
              </a:path>
              <a:path w="1646007" h="119721">
                <a:moveTo>
                  <a:pt x="646139" y="93585"/>
                </a:moveTo>
                <a:lnTo>
                  <a:pt x="649467" y="93501"/>
                </a:lnTo>
                <a:lnTo>
                  <a:pt x="652430" y="93165"/>
                </a:lnTo>
                <a:lnTo>
                  <a:pt x="655227" y="92514"/>
                </a:lnTo>
                <a:lnTo>
                  <a:pt x="655227" y="83571"/>
                </a:lnTo>
                <a:lnTo>
                  <a:pt x="651623" y="83760"/>
                </a:lnTo>
                <a:lnTo>
                  <a:pt x="648881" y="83760"/>
                </a:lnTo>
                <a:lnTo>
                  <a:pt x="646404" y="83067"/>
                </a:lnTo>
                <a:lnTo>
                  <a:pt x="643884" y="80695"/>
                </a:lnTo>
                <a:lnTo>
                  <a:pt x="643884" y="34322"/>
                </a:lnTo>
                <a:lnTo>
                  <a:pt x="655227" y="34322"/>
                </a:lnTo>
                <a:lnTo>
                  <a:pt x="655227" y="25065"/>
                </a:lnTo>
                <a:lnTo>
                  <a:pt x="643884" y="25065"/>
                </a:lnTo>
                <a:lnTo>
                  <a:pt x="643884" y="6234"/>
                </a:lnTo>
                <a:lnTo>
                  <a:pt x="631810" y="6234"/>
                </a:lnTo>
                <a:lnTo>
                  <a:pt x="631810" y="25065"/>
                </a:lnTo>
                <a:lnTo>
                  <a:pt x="622192" y="25065"/>
                </a:lnTo>
                <a:lnTo>
                  <a:pt x="622192" y="34322"/>
                </a:lnTo>
                <a:lnTo>
                  <a:pt x="631810" y="34322"/>
                </a:lnTo>
                <a:lnTo>
                  <a:pt x="631810" y="83298"/>
                </a:lnTo>
                <a:lnTo>
                  <a:pt x="632805" y="86814"/>
                </a:lnTo>
                <a:lnTo>
                  <a:pt x="634795" y="89522"/>
                </a:lnTo>
                <a:lnTo>
                  <a:pt x="636785" y="92230"/>
                </a:lnTo>
                <a:lnTo>
                  <a:pt x="640567" y="93585"/>
                </a:lnTo>
                <a:lnTo>
                  <a:pt x="646139" y="93585"/>
                </a:lnTo>
                <a:close/>
              </a:path>
              <a:path w="1646007" h="119721">
                <a:moveTo>
                  <a:pt x="369516" y="25065"/>
                </a:moveTo>
                <a:lnTo>
                  <a:pt x="357708" y="25065"/>
                </a:lnTo>
                <a:lnTo>
                  <a:pt x="357708" y="92514"/>
                </a:lnTo>
                <a:lnTo>
                  <a:pt x="369649" y="92514"/>
                </a:lnTo>
                <a:lnTo>
                  <a:pt x="369649" y="48052"/>
                </a:lnTo>
                <a:lnTo>
                  <a:pt x="371495" y="42048"/>
                </a:lnTo>
                <a:lnTo>
                  <a:pt x="375188" y="38731"/>
                </a:lnTo>
                <a:lnTo>
                  <a:pt x="378880" y="35414"/>
                </a:lnTo>
                <a:lnTo>
                  <a:pt x="382982" y="33756"/>
                </a:lnTo>
                <a:lnTo>
                  <a:pt x="392446" y="33756"/>
                </a:lnTo>
                <a:lnTo>
                  <a:pt x="395829" y="35330"/>
                </a:lnTo>
                <a:lnTo>
                  <a:pt x="397643" y="38479"/>
                </a:lnTo>
                <a:lnTo>
                  <a:pt x="398792" y="40578"/>
                </a:lnTo>
                <a:lnTo>
                  <a:pt x="399367" y="43916"/>
                </a:lnTo>
                <a:lnTo>
                  <a:pt x="399367" y="92514"/>
                </a:lnTo>
                <a:lnTo>
                  <a:pt x="411507" y="92514"/>
                </a:lnTo>
                <a:lnTo>
                  <a:pt x="411507" y="46309"/>
                </a:lnTo>
                <a:lnTo>
                  <a:pt x="413198" y="41334"/>
                </a:lnTo>
                <a:lnTo>
                  <a:pt x="416582" y="38353"/>
                </a:lnTo>
                <a:lnTo>
                  <a:pt x="419965" y="35372"/>
                </a:lnTo>
                <a:lnTo>
                  <a:pt x="424000" y="33882"/>
                </a:lnTo>
                <a:lnTo>
                  <a:pt x="432093" y="33882"/>
                </a:lnTo>
                <a:lnTo>
                  <a:pt x="434979" y="34721"/>
                </a:lnTo>
                <a:lnTo>
                  <a:pt x="437345" y="36401"/>
                </a:lnTo>
                <a:lnTo>
                  <a:pt x="439711" y="38080"/>
                </a:lnTo>
                <a:lnTo>
                  <a:pt x="440894" y="41166"/>
                </a:lnTo>
                <a:lnTo>
                  <a:pt x="440894" y="92514"/>
                </a:lnTo>
                <a:lnTo>
                  <a:pt x="453299" y="92514"/>
                </a:lnTo>
                <a:lnTo>
                  <a:pt x="453299" y="41649"/>
                </a:lnTo>
                <a:lnTo>
                  <a:pt x="452370" y="36904"/>
                </a:lnTo>
                <a:lnTo>
                  <a:pt x="450513" y="33378"/>
                </a:lnTo>
                <a:lnTo>
                  <a:pt x="447063" y="26828"/>
                </a:lnTo>
                <a:lnTo>
                  <a:pt x="440562" y="23553"/>
                </a:lnTo>
                <a:lnTo>
                  <a:pt x="426543" y="23553"/>
                </a:lnTo>
                <a:lnTo>
                  <a:pt x="422519" y="24424"/>
                </a:lnTo>
                <a:lnTo>
                  <a:pt x="418937" y="26167"/>
                </a:lnTo>
                <a:lnTo>
                  <a:pt x="415354" y="27909"/>
                </a:lnTo>
                <a:lnTo>
                  <a:pt x="412237" y="30586"/>
                </a:lnTo>
                <a:lnTo>
                  <a:pt x="409583" y="34196"/>
                </a:lnTo>
                <a:lnTo>
                  <a:pt x="407991" y="31257"/>
                </a:lnTo>
                <a:lnTo>
                  <a:pt x="406222" y="29033"/>
                </a:lnTo>
                <a:lnTo>
                  <a:pt x="404276" y="27521"/>
                </a:lnTo>
                <a:lnTo>
                  <a:pt x="400827" y="24876"/>
                </a:lnTo>
                <a:lnTo>
                  <a:pt x="396272" y="23553"/>
                </a:lnTo>
                <a:lnTo>
                  <a:pt x="385613" y="23553"/>
                </a:lnTo>
                <a:lnTo>
                  <a:pt x="381147" y="24834"/>
                </a:lnTo>
                <a:lnTo>
                  <a:pt x="377211" y="27395"/>
                </a:lnTo>
                <a:lnTo>
                  <a:pt x="374911" y="28907"/>
                </a:lnTo>
                <a:lnTo>
                  <a:pt x="372346" y="31320"/>
                </a:lnTo>
                <a:lnTo>
                  <a:pt x="369516" y="34637"/>
                </a:lnTo>
                <a:lnTo>
                  <a:pt x="369516" y="25065"/>
                </a:lnTo>
                <a:close/>
              </a:path>
              <a:path w="1646007" h="119721">
                <a:moveTo>
                  <a:pt x="340460" y="93585"/>
                </a:moveTo>
                <a:lnTo>
                  <a:pt x="343788" y="93501"/>
                </a:lnTo>
                <a:lnTo>
                  <a:pt x="346751" y="93165"/>
                </a:lnTo>
                <a:lnTo>
                  <a:pt x="349549" y="92514"/>
                </a:lnTo>
                <a:lnTo>
                  <a:pt x="349549" y="83571"/>
                </a:lnTo>
                <a:lnTo>
                  <a:pt x="345944" y="83760"/>
                </a:lnTo>
                <a:lnTo>
                  <a:pt x="343202" y="83760"/>
                </a:lnTo>
                <a:lnTo>
                  <a:pt x="340726" y="83067"/>
                </a:lnTo>
                <a:lnTo>
                  <a:pt x="338205" y="80695"/>
                </a:lnTo>
                <a:lnTo>
                  <a:pt x="338205" y="34322"/>
                </a:lnTo>
                <a:lnTo>
                  <a:pt x="349549" y="34322"/>
                </a:lnTo>
                <a:lnTo>
                  <a:pt x="349549" y="25065"/>
                </a:lnTo>
                <a:lnTo>
                  <a:pt x="338205" y="25065"/>
                </a:lnTo>
                <a:lnTo>
                  <a:pt x="338205" y="6234"/>
                </a:lnTo>
                <a:lnTo>
                  <a:pt x="326132" y="6234"/>
                </a:lnTo>
                <a:lnTo>
                  <a:pt x="326132" y="25065"/>
                </a:lnTo>
                <a:lnTo>
                  <a:pt x="316513" y="25065"/>
                </a:lnTo>
                <a:lnTo>
                  <a:pt x="316513" y="34322"/>
                </a:lnTo>
                <a:lnTo>
                  <a:pt x="326132" y="34322"/>
                </a:lnTo>
                <a:lnTo>
                  <a:pt x="326132" y="83298"/>
                </a:lnTo>
                <a:lnTo>
                  <a:pt x="327127" y="86814"/>
                </a:lnTo>
                <a:lnTo>
                  <a:pt x="329117" y="89522"/>
                </a:lnTo>
                <a:lnTo>
                  <a:pt x="331107" y="92230"/>
                </a:lnTo>
                <a:lnTo>
                  <a:pt x="334888" y="93585"/>
                </a:lnTo>
                <a:lnTo>
                  <a:pt x="340460" y="93585"/>
                </a:lnTo>
                <a:close/>
              </a:path>
              <a:path w="1646007" h="119721">
                <a:moveTo>
                  <a:pt x="0" y="0"/>
                </a:moveTo>
                <a:lnTo>
                  <a:pt x="0" y="92514"/>
                </a:lnTo>
                <a:lnTo>
                  <a:pt x="13333" y="92514"/>
                </a:lnTo>
                <a:lnTo>
                  <a:pt x="13333" y="0"/>
                </a:lnTo>
                <a:lnTo>
                  <a:pt x="0" y="0"/>
                </a:lnTo>
                <a:close/>
              </a:path>
              <a:path w="1646007" h="119721">
                <a:moveTo>
                  <a:pt x="41327" y="92514"/>
                </a:moveTo>
                <a:lnTo>
                  <a:pt x="41327" y="52775"/>
                </a:lnTo>
                <a:lnTo>
                  <a:pt x="41626" y="49385"/>
                </a:lnTo>
                <a:lnTo>
                  <a:pt x="42223" y="47012"/>
                </a:lnTo>
                <a:lnTo>
                  <a:pt x="42820" y="44640"/>
                </a:lnTo>
                <a:lnTo>
                  <a:pt x="44113" y="42342"/>
                </a:lnTo>
                <a:lnTo>
                  <a:pt x="46103" y="40116"/>
                </a:lnTo>
                <a:lnTo>
                  <a:pt x="48580" y="37346"/>
                </a:lnTo>
                <a:lnTo>
                  <a:pt x="51455" y="35498"/>
                </a:lnTo>
                <a:lnTo>
                  <a:pt x="54727" y="34574"/>
                </a:lnTo>
                <a:lnTo>
                  <a:pt x="56540" y="34028"/>
                </a:lnTo>
                <a:lnTo>
                  <a:pt x="58862" y="33756"/>
                </a:lnTo>
                <a:lnTo>
                  <a:pt x="67265" y="33756"/>
                </a:lnTo>
                <a:lnTo>
                  <a:pt x="71112" y="35855"/>
                </a:lnTo>
                <a:lnTo>
                  <a:pt x="73235" y="40053"/>
                </a:lnTo>
                <a:lnTo>
                  <a:pt x="74518" y="42573"/>
                </a:lnTo>
                <a:lnTo>
                  <a:pt x="75159" y="45890"/>
                </a:lnTo>
                <a:lnTo>
                  <a:pt x="75159" y="92514"/>
                </a:lnTo>
                <a:lnTo>
                  <a:pt x="87298" y="92514"/>
                </a:lnTo>
                <a:lnTo>
                  <a:pt x="87298" y="42447"/>
                </a:lnTo>
                <a:lnTo>
                  <a:pt x="86325" y="37220"/>
                </a:lnTo>
                <a:lnTo>
                  <a:pt x="84380" y="33567"/>
                </a:lnTo>
                <a:lnTo>
                  <a:pt x="80842" y="26891"/>
                </a:lnTo>
                <a:lnTo>
                  <a:pt x="74031" y="23553"/>
                </a:lnTo>
                <a:lnTo>
                  <a:pt x="59349" y="23553"/>
                </a:lnTo>
                <a:lnTo>
                  <a:pt x="55169" y="24414"/>
                </a:lnTo>
                <a:lnTo>
                  <a:pt x="51410" y="26135"/>
                </a:lnTo>
                <a:lnTo>
                  <a:pt x="47651" y="27857"/>
                </a:lnTo>
                <a:lnTo>
                  <a:pt x="44091" y="30691"/>
                </a:lnTo>
                <a:lnTo>
                  <a:pt x="40730" y="34637"/>
                </a:lnTo>
                <a:lnTo>
                  <a:pt x="40730" y="25065"/>
                </a:lnTo>
                <a:lnTo>
                  <a:pt x="29387" y="25065"/>
                </a:lnTo>
                <a:lnTo>
                  <a:pt x="29387" y="92514"/>
                </a:lnTo>
                <a:lnTo>
                  <a:pt x="41327" y="92514"/>
                </a:lnTo>
                <a:close/>
              </a:path>
              <a:path w="1646007" h="119721">
                <a:moveTo>
                  <a:pt x="166349" y="25065"/>
                </a:moveTo>
                <a:lnTo>
                  <a:pt x="153281" y="25065"/>
                </a:lnTo>
                <a:lnTo>
                  <a:pt x="133446" y="79981"/>
                </a:lnTo>
                <a:lnTo>
                  <a:pt x="114474" y="25065"/>
                </a:lnTo>
                <a:lnTo>
                  <a:pt x="100610" y="25065"/>
                </a:lnTo>
                <a:lnTo>
                  <a:pt x="126813" y="92514"/>
                </a:lnTo>
                <a:lnTo>
                  <a:pt x="139549" y="92514"/>
                </a:lnTo>
                <a:lnTo>
                  <a:pt x="166349" y="25065"/>
                </a:lnTo>
                <a:close/>
              </a:path>
              <a:path w="1646007" h="119721">
                <a:moveTo>
                  <a:pt x="192167" y="26267"/>
                </a:moveTo>
                <a:lnTo>
                  <a:pt x="181872" y="33693"/>
                </a:lnTo>
                <a:lnTo>
                  <a:pt x="185720" y="53405"/>
                </a:lnTo>
                <a:lnTo>
                  <a:pt x="185941" y="47611"/>
                </a:lnTo>
                <a:lnTo>
                  <a:pt x="187909" y="42835"/>
                </a:lnTo>
                <a:lnTo>
                  <a:pt x="191624" y="39077"/>
                </a:lnTo>
                <a:lnTo>
                  <a:pt x="195338" y="35320"/>
                </a:lnTo>
                <a:lnTo>
                  <a:pt x="205120" y="23565"/>
                </a:lnTo>
                <a:lnTo>
                  <a:pt x="192167" y="26267"/>
                </a:lnTo>
                <a:close/>
              </a:path>
              <a:path w="1646007" h="119721">
                <a:moveTo>
                  <a:pt x="237462" y="62411"/>
                </a:moveTo>
                <a:lnTo>
                  <a:pt x="237462" y="55609"/>
                </a:lnTo>
                <a:lnTo>
                  <a:pt x="237108" y="50655"/>
                </a:lnTo>
                <a:lnTo>
                  <a:pt x="236401" y="47548"/>
                </a:lnTo>
                <a:lnTo>
                  <a:pt x="235605" y="43013"/>
                </a:lnTo>
                <a:lnTo>
                  <a:pt x="234013" y="39046"/>
                </a:lnTo>
                <a:lnTo>
                  <a:pt x="231624" y="35645"/>
                </a:lnTo>
                <a:lnTo>
                  <a:pt x="229148" y="32076"/>
                </a:lnTo>
                <a:lnTo>
                  <a:pt x="225544" y="29169"/>
                </a:lnTo>
                <a:lnTo>
                  <a:pt x="220812" y="26922"/>
                </a:lnTo>
                <a:lnTo>
                  <a:pt x="216080" y="24676"/>
                </a:lnTo>
                <a:lnTo>
                  <a:pt x="211193" y="23553"/>
                </a:lnTo>
                <a:lnTo>
                  <a:pt x="205120" y="23565"/>
                </a:lnTo>
                <a:lnTo>
                  <a:pt x="195338" y="35320"/>
                </a:lnTo>
                <a:lnTo>
                  <a:pt x="199938" y="33441"/>
                </a:lnTo>
                <a:lnTo>
                  <a:pt x="213072" y="33441"/>
                </a:lnTo>
                <a:lnTo>
                  <a:pt x="218534" y="36170"/>
                </a:lnTo>
                <a:lnTo>
                  <a:pt x="221807" y="41628"/>
                </a:lnTo>
                <a:lnTo>
                  <a:pt x="223576" y="44567"/>
                </a:lnTo>
                <a:lnTo>
                  <a:pt x="224703" y="48492"/>
                </a:lnTo>
                <a:lnTo>
                  <a:pt x="225190" y="53405"/>
                </a:lnTo>
                <a:lnTo>
                  <a:pt x="185720" y="53405"/>
                </a:lnTo>
                <a:lnTo>
                  <a:pt x="181872" y="33693"/>
                </a:lnTo>
                <a:lnTo>
                  <a:pt x="180241" y="35610"/>
                </a:lnTo>
                <a:lnTo>
                  <a:pt x="174499" y="46586"/>
                </a:lnTo>
                <a:lnTo>
                  <a:pt x="172585" y="60080"/>
                </a:lnTo>
                <a:lnTo>
                  <a:pt x="172628" y="62308"/>
                </a:lnTo>
                <a:lnTo>
                  <a:pt x="175217" y="75617"/>
                </a:lnTo>
                <a:lnTo>
                  <a:pt x="181806" y="85744"/>
                </a:lnTo>
                <a:lnTo>
                  <a:pt x="187953" y="91853"/>
                </a:lnTo>
                <a:lnTo>
                  <a:pt x="195449" y="94907"/>
                </a:lnTo>
                <a:lnTo>
                  <a:pt x="207920" y="94907"/>
                </a:lnTo>
                <a:lnTo>
                  <a:pt x="211171" y="94571"/>
                </a:lnTo>
                <a:lnTo>
                  <a:pt x="214045" y="93900"/>
                </a:lnTo>
                <a:lnTo>
                  <a:pt x="219396" y="92724"/>
                </a:lnTo>
                <a:lnTo>
                  <a:pt x="223885" y="90457"/>
                </a:lnTo>
                <a:lnTo>
                  <a:pt x="227512" y="87098"/>
                </a:lnTo>
                <a:lnTo>
                  <a:pt x="229679" y="85167"/>
                </a:lnTo>
                <a:lnTo>
                  <a:pt x="231635" y="82679"/>
                </a:lnTo>
                <a:lnTo>
                  <a:pt x="233382" y="79635"/>
                </a:lnTo>
                <a:lnTo>
                  <a:pt x="235129" y="76591"/>
                </a:lnTo>
                <a:lnTo>
                  <a:pt x="236157" y="73830"/>
                </a:lnTo>
                <a:lnTo>
                  <a:pt x="236467" y="71353"/>
                </a:lnTo>
                <a:lnTo>
                  <a:pt x="224725" y="71353"/>
                </a:lnTo>
                <a:lnTo>
                  <a:pt x="223841" y="74334"/>
                </a:lnTo>
                <a:lnTo>
                  <a:pt x="222337" y="76958"/>
                </a:lnTo>
                <a:lnTo>
                  <a:pt x="220214" y="79226"/>
                </a:lnTo>
                <a:lnTo>
                  <a:pt x="216500" y="83130"/>
                </a:lnTo>
                <a:lnTo>
                  <a:pt x="211524" y="85082"/>
                </a:lnTo>
                <a:lnTo>
                  <a:pt x="198611" y="85082"/>
                </a:lnTo>
                <a:lnTo>
                  <a:pt x="193680" y="83015"/>
                </a:lnTo>
                <a:lnTo>
                  <a:pt x="190496" y="78879"/>
                </a:lnTo>
                <a:lnTo>
                  <a:pt x="187312" y="74744"/>
                </a:lnTo>
                <a:lnTo>
                  <a:pt x="185609" y="69254"/>
                </a:lnTo>
                <a:lnTo>
                  <a:pt x="185388" y="62411"/>
                </a:lnTo>
                <a:lnTo>
                  <a:pt x="237462" y="62411"/>
                </a:lnTo>
                <a:close/>
              </a:path>
              <a:path w="1646007" h="119721">
                <a:moveTo>
                  <a:pt x="268906" y="83697"/>
                </a:moveTo>
                <a:lnTo>
                  <a:pt x="265898" y="80044"/>
                </a:lnTo>
                <a:lnTo>
                  <a:pt x="264262" y="78029"/>
                </a:lnTo>
                <a:lnTo>
                  <a:pt x="263267" y="75132"/>
                </a:lnTo>
                <a:lnTo>
                  <a:pt x="262913" y="71353"/>
                </a:lnTo>
                <a:lnTo>
                  <a:pt x="251437" y="71353"/>
                </a:lnTo>
                <a:lnTo>
                  <a:pt x="251746" y="78071"/>
                </a:lnTo>
                <a:lnTo>
                  <a:pt x="254101" y="83707"/>
                </a:lnTo>
                <a:lnTo>
                  <a:pt x="258502" y="88263"/>
                </a:lnTo>
                <a:lnTo>
                  <a:pt x="262902" y="92818"/>
                </a:lnTo>
                <a:lnTo>
                  <a:pt x="270387" y="95096"/>
                </a:lnTo>
                <a:lnTo>
                  <a:pt x="290774" y="95096"/>
                </a:lnTo>
                <a:lnTo>
                  <a:pt x="298083" y="92913"/>
                </a:lnTo>
                <a:lnTo>
                  <a:pt x="302881" y="88546"/>
                </a:lnTo>
                <a:lnTo>
                  <a:pt x="307679" y="84180"/>
                </a:lnTo>
                <a:lnTo>
                  <a:pt x="310078" y="78995"/>
                </a:lnTo>
                <a:lnTo>
                  <a:pt x="310078" y="66777"/>
                </a:lnTo>
                <a:lnTo>
                  <a:pt x="307757" y="62222"/>
                </a:lnTo>
                <a:lnTo>
                  <a:pt x="303113" y="59325"/>
                </a:lnTo>
                <a:lnTo>
                  <a:pt x="300194" y="57477"/>
                </a:lnTo>
                <a:lnTo>
                  <a:pt x="294445" y="55567"/>
                </a:lnTo>
                <a:lnTo>
                  <a:pt x="285866" y="53594"/>
                </a:lnTo>
                <a:lnTo>
                  <a:pt x="277972" y="51767"/>
                </a:lnTo>
                <a:lnTo>
                  <a:pt x="274522" y="50970"/>
                </a:lnTo>
                <a:lnTo>
                  <a:pt x="271913" y="50046"/>
                </a:lnTo>
                <a:lnTo>
                  <a:pt x="270144" y="48996"/>
                </a:lnTo>
                <a:lnTo>
                  <a:pt x="267092" y="47233"/>
                </a:lnTo>
                <a:lnTo>
                  <a:pt x="265567" y="44882"/>
                </a:lnTo>
                <a:lnTo>
                  <a:pt x="265567" y="39256"/>
                </a:lnTo>
                <a:lnTo>
                  <a:pt x="266727" y="37094"/>
                </a:lnTo>
                <a:lnTo>
                  <a:pt x="269049" y="35456"/>
                </a:lnTo>
                <a:lnTo>
                  <a:pt x="271371" y="33819"/>
                </a:lnTo>
                <a:lnTo>
                  <a:pt x="274787" y="33000"/>
                </a:lnTo>
                <a:lnTo>
                  <a:pt x="286065" y="33000"/>
                </a:lnTo>
                <a:lnTo>
                  <a:pt x="290819" y="34490"/>
                </a:lnTo>
                <a:lnTo>
                  <a:pt x="293561" y="37472"/>
                </a:lnTo>
                <a:lnTo>
                  <a:pt x="295241" y="39571"/>
                </a:lnTo>
                <a:lnTo>
                  <a:pt x="296192" y="41901"/>
                </a:lnTo>
                <a:lnTo>
                  <a:pt x="296413" y="44462"/>
                </a:lnTo>
                <a:lnTo>
                  <a:pt x="307690" y="44462"/>
                </a:lnTo>
                <a:lnTo>
                  <a:pt x="307779" y="40095"/>
                </a:lnTo>
                <a:lnTo>
                  <a:pt x="306341" y="36023"/>
                </a:lnTo>
                <a:lnTo>
                  <a:pt x="303378" y="32244"/>
                </a:lnTo>
                <a:lnTo>
                  <a:pt x="298646" y="26282"/>
                </a:lnTo>
                <a:lnTo>
                  <a:pt x="290929" y="23302"/>
                </a:lnTo>
                <a:lnTo>
                  <a:pt x="272045" y="23302"/>
                </a:lnTo>
                <a:lnTo>
                  <a:pt x="265533" y="25275"/>
                </a:lnTo>
                <a:lnTo>
                  <a:pt x="260691" y="29221"/>
                </a:lnTo>
                <a:lnTo>
                  <a:pt x="255848" y="33168"/>
                </a:lnTo>
                <a:lnTo>
                  <a:pt x="253427" y="38332"/>
                </a:lnTo>
                <a:lnTo>
                  <a:pt x="253427" y="50130"/>
                </a:lnTo>
                <a:lnTo>
                  <a:pt x="255992" y="54370"/>
                </a:lnTo>
                <a:lnTo>
                  <a:pt x="261122" y="57435"/>
                </a:lnTo>
                <a:lnTo>
                  <a:pt x="263997" y="59199"/>
                </a:lnTo>
                <a:lnTo>
                  <a:pt x="268463" y="60794"/>
                </a:lnTo>
                <a:lnTo>
                  <a:pt x="274522" y="62222"/>
                </a:lnTo>
                <a:lnTo>
                  <a:pt x="284008" y="64489"/>
                </a:lnTo>
                <a:lnTo>
                  <a:pt x="289094" y="65706"/>
                </a:lnTo>
                <a:lnTo>
                  <a:pt x="292499" y="66777"/>
                </a:lnTo>
                <a:lnTo>
                  <a:pt x="294224" y="67701"/>
                </a:lnTo>
                <a:lnTo>
                  <a:pt x="296922" y="69212"/>
                </a:lnTo>
                <a:lnTo>
                  <a:pt x="298271" y="71417"/>
                </a:lnTo>
                <a:lnTo>
                  <a:pt x="298271" y="78134"/>
                </a:lnTo>
                <a:lnTo>
                  <a:pt x="296590" y="80957"/>
                </a:lnTo>
                <a:lnTo>
                  <a:pt x="293229" y="82784"/>
                </a:lnTo>
                <a:lnTo>
                  <a:pt x="289868" y="84610"/>
                </a:lnTo>
                <a:lnTo>
                  <a:pt x="285976" y="85523"/>
                </a:lnTo>
                <a:lnTo>
                  <a:pt x="274124" y="85523"/>
                </a:lnTo>
                <a:lnTo>
                  <a:pt x="268906" y="83697"/>
                </a:lnTo>
                <a:close/>
              </a:path>
              <a:path w="1646007" h="119721">
                <a:moveTo>
                  <a:pt x="486524" y="26267"/>
                </a:moveTo>
                <a:lnTo>
                  <a:pt x="476229" y="33693"/>
                </a:lnTo>
                <a:lnTo>
                  <a:pt x="480077" y="53405"/>
                </a:lnTo>
                <a:lnTo>
                  <a:pt x="480298" y="47611"/>
                </a:lnTo>
                <a:lnTo>
                  <a:pt x="482266" y="42835"/>
                </a:lnTo>
                <a:lnTo>
                  <a:pt x="485981" y="39077"/>
                </a:lnTo>
                <a:lnTo>
                  <a:pt x="489695" y="35320"/>
                </a:lnTo>
                <a:lnTo>
                  <a:pt x="499477" y="23565"/>
                </a:lnTo>
                <a:lnTo>
                  <a:pt x="486524" y="26267"/>
                </a:lnTo>
                <a:close/>
              </a:path>
              <a:path w="1646007" h="119721">
                <a:moveTo>
                  <a:pt x="531819" y="62411"/>
                </a:moveTo>
                <a:lnTo>
                  <a:pt x="531819" y="55609"/>
                </a:lnTo>
                <a:lnTo>
                  <a:pt x="531465" y="50655"/>
                </a:lnTo>
                <a:lnTo>
                  <a:pt x="530758" y="47548"/>
                </a:lnTo>
                <a:lnTo>
                  <a:pt x="529962" y="43013"/>
                </a:lnTo>
                <a:lnTo>
                  <a:pt x="528370" y="39046"/>
                </a:lnTo>
                <a:lnTo>
                  <a:pt x="525982" y="35645"/>
                </a:lnTo>
                <a:lnTo>
                  <a:pt x="523505" y="32076"/>
                </a:lnTo>
                <a:lnTo>
                  <a:pt x="519901" y="29169"/>
                </a:lnTo>
                <a:lnTo>
                  <a:pt x="515169" y="26922"/>
                </a:lnTo>
                <a:lnTo>
                  <a:pt x="510437" y="24676"/>
                </a:lnTo>
                <a:lnTo>
                  <a:pt x="505550" y="23553"/>
                </a:lnTo>
                <a:lnTo>
                  <a:pt x="499477" y="23565"/>
                </a:lnTo>
                <a:lnTo>
                  <a:pt x="489695" y="35320"/>
                </a:lnTo>
                <a:lnTo>
                  <a:pt x="494295" y="33441"/>
                </a:lnTo>
                <a:lnTo>
                  <a:pt x="507429" y="33441"/>
                </a:lnTo>
                <a:lnTo>
                  <a:pt x="512891" y="36170"/>
                </a:lnTo>
                <a:lnTo>
                  <a:pt x="516164" y="41628"/>
                </a:lnTo>
                <a:lnTo>
                  <a:pt x="517933" y="44567"/>
                </a:lnTo>
                <a:lnTo>
                  <a:pt x="519060" y="48492"/>
                </a:lnTo>
                <a:lnTo>
                  <a:pt x="519547" y="53405"/>
                </a:lnTo>
                <a:lnTo>
                  <a:pt x="480077" y="53405"/>
                </a:lnTo>
                <a:lnTo>
                  <a:pt x="476229" y="33693"/>
                </a:lnTo>
                <a:lnTo>
                  <a:pt x="474599" y="35610"/>
                </a:lnTo>
                <a:lnTo>
                  <a:pt x="468856" y="46586"/>
                </a:lnTo>
                <a:lnTo>
                  <a:pt x="466942" y="60080"/>
                </a:lnTo>
                <a:lnTo>
                  <a:pt x="466985" y="62308"/>
                </a:lnTo>
                <a:lnTo>
                  <a:pt x="469574" y="75617"/>
                </a:lnTo>
                <a:lnTo>
                  <a:pt x="476163" y="85744"/>
                </a:lnTo>
                <a:lnTo>
                  <a:pt x="482310" y="91853"/>
                </a:lnTo>
                <a:lnTo>
                  <a:pt x="489806" y="94907"/>
                </a:lnTo>
                <a:lnTo>
                  <a:pt x="502277" y="94907"/>
                </a:lnTo>
                <a:lnTo>
                  <a:pt x="505528" y="94571"/>
                </a:lnTo>
                <a:lnTo>
                  <a:pt x="508402" y="93900"/>
                </a:lnTo>
                <a:lnTo>
                  <a:pt x="513754" y="92724"/>
                </a:lnTo>
                <a:lnTo>
                  <a:pt x="518242" y="90457"/>
                </a:lnTo>
                <a:lnTo>
                  <a:pt x="521869" y="87098"/>
                </a:lnTo>
                <a:lnTo>
                  <a:pt x="524036" y="85167"/>
                </a:lnTo>
                <a:lnTo>
                  <a:pt x="525993" y="82679"/>
                </a:lnTo>
                <a:lnTo>
                  <a:pt x="527739" y="79635"/>
                </a:lnTo>
                <a:lnTo>
                  <a:pt x="529486" y="76591"/>
                </a:lnTo>
                <a:lnTo>
                  <a:pt x="530515" y="73830"/>
                </a:lnTo>
                <a:lnTo>
                  <a:pt x="530824" y="71353"/>
                </a:lnTo>
                <a:lnTo>
                  <a:pt x="519083" y="71353"/>
                </a:lnTo>
                <a:lnTo>
                  <a:pt x="518198" y="74334"/>
                </a:lnTo>
                <a:lnTo>
                  <a:pt x="516694" y="76958"/>
                </a:lnTo>
                <a:lnTo>
                  <a:pt x="514572" y="79226"/>
                </a:lnTo>
                <a:lnTo>
                  <a:pt x="510857" y="83130"/>
                </a:lnTo>
                <a:lnTo>
                  <a:pt x="505882" y="85082"/>
                </a:lnTo>
                <a:lnTo>
                  <a:pt x="492968" y="85082"/>
                </a:lnTo>
                <a:lnTo>
                  <a:pt x="488037" y="83015"/>
                </a:lnTo>
                <a:lnTo>
                  <a:pt x="484853" y="78879"/>
                </a:lnTo>
                <a:lnTo>
                  <a:pt x="481669" y="74744"/>
                </a:lnTo>
                <a:lnTo>
                  <a:pt x="479966" y="69254"/>
                </a:lnTo>
                <a:lnTo>
                  <a:pt x="479745" y="62411"/>
                </a:lnTo>
                <a:lnTo>
                  <a:pt x="531819" y="62411"/>
                </a:lnTo>
                <a:close/>
              </a:path>
              <a:path w="1646007" h="119721">
                <a:moveTo>
                  <a:pt x="562113" y="92514"/>
                </a:moveTo>
                <a:lnTo>
                  <a:pt x="562113" y="52775"/>
                </a:lnTo>
                <a:lnTo>
                  <a:pt x="562411" y="49385"/>
                </a:lnTo>
                <a:lnTo>
                  <a:pt x="563008" y="47012"/>
                </a:lnTo>
                <a:lnTo>
                  <a:pt x="563605" y="44640"/>
                </a:lnTo>
                <a:lnTo>
                  <a:pt x="564899" y="42342"/>
                </a:lnTo>
                <a:lnTo>
                  <a:pt x="566889" y="40116"/>
                </a:lnTo>
                <a:lnTo>
                  <a:pt x="569366" y="37346"/>
                </a:lnTo>
                <a:lnTo>
                  <a:pt x="572240" y="35498"/>
                </a:lnTo>
                <a:lnTo>
                  <a:pt x="575513" y="34574"/>
                </a:lnTo>
                <a:lnTo>
                  <a:pt x="577326" y="34028"/>
                </a:lnTo>
                <a:lnTo>
                  <a:pt x="579648" y="33756"/>
                </a:lnTo>
                <a:lnTo>
                  <a:pt x="588050" y="33756"/>
                </a:lnTo>
                <a:lnTo>
                  <a:pt x="591898" y="35855"/>
                </a:lnTo>
                <a:lnTo>
                  <a:pt x="594021" y="40053"/>
                </a:lnTo>
                <a:lnTo>
                  <a:pt x="595303" y="42573"/>
                </a:lnTo>
                <a:lnTo>
                  <a:pt x="595944" y="45890"/>
                </a:lnTo>
                <a:lnTo>
                  <a:pt x="595944" y="92514"/>
                </a:lnTo>
                <a:lnTo>
                  <a:pt x="608084" y="92514"/>
                </a:lnTo>
                <a:lnTo>
                  <a:pt x="608084" y="42447"/>
                </a:lnTo>
                <a:lnTo>
                  <a:pt x="607111" y="37220"/>
                </a:lnTo>
                <a:lnTo>
                  <a:pt x="605165" y="33567"/>
                </a:lnTo>
                <a:lnTo>
                  <a:pt x="601627" y="26891"/>
                </a:lnTo>
                <a:lnTo>
                  <a:pt x="594817" y="23553"/>
                </a:lnTo>
                <a:lnTo>
                  <a:pt x="580134" y="23553"/>
                </a:lnTo>
                <a:lnTo>
                  <a:pt x="575955" y="24414"/>
                </a:lnTo>
                <a:lnTo>
                  <a:pt x="572196" y="26135"/>
                </a:lnTo>
                <a:lnTo>
                  <a:pt x="568437" y="27857"/>
                </a:lnTo>
                <a:lnTo>
                  <a:pt x="564877" y="30691"/>
                </a:lnTo>
                <a:lnTo>
                  <a:pt x="561516" y="34637"/>
                </a:lnTo>
                <a:lnTo>
                  <a:pt x="561516" y="25065"/>
                </a:lnTo>
                <a:lnTo>
                  <a:pt x="550172" y="25065"/>
                </a:lnTo>
                <a:lnTo>
                  <a:pt x="550172" y="92514"/>
                </a:lnTo>
                <a:lnTo>
                  <a:pt x="562113" y="92514"/>
                </a:lnTo>
                <a:close/>
              </a:path>
              <a:path w="1646007" h="119721">
                <a:moveTo>
                  <a:pt x="697351" y="25380"/>
                </a:moveTo>
                <a:lnTo>
                  <a:pt x="697351" y="92514"/>
                </a:lnTo>
                <a:lnTo>
                  <a:pt x="709490" y="92514"/>
                </a:lnTo>
                <a:lnTo>
                  <a:pt x="709490" y="25380"/>
                </a:lnTo>
                <a:lnTo>
                  <a:pt x="697351" y="25380"/>
                </a:lnTo>
                <a:close/>
              </a:path>
              <a:path w="1646007" h="119721">
                <a:moveTo>
                  <a:pt x="697351" y="0"/>
                </a:moveTo>
                <a:lnTo>
                  <a:pt x="697351" y="12847"/>
                </a:lnTo>
                <a:lnTo>
                  <a:pt x="709490" y="12847"/>
                </a:lnTo>
                <a:lnTo>
                  <a:pt x="709490" y="0"/>
                </a:lnTo>
                <a:lnTo>
                  <a:pt x="697351" y="0"/>
                </a:lnTo>
                <a:close/>
              </a:path>
              <a:path w="1646007" h="119721">
                <a:moveTo>
                  <a:pt x="743256" y="92514"/>
                </a:moveTo>
                <a:lnTo>
                  <a:pt x="743256" y="52775"/>
                </a:lnTo>
                <a:lnTo>
                  <a:pt x="743554" y="49385"/>
                </a:lnTo>
                <a:lnTo>
                  <a:pt x="744151" y="47012"/>
                </a:lnTo>
                <a:lnTo>
                  <a:pt x="744748" y="44640"/>
                </a:lnTo>
                <a:lnTo>
                  <a:pt x="746042" y="42342"/>
                </a:lnTo>
                <a:lnTo>
                  <a:pt x="748032" y="40116"/>
                </a:lnTo>
                <a:lnTo>
                  <a:pt x="750508" y="37346"/>
                </a:lnTo>
                <a:lnTo>
                  <a:pt x="753383" y="35498"/>
                </a:lnTo>
                <a:lnTo>
                  <a:pt x="756656" y="34574"/>
                </a:lnTo>
                <a:lnTo>
                  <a:pt x="758469" y="34028"/>
                </a:lnTo>
                <a:lnTo>
                  <a:pt x="760791" y="33756"/>
                </a:lnTo>
                <a:lnTo>
                  <a:pt x="769193" y="33756"/>
                </a:lnTo>
                <a:lnTo>
                  <a:pt x="773041" y="35855"/>
                </a:lnTo>
                <a:lnTo>
                  <a:pt x="775163" y="40053"/>
                </a:lnTo>
                <a:lnTo>
                  <a:pt x="776446" y="42573"/>
                </a:lnTo>
                <a:lnTo>
                  <a:pt x="777087" y="45890"/>
                </a:lnTo>
                <a:lnTo>
                  <a:pt x="777087" y="92514"/>
                </a:lnTo>
                <a:lnTo>
                  <a:pt x="789227" y="92514"/>
                </a:lnTo>
                <a:lnTo>
                  <a:pt x="789227" y="42447"/>
                </a:lnTo>
                <a:lnTo>
                  <a:pt x="788254" y="37220"/>
                </a:lnTo>
                <a:lnTo>
                  <a:pt x="786308" y="33567"/>
                </a:lnTo>
                <a:lnTo>
                  <a:pt x="782770" y="26891"/>
                </a:lnTo>
                <a:lnTo>
                  <a:pt x="775960" y="23553"/>
                </a:lnTo>
                <a:lnTo>
                  <a:pt x="761277" y="23553"/>
                </a:lnTo>
                <a:lnTo>
                  <a:pt x="757098" y="24414"/>
                </a:lnTo>
                <a:lnTo>
                  <a:pt x="753339" y="26135"/>
                </a:lnTo>
                <a:lnTo>
                  <a:pt x="749580" y="27857"/>
                </a:lnTo>
                <a:lnTo>
                  <a:pt x="746020" y="30691"/>
                </a:lnTo>
                <a:lnTo>
                  <a:pt x="742659" y="34637"/>
                </a:lnTo>
                <a:lnTo>
                  <a:pt x="742659" y="25065"/>
                </a:lnTo>
                <a:lnTo>
                  <a:pt x="731315" y="25065"/>
                </a:lnTo>
                <a:lnTo>
                  <a:pt x="731315" y="92514"/>
                </a:lnTo>
                <a:lnTo>
                  <a:pt x="743256" y="92514"/>
                </a:lnTo>
                <a:close/>
              </a:path>
              <a:path w="1646007" h="119721">
                <a:moveTo>
                  <a:pt x="846121" y="92514"/>
                </a:moveTo>
                <a:lnTo>
                  <a:pt x="858725" y="92514"/>
                </a:lnTo>
                <a:lnTo>
                  <a:pt x="858725" y="17633"/>
                </a:lnTo>
                <a:lnTo>
                  <a:pt x="908677" y="92514"/>
                </a:lnTo>
                <a:lnTo>
                  <a:pt x="923470" y="92514"/>
                </a:lnTo>
                <a:lnTo>
                  <a:pt x="923470" y="0"/>
                </a:lnTo>
                <a:lnTo>
                  <a:pt x="910932" y="0"/>
                </a:lnTo>
                <a:lnTo>
                  <a:pt x="910932" y="74943"/>
                </a:lnTo>
                <a:lnTo>
                  <a:pt x="861711" y="0"/>
                </a:lnTo>
                <a:lnTo>
                  <a:pt x="846121" y="0"/>
                </a:lnTo>
                <a:lnTo>
                  <a:pt x="846121" y="92514"/>
                </a:lnTo>
                <a:close/>
              </a:path>
              <a:path w="1646007" h="119721">
                <a:moveTo>
                  <a:pt x="962024" y="26267"/>
                </a:moveTo>
                <a:lnTo>
                  <a:pt x="951729" y="33693"/>
                </a:lnTo>
                <a:lnTo>
                  <a:pt x="955577" y="53405"/>
                </a:lnTo>
                <a:lnTo>
                  <a:pt x="955798" y="47611"/>
                </a:lnTo>
                <a:lnTo>
                  <a:pt x="957766" y="42835"/>
                </a:lnTo>
                <a:lnTo>
                  <a:pt x="961481" y="39077"/>
                </a:lnTo>
                <a:lnTo>
                  <a:pt x="965195" y="35320"/>
                </a:lnTo>
                <a:lnTo>
                  <a:pt x="974977" y="23565"/>
                </a:lnTo>
                <a:lnTo>
                  <a:pt x="962024" y="26267"/>
                </a:lnTo>
                <a:close/>
              </a:path>
              <a:path w="1646007" h="119721">
                <a:moveTo>
                  <a:pt x="1007319" y="62411"/>
                </a:moveTo>
                <a:lnTo>
                  <a:pt x="1007319" y="55609"/>
                </a:lnTo>
                <a:lnTo>
                  <a:pt x="1006965" y="50655"/>
                </a:lnTo>
                <a:lnTo>
                  <a:pt x="1006258" y="47548"/>
                </a:lnTo>
                <a:lnTo>
                  <a:pt x="1005462" y="43013"/>
                </a:lnTo>
                <a:lnTo>
                  <a:pt x="1003870" y="39046"/>
                </a:lnTo>
                <a:lnTo>
                  <a:pt x="1001482" y="35645"/>
                </a:lnTo>
                <a:lnTo>
                  <a:pt x="999005" y="32076"/>
                </a:lnTo>
                <a:lnTo>
                  <a:pt x="995401" y="29169"/>
                </a:lnTo>
                <a:lnTo>
                  <a:pt x="990669" y="26923"/>
                </a:lnTo>
                <a:lnTo>
                  <a:pt x="985937" y="24676"/>
                </a:lnTo>
                <a:lnTo>
                  <a:pt x="981050" y="23553"/>
                </a:lnTo>
                <a:lnTo>
                  <a:pt x="974977" y="23565"/>
                </a:lnTo>
                <a:lnTo>
                  <a:pt x="965195" y="35320"/>
                </a:lnTo>
                <a:lnTo>
                  <a:pt x="969795" y="33441"/>
                </a:lnTo>
                <a:lnTo>
                  <a:pt x="982929" y="33441"/>
                </a:lnTo>
                <a:lnTo>
                  <a:pt x="988391" y="36170"/>
                </a:lnTo>
                <a:lnTo>
                  <a:pt x="991664" y="41628"/>
                </a:lnTo>
                <a:lnTo>
                  <a:pt x="993433" y="44567"/>
                </a:lnTo>
                <a:lnTo>
                  <a:pt x="994560" y="48492"/>
                </a:lnTo>
                <a:lnTo>
                  <a:pt x="995047" y="53405"/>
                </a:lnTo>
                <a:lnTo>
                  <a:pt x="955577" y="53405"/>
                </a:lnTo>
                <a:lnTo>
                  <a:pt x="951729" y="33693"/>
                </a:lnTo>
                <a:lnTo>
                  <a:pt x="950098" y="35611"/>
                </a:lnTo>
                <a:lnTo>
                  <a:pt x="944356" y="46586"/>
                </a:lnTo>
                <a:lnTo>
                  <a:pt x="942442" y="60080"/>
                </a:lnTo>
                <a:lnTo>
                  <a:pt x="942485" y="62309"/>
                </a:lnTo>
                <a:lnTo>
                  <a:pt x="945074" y="75618"/>
                </a:lnTo>
                <a:lnTo>
                  <a:pt x="951663" y="85744"/>
                </a:lnTo>
                <a:lnTo>
                  <a:pt x="957810" y="91853"/>
                </a:lnTo>
                <a:lnTo>
                  <a:pt x="965306" y="94907"/>
                </a:lnTo>
                <a:lnTo>
                  <a:pt x="977777" y="94907"/>
                </a:lnTo>
                <a:lnTo>
                  <a:pt x="981028" y="94571"/>
                </a:lnTo>
                <a:lnTo>
                  <a:pt x="983902" y="93900"/>
                </a:lnTo>
                <a:lnTo>
                  <a:pt x="989253" y="92724"/>
                </a:lnTo>
                <a:lnTo>
                  <a:pt x="993742" y="90457"/>
                </a:lnTo>
                <a:lnTo>
                  <a:pt x="997369" y="87098"/>
                </a:lnTo>
                <a:lnTo>
                  <a:pt x="999536" y="85167"/>
                </a:lnTo>
                <a:lnTo>
                  <a:pt x="1001493" y="82680"/>
                </a:lnTo>
                <a:lnTo>
                  <a:pt x="1003239" y="79635"/>
                </a:lnTo>
                <a:lnTo>
                  <a:pt x="1004986" y="76591"/>
                </a:lnTo>
                <a:lnTo>
                  <a:pt x="1006015" y="73831"/>
                </a:lnTo>
                <a:lnTo>
                  <a:pt x="1006324" y="71353"/>
                </a:lnTo>
                <a:lnTo>
                  <a:pt x="994582" y="71353"/>
                </a:lnTo>
                <a:lnTo>
                  <a:pt x="993698" y="74335"/>
                </a:lnTo>
                <a:lnTo>
                  <a:pt x="992194" y="76958"/>
                </a:lnTo>
                <a:lnTo>
                  <a:pt x="990072" y="79226"/>
                </a:lnTo>
                <a:lnTo>
                  <a:pt x="986357" y="83130"/>
                </a:lnTo>
                <a:lnTo>
                  <a:pt x="981382" y="85082"/>
                </a:lnTo>
                <a:lnTo>
                  <a:pt x="968468" y="85082"/>
                </a:lnTo>
                <a:lnTo>
                  <a:pt x="963537" y="83015"/>
                </a:lnTo>
                <a:lnTo>
                  <a:pt x="960353" y="78879"/>
                </a:lnTo>
                <a:lnTo>
                  <a:pt x="957169" y="74744"/>
                </a:lnTo>
                <a:lnTo>
                  <a:pt x="955466" y="69254"/>
                </a:lnTo>
                <a:lnTo>
                  <a:pt x="955245" y="62411"/>
                </a:lnTo>
                <a:lnTo>
                  <a:pt x="1007319" y="62411"/>
                </a:lnTo>
                <a:close/>
              </a:path>
              <a:path w="1646007" h="119721">
                <a:moveTo>
                  <a:pt x="1112507" y="25065"/>
                </a:moveTo>
                <a:lnTo>
                  <a:pt x="1100566" y="25065"/>
                </a:lnTo>
                <a:lnTo>
                  <a:pt x="1086038" y="77903"/>
                </a:lnTo>
                <a:lnTo>
                  <a:pt x="1072108" y="25065"/>
                </a:lnTo>
                <a:lnTo>
                  <a:pt x="1058708" y="25065"/>
                </a:lnTo>
                <a:lnTo>
                  <a:pt x="1044843" y="78218"/>
                </a:lnTo>
                <a:lnTo>
                  <a:pt x="1031178" y="25065"/>
                </a:lnTo>
                <a:lnTo>
                  <a:pt x="1018110" y="25065"/>
                </a:lnTo>
                <a:lnTo>
                  <a:pt x="1038608" y="92514"/>
                </a:lnTo>
                <a:lnTo>
                  <a:pt x="1051013" y="92514"/>
                </a:lnTo>
                <a:lnTo>
                  <a:pt x="1065010" y="40306"/>
                </a:lnTo>
                <a:lnTo>
                  <a:pt x="1079471" y="92515"/>
                </a:lnTo>
                <a:lnTo>
                  <a:pt x="1091876" y="92515"/>
                </a:lnTo>
                <a:lnTo>
                  <a:pt x="1112507" y="25065"/>
                </a:lnTo>
                <a:close/>
              </a:path>
              <a:path w="1646007" h="119721">
                <a:moveTo>
                  <a:pt x="1164382" y="92515"/>
                </a:moveTo>
                <a:lnTo>
                  <a:pt x="1177583" y="92515"/>
                </a:lnTo>
                <a:lnTo>
                  <a:pt x="1177583" y="53405"/>
                </a:lnTo>
                <a:lnTo>
                  <a:pt x="1208230" y="53405"/>
                </a:lnTo>
                <a:lnTo>
                  <a:pt x="1209778" y="42825"/>
                </a:lnTo>
                <a:lnTo>
                  <a:pt x="1177583" y="42825"/>
                </a:lnTo>
                <a:lnTo>
                  <a:pt x="1177583" y="10769"/>
                </a:lnTo>
                <a:lnTo>
                  <a:pt x="1208938" y="10769"/>
                </a:lnTo>
                <a:lnTo>
                  <a:pt x="1212940" y="11420"/>
                </a:lnTo>
                <a:lnTo>
                  <a:pt x="1215859" y="12721"/>
                </a:lnTo>
                <a:lnTo>
                  <a:pt x="1221166" y="15156"/>
                </a:lnTo>
                <a:lnTo>
                  <a:pt x="1223819" y="19775"/>
                </a:lnTo>
                <a:lnTo>
                  <a:pt x="1223819" y="32622"/>
                </a:lnTo>
                <a:lnTo>
                  <a:pt x="1221973" y="36842"/>
                </a:lnTo>
                <a:lnTo>
                  <a:pt x="1218280" y="39235"/>
                </a:lnTo>
                <a:lnTo>
                  <a:pt x="1218048" y="53405"/>
                </a:lnTo>
                <a:lnTo>
                  <a:pt x="1225323" y="50728"/>
                </a:lnTo>
                <a:lnTo>
                  <a:pt x="1230055" y="45375"/>
                </a:lnTo>
                <a:lnTo>
                  <a:pt x="1234787" y="40022"/>
                </a:lnTo>
                <a:lnTo>
                  <a:pt x="1237153" y="33735"/>
                </a:lnTo>
                <a:lnTo>
                  <a:pt x="1237153" y="18116"/>
                </a:lnTo>
                <a:lnTo>
                  <a:pt x="1234499" y="11599"/>
                </a:lnTo>
                <a:lnTo>
                  <a:pt x="1229193" y="6959"/>
                </a:lnTo>
                <a:lnTo>
                  <a:pt x="1223886" y="2320"/>
                </a:lnTo>
                <a:lnTo>
                  <a:pt x="1216898" y="0"/>
                </a:lnTo>
                <a:lnTo>
                  <a:pt x="1164382" y="0"/>
                </a:lnTo>
                <a:lnTo>
                  <a:pt x="1164382" y="92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02123" y="2487049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14137" y="2492517"/>
            <a:ext cx="10855" cy="0"/>
          </a:xfrm>
          <a:custGeom>
            <a:avLst/>
            <a:gdLst/>
            <a:ahLst/>
            <a:cxnLst/>
            <a:rect l="l" t="t" r="r" b="b"/>
            <a:pathLst>
              <a:path w="11940">
                <a:moveTo>
                  <a:pt x="0" y="0"/>
                </a:moveTo>
                <a:lnTo>
                  <a:pt x="11940" y="0"/>
                </a:lnTo>
              </a:path>
            </a:pathLst>
          </a:custGeom>
          <a:ln w="143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50528" y="2581645"/>
            <a:ext cx="1512954" cy="0"/>
          </a:xfrm>
          <a:custGeom>
            <a:avLst/>
            <a:gdLst/>
            <a:ahLst/>
            <a:cxnLst/>
            <a:rect l="l" t="t" r="r" b="b"/>
            <a:pathLst>
              <a:path w="1664249">
                <a:moveTo>
                  <a:pt x="0" y="0"/>
                </a:moveTo>
                <a:lnTo>
                  <a:pt x="1664249" y="0"/>
                </a:lnTo>
              </a:path>
            </a:pathLst>
          </a:custGeom>
          <a:ln w="10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85513" y="2678505"/>
            <a:ext cx="11669" cy="39268"/>
          </a:xfrm>
          <a:custGeom>
            <a:avLst/>
            <a:gdLst/>
            <a:ahLst/>
            <a:cxnLst/>
            <a:rect l="l" t="t" r="r" b="b"/>
            <a:pathLst>
              <a:path w="12836" h="44504">
                <a:moveTo>
                  <a:pt x="5815" y="3169"/>
                </a:moveTo>
                <a:lnTo>
                  <a:pt x="0" y="9509"/>
                </a:lnTo>
                <a:lnTo>
                  <a:pt x="3549" y="44504"/>
                </a:lnTo>
                <a:lnTo>
                  <a:pt x="3549" y="30439"/>
                </a:lnTo>
                <a:lnTo>
                  <a:pt x="4367" y="25212"/>
                </a:lnTo>
                <a:lnTo>
                  <a:pt x="6003" y="21223"/>
                </a:lnTo>
                <a:lnTo>
                  <a:pt x="12836" y="0"/>
                </a:lnTo>
                <a:lnTo>
                  <a:pt x="5815" y="3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77583" y="2678505"/>
            <a:ext cx="56627" cy="85742"/>
          </a:xfrm>
          <a:custGeom>
            <a:avLst/>
            <a:gdLst/>
            <a:ahLst/>
            <a:cxnLst/>
            <a:rect l="l" t="t" r="r" b="b"/>
            <a:pathLst>
              <a:path w="62290" h="97174">
                <a:moveTo>
                  <a:pt x="14328" y="77021"/>
                </a:moveTo>
                <a:lnTo>
                  <a:pt x="2189" y="77021"/>
                </a:lnTo>
                <a:lnTo>
                  <a:pt x="2808" y="83949"/>
                </a:lnTo>
                <a:lnTo>
                  <a:pt x="5727" y="89040"/>
                </a:lnTo>
                <a:lnTo>
                  <a:pt x="10945" y="92294"/>
                </a:lnTo>
                <a:lnTo>
                  <a:pt x="16164" y="95547"/>
                </a:lnTo>
                <a:lnTo>
                  <a:pt x="22598" y="97174"/>
                </a:lnTo>
                <a:lnTo>
                  <a:pt x="30249" y="97174"/>
                </a:lnTo>
                <a:lnTo>
                  <a:pt x="37500" y="96695"/>
                </a:lnTo>
                <a:lnTo>
                  <a:pt x="50087" y="92339"/>
                </a:lnTo>
                <a:lnTo>
                  <a:pt x="58309" y="83445"/>
                </a:lnTo>
                <a:lnTo>
                  <a:pt x="60963" y="78491"/>
                </a:lnTo>
                <a:lnTo>
                  <a:pt x="62290" y="71732"/>
                </a:lnTo>
                <a:lnTo>
                  <a:pt x="62290" y="1826"/>
                </a:lnTo>
                <a:lnTo>
                  <a:pt x="51278" y="1826"/>
                </a:lnTo>
                <a:lnTo>
                  <a:pt x="51278" y="10328"/>
                </a:lnTo>
                <a:lnTo>
                  <a:pt x="48934" y="7515"/>
                </a:lnTo>
                <a:lnTo>
                  <a:pt x="46634" y="5374"/>
                </a:lnTo>
                <a:lnTo>
                  <a:pt x="44379" y="3904"/>
                </a:lnTo>
                <a:lnTo>
                  <a:pt x="40222" y="1301"/>
                </a:lnTo>
                <a:lnTo>
                  <a:pt x="35357" y="0"/>
                </a:lnTo>
                <a:lnTo>
                  <a:pt x="21559" y="0"/>
                </a:lnTo>
                <a:lnTo>
                  <a:pt x="14726" y="21223"/>
                </a:lnTo>
                <a:lnTo>
                  <a:pt x="17822" y="13750"/>
                </a:lnTo>
                <a:lnTo>
                  <a:pt x="23571" y="10013"/>
                </a:lnTo>
                <a:lnTo>
                  <a:pt x="37590" y="10013"/>
                </a:lnTo>
                <a:lnTo>
                  <a:pt x="42212" y="12028"/>
                </a:lnTo>
                <a:lnTo>
                  <a:pt x="45838" y="16059"/>
                </a:lnTo>
                <a:lnTo>
                  <a:pt x="49464" y="20090"/>
                </a:lnTo>
                <a:lnTo>
                  <a:pt x="51278" y="26282"/>
                </a:lnTo>
                <a:lnTo>
                  <a:pt x="51278" y="40180"/>
                </a:lnTo>
                <a:lnTo>
                  <a:pt x="50305" y="45029"/>
                </a:lnTo>
                <a:lnTo>
                  <a:pt x="48359" y="49185"/>
                </a:lnTo>
                <a:lnTo>
                  <a:pt x="44865" y="56533"/>
                </a:lnTo>
                <a:lnTo>
                  <a:pt x="38829" y="60206"/>
                </a:lnTo>
                <a:lnTo>
                  <a:pt x="24765" y="60206"/>
                </a:lnTo>
                <a:lnTo>
                  <a:pt x="20398" y="58222"/>
                </a:lnTo>
                <a:lnTo>
                  <a:pt x="17148" y="54255"/>
                </a:lnTo>
                <a:lnTo>
                  <a:pt x="13897" y="50287"/>
                </a:lnTo>
                <a:lnTo>
                  <a:pt x="12272" y="44504"/>
                </a:lnTo>
                <a:lnTo>
                  <a:pt x="8723" y="9509"/>
                </a:lnTo>
                <a:lnTo>
                  <a:pt x="7255" y="11241"/>
                </a:lnTo>
                <a:lnTo>
                  <a:pt x="1813" y="22055"/>
                </a:lnTo>
                <a:lnTo>
                  <a:pt x="0" y="35960"/>
                </a:lnTo>
                <a:lnTo>
                  <a:pt x="35" y="38224"/>
                </a:lnTo>
                <a:lnTo>
                  <a:pt x="2451" y="52182"/>
                </a:lnTo>
                <a:lnTo>
                  <a:pt x="8657" y="61686"/>
                </a:lnTo>
                <a:lnTo>
                  <a:pt x="14428" y="66872"/>
                </a:lnTo>
                <a:lnTo>
                  <a:pt x="21161" y="69464"/>
                </a:lnTo>
                <a:lnTo>
                  <a:pt x="34384" y="69464"/>
                </a:lnTo>
                <a:lnTo>
                  <a:pt x="38829" y="68624"/>
                </a:lnTo>
                <a:lnTo>
                  <a:pt x="42190" y="66945"/>
                </a:lnTo>
                <a:lnTo>
                  <a:pt x="45551" y="65266"/>
                </a:lnTo>
                <a:lnTo>
                  <a:pt x="48425" y="62705"/>
                </a:lnTo>
                <a:lnTo>
                  <a:pt x="50813" y="59262"/>
                </a:lnTo>
                <a:lnTo>
                  <a:pt x="50946" y="68541"/>
                </a:lnTo>
                <a:lnTo>
                  <a:pt x="50172" y="74985"/>
                </a:lnTo>
                <a:lnTo>
                  <a:pt x="48492" y="78596"/>
                </a:lnTo>
                <a:lnTo>
                  <a:pt x="45661" y="84726"/>
                </a:lnTo>
                <a:lnTo>
                  <a:pt x="39669" y="87791"/>
                </a:lnTo>
                <a:lnTo>
                  <a:pt x="24721" y="87791"/>
                </a:lnTo>
                <a:lnTo>
                  <a:pt x="20476" y="86531"/>
                </a:lnTo>
                <a:lnTo>
                  <a:pt x="17778" y="84012"/>
                </a:lnTo>
                <a:lnTo>
                  <a:pt x="16053" y="82374"/>
                </a:lnTo>
                <a:lnTo>
                  <a:pt x="14903" y="80045"/>
                </a:lnTo>
                <a:lnTo>
                  <a:pt x="14328" y="7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49930" y="2678005"/>
            <a:ext cx="53310" cy="63348"/>
          </a:xfrm>
          <a:custGeom>
            <a:avLst/>
            <a:gdLst/>
            <a:ahLst/>
            <a:cxnLst/>
            <a:rect l="l" t="t" r="r" b="b"/>
            <a:pathLst>
              <a:path w="58641" h="71794">
                <a:moveTo>
                  <a:pt x="17468" y="60395"/>
                </a:moveTo>
                <a:lnTo>
                  <a:pt x="14461" y="56742"/>
                </a:lnTo>
                <a:lnTo>
                  <a:pt x="12824" y="54727"/>
                </a:lnTo>
                <a:lnTo>
                  <a:pt x="11829" y="51830"/>
                </a:lnTo>
                <a:lnTo>
                  <a:pt x="11476" y="48051"/>
                </a:lnTo>
                <a:lnTo>
                  <a:pt x="0" y="48051"/>
                </a:lnTo>
                <a:lnTo>
                  <a:pt x="309" y="54769"/>
                </a:lnTo>
                <a:lnTo>
                  <a:pt x="2664" y="60405"/>
                </a:lnTo>
                <a:lnTo>
                  <a:pt x="7064" y="64961"/>
                </a:lnTo>
                <a:lnTo>
                  <a:pt x="11465" y="69517"/>
                </a:lnTo>
                <a:lnTo>
                  <a:pt x="18950" y="71794"/>
                </a:lnTo>
                <a:lnTo>
                  <a:pt x="39337" y="71794"/>
                </a:lnTo>
                <a:lnTo>
                  <a:pt x="46645" y="69611"/>
                </a:lnTo>
                <a:lnTo>
                  <a:pt x="51443" y="65244"/>
                </a:lnTo>
                <a:lnTo>
                  <a:pt x="56242" y="60878"/>
                </a:lnTo>
                <a:lnTo>
                  <a:pt x="58641" y="55693"/>
                </a:lnTo>
                <a:lnTo>
                  <a:pt x="58641" y="43475"/>
                </a:lnTo>
                <a:lnTo>
                  <a:pt x="56319" y="38920"/>
                </a:lnTo>
                <a:lnTo>
                  <a:pt x="51675" y="36023"/>
                </a:lnTo>
                <a:lnTo>
                  <a:pt x="48757" y="34175"/>
                </a:lnTo>
                <a:lnTo>
                  <a:pt x="43008" y="32265"/>
                </a:lnTo>
                <a:lnTo>
                  <a:pt x="34428" y="30292"/>
                </a:lnTo>
                <a:lnTo>
                  <a:pt x="26534" y="28465"/>
                </a:lnTo>
                <a:lnTo>
                  <a:pt x="23084" y="27667"/>
                </a:lnTo>
                <a:lnTo>
                  <a:pt x="20475" y="26744"/>
                </a:lnTo>
                <a:lnTo>
                  <a:pt x="18706" y="25694"/>
                </a:lnTo>
                <a:lnTo>
                  <a:pt x="15655" y="23931"/>
                </a:lnTo>
                <a:lnTo>
                  <a:pt x="14129" y="21580"/>
                </a:lnTo>
                <a:lnTo>
                  <a:pt x="14129" y="15954"/>
                </a:lnTo>
                <a:lnTo>
                  <a:pt x="15290" y="13792"/>
                </a:lnTo>
                <a:lnTo>
                  <a:pt x="17612" y="12154"/>
                </a:lnTo>
                <a:lnTo>
                  <a:pt x="19933" y="10516"/>
                </a:lnTo>
                <a:lnTo>
                  <a:pt x="23350" y="9698"/>
                </a:lnTo>
                <a:lnTo>
                  <a:pt x="34627" y="9698"/>
                </a:lnTo>
                <a:lnTo>
                  <a:pt x="39381" y="11188"/>
                </a:lnTo>
                <a:lnTo>
                  <a:pt x="42123" y="14170"/>
                </a:lnTo>
                <a:lnTo>
                  <a:pt x="43804" y="16269"/>
                </a:lnTo>
                <a:lnTo>
                  <a:pt x="44754" y="18599"/>
                </a:lnTo>
                <a:lnTo>
                  <a:pt x="44976" y="21160"/>
                </a:lnTo>
                <a:lnTo>
                  <a:pt x="56253" y="21160"/>
                </a:lnTo>
                <a:lnTo>
                  <a:pt x="56341" y="16793"/>
                </a:lnTo>
                <a:lnTo>
                  <a:pt x="54904" y="12721"/>
                </a:lnTo>
                <a:lnTo>
                  <a:pt x="51941" y="8942"/>
                </a:lnTo>
                <a:lnTo>
                  <a:pt x="47209" y="2980"/>
                </a:lnTo>
                <a:lnTo>
                  <a:pt x="39492" y="0"/>
                </a:lnTo>
                <a:lnTo>
                  <a:pt x="20608" y="0"/>
                </a:lnTo>
                <a:lnTo>
                  <a:pt x="14096" y="1972"/>
                </a:lnTo>
                <a:lnTo>
                  <a:pt x="9253" y="5919"/>
                </a:lnTo>
                <a:lnTo>
                  <a:pt x="4411" y="9866"/>
                </a:lnTo>
                <a:lnTo>
                  <a:pt x="1990" y="15030"/>
                </a:lnTo>
                <a:lnTo>
                  <a:pt x="1990" y="26828"/>
                </a:lnTo>
                <a:lnTo>
                  <a:pt x="4554" y="31068"/>
                </a:lnTo>
                <a:lnTo>
                  <a:pt x="9685" y="34133"/>
                </a:lnTo>
                <a:lnTo>
                  <a:pt x="12559" y="35897"/>
                </a:lnTo>
                <a:lnTo>
                  <a:pt x="17026" y="37492"/>
                </a:lnTo>
                <a:lnTo>
                  <a:pt x="23084" y="38919"/>
                </a:lnTo>
                <a:lnTo>
                  <a:pt x="32571" y="41187"/>
                </a:lnTo>
                <a:lnTo>
                  <a:pt x="37656" y="42405"/>
                </a:lnTo>
                <a:lnTo>
                  <a:pt x="41062" y="43475"/>
                </a:lnTo>
                <a:lnTo>
                  <a:pt x="42787" y="44399"/>
                </a:lnTo>
                <a:lnTo>
                  <a:pt x="45484" y="45910"/>
                </a:lnTo>
                <a:lnTo>
                  <a:pt x="46833" y="48115"/>
                </a:lnTo>
                <a:lnTo>
                  <a:pt x="46833" y="54832"/>
                </a:lnTo>
                <a:lnTo>
                  <a:pt x="45153" y="57655"/>
                </a:lnTo>
                <a:lnTo>
                  <a:pt x="41791" y="59482"/>
                </a:lnTo>
                <a:lnTo>
                  <a:pt x="38430" y="61308"/>
                </a:lnTo>
                <a:lnTo>
                  <a:pt x="34539" y="62221"/>
                </a:lnTo>
                <a:lnTo>
                  <a:pt x="22687" y="62221"/>
                </a:lnTo>
                <a:lnTo>
                  <a:pt x="17468" y="6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3019" y="2662945"/>
            <a:ext cx="30032" cy="77074"/>
          </a:xfrm>
          <a:custGeom>
            <a:avLst/>
            <a:gdLst/>
            <a:ahLst/>
            <a:cxnLst/>
            <a:rect l="l" t="t" r="r" b="b"/>
            <a:pathLst>
              <a:path w="33035" h="87350">
                <a:moveTo>
                  <a:pt x="23947" y="87350"/>
                </a:moveTo>
                <a:lnTo>
                  <a:pt x="27275" y="87266"/>
                </a:lnTo>
                <a:lnTo>
                  <a:pt x="30238" y="86930"/>
                </a:lnTo>
                <a:lnTo>
                  <a:pt x="33035" y="86279"/>
                </a:lnTo>
                <a:lnTo>
                  <a:pt x="33035" y="77336"/>
                </a:lnTo>
                <a:lnTo>
                  <a:pt x="29431" y="77526"/>
                </a:lnTo>
                <a:lnTo>
                  <a:pt x="26689" y="77526"/>
                </a:lnTo>
                <a:lnTo>
                  <a:pt x="24212" y="76832"/>
                </a:lnTo>
                <a:lnTo>
                  <a:pt x="21692" y="74461"/>
                </a:lnTo>
                <a:lnTo>
                  <a:pt x="21692" y="28088"/>
                </a:lnTo>
                <a:lnTo>
                  <a:pt x="33035" y="28088"/>
                </a:lnTo>
                <a:lnTo>
                  <a:pt x="33035" y="18830"/>
                </a:lnTo>
                <a:lnTo>
                  <a:pt x="21692" y="18830"/>
                </a:lnTo>
                <a:lnTo>
                  <a:pt x="21692" y="0"/>
                </a:lnTo>
                <a:lnTo>
                  <a:pt x="9618" y="0"/>
                </a:lnTo>
                <a:lnTo>
                  <a:pt x="9618" y="18830"/>
                </a:lnTo>
                <a:lnTo>
                  <a:pt x="0" y="18830"/>
                </a:lnTo>
                <a:lnTo>
                  <a:pt x="0" y="28088"/>
                </a:lnTo>
                <a:lnTo>
                  <a:pt x="9618" y="28088"/>
                </a:lnTo>
                <a:lnTo>
                  <a:pt x="9618" y="77063"/>
                </a:lnTo>
                <a:lnTo>
                  <a:pt x="10613" y="80580"/>
                </a:lnTo>
                <a:lnTo>
                  <a:pt x="12603" y="83288"/>
                </a:lnTo>
                <a:lnTo>
                  <a:pt x="14593" y="85996"/>
                </a:lnTo>
                <a:lnTo>
                  <a:pt x="18375" y="87350"/>
                </a:lnTo>
                <a:lnTo>
                  <a:pt x="23947" y="87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55955" y="2655222"/>
            <a:ext cx="78578" cy="85964"/>
          </a:xfrm>
          <a:custGeom>
            <a:avLst/>
            <a:gdLst/>
            <a:ahLst/>
            <a:cxnLst/>
            <a:rect l="l" t="t" r="r" b="b"/>
            <a:pathLst>
              <a:path w="86436" h="97426">
                <a:moveTo>
                  <a:pt x="13733" y="43353"/>
                </a:moveTo>
                <a:lnTo>
                  <a:pt x="16516" y="30180"/>
                </a:lnTo>
                <a:lnTo>
                  <a:pt x="22322" y="20499"/>
                </a:lnTo>
                <a:lnTo>
                  <a:pt x="28226" y="14096"/>
                </a:lnTo>
                <a:lnTo>
                  <a:pt x="35976" y="10895"/>
                </a:lnTo>
                <a:lnTo>
                  <a:pt x="53445" y="10895"/>
                </a:lnTo>
                <a:lnTo>
                  <a:pt x="59559" y="12637"/>
                </a:lnTo>
                <a:lnTo>
                  <a:pt x="63915" y="16122"/>
                </a:lnTo>
                <a:lnTo>
                  <a:pt x="68271" y="19607"/>
                </a:lnTo>
                <a:lnTo>
                  <a:pt x="71179" y="24330"/>
                </a:lnTo>
                <a:lnTo>
                  <a:pt x="72638" y="30292"/>
                </a:lnTo>
                <a:lnTo>
                  <a:pt x="85507" y="30292"/>
                </a:lnTo>
                <a:lnTo>
                  <a:pt x="84755" y="22441"/>
                </a:lnTo>
                <a:lnTo>
                  <a:pt x="80974" y="15429"/>
                </a:lnTo>
                <a:lnTo>
                  <a:pt x="74164" y="9257"/>
                </a:lnTo>
                <a:lnTo>
                  <a:pt x="70720" y="6557"/>
                </a:lnTo>
                <a:lnTo>
                  <a:pt x="59549" y="1639"/>
                </a:lnTo>
                <a:lnTo>
                  <a:pt x="45440" y="0"/>
                </a:lnTo>
                <a:lnTo>
                  <a:pt x="32837" y="1380"/>
                </a:lnTo>
                <a:lnTo>
                  <a:pt x="21014" y="6119"/>
                </a:lnTo>
                <a:lnTo>
                  <a:pt x="11409" y="14233"/>
                </a:lnTo>
                <a:lnTo>
                  <a:pt x="5856" y="22254"/>
                </a:lnTo>
                <a:lnTo>
                  <a:pt x="1464" y="34082"/>
                </a:lnTo>
                <a:lnTo>
                  <a:pt x="0" y="47800"/>
                </a:lnTo>
                <a:lnTo>
                  <a:pt x="173" y="53403"/>
                </a:lnTo>
                <a:lnTo>
                  <a:pt x="2486" y="67313"/>
                </a:lnTo>
                <a:lnTo>
                  <a:pt x="7492" y="78733"/>
                </a:lnTo>
                <a:lnTo>
                  <a:pt x="15191" y="87665"/>
                </a:lnTo>
                <a:lnTo>
                  <a:pt x="18962" y="90498"/>
                </a:lnTo>
                <a:lnTo>
                  <a:pt x="30373" y="95694"/>
                </a:lnTo>
                <a:lnTo>
                  <a:pt x="43715" y="97426"/>
                </a:lnTo>
                <a:lnTo>
                  <a:pt x="52767" y="96731"/>
                </a:lnTo>
                <a:lnTo>
                  <a:pt x="65060" y="92838"/>
                </a:lnTo>
                <a:lnTo>
                  <a:pt x="75026" y="85523"/>
                </a:lnTo>
                <a:lnTo>
                  <a:pt x="83057" y="73714"/>
                </a:lnTo>
                <a:lnTo>
                  <a:pt x="86436" y="61025"/>
                </a:lnTo>
                <a:lnTo>
                  <a:pt x="73567" y="61025"/>
                </a:lnTo>
                <a:lnTo>
                  <a:pt x="72240" y="67113"/>
                </a:lnTo>
                <a:lnTo>
                  <a:pt x="70228" y="72025"/>
                </a:lnTo>
                <a:lnTo>
                  <a:pt x="67530" y="75762"/>
                </a:lnTo>
                <a:lnTo>
                  <a:pt x="62444" y="82858"/>
                </a:lnTo>
                <a:lnTo>
                  <a:pt x="55037" y="86405"/>
                </a:lnTo>
                <a:lnTo>
                  <a:pt x="44696" y="86402"/>
                </a:lnTo>
                <a:lnTo>
                  <a:pt x="31188" y="83780"/>
                </a:lnTo>
                <a:lnTo>
                  <a:pt x="21459" y="76297"/>
                </a:lnTo>
                <a:lnTo>
                  <a:pt x="20264" y="74688"/>
                </a:lnTo>
                <a:lnTo>
                  <a:pt x="15165" y="63620"/>
                </a:lnTo>
                <a:lnTo>
                  <a:pt x="13466" y="49941"/>
                </a:lnTo>
                <a:lnTo>
                  <a:pt x="13733" y="43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50876" y="2679562"/>
            <a:ext cx="51984" cy="61125"/>
          </a:xfrm>
          <a:custGeom>
            <a:avLst/>
            <a:gdLst/>
            <a:ahLst/>
            <a:cxnLst/>
            <a:rect l="l" t="t" r="r" b="b"/>
            <a:pathLst>
              <a:path w="57182" h="69275">
                <a:moveTo>
                  <a:pt x="12205" y="0"/>
                </a:moveTo>
                <a:lnTo>
                  <a:pt x="0" y="0"/>
                </a:lnTo>
                <a:lnTo>
                  <a:pt x="0" y="51600"/>
                </a:lnTo>
                <a:lnTo>
                  <a:pt x="995" y="56197"/>
                </a:lnTo>
                <a:lnTo>
                  <a:pt x="2985" y="59640"/>
                </a:lnTo>
                <a:lnTo>
                  <a:pt x="6655" y="66063"/>
                </a:lnTo>
                <a:lnTo>
                  <a:pt x="13554" y="69275"/>
                </a:lnTo>
                <a:lnTo>
                  <a:pt x="30183" y="69275"/>
                </a:lnTo>
                <a:lnTo>
                  <a:pt x="35711" y="67512"/>
                </a:lnTo>
                <a:lnTo>
                  <a:pt x="40266" y="63985"/>
                </a:lnTo>
                <a:lnTo>
                  <a:pt x="42565" y="62222"/>
                </a:lnTo>
                <a:lnTo>
                  <a:pt x="44489" y="60059"/>
                </a:lnTo>
                <a:lnTo>
                  <a:pt x="46037" y="57498"/>
                </a:lnTo>
                <a:lnTo>
                  <a:pt x="45904" y="67449"/>
                </a:lnTo>
                <a:lnTo>
                  <a:pt x="57182" y="67449"/>
                </a:lnTo>
                <a:lnTo>
                  <a:pt x="57182" y="0"/>
                </a:lnTo>
                <a:lnTo>
                  <a:pt x="45241" y="0"/>
                </a:lnTo>
                <a:lnTo>
                  <a:pt x="45241" y="39717"/>
                </a:lnTo>
                <a:lnTo>
                  <a:pt x="44423" y="44903"/>
                </a:lnTo>
                <a:lnTo>
                  <a:pt x="42787" y="48682"/>
                </a:lnTo>
                <a:lnTo>
                  <a:pt x="39779" y="55735"/>
                </a:lnTo>
                <a:lnTo>
                  <a:pt x="34119" y="59262"/>
                </a:lnTo>
                <a:lnTo>
                  <a:pt x="20011" y="59262"/>
                </a:lnTo>
                <a:lnTo>
                  <a:pt x="16053" y="57246"/>
                </a:lnTo>
                <a:lnTo>
                  <a:pt x="13930" y="53216"/>
                </a:lnTo>
                <a:lnTo>
                  <a:pt x="12780" y="51033"/>
                </a:lnTo>
                <a:lnTo>
                  <a:pt x="12205" y="48220"/>
                </a:lnTo>
                <a:lnTo>
                  <a:pt x="12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23465" y="2678227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4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2" y="11966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8" y="188"/>
                </a:lnTo>
                <a:lnTo>
                  <a:pt x="30713" y="0"/>
                </a:lnTo>
                <a:lnTo>
                  <a:pt x="25981" y="0"/>
                </a:lnTo>
                <a:lnTo>
                  <a:pt x="21802" y="1627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64634" y="2678227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4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2" y="11966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8" y="188"/>
                </a:lnTo>
                <a:lnTo>
                  <a:pt x="30713" y="0"/>
                </a:lnTo>
                <a:lnTo>
                  <a:pt x="25981" y="0"/>
                </a:lnTo>
                <a:lnTo>
                  <a:pt x="21802" y="1627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10326" y="2678238"/>
            <a:ext cx="21134" cy="26329"/>
          </a:xfrm>
          <a:custGeom>
            <a:avLst/>
            <a:gdLst/>
            <a:ahLst/>
            <a:cxnLst/>
            <a:rect l="l" t="t" r="r" b="b"/>
            <a:pathLst>
              <a:path w="23247" h="29839">
                <a:moveTo>
                  <a:pt x="10294" y="2701"/>
                </a:moveTo>
                <a:lnTo>
                  <a:pt x="0" y="10127"/>
                </a:lnTo>
                <a:lnTo>
                  <a:pt x="3847" y="29839"/>
                </a:lnTo>
                <a:lnTo>
                  <a:pt x="4068" y="24045"/>
                </a:lnTo>
                <a:lnTo>
                  <a:pt x="6036" y="19269"/>
                </a:lnTo>
                <a:lnTo>
                  <a:pt x="9751" y="15511"/>
                </a:lnTo>
                <a:lnTo>
                  <a:pt x="13466" y="11754"/>
                </a:lnTo>
                <a:lnTo>
                  <a:pt x="23247" y="0"/>
                </a:lnTo>
                <a:lnTo>
                  <a:pt x="10294" y="2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1883" y="2678227"/>
            <a:ext cx="58979" cy="62959"/>
          </a:xfrm>
          <a:custGeom>
            <a:avLst/>
            <a:gdLst/>
            <a:ahLst/>
            <a:cxnLst/>
            <a:rect l="l" t="t" r="r" b="b"/>
            <a:pathLst>
              <a:path w="64877" h="71353">
                <a:moveTo>
                  <a:pt x="64877" y="38857"/>
                </a:moveTo>
                <a:lnTo>
                  <a:pt x="64877" y="32055"/>
                </a:lnTo>
                <a:lnTo>
                  <a:pt x="64523" y="27101"/>
                </a:lnTo>
                <a:lnTo>
                  <a:pt x="63815" y="23994"/>
                </a:lnTo>
                <a:lnTo>
                  <a:pt x="63019" y="19460"/>
                </a:lnTo>
                <a:lnTo>
                  <a:pt x="61427" y="15492"/>
                </a:lnTo>
                <a:lnTo>
                  <a:pt x="59039" y="12091"/>
                </a:lnTo>
                <a:lnTo>
                  <a:pt x="56562" y="8523"/>
                </a:lnTo>
                <a:lnTo>
                  <a:pt x="52958" y="5615"/>
                </a:lnTo>
                <a:lnTo>
                  <a:pt x="48226" y="3369"/>
                </a:lnTo>
                <a:lnTo>
                  <a:pt x="43494" y="1123"/>
                </a:lnTo>
                <a:lnTo>
                  <a:pt x="38607" y="0"/>
                </a:lnTo>
                <a:lnTo>
                  <a:pt x="32534" y="12"/>
                </a:lnTo>
                <a:lnTo>
                  <a:pt x="22753" y="11766"/>
                </a:lnTo>
                <a:lnTo>
                  <a:pt x="27352" y="9887"/>
                </a:lnTo>
                <a:lnTo>
                  <a:pt x="40487" y="9887"/>
                </a:lnTo>
                <a:lnTo>
                  <a:pt x="45949" y="12616"/>
                </a:lnTo>
                <a:lnTo>
                  <a:pt x="49221" y="18074"/>
                </a:lnTo>
                <a:lnTo>
                  <a:pt x="50990" y="21013"/>
                </a:lnTo>
                <a:lnTo>
                  <a:pt x="52118" y="24939"/>
                </a:lnTo>
                <a:lnTo>
                  <a:pt x="52604" y="29851"/>
                </a:lnTo>
                <a:lnTo>
                  <a:pt x="13134" y="29851"/>
                </a:lnTo>
                <a:lnTo>
                  <a:pt x="9287" y="10139"/>
                </a:lnTo>
                <a:lnTo>
                  <a:pt x="7656" y="12057"/>
                </a:lnTo>
                <a:lnTo>
                  <a:pt x="1914" y="23033"/>
                </a:lnTo>
                <a:lnTo>
                  <a:pt x="0" y="36527"/>
                </a:lnTo>
                <a:lnTo>
                  <a:pt x="43" y="38755"/>
                </a:lnTo>
                <a:lnTo>
                  <a:pt x="2632" y="52064"/>
                </a:lnTo>
                <a:lnTo>
                  <a:pt x="9220" y="62190"/>
                </a:lnTo>
                <a:lnTo>
                  <a:pt x="15367" y="68299"/>
                </a:lnTo>
                <a:lnTo>
                  <a:pt x="22863" y="71353"/>
                </a:lnTo>
                <a:lnTo>
                  <a:pt x="35335" y="71353"/>
                </a:lnTo>
                <a:lnTo>
                  <a:pt x="38585" y="71018"/>
                </a:lnTo>
                <a:lnTo>
                  <a:pt x="41460" y="70346"/>
                </a:lnTo>
                <a:lnTo>
                  <a:pt x="46811" y="69170"/>
                </a:lnTo>
                <a:lnTo>
                  <a:pt x="51300" y="66903"/>
                </a:lnTo>
                <a:lnTo>
                  <a:pt x="54926" y="63544"/>
                </a:lnTo>
                <a:lnTo>
                  <a:pt x="57093" y="61613"/>
                </a:lnTo>
                <a:lnTo>
                  <a:pt x="59050" y="59125"/>
                </a:lnTo>
                <a:lnTo>
                  <a:pt x="60797" y="56081"/>
                </a:lnTo>
                <a:lnTo>
                  <a:pt x="62544" y="53037"/>
                </a:lnTo>
                <a:lnTo>
                  <a:pt x="63572" y="50277"/>
                </a:lnTo>
                <a:lnTo>
                  <a:pt x="63882" y="47800"/>
                </a:lnTo>
                <a:lnTo>
                  <a:pt x="52140" y="47800"/>
                </a:lnTo>
                <a:lnTo>
                  <a:pt x="51255" y="50781"/>
                </a:lnTo>
                <a:lnTo>
                  <a:pt x="49752" y="53405"/>
                </a:lnTo>
                <a:lnTo>
                  <a:pt x="47629" y="55672"/>
                </a:lnTo>
                <a:lnTo>
                  <a:pt x="43914" y="59577"/>
                </a:lnTo>
                <a:lnTo>
                  <a:pt x="38939" y="61529"/>
                </a:lnTo>
                <a:lnTo>
                  <a:pt x="26025" y="61529"/>
                </a:lnTo>
                <a:lnTo>
                  <a:pt x="21095" y="59461"/>
                </a:lnTo>
                <a:lnTo>
                  <a:pt x="17910" y="55326"/>
                </a:lnTo>
                <a:lnTo>
                  <a:pt x="14726" y="51190"/>
                </a:lnTo>
                <a:lnTo>
                  <a:pt x="13024" y="45700"/>
                </a:lnTo>
                <a:lnTo>
                  <a:pt x="12802" y="38857"/>
                </a:lnTo>
                <a:lnTo>
                  <a:pt x="64877" y="38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77547" y="2678227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9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8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13939" y="2657444"/>
            <a:ext cx="65492" cy="81630"/>
          </a:xfrm>
          <a:custGeom>
            <a:avLst/>
            <a:gdLst/>
            <a:ahLst/>
            <a:cxnLst/>
            <a:rect l="l" t="t" r="r" b="b"/>
            <a:pathLst>
              <a:path w="72041" h="92514">
                <a:moveTo>
                  <a:pt x="12869" y="81493"/>
                </a:moveTo>
                <a:lnTo>
                  <a:pt x="12869" y="50130"/>
                </a:lnTo>
                <a:lnTo>
                  <a:pt x="66668" y="50130"/>
                </a:lnTo>
                <a:lnTo>
                  <a:pt x="66668" y="39424"/>
                </a:lnTo>
                <a:lnTo>
                  <a:pt x="12869" y="39424"/>
                </a:lnTo>
                <a:lnTo>
                  <a:pt x="12869" y="11336"/>
                </a:lnTo>
                <a:lnTo>
                  <a:pt x="71046" y="11336"/>
                </a:lnTo>
                <a:lnTo>
                  <a:pt x="71046" y="0"/>
                </a:lnTo>
                <a:lnTo>
                  <a:pt x="0" y="0"/>
                </a:lnTo>
                <a:lnTo>
                  <a:pt x="0" y="92514"/>
                </a:lnTo>
                <a:lnTo>
                  <a:pt x="72041" y="92514"/>
                </a:lnTo>
                <a:lnTo>
                  <a:pt x="72041" y="81493"/>
                </a:lnTo>
                <a:lnTo>
                  <a:pt x="12869" y="81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90667" y="2678116"/>
            <a:ext cx="61089" cy="62959"/>
          </a:xfrm>
          <a:custGeom>
            <a:avLst/>
            <a:gdLst/>
            <a:ahLst/>
            <a:cxnLst/>
            <a:rect l="l" t="t" r="r" b="b"/>
            <a:pathLst>
              <a:path w="67198" h="71353">
                <a:moveTo>
                  <a:pt x="2056" y="40284"/>
                </a:moveTo>
                <a:lnTo>
                  <a:pt x="0" y="45133"/>
                </a:lnTo>
                <a:lnTo>
                  <a:pt x="0" y="57099"/>
                </a:lnTo>
                <a:lnTo>
                  <a:pt x="2089" y="61854"/>
                </a:lnTo>
                <a:lnTo>
                  <a:pt x="6268" y="65653"/>
                </a:lnTo>
                <a:lnTo>
                  <a:pt x="10447" y="69453"/>
                </a:lnTo>
                <a:lnTo>
                  <a:pt x="15832" y="71353"/>
                </a:lnTo>
                <a:lnTo>
                  <a:pt x="13731" y="56994"/>
                </a:lnTo>
                <a:lnTo>
                  <a:pt x="12471" y="54412"/>
                </a:lnTo>
                <a:lnTo>
                  <a:pt x="12471" y="46813"/>
                </a:lnTo>
                <a:lnTo>
                  <a:pt x="14306" y="43664"/>
                </a:lnTo>
                <a:lnTo>
                  <a:pt x="17977" y="41690"/>
                </a:lnTo>
                <a:lnTo>
                  <a:pt x="20144" y="40515"/>
                </a:lnTo>
                <a:lnTo>
                  <a:pt x="23394" y="39654"/>
                </a:lnTo>
                <a:lnTo>
                  <a:pt x="27728" y="39108"/>
                </a:lnTo>
                <a:lnTo>
                  <a:pt x="34959" y="38227"/>
                </a:lnTo>
                <a:lnTo>
                  <a:pt x="39425" y="37555"/>
                </a:lnTo>
                <a:lnTo>
                  <a:pt x="41725" y="36967"/>
                </a:lnTo>
                <a:lnTo>
                  <a:pt x="44025" y="36380"/>
                </a:lnTo>
                <a:lnTo>
                  <a:pt x="47364" y="34763"/>
                </a:lnTo>
                <a:lnTo>
                  <a:pt x="47364" y="50864"/>
                </a:lnTo>
                <a:lnTo>
                  <a:pt x="44047" y="55881"/>
                </a:lnTo>
                <a:lnTo>
                  <a:pt x="37480" y="68015"/>
                </a:lnTo>
                <a:lnTo>
                  <a:pt x="42035" y="65790"/>
                </a:lnTo>
                <a:lnTo>
                  <a:pt x="45528" y="63166"/>
                </a:lnTo>
                <a:lnTo>
                  <a:pt x="47961" y="60143"/>
                </a:lnTo>
                <a:lnTo>
                  <a:pt x="48359" y="62830"/>
                </a:lnTo>
                <a:lnTo>
                  <a:pt x="50017" y="66378"/>
                </a:lnTo>
                <a:lnTo>
                  <a:pt x="51875" y="69149"/>
                </a:lnTo>
                <a:lnTo>
                  <a:pt x="54860" y="70534"/>
                </a:lnTo>
                <a:lnTo>
                  <a:pt x="60653" y="70534"/>
                </a:lnTo>
                <a:lnTo>
                  <a:pt x="63926" y="70220"/>
                </a:lnTo>
                <a:lnTo>
                  <a:pt x="67198" y="69401"/>
                </a:lnTo>
                <a:lnTo>
                  <a:pt x="67198" y="61025"/>
                </a:lnTo>
                <a:lnTo>
                  <a:pt x="65739" y="61245"/>
                </a:lnTo>
                <a:lnTo>
                  <a:pt x="63285" y="61403"/>
                </a:lnTo>
                <a:lnTo>
                  <a:pt x="60067" y="60332"/>
                </a:lnTo>
                <a:lnTo>
                  <a:pt x="59304" y="57498"/>
                </a:lnTo>
                <a:lnTo>
                  <a:pt x="59304" y="12259"/>
                </a:lnTo>
                <a:lnTo>
                  <a:pt x="56717" y="7557"/>
                </a:lnTo>
                <a:lnTo>
                  <a:pt x="51543" y="4534"/>
                </a:lnTo>
                <a:lnTo>
                  <a:pt x="46324" y="1511"/>
                </a:lnTo>
                <a:lnTo>
                  <a:pt x="39536" y="0"/>
                </a:lnTo>
                <a:lnTo>
                  <a:pt x="23969" y="0"/>
                </a:lnTo>
                <a:lnTo>
                  <a:pt x="17634" y="1626"/>
                </a:lnTo>
                <a:lnTo>
                  <a:pt x="12172" y="4880"/>
                </a:lnTo>
                <a:lnTo>
                  <a:pt x="6711" y="8134"/>
                </a:lnTo>
                <a:lnTo>
                  <a:pt x="3869" y="13918"/>
                </a:lnTo>
                <a:lnTo>
                  <a:pt x="3648" y="22230"/>
                </a:lnTo>
                <a:lnTo>
                  <a:pt x="14793" y="22230"/>
                </a:lnTo>
                <a:lnTo>
                  <a:pt x="15235" y="18746"/>
                </a:lnTo>
                <a:lnTo>
                  <a:pt x="16186" y="16122"/>
                </a:lnTo>
                <a:lnTo>
                  <a:pt x="17645" y="14358"/>
                </a:lnTo>
                <a:lnTo>
                  <a:pt x="20254" y="11167"/>
                </a:lnTo>
                <a:lnTo>
                  <a:pt x="24677" y="9572"/>
                </a:lnTo>
                <a:lnTo>
                  <a:pt x="36308" y="9572"/>
                </a:lnTo>
                <a:lnTo>
                  <a:pt x="40454" y="10443"/>
                </a:lnTo>
                <a:lnTo>
                  <a:pt x="43350" y="12185"/>
                </a:lnTo>
                <a:lnTo>
                  <a:pt x="46247" y="13928"/>
                </a:lnTo>
                <a:lnTo>
                  <a:pt x="47695" y="16731"/>
                </a:lnTo>
                <a:lnTo>
                  <a:pt x="47695" y="22482"/>
                </a:lnTo>
                <a:lnTo>
                  <a:pt x="46899" y="24938"/>
                </a:lnTo>
                <a:lnTo>
                  <a:pt x="44135" y="27877"/>
                </a:lnTo>
                <a:lnTo>
                  <a:pt x="41393" y="28214"/>
                </a:lnTo>
                <a:lnTo>
                  <a:pt x="22355" y="30480"/>
                </a:lnTo>
                <a:lnTo>
                  <a:pt x="15677" y="31278"/>
                </a:lnTo>
                <a:lnTo>
                  <a:pt x="10282" y="33398"/>
                </a:lnTo>
                <a:lnTo>
                  <a:pt x="6169" y="36841"/>
                </a:lnTo>
                <a:lnTo>
                  <a:pt x="2056" y="4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03151" y="2727424"/>
            <a:ext cx="27559" cy="13651"/>
          </a:xfrm>
          <a:custGeom>
            <a:avLst/>
            <a:gdLst/>
            <a:ahLst/>
            <a:cxnLst/>
            <a:rect l="l" t="t" r="r" b="b"/>
            <a:pathLst>
              <a:path w="30315" h="15471">
                <a:moveTo>
                  <a:pt x="30315" y="0"/>
                </a:moveTo>
                <a:lnTo>
                  <a:pt x="23682" y="3064"/>
                </a:lnTo>
                <a:lnTo>
                  <a:pt x="19746" y="4912"/>
                </a:lnTo>
                <a:lnTo>
                  <a:pt x="15677" y="5835"/>
                </a:lnTo>
                <a:lnTo>
                  <a:pt x="8026" y="5835"/>
                </a:lnTo>
                <a:lnTo>
                  <a:pt x="5041" y="4891"/>
                </a:lnTo>
                <a:lnTo>
                  <a:pt x="2520" y="3001"/>
                </a:lnTo>
                <a:lnTo>
                  <a:pt x="0" y="1112"/>
                </a:lnTo>
                <a:lnTo>
                  <a:pt x="2100" y="15471"/>
                </a:lnTo>
                <a:lnTo>
                  <a:pt x="14173" y="15471"/>
                </a:lnTo>
                <a:lnTo>
                  <a:pt x="19193" y="14358"/>
                </a:lnTo>
                <a:lnTo>
                  <a:pt x="23748" y="12134"/>
                </a:lnTo>
                <a:lnTo>
                  <a:pt x="30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66030" y="2678227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4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2" y="11966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8" y="188"/>
                </a:lnTo>
                <a:lnTo>
                  <a:pt x="30713" y="0"/>
                </a:lnTo>
                <a:lnTo>
                  <a:pt x="25981" y="0"/>
                </a:lnTo>
                <a:lnTo>
                  <a:pt x="21802" y="1627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06897" y="2678227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9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8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84460" y="265775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09820" y="2678227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8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69759" y="2572091"/>
            <a:ext cx="1183583" cy="83908"/>
          </a:xfrm>
          <a:custGeom>
            <a:avLst/>
            <a:gdLst/>
            <a:ahLst/>
            <a:cxnLst/>
            <a:rect l="l" t="t" r="r" b="b"/>
            <a:pathLst>
              <a:path w="1301941" h="95096">
                <a:moveTo>
                  <a:pt x="348399" y="92514"/>
                </a:moveTo>
                <a:lnTo>
                  <a:pt x="348399" y="52775"/>
                </a:lnTo>
                <a:lnTo>
                  <a:pt x="348697" y="49385"/>
                </a:lnTo>
                <a:lnTo>
                  <a:pt x="349294" y="47012"/>
                </a:lnTo>
                <a:lnTo>
                  <a:pt x="349891" y="44640"/>
                </a:lnTo>
                <a:lnTo>
                  <a:pt x="351185" y="42342"/>
                </a:lnTo>
                <a:lnTo>
                  <a:pt x="353175" y="40116"/>
                </a:lnTo>
                <a:lnTo>
                  <a:pt x="355652" y="37346"/>
                </a:lnTo>
                <a:lnTo>
                  <a:pt x="358526" y="35498"/>
                </a:lnTo>
                <a:lnTo>
                  <a:pt x="361799" y="34574"/>
                </a:lnTo>
                <a:lnTo>
                  <a:pt x="363612" y="34028"/>
                </a:lnTo>
                <a:lnTo>
                  <a:pt x="365934" y="33756"/>
                </a:lnTo>
                <a:lnTo>
                  <a:pt x="374336" y="33756"/>
                </a:lnTo>
                <a:lnTo>
                  <a:pt x="378184" y="35855"/>
                </a:lnTo>
                <a:lnTo>
                  <a:pt x="380307" y="40053"/>
                </a:lnTo>
                <a:lnTo>
                  <a:pt x="381589" y="42573"/>
                </a:lnTo>
                <a:lnTo>
                  <a:pt x="382230" y="45890"/>
                </a:lnTo>
                <a:lnTo>
                  <a:pt x="382230" y="92514"/>
                </a:lnTo>
                <a:lnTo>
                  <a:pt x="394370" y="92514"/>
                </a:lnTo>
                <a:lnTo>
                  <a:pt x="394370" y="42447"/>
                </a:lnTo>
                <a:lnTo>
                  <a:pt x="393397" y="37220"/>
                </a:lnTo>
                <a:lnTo>
                  <a:pt x="391451" y="33567"/>
                </a:lnTo>
                <a:lnTo>
                  <a:pt x="387913" y="26891"/>
                </a:lnTo>
                <a:lnTo>
                  <a:pt x="381103" y="23553"/>
                </a:lnTo>
                <a:lnTo>
                  <a:pt x="366420" y="23553"/>
                </a:lnTo>
                <a:lnTo>
                  <a:pt x="362241" y="24414"/>
                </a:lnTo>
                <a:lnTo>
                  <a:pt x="358482" y="26135"/>
                </a:lnTo>
                <a:lnTo>
                  <a:pt x="354723" y="27857"/>
                </a:lnTo>
                <a:lnTo>
                  <a:pt x="351163" y="30691"/>
                </a:lnTo>
                <a:lnTo>
                  <a:pt x="347802" y="34637"/>
                </a:lnTo>
                <a:lnTo>
                  <a:pt x="347802" y="25065"/>
                </a:lnTo>
                <a:lnTo>
                  <a:pt x="336458" y="25065"/>
                </a:lnTo>
                <a:lnTo>
                  <a:pt x="336458" y="92514"/>
                </a:lnTo>
                <a:lnTo>
                  <a:pt x="348399" y="92514"/>
                </a:lnTo>
                <a:close/>
              </a:path>
              <a:path w="1301941" h="95096">
                <a:moveTo>
                  <a:pt x="502675" y="84327"/>
                </a:moveTo>
                <a:lnTo>
                  <a:pt x="504263" y="82143"/>
                </a:lnTo>
                <a:lnTo>
                  <a:pt x="509341" y="70906"/>
                </a:lnTo>
                <a:lnTo>
                  <a:pt x="511034" y="57373"/>
                </a:lnTo>
                <a:lnTo>
                  <a:pt x="510989" y="55094"/>
                </a:lnTo>
                <a:lnTo>
                  <a:pt x="508325" y="41673"/>
                </a:lnTo>
                <a:lnTo>
                  <a:pt x="501548" y="31803"/>
                </a:lnTo>
                <a:lnTo>
                  <a:pt x="495224" y="26009"/>
                </a:lnTo>
                <a:lnTo>
                  <a:pt x="487484" y="23112"/>
                </a:lnTo>
                <a:lnTo>
                  <a:pt x="477167" y="23127"/>
                </a:lnTo>
                <a:lnTo>
                  <a:pt x="464101" y="25828"/>
                </a:lnTo>
                <a:lnTo>
                  <a:pt x="453918" y="33189"/>
                </a:lnTo>
                <a:lnTo>
                  <a:pt x="458760" y="46225"/>
                </a:lnTo>
                <a:lnTo>
                  <a:pt x="462077" y="40935"/>
                </a:lnTo>
                <a:lnTo>
                  <a:pt x="465394" y="35645"/>
                </a:lnTo>
                <a:lnTo>
                  <a:pt x="470701" y="33000"/>
                </a:lnTo>
                <a:lnTo>
                  <a:pt x="486224" y="33000"/>
                </a:lnTo>
                <a:lnTo>
                  <a:pt x="492017" y="36107"/>
                </a:lnTo>
                <a:lnTo>
                  <a:pt x="495378" y="42321"/>
                </a:lnTo>
                <a:lnTo>
                  <a:pt x="497501" y="46268"/>
                </a:lnTo>
                <a:lnTo>
                  <a:pt x="498562" y="51390"/>
                </a:lnTo>
                <a:lnTo>
                  <a:pt x="498562" y="64657"/>
                </a:lnTo>
                <a:lnTo>
                  <a:pt x="497092" y="70986"/>
                </a:lnTo>
                <a:lnTo>
                  <a:pt x="494151" y="76675"/>
                </a:lnTo>
                <a:lnTo>
                  <a:pt x="493211" y="91785"/>
                </a:lnTo>
                <a:lnTo>
                  <a:pt x="502675" y="84327"/>
                </a:lnTo>
                <a:close/>
              </a:path>
              <a:path w="1301941" h="95096">
                <a:moveTo>
                  <a:pt x="494151" y="76675"/>
                </a:moveTo>
                <a:lnTo>
                  <a:pt x="491210" y="82364"/>
                </a:lnTo>
                <a:lnTo>
                  <a:pt x="485781" y="85208"/>
                </a:lnTo>
                <a:lnTo>
                  <a:pt x="470657" y="85208"/>
                </a:lnTo>
                <a:lnTo>
                  <a:pt x="465394" y="82815"/>
                </a:lnTo>
                <a:lnTo>
                  <a:pt x="462077" y="78029"/>
                </a:lnTo>
                <a:lnTo>
                  <a:pt x="458760" y="73243"/>
                </a:lnTo>
                <a:lnTo>
                  <a:pt x="457102" y="67260"/>
                </a:lnTo>
                <a:lnTo>
                  <a:pt x="457102" y="52607"/>
                </a:lnTo>
                <a:lnTo>
                  <a:pt x="458760" y="46225"/>
                </a:lnTo>
                <a:lnTo>
                  <a:pt x="453918" y="33189"/>
                </a:lnTo>
                <a:lnTo>
                  <a:pt x="452016" y="35507"/>
                </a:lnTo>
                <a:lnTo>
                  <a:pt x="446626" y="46519"/>
                </a:lnTo>
                <a:lnTo>
                  <a:pt x="444830" y="60269"/>
                </a:lnTo>
                <a:lnTo>
                  <a:pt x="444851" y="61817"/>
                </a:lnTo>
                <a:lnTo>
                  <a:pt x="447203" y="75145"/>
                </a:lnTo>
                <a:lnTo>
                  <a:pt x="453454" y="85555"/>
                </a:lnTo>
                <a:lnTo>
                  <a:pt x="459203" y="91832"/>
                </a:lnTo>
                <a:lnTo>
                  <a:pt x="466964" y="94970"/>
                </a:lnTo>
                <a:lnTo>
                  <a:pt x="479962" y="94876"/>
                </a:lnTo>
                <a:lnTo>
                  <a:pt x="493211" y="91785"/>
                </a:lnTo>
                <a:lnTo>
                  <a:pt x="494151" y="76675"/>
                </a:lnTo>
                <a:close/>
              </a:path>
              <a:path w="1301941" h="95096">
                <a:moveTo>
                  <a:pt x="540863" y="92514"/>
                </a:moveTo>
                <a:lnTo>
                  <a:pt x="540863" y="52775"/>
                </a:lnTo>
                <a:lnTo>
                  <a:pt x="541161" y="49385"/>
                </a:lnTo>
                <a:lnTo>
                  <a:pt x="541759" y="47012"/>
                </a:lnTo>
                <a:lnTo>
                  <a:pt x="542356" y="44640"/>
                </a:lnTo>
                <a:lnTo>
                  <a:pt x="543649" y="42342"/>
                </a:lnTo>
                <a:lnTo>
                  <a:pt x="545639" y="40116"/>
                </a:lnTo>
                <a:lnTo>
                  <a:pt x="548116" y="37346"/>
                </a:lnTo>
                <a:lnTo>
                  <a:pt x="550990" y="35498"/>
                </a:lnTo>
                <a:lnTo>
                  <a:pt x="554263" y="34574"/>
                </a:lnTo>
                <a:lnTo>
                  <a:pt x="556076" y="34028"/>
                </a:lnTo>
                <a:lnTo>
                  <a:pt x="558398" y="33756"/>
                </a:lnTo>
                <a:lnTo>
                  <a:pt x="566801" y="33756"/>
                </a:lnTo>
                <a:lnTo>
                  <a:pt x="570648" y="35855"/>
                </a:lnTo>
                <a:lnTo>
                  <a:pt x="572771" y="40053"/>
                </a:lnTo>
                <a:lnTo>
                  <a:pt x="574053" y="42573"/>
                </a:lnTo>
                <a:lnTo>
                  <a:pt x="574695" y="45890"/>
                </a:lnTo>
                <a:lnTo>
                  <a:pt x="574695" y="92514"/>
                </a:lnTo>
                <a:lnTo>
                  <a:pt x="586834" y="92514"/>
                </a:lnTo>
                <a:lnTo>
                  <a:pt x="586834" y="42447"/>
                </a:lnTo>
                <a:lnTo>
                  <a:pt x="585861" y="37220"/>
                </a:lnTo>
                <a:lnTo>
                  <a:pt x="583915" y="33567"/>
                </a:lnTo>
                <a:lnTo>
                  <a:pt x="580377" y="26891"/>
                </a:lnTo>
                <a:lnTo>
                  <a:pt x="573567" y="23553"/>
                </a:lnTo>
                <a:lnTo>
                  <a:pt x="558884" y="23553"/>
                </a:lnTo>
                <a:lnTo>
                  <a:pt x="554705" y="24414"/>
                </a:lnTo>
                <a:lnTo>
                  <a:pt x="550946" y="26135"/>
                </a:lnTo>
                <a:lnTo>
                  <a:pt x="547187" y="27857"/>
                </a:lnTo>
                <a:lnTo>
                  <a:pt x="543627" y="30691"/>
                </a:lnTo>
                <a:lnTo>
                  <a:pt x="540266" y="34637"/>
                </a:lnTo>
                <a:lnTo>
                  <a:pt x="540266" y="25065"/>
                </a:lnTo>
                <a:lnTo>
                  <a:pt x="528922" y="25065"/>
                </a:lnTo>
                <a:lnTo>
                  <a:pt x="528922" y="92514"/>
                </a:lnTo>
                <a:lnTo>
                  <a:pt x="540863" y="92514"/>
                </a:lnTo>
                <a:close/>
              </a:path>
              <a:path w="1301941" h="95096">
                <a:moveTo>
                  <a:pt x="646714" y="0"/>
                </a:moveTo>
                <a:lnTo>
                  <a:pt x="646714" y="92514"/>
                </a:lnTo>
                <a:lnTo>
                  <a:pt x="660048" y="92514"/>
                </a:lnTo>
                <a:lnTo>
                  <a:pt x="660048" y="0"/>
                </a:lnTo>
                <a:lnTo>
                  <a:pt x="646714" y="0"/>
                </a:lnTo>
                <a:close/>
              </a:path>
              <a:path w="1301941" h="95096">
                <a:moveTo>
                  <a:pt x="688041" y="92514"/>
                </a:moveTo>
                <a:lnTo>
                  <a:pt x="688041" y="52775"/>
                </a:lnTo>
                <a:lnTo>
                  <a:pt x="688340" y="49385"/>
                </a:lnTo>
                <a:lnTo>
                  <a:pt x="688937" y="47012"/>
                </a:lnTo>
                <a:lnTo>
                  <a:pt x="689534" y="44640"/>
                </a:lnTo>
                <a:lnTo>
                  <a:pt x="690828" y="42342"/>
                </a:lnTo>
                <a:lnTo>
                  <a:pt x="692818" y="40116"/>
                </a:lnTo>
                <a:lnTo>
                  <a:pt x="695294" y="37346"/>
                </a:lnTo>
                <a:lnTo>
                  <a:pt x="698169" y="35498"/>
                </a:lnTo>
                <a:lnTo>
                  <a:pt x="701442" y="34574"/>
                </a:lnTo>
                <a:lnTo>
                  <a:pt x="703255" y="34028"/>
                </a:lnTo>
                <a:lnTo>
                  <a:pt x="705576" y="33756"/>
                </a:lnTo>
                <a:lnTo>
                  <a:pt x="713979" y="33756"/>
                </a:lnTo>
                <a:lnTo>
                  <a:pt x="717827" y="35855"/>
                </a:lnTo>
                <a:lnTo>
                  <a:pt x="719949" y="40053"/>
                </a:lnTo>
                <a:lnTo>
                  <a:pt x="721232" y="42573"/>
                </a:lnTo>
                <a:lnTo>
                  <a:pt x="721873" y="45890"/>
                </a:lnTo>
                <a:lnTo>
                  <a:pt x="721873" y="92514"/>
                </a:lnTo>
                <a:lnTo>
                  <a:pt x="734013" y="92514"/>
                </a:lnTo>
                <a:lnTo>
                  <a:pt x="734013" y="42447"/>
                </a:lnTo>
                <a:lnTo>
                  <a:pt x="733039" y="37220"/>
                </a:lnTo>
                <a:lnTo>
                  <a:pt x="731094" y="33567"/>
                </a:lnTo>
                <a:lnTo>
                  <a:pt x="727556" y="26891"/>
                </a:lnTo>
                <a:lnTo>
                  <a:pt x="720745" y="23553"/>
                </a:lnTo>
                <a:lnTo>
                  <a:pt x="706063" y="23553"/>
                </a:lnTo>
                <a:lnTo>
                  <a:pt x="701884" y="24414"/>
                </a:lnTo>
                <a:lnTo>
                  <a:pt x="698125" y="26135"/>
                </a:lnTo>
                <a:lnTo>
                  <a:pt x="694366" y="27857"/>
                </a:lnTo>
                <a:lnTo>
                  <a:pt x="690806" y="30691"/>
                </a:lnTo>
                <a:lnTo>
                  <a:pt x="687445" y="34637"/>
                </a:lnTo>
                <a:lnTo>
                  <a:pt x="687445" y="25065"/>
                </a:lnTo>
                <a:lnTo>
                  <a:pt x="676101" y="25065"/>
                </a:lnTo>
                <a:lnTo>
                  <a:pt x="676101" y="92514"/>
                </a:lnTo>
                <a:lnTo>
                  <a:pt x="688041" y="92514"/>
                </a:lnTo>
                <a:close/>
              </a:path>
              <a:path w="1301941" h="95096">
                <a:moveTo>
                  <a:pt x="813063" y="25065"/>
                </a:moveTo>
                <a:lnTo>
                  <a:pt x="799995" y="25065"/>
                </a:lnTo>
                <a:lnTo>
                  <a:pt x="780161" y="79981"/>
                </a:lnTo>
                <a:lnTo>
                  <a:pt x="761189" y="25065"/>
                </a:lnTo>
                <a:lnTo>
                  <a:pt x="747324" y="25065"/>
                </a:lnTo>
                <a:lnTo>
                  <a:pt x="773527" y="92514"/>
                </a:lnTo>
                <a:lnTo>
                  <a:pt x="786264" y="92514"/>
                </a:lnTo>
                <a:lnTo>
                  <a:pt x="813063" y="25065"/>
                </a:lnTo>
                <a:close/>
              </a:path>
              <a:path w="1301941" h="95096">
                <a:moveTo>
                  <a:pt x="838881" y="26267"/>
                </a:moveTo>
                <a:lnTo>
                  <a:pt x="828586" y="33693"/>
                </a:lnTo>
                <a:lnTo>
                  <a:pt x="832434" y="53405"/>
                </a:lnTo>
                <a:lnTo>
                  <a:pt x="832655" y="47611"/>
                </a:lnTo>
                <a:lnTo>
                  <a:pt x="834623" y="42835"/>
                </a:lnTo>
                <a:lnTo>
                  <a:pt x="838338" y="39077"/>
                </a:lnTo>
                <a:lnTo>
                  <a:pt x="842053" y="35320"/>
                </a:lnTo>
                <a:lnTo>
                  <a:pt x="851834" y="23565"/>
                </a:lnTo>
                <a:lnTo>
                  <a:pt x="838881" y="26267"/>
                </a:lnTo>
                <a:close/>
              </a:path>
              <a:path w="1301941" h="95096">
                <a:moveTo>
                  <a:pt x="884176" y="62411"/>
                </a:moveTo>
                <a:lnTo>
                  <a:pt x="884176" y="55609"/>
                </a:lnTo>
                <a:lnTo>
                  <a:pt x="883822" y="50655"/>
                </a:lnTo>
                <a:lnTo>
                  <a:pt x="883115" y="47548"/>
                </a:lnTo>
                <a:lnTo>
                  <a:pt x="882319" y="43013"/>
                </a:lnTo>
                <a:lnTo>
                  <a:pt x="880727" y="39046"/>
                </a:lnTo>
                <a:lnTo>
                  <a:pt x="878339" y="35645"/>
                </a:lnTo>
                <a:lnTo>
                  <a:pt x="875862" y="32076"/>
                </a:lnTo>
                <a:lnTo>
                  <a:pt x="872258" y="29169"/>
                </a:lnTo>
                <a:lnTo>
                  <a:pt x="867526" y="26922"/>
                </a:lnTo>
                <a:lnTo>
                  <a:pt x="862794" y="24676"/>
                </a:lnTo>
                <a:lnTo>
                  <a:pt x="857907" y="23553"/>
                </a:lnTo>
                <a:lnTo>
                  <a:pt x="851834" y="23565"/>
                </a:lnTo>
                <a:lnTo>
                  <a:pt x="842053" y="35320"/>
                </a:lnTo>
                <a:lnTo>
                  <a:pt x="846652" y="33441"/>
                </a:lnTo>
                <a:lnTo>
                  <a:pt x="859786" y="33441"/>
                </a:lnTo>
                <a:lnTo>
                  <a:pt x="865248" y="36170"/>
                </a:lnTo>
                <a:lnTo>
                  <a:pt x="868521" y="41628"/>
                </a:lnTo>
                <a:lnTo>
                  <a:pt x="870290" y="44567"/>
                </a:lnTo>
                <a:lnTo>
                  <a:pt x="871418" y="48492"/>
                </a:lnTo>
                <a:lnTo>
                  <a:pt x="871904" y="53405"/>
                </a:lnTo>
                <a:lnTo>
                  <a:pt x="832434" y="53405"/>
                </a:lnTo>
                <a:lnTo>
                  <a:pt x="828586" y="33693"/>
                </a:lnTo>
                <a:lnTo>
                  <a:pt x="826956" y="35611"/>
                </a:lnTo>
                <a:lnTo>
                  <a:pt x="821213" y="46586"/>
                </a:lnTo>
                <a:lnTo>
                  <a:pt x="819299" y="60080"/>
                </a:lnTo>
                <a:lnTo>
                  <a:pt x="819343" y="62308"/>
                </a:lnTo>
                <a:lnTo>
                  <a:pt x="821931" y="75618"/>
                </a:lnTo>
                <a:lnTo>
                  <a:pt x="828520" y="85744"/>
                </a:lnTo>
                <a:lnTo>
                  <a:pt x="834667" y="91853"/>
                </a:lnTo>
                <a:lnTo>
                  <a:pt x="842163" y="94907"/>
                </a:lnTo>
                <a:lnTo>
                  <a:pt x="854634" y="94907"/>
                </a:lnTo>
                <a:lnTo>
                  <a:pt x="857885" y="94571"/>
                </a:lnTo>
                <a:lnTo>
                  <a:pt x="860760" y="93900"/>
                </a:lnTo>
                <a:lnTo>
                  <a:pt x="866111" y="92724"/>
                </a:lnTo>
                <a:lnTo>
                  <a:pt x="870600" y="90457"/>
                </a:lnTo>
                <a:lnTo>
                  <a:pt x="874226" y="87098"/>
                </a:lnTo>
                <a:lnTo>
                  <a:pt x="876393" y="85167"/>
                </a:lnTo>
                <a:lnTo>
                  <a:pt x="878350" y="82679"/>
                </a:lnTo>
                <a:lnTo>
                  <a:pt x="880097" y="79635"/>
                </a:lnTo>
                <a:lnTo>
                  <a:pt x="881843" y="76591"/>
                </a:lnTo>
                <a:lnTo>
                  <a:pt x="882872" y="73830"/>
                </a:lnTo>
                <a:lnTo>
                  <a:pt x="883181" y="71353"/>
                </a:lnTo>
                <a:lnTo>
                  <a:pt x="871440" y="71353"/>
                </a:lnTo>
                <a:lnTo>
                  <a:pt x="870555" y="74334"/>
                </a:lnTo>
                <a:lnTo>
                  <a:pt x="869052" y="76958"/>
                </a:lnTo>
                <a:lnTo>
                  <a:pt x="866929" y="79226"/>
                </a:lnTo>
                <a:lnTo>
                  <a:pt x="863214" y="83130"/>
                </a:lnTo>
                <a:lnTo>
                  <a:pt x="858239" y="85082"/>
                </a:lnTo>
                <a:lnTo>
                  <a:pt x="845325" y="85082"/>
                </a:lnTo>
                <a:lnTo>
                  <a:pt x="840394" y="83015"/>
                </a:lnTo>
                <a:lnTo>
                  <a:pt x="837210" y="78879"/>
                </a:lnTo>
                <a:lnTo>
                  <a:pt x="834026" y="74744"/>
                </a:lnTo>
                <a:lnTo>
                  <a:pt x="832323" y="69254"/>
                </a:lnTo>
                <a:lnTo>
                  <a:pt x="832102" y="62411"/>
                </a:lnTo>
                <a:lnTo>
                  <a:pt x="884176" y="62411"/>
                </a:lnTo>
                <a:close/>
              </a:path>
              <a:path w="1301941" h="95096">
                <a:moveTo>
                  <a:pt x="915620" y="83697"/>
                </a:moveTo>
                <a:lnTo>
                  <a:pt x="912613" y="80044"/>
                </a:lnTo>
                <a:lnTo>
                  <a:pt x="910976" y="78029"/>
                </a:lnTo>
                <a:lnTo>
                  <a:pt x="909981" y="75132"/>
                </a:lnTo>
                <a:lnTo>
                  <a:pt x="909628" y="71353"/>
                </a:lnTo>
                <a:lnTo>
                  <a:pt x="898151" y="71353"/>
                </a:lnTo>
                <a:lnTo>
                  <a:pt x="898461" y="78071"/>
                </a:lnTo>
                <a:lnTo>
                  <a:pt x="900816" y="83707"/>
                </a:lnTo>
                <a:lnTo>
                  <a:pt x="905216" y="88263"/>
                </a:lnTo>
                <a:lnTo>
                  <a:pt x="909616" y="92818"/>
                </a:lnTo>
                <a:lnTo>
                  <a:pt x="917101" y="95096"/>
                </a:lnTo>
                <a:lnTo>
                  <a:pt x="937489" y="95096"/>
                </a:lnTo>
                <a:lnTo>
                  <a:pt x="944797" y="92913"/>
                </a:lnTo>
                <a:lnTo>
                  <a:pt x="949595" y="88546"/>
                </a:lnTo>
                <a:lnTo>
                  <a:pt x="954393" y="84180"/>
                </a:lnTo>
                <a:lnTo>
                  <a:pt x="956793" y="78995"/>
                </a:lnTo>
                <a:lnTo>
                  <a:pt x="956793" y="66777"/>
                </a:lnTo>
                <a:lnTo>
                  <a:pt x="954471" y="62222"/>
                </a:lnTo>
                <a:lnTo>
                  <a:pt x="949827" y="59325"/>
                </a:lnTo>
                <a:lnTo>
                  <a:pt x="946909" y="57477"/>
                </a:lnTo>
                <a:lnTo>
                  <a:pt x="941160" y="55567"/>
                </a:lnTo>
                <a:lnTo>
                  <a:pt x="932580" y="53594"/>
                </a:lnTo>
                <a:lnTo>
                  <a:pt x="924686" y="51767"/>
                </a:lnTo>
                <a:lnTo>
                  <a:pt x="921236" y="50970"/>
                </a:lnTo>
                <a:lnTo>
                  <a:pt x="918627" y="50046"/>
                </a:lnTo>
                <a:lnTo>
                  <a:pt x="916858" y="48996"/>
                </a:lnTo>
                <a:lnTo>
                  <a:pt x="913806" y="47233"/>
                </a:lnTo>
                <a:lnTo>
                  <a:pt x="912281" y="44882"/>
                </a:lnTo>
                <a:lnTo>
                  <a:pt x="912281" y="39256"/>
                </a:lnTo>
                <a:lnTo>
                  <a:pt x="913442" y="37094"/>
                </a:lnTo>
                <a:lnTo>
                  <a:pt x="915764" y="35456"/>
                </a:lnTo>
                <a:lnTo>
                  <a:pt x="918085" y="33819"/>
                </a:lnTo>
                <a:lnTo>
                  <a:pt x="921501" y="33000"/>
                </a:lnTo>
                <a:lnTo>
                  <a:pt x="932779" y="33000"/>
                </a:lnTo>
                <a:lnTo>
                  <a:pt x="937533" y="34490"/>
                </a:lnTo>
                <a:lnTo>
                  <a:pt x="940275" y="37472"/>
                </a:lnTo>
                <a:lnTo>
                  <a:pt x="941955" y="39571"/>
                </a:lnTo>
                <a:lnTo>
                  <a:pt x="942906" y="41901"/>
                </a:lnTo>
                <a:lnTo>
                  <a:pt x="943127" y="44462"/>
                </a:lnTo>
                <a:lnTo>
                  <a:pt x="954405" y="44462"/>
                </a:lnTo>
                <a:lnTo>
                  <a:pt x="954493" y="40095"/>
                </a:lnTo>
                <a:lnTo>
                  <a:pt x="953056" y="36023"/>
                </a:lnTo>
                <a:lnTo>
                  <a:pt x="950092" y="32244"/>
                </a:lnTo>
                <a:lnTo>
                  <a:pt x="945361" y="26282"/>
                </a:lnTo>
                <a:lnTo>
                  <a:pt x="937644" y="23302"/>
                </a:lnTo>
                <a:lnTo>
                  <a:pt x="918760" y="23302"/>
                </a:lnTo>
                <a:lnTo>
                  <a:pt x="912248" y="25275"/>
                </a:lnTo>
                <a:lnTo>
                  <a:pt x="907405" y="29221"/>
                </a:lnTo>
                <a:lnTo>
                  <a:pt x="902562" y="33168"/>
                </a:lnTo>
                <a:lnTo>
                  <a:pt x="900141" y="38332"/>
                </a:lnTo>
                <a:lnTo>
                  <a:pt x="900141" y="50130"/>
                </a:lnTo>
                <a:lnTo>
                  <a:pt x="902706" y="54370"/>
                </a:lnTo>
                <a:lnTo>
                  <a:pt x="907836" y="57435"/>
                </a:lnTo>
                <a:lnTo>
                  <a:pt x="910711" y="59199"/>
                </a:lnTo>
                <a:lnTo>
                  <a:pt x="915178" y="60794"/>
                </a:lnTo>
                <a:lnTo>
                  <a:pt x="921236" y="62222"/>
                </a:lnTo>
                <a:lnTo>
                  <a:pt x="930723" y="64489"/>
                </a:lnTo>
                <a:lnTo>
                  <a:pt x="935808" y="65706"/>
                </a:lnTo>
                <a:lnTo>
                  <a:pt x="939214" y="66777"/>
                </a:lnTo>
                <a:lnTo>
                  <a:pt x="940938" y="67701"/>
                </a:lnTo>
                <a:lnTo>
                  <a:pt x="943636" y="69212"/>
                </a:lnTo>
                <a:lnTo>
                  <a:pt x="944985" y="71417"/>
                </a:lnTo>
                <a:lnTo>
                  <a:pt x="944985" y="78134"/>
                </a:lnTo>
                <a:lnTo>
                  <a:pt x="943305" y="80957"/>
                </a:lnTo>
                <a:lnTo>
                  <a:pt x="939943" y="82784"/>
                </a:lnTo>
                <a:lnTo>
                  <a:pt x="936582" y="84610"/>
                </a:lnTo>
                <a:lnTo>
                  <a:pt x="932691" y="85523"/>
                </a:lnTo>
                <a:lnTo>
                  <a:pt x="920838" y="85523"/>
                </a:lnTo>
                <a:lnTo>
                  <a:pt x="915620" y="83697"/>
                </a:lnTo>
                <a:close/>
              </a:path>
              <a:path w="1301941" h="95096">
                <a:moveTo>
                  <a:pt x="1133238" y="26267"/>
                </a:moveTo>
                <a:lnTo>
                  <a:pt x="1122944" y="33693"/>
                </a:lnTo>
                <a:lnTo>
                  <a:pt x="1126791" y="53405"/>
                </a:lnTo>
                <a:lnTo>
                  <a:pt x="1127012" y="47611"/>
                </a:lnTo>
                <a:lnTo>
                  <a:pt x="1128980" y="42835"/>
                </a:lnTo>
                <a:lnTo>
                  <a:pt x="1132695" y="39078"/>
                </a:lnTo>
                <a:lnTo>
                  <a:pt x="1136410" y="35320"/>
                </a:lnTo>
                <a:lnTo>
                  <a:pt x="1146191" y="23566"/>
                </a:lnTo>
                <a:lnTo>
                  <a:pt x="1133238" y="26267"/>
                </a:lnTo>
                <a:close/>
              </a:path>
              <a:path w="1301941" h="95096">
                <a:moveTo>
                  <a:pt x="1178533" y="62411"/>
                </a:moveTo>
                <a:lnTo>
                  <a:pt x="1178533" y="55609"/>
                </a:lnTo>
                <a:lnTo>
                  <a:pt x="1178179" y="50655"/>
                </a:lnTo>
                <a:lnTo>
                  <a:pt x="1177472" y="47548"/>
                </a:lnTo>
                <a:lnTo>
                  <a:pt x="1176676" y="43014"/>
                </a:lnTo>
                <a:lnTo>
                  <a:pt x="1175084" y="39046"/>
                </a:lnTo>
                <a:lnTo>
                  <a:pt x="1172696" y="35645"/>
                </a:lnTo>
                <a:lnTo>
                  <a:pt x="1170219" y="32076"/>
                </a:lnTo>
                <a:lnTo>
                  <a:pt x="1166615" y="29169"/>
                </a:lnTo>
                <a:lnTo>
                  <a:pt x="1161883" y="26923"/>
                </a:lnTo>
                <a:lnTo>
                  <a:pt x="1157151" y="24677"/>
                </a:lnTo>
                <a:lnTo>
                  <a:pt x="1152264" y="23553"/>
                </a:lnTo>
                <a:lnTo>
                  <a:pt x="1146191" y="23566"/>
                </a:lnTo>
                <a:lnTo>
                  <a:pt x="1136410" y="35320"/>
                </a:lnTo>
                <a:lnTo>
                  <a:pt x="1141009" y="33441"/>
                </a:lnTo>
                <a:lnTo>
                  <a:pt x="1154144" y="33441"/>
                </a:lnTo>
                <a:lnTo>
                  <a:pt x="1159606" y="36170"/>
                </a:lnTo>
                <a:lnTo>
                  <a:pt x="1162878" y="41628"/>
                </a:lnTo>
                <a:lnTo>
                  <a:pt x="1164647" y="44567"/>
                </a:lnTo>
                <a:lnTo>
                  <a:pt x="1165775" y="48492"/>
                </a:lnTo>
                <a:lnTo>
                  <a:pt x="1166261" y="53405"/>
                </a:lnTo>
                <a:lnTo>
                  <a:pt x="1126791" y="53405"/>
                </a:lnTo>
                <a:lnTo>
                  <a:pt x="1122944" y="33693"/>
                </a:lnTo>
                <a:lnTo>
                  <a:pt x="1121313" y="35611"/>
                </a:lnTo>
                <a:lnTo>
                  <a:pt x="1115571" y="46587"/>
                </a:lnTo>
                <a:lnTo>
                  <a:pt x="1113657" y="60081"/>
                </a:lnTo>
                <a:lnTo>
                  <a:pt x="1113700" y="62309"/>
                </a:lnTo>
                <a:lnTo>
                  <a:pt x="1116289" y="75618"/>
                </a:lnTo>
                <a:lnTo>
                  <a:pt x="1122877" y="85744"/>
                </a:lnTo>
                <a:lnTo>
                  <a:pt x="1129024" y="91853"/>
                </a:lnTo>
                <a:lnTo>
                  <a:pt x="1136520" y="94907"/>
                </a:lnTo>
                <a:lnTo>
                  <a:pt x="1148991" y="94907"/>
                </a:lnTo>
                <a:lnTo>
                  <a:pt x="1152242" y="94572"/>
                </a:lnTo>
                <a:lnTo>
                  <a:pt x="1155117" y="93900"/>
                </a:lnTo>
                <a:lnTo>
                  <a:pt x="1160468" y="92724"/>
                </a:lnTo>
                <a:lnTo>
                  <a:pt x="1164957" y="90457"/>
                </a:lnTo>
                <a:lnTo>
                  <a:pt x="1168583" y="87098"/>
                </a:lnTo>
                <a:lnTo>
                  <a:pt x="1170750" y="85167"/>
                </a:lnTo>
                <a:lnTo>
                  <a:pt x="1172707" y="82680"/>
                </a:lnTo>
                <a:lnTo>
                  <a:pt x="1174454" y="79636"/>
                </a:lnTo>
                <a:lnTo>
                  <a:pt x="1176200" y="76592"/>
                </a:lnTo>
                <a:lnTo>
                  <a:pt x="1177229" y="73831"/>
                </a:lnTo>
                <a:lnTo>
                  <a:pt x="1177538" y="71354"/>
                </a:lnTo>
                <a:lnTo>
                  <a:pt x="1165797" y="71354"/>
                </a:lnTo>
                <a:lnTo>
                  <a:pt x="1164912" y="74335"/>
                </a:lnTo>
                <a:lnTo>
                  <a:pt x="1163409" y="76959"/>
                </a:lnTo>
                <a:lnTo>
                  <a:pt x="1161286" y="79226"/>
                </a:lnTo>
                <a:lnTo>
                  <a:pt x="1157571" y="83130"/>
                </a:lnTo>
                <a:lnTo>
                  <a:pt x="1152596" y="85083"/>
                </a:lnTo>
                <a:lnTo>
                  <a:pt x="1139682" y="85083"/>
                </a:lnTo>
                <a:lnTo>
                  <a:pt x="1134752" y="83015"/>
                </a:lnTo>
                <a:lnTo>
                  <a:pt x="1131567" y="78880"/>
                </a:lnTo>
                <a:lnTo>
                  <a:pt x="1128383" y="74744"/>
                </a:lnTo>
                <a:lnTo>
                  <a:pt x="1126681" y="69254"/>
                </a:lnTo>
                <a:lnTo>
                  <a:pt x="1126459" y="62411"/>
                </a:lnTo>
                <a:lnTo>
                  <a:pt x="1178533" y="62411"/>
                </a:lnTo>
                <a:close/>
              </a:path>
              <a:path w="1301941" h="95096">
                <a:moveTo>
                  <a:pt x="1208827" y="92515"/>
                </a:moveTo>
                <a:lnTo>
                  <a:pt x="1208827" y="52775"/>
                </a:lnTo>
                <a:lnTo>
                  <a:pt x="1209125" y="49385"/>
                </a:lnTo>
                <a:lnTo>
                  <a:pt x="1209723" y="47013"/>
                </a:lnTo>
                <a:lnTo>
                  <a:pt x="1210320" y="44641"/>
                </a:lnTo>
                <a:lnTo>
                  <a:pt x="1211613" y="42342"/>
                </a:lnTo>
                <a:lnTo>
                  <a:pt x="1213603" y="40117"/>
                </a:lnTo>
                <a:lnTo>
                  <a:pt x="1216080" y="37346"/>
                </a:lnTo>
                <a:lnTo>
                  <a:pt x="1218954" y="35498"/>
                </a:lnTo>
                <a:lnTo>
                  <a:pt x="1222227" y="34575"/>
                </a:lnTo>
                <a:lnTo>
                  <a:pt x="1224040" y="34029"/>
                </a:lnTo>
                <a:lnTo>
                  <a:pt x="1226362" y="33756"/>
                </a:lnTo>
                <a:lnTo>
                  <a:pt x="1234764" y="33756"/>
                </a:lnTo>
                <a:lnTo>
                  <a:pt x="1238612" y="35856"/>
                </a:lnTo>
                <a:lnTo>
                  <a:pt x="1240735" y="40054"/>
                </a:lnTo>
                <a:lnTo>
                  <a:pt x="1242018" y="42573"/>
                </a:lnTo>
                <a:lnTo>
                  <a:pt x="1242659" y="45890"/>
                </a:lnTo>
                <a:lnTo>
                  <a:pt x="1242659" y="92515"/>
                </a:lnTo>
                <a:lnTo>
                  <a:pt x="1254798" y="92515"/>
                </a:lnTo>
                <a:lnTo>
                  <a:pt x="1254798" y="42447"/>
                </a:lnTo>
                <a:lnTo>
                  <a:pt x="1253825" y="37220"/>
                </a:lnTo>
                <a:lnTo>
                  <a:pt x="1251880" y="33567"/>
                </a:lnTo>
                <a:lnTo>
                  <a:pt x="1248342" y="26891"/>
                </a:lnTo>
                <a:lnTo>
                  <a:pt x="1241531" y="23553"/>
                </a:lnTo>
                <a:lnTo>
                  <a:pt x="1226849" y="23553"/>
                </a:lnTo>
                <a:lnTo>
                  <a:pt x="1222669" y="24414"/>
                </a:lnTo>
                <a:lnTo>
                  <a:pt x="1218910" y="26136"/>
                </a:lnTo>
                <a:lnTo>
                  <a:pt x="1215151" y="27857"/>
                </a:lnTo>
                <a:lnTo>
                  <a:pt x="1211591" y="30691"/>
                </a:lnTo>
                <a:lnTo>
                  <a:pt x="1208230" y="34638"/>
                </a:lnTo>
                <a:lnTo>
                  <a:pt x="1208230" y="25065"/>
                </a:lnTo>
                <a:lnTo>
                  <a:pt x="1196887" y="25065"/>
                </a:lnTo>
                <a:lnTo>
                  <a:pt x="1196887" y="92515"/>
                </a:lnTo>
                <a:lnTo>
                  <a:pt x="1208827" y="92515"/>
                </a:lnTo>
                <a:close/>
              </a:path>
              <a:path w="1301941" h="95096">
                <a:moveTo>
                  <a:pt x="1292853" y="93585"/>
                </a:moveTo>
                <a:lnTo>
                  <a:pt x="1296181" y="93501"/>
                </a:lnTo>
                <a:lnTo>
                  <a:pt x="1299144" y="93165"/>
                </a:lnTo>
                <a:lnTo>
                  <a:pt x="1301941" y="92515"/>
                </a:lnTo>
                <a:lnTo>
                  <a:pt x="1301941" y="83571"/>
                </a:lnTo>
                <a:lnTo>
                  <a:pt x="1298338" y="83760"/>
                </a:lnTo>
                <a:lnTo>
                  <a:pt x="1295595" y="83760"/>
                </a:lnTo>
                <a:lnTo>
                  <a:pt x="1293119" y="83068"/>
                </a:lnTo>
                <a:lnTo>
                  <a:pt x="1290598" y="80695"/>
                </a:lnTo>
                <a:lnTo>
                  <a:pt x="1290598" y="34323"/>
                </a:lnTo>
                <a:lnTo>
                  <a:pt x="1301941" y="34323"/>
                </a:lnTo>
                <a:lnTo>
                  <a:pt x="1301941" y="25065"/>
                </a:lnTo>
                <a:lnTo>
                  <a:pt x="1290598" y="25065"/>
                </a:lnTo>
                <a:lnTo>
                  <a:pt x="1290598" y="6235"/>
                </a:lnTo>
                <a:lnTo>
                  <a:pt x="1278525" y="6235"/>
                </a:lnTo>
                <a:lnTo>
                  <a:pt x="1278525" y="25065"/>
                </a:lnTo>
                <a:lnTo>
                  <a:pt x="1268906" y="25065"/>
                </a:lnTo>
                <a:lnTo>
                  <a:pt x="1268906" y="34323"/>
                </a:lnTo>
                <a:lnTo>
                  <a:pt x="1278525" y="34323"/>
                </a:lnTo>
                <a:lnTo>
                  <a:pt x="1278525" y="83298"/>
                </a:lnTo>
                <a:lnTo>
                  <a:pt x="1279520" y="86815"/>
                </a:lnTo>
                <a:lnTo>
                  <a:pt x="1281510" y="89523"/>
                </a:lnTo>
                <a:lnTo>
                  <a:pt x="1283500" y="92231"/>
                </a:lnTo>
                <a:lnTo>
                  <a:pt x="1287281" y="93585"/>
                </a:lnTo>
                <a:lnTo>
                  <a:pt x="1292853" y="93585"/>
                </a:lnTo>
                <a:close/>
              </a:path>
              <a:path w="1301941" h="95096">
                <a:moveTo>
                  <a:pt x="1016230" y="25065"/>
                </a:moveTo>
                <a:lnTo>
                  <a:pt x="1004422" y="25065"/>
                </a:lnTo>
                <a:lnTo>
                  <a:pt x="1004422" y="92514"/>
                </a:lnTo>
                <a:lnTo>
                  <a:pt x="1016363" y="92514"/>
                </a:lnTo>
                <a:lnTo>
                  <a:pt x="1016363" y="48052"/>
                </a:lnTo>
                <a:lnTo>
                  <a:pt x="1018209" y="42048"/>
                </a:lnTo>
                <a:lnTo>
                  <a:pt x="1021902" y="38731"/>
                </a:lnTo>
                <a:lnTo>
                  <a:pt x="1025595" y="35414"/>
                </a:lnTo>
                <a:lnTo>
                  <a:pt x="1029696" y="33756"/>
                </a:lnTo>
                <a:lnTo>
                  <a:pt x="1039161" y="33756"/>
                </a:lnTo>
                <a:lnTo>
                  <a:pt x="1042544" y="35330"/>
                </a:lnTo>
                <a:lnTo>
                  <a:pt x="1044357" y="38479"/>
                </a:lnTo>
                <a:lnTo>
                  <a:pt x="1045506" y="40579"/>
                </a:lnTo>
                <a:lnTo>
                  <a:pt x="1046082" y="43916"/>
                </a:lnTo>
                <a:lnTo>
                  <a:pt x="1046082" y="92514"/>
                </a:lnTo>
                <a:lnTo>
                  <a:pt x="1058221" y="92514"/>
                </a:lnTo>
                <a:lnTo>
                  <a:pt x="1058221" y="46309"/>
                </a:lnTo>
                <a:lnTo>
                  <a:pt x="1059913" y="41335"/>
                </a:lnTo>
                <a:lnTo>
                  <a:pt x="1063296" y="38353"/>
                </a:lnTo>
                <a:lnTo>
                  <a:pt x="1066679" y="35372"/>
                </a:lnTo>
                <a:lnTo>
                  <a:pt x="1070715" y="33882"/>
                </a:lnTo>
                <a:lnTo>
                  <a:pt x="1078808" y="33882"/>
                </a:lnTo>
                <a:lnTo>
                  <a:pt x="1081693" y="34721"/>
                </a:lnTo>
                <a:lnTo>
                  <a:pt x="1084059" y="36401"/>
                </a:lnTo>
                <a:lnTo>
                  <a:pt x="1086425" y="38080"/>
                </a:lnTo>
                <a:lnTo>
                  <a:pt x="1087608" y="41166"/>
                </a:lnTo>
                <a:lnTo>
                  <a:pt x="1087608" y="92515"/>
                </a:lnTo>
                <a:lnTo>
                  <a:pt x="1100013" y="92515"/>
                </a:lnTo>
                <a:lnTo>
                  <a:pt x="1100013" y="41649"/>
                </a:lnTo>
                <a:lnTo>
                  <a:pt x="1099085" y="36905"/>
                </a:lnTo>
                <a:lnTo>
                  <a:pt x="1097227" y="33378"/>
                </a:lnTo>
                <a:lnTo>
                  <a:pt x="1093777" y="26828"/>
                </a:lnTo>
                <a:lnTo>
                  <a:pt x="1087277" y="23553"/>
                </a:lnTo>
                <a:lnTo>
                  <a:pt x="1073258" y="23553"/>
                </a:lnTo>
                <a:lnTo>
                  <a:pt x="1069233" y="24425"/>
                </a:lnTo>
                <a:lnTo>
                  <a:pt x="1065651" y="26167"/>
                </a:lnTo>
                <a:lnTo>
                  <a:pt x="1062069" y="27909"/>
                </a:lnTo>
                <a:lnTo>
                  <a:pt x="1058951" y="30586"/>
                </a:lnTo>
                <a:lnTo>
                  <a:pt x="1056298" y="34197"/>
                </a:lnTo>
                <a:lnTo>
                  <a:pt x="1054705" y="31257"/>
                </a:lnTo>
                <a:lnTo>
                  <a:pt x="1052936" y="29033"/>
                </a:lnTo>
                <a:lnTo>
                  <a:pt x="1050991" y="27521"/>
                </a:lnTo>
                <a:lnTo>
                  <a:pt x="1047541" y="24876"/>
                </a:lnTo>
                <a:lnTo>
                  <a:pt x="1042986" y="23553"/>
                </a:lnTo>
                <a:lnTo>
                  <a:pt x="1032328" y="23553"/>
                </a:lnTo>
                <a:lnTo>
                  <a:pt x="1027861" y="24834"/>
                </a:lnTo>
                <a:lnTo>
                  <a:pt x="1023925" y="27395"/>
                </a:lnTo>
                <a:lnTo>
                  <a:pt x="1021625" y="28907"/>
                </a:lnTo>
                <a:lnTo>
                  <a:pt x="1019061" y="31320"/>
                </a:lnTo>
                <a:lnTo>
                  <a:pt x="1016230" y="34637"/>
                </a:lnTo>
                <a:lnTo>
                  <a:pt x="1016230" y="25065"/>
                </a:lnTo>
                <a:close/>
              </a:path>
              <a:path w="1301941" h="95096">
                <a:moveTo>
                  <a:pt x="987175" y="93585"/>
                </a:moveTo>
                <a:lnTo>
                  <a:pt x="990503" y="93501"/>
                </a:lnTo>
                <a:lnTo>
                  <a:pt x="993466" y="93165"/>
                </a:lnTo>
                <a:lnTo>
                  <a:pt x="996263" y="92514"/>
                </a:lnTo>
                <a:lnTo>
                  <a:pt x="996263" y="83571"/>
                </a:lnTo>
                <a:lnTo>
                  <a:pt x="992659" y="83760"/>
                </a:lnTo>
                <a:lnTo>
                  <a:pt x="989917" y="83760"/>
                </a:lnTo>
                <a:lnTo>
                  <a:pt x="987440" y="83067"/>
                </a:lnTo>
                <a:lnTo>
                  <a:pt x="984919" y="80695"/>
                </a:lnTo>
                <a:lnTo>
                  <a:pt x="984919" y="34322"/>
                </a:lnTo>
                <a:lnTo>
                  <a:pt x="996263" y="34322"/>
                </a:lnTo>
                <a:lnTo>
                  <a:pt x="996263" y="25065"/>
                </a:lnTo>
                <a:lnTo>
                  <a:pt x="984919" y="25065"/>
                </a:lnTo>
                <a:lnTo>
                  <a:pt x="984919" y="6234"/>
                </a:lnTo>
                <a:lnTo>
                  <a:pt x="972847" y="6234"/>
                </a:lnTo>
                <a:lnTo>
                  <a:pt x="972847" y="25065"/>
                </a:lnTo>
                <a:lnTo>
                  <a:pt x="963227" y="25065"/>
                </a:lnTo>
                <a:lnTo>
                  <a:pt x="963227" y="34322"/>
                </a:lnTo>
                <a:lnTo>
                  <a:pt x="972847" y="34322"/>
                </a:lnTo>
                <a:lnTo>
                  <a:pt x="972847" y="83298"/>
                </a:lnTo>
                <a:lnTo>
                  <a:pt x="973841" y="86814"/>
                </a:lnTo>
                <a:lnTo>
                  <a:pt x="975831" y="89522"/>
                </a:lnTo>
                <a:lnTo>
                  <a:pt x="977821" y="92230"/>
                </a:lnTo>
                <a:lnTo>
                  <a:pt x="981602" y="93585"/>
                </a:lnTo>
                <a:lnTo>
                  <a:pt x="987175" y="93585"/>
                </a:lnTo>
                <a:close/>
              </a:path>
              <a:path w="1301941" h="95096">
                <a:moveTo>
                  <a:pt x="194675" y="93585"/>
                </a:moveTo>
                <a:lnTo>
                  <a:pt x="198003" y="93501"/>
                </a:lnTo>
                <a:lnTo>
                  <a:pt x="200966" y="93165"/>
                </a:lnTo>
                <a:lnTo>
                  <a:pt x="203763" y="92514"/>
                </a:lnTo>
                <a:lnTo>
                  <a:pt x="203763" y="83571"/>
                </a:lnTo>
                <a:lnTo>
                  <a:pt x="200159" y="83760"/>
                </a:lnTo>
                <a:lnTo>
                  <a:pt x="197417" y="83760"/>
                </a:lnTo>
                <a:lnTo>
                  <a:pt x="194940" y="83067"/>
                </a:lnTo>
                <a:lnTo>
                  <a:pt x="192420" y="80695"/>
                </a:lnTo>
                <a:lnTo>
                  <a:pt x="192420" y="34322"/>
                </a:lnTo>
                <a:lnTo>
                  <a:pt x="203763" y="34322"/>
                </a:lnTo>
                <a:lnTo>
                  <a:pt x="203763" y="25065"/>
                </a:lnTo>
                <a:lnTo>
                  <a:pt x="192420" y="25065"/>
                </a:lnTo>
                <a:lnTo>
                  <a:pt x="192420" y="6234"/>
                </a:lnTo>
                <a:lnTo>
                  <a:pt x="180346" y="6234"/>
                </a:lnTo>
                <a:lnTo>
                  <a:pt x="180346" y="25065"/>
                </a:lnTo>
                <a:lnTo>
                  <a:pt x="170728" y="25065"/>
                </a:lnTo>
                <a:lnTo>
                  <a:pt x="170728" y="34322"/>
                </a:lnTo>
                <a:lnTo>
                  <a:pt x="180346" y="34322"/>
                </a:lnTo>
                <a:lnTo>
                  <a:pt x="180346" y="83298"/>
                </a:lnTo>
                <a:lnTo>
                  <a:pt x="181341" y="86814"/>
                </a:lnTo>
                <a:lnTo>
                  <a:pt x="183331" y="89522"/>
                </a:lnTo>
                <a:lnTo>
                  <a:pt x="185322" y="92230"/>
                </a:lnTo>
                <a:lnTo>
                  <a:pt x="189102" y="93585"/>
                </a:lnTo>
                <a:lnTo>
                  <a:pt x="194675" y="93585"/>
                </a:lnTo>
                <a:close/>
              </a:path>
              <a:path w="1301941" h="95096">
                <a:moveTo>
                  <a:pt x="59547" y="56596"/>
                </a:moveTo>
                <a:lnTo>
                  <a:pt x="58409" y="38857"/>
                </a:lnTo>
                <a:lnTo>
                  <a:pt x="54804" y="41208"/>
                </a:lnTo>
                <a:lnTo>
                  <a:pt x="49906" y="42384"/>
                </a:lnTo>
                <a:lnTo>
                  <a:pt x="13200" y="42384"/>
                </a:lnTo>
                <a:lnTo>
                  <a:pt x="13200" y="52838"/>
                </a:lnTo>
                <a:lnTo>
                  <a:pt x="48646" y="52838"/>
                </a:lnTo>
                <a:lnTo>
                  <a:pt x="52604" y="53405"/>
                </a:lnTo>
                <a:lnTo>
                  <a:pt x="55125" y="54538"/>
                </a:lnTo>
                <a:lnTo>
                  <a:pt x="59547" y="56596"/>
                </a:lnTo>
                <a:close/>
              </a:path>
              <a:path w="1301941" h="95096">
                <a:moveTo>
                  <a:pt x="75070" y="59115"/>
                </a:moveTo>
                <a:lnTo>
                  <a:pt x="73998" y="55231"/>
                </a:lnTo>
                <a:lnTo>
                  <a:pt x="72074" y="52838"/>
                </a:lnTo>
                <a:lnTo>
                  <a:pt x="70150" y="50445"/>
                </a:lnTo>
                <a:lnTo>
                  <a:pt x="67287" y="48513"/>
                </a:lnTo>
                <a:lnTo>
                  <a:pt x="63484" y="47044"/>
                </a:lnTo>
                <a:lnTo>
                  <a:pt x="67817" y="44903"/>
                </a:lnTo>
                <a:lnTo>
                  <a:pt x="71189" y="42069"/>
                </a:lnTo>
                <a:lnTo>
                  <a:pt x="73600" y="38542"/>
                </a:lnTo>
                <a:lnTo>
                  <a:pt x="76010" y="35015"/>
                </a:lnTo>
                <a:lnTo>
                  <a:pt x="77215" y="30481"/>
                </a:lnTo>
                <a:lnTo>
                  <a:pt x="77212" y="24436"/>
                </a:lnTo>
                <a:lnTo>
                  <a:pt x="73672" y="11336"/>
                </a:lnTo>
                <a:lnTo>
                  <a:pt x="63484" y="3085"/>
                </a:lnTo>
                <a:lnTo>
                  <a:pt x="58663" y="1028"/>
                </a:lnTo>
                <a:lnTo>
                  <a:pt x="52538" y="0"/>
                </a:lnTo>
                <a:lnTo>
                  <a:pt x="0" y="0"/>
                </a:lnTo>
                <a:lnTo>
                  <a:pt x="0" y="92514"/>
                </a:lnTo>
                <a:lnTo>
                  <a:pt x="13200" y="92514"/>
                </a:lnTo>
                <a:lnTo>
                  <a:pt x="13200" y="10769"/>
                </a:lnTo>
                <a:lnTo>
                  <a:pt x="49951" y="10769"/>
                </a:lnTo>
                <a:lnTo>
                  <a:pt x="53555" y="11398"/>
                </a:lnTo>
                <a:lnTo>
                  <a:pt x="56253" y="12658"/>
                </a:lnTo>
                <a:lnTo>
                  <a:pt x="61294" y="15051"/>
                </a:lnTo>
                <a:lnTo>
                  <a:pt x="63815" y="19544"/>
                </a:lnTo>
                <a:lnTo>
                  <a:pt x="63815" y="32265"/>
                </a:lnTo>
                <a:lnTo>
                  <a:pt x="62013" y="36506"/>
                </a:lnTo>
                <a:lnTo>
                  <a:pt x="58409" y="38857"/>
                </a:lnTo>
                <a:lnTo>
                  <a:pt x="59547" y="56596"/>
                </a:lnTo>
                <a:lnTo>
                  <a:pt x="61914" y="60647"/>
                </a:lnTo>
                <a:lnTo>
                  <a:pt x="62223" y="66693"/>
                </a:lnTo>
                <a:lnTo>
                  <a:pt x="63019" y="82123"/>
                </a:lnTo>
                <a:lnTo>
                  <a:pt x="63196" y="85733"/>
                </a:lnTo>
                <a:lnTo>
                  <a:pt x="63417" y="88168"/>
                </a:lnTo>
                <a:lnTo>
                  <a:pt x="63683" y="89428"/>
                </a:lnTo>
                <a:lnTo>
                  <a:pt x="64744" y="92514"/>
                </a:lnTo>
                <a:lnTo>
                  <a:pt x="80930" y="92514"/>
                </a:lnTo>
                <a:lnTo>
                  <a:pt x="80930" y="90436"/>
                </a:lnTo>
                <a:lnTo>
                  <a:pt x="77481" y="87707"/>
                </a:lnTo>
                <a:lnTo>
                  <a:pt x="76684" y="84768"/>
                </a:lnTo>
                <a:lnTo>
                  <a:pt x="76198" y="83046"/>
                </a:lnTo>
                <a:lnTo>
                  <a:pt x="75888" y="80422"/>
                </a:lnTo>
                <a:lnTo>
                  <a:pt x="75755" y="76895"/>
                </a:lnTo>
                <a:lnTo>
                  <a:pt x="75291" y="64489"/>
                </a:lnTo>
                <a:lnTo>
                  <a:pt x="75070" y="59115"/>
                </a:lnTo>
                <a:close/>
              </a:path>
              <a:path w="1301941" h="95096">
                <a:moveTo>
                  <a:pt x="114310" y="26267"/>
                </a:moveTo>
                <a:lnTo>
                  <a:pt x="104015" y="33693"/>
                </a:lnTo>
                <a:lnTo>
                  <a:pt x="107863" y="53405"/>
                </a:lnTo>
                <a:lnTo>
                  <a:pt x="108084" y="47611"/>
                </a:lnTo>
                <a:lnTo>
                  <a:pt x="110052" y="42835"/>
                </a:lnTo>
                <a:lnTo>
                  <a:pt x="113767" y="39077"/>
                </a:lnTo>
                <a:lnTo>
                  <a:pt x="117481" y="35320"/>
                </a:lnTo>
                <a:lnTo>
                  <a:pt x="127263" y="23565"/>
                </a:lnTo>
                <a:lnTo>
                  <a:pt x="114310" y="26267"/>
                </a:lnTo>
                <a:close/>
              </a:path>
              <a:path w="1301941" h="95096">
                <a:moveTo>
                  <a:pt x="159605" y="62411"/>
                </a:moveTo>
                <a:lnTo>
                  <a:pt x="159605" y="55609"/>
                </a:lnTo>
                <a:lnTo>
                  <a:pt x="159251" y="50655"/>
                </a:lnTo>
                <a:lnTo>
                  <a:pt x="158544" y="47548"/>
                </a:lnTo>
                <a:lnTo>
                  <a:pt x="157748" y="43013"/>
                </a:lnTo>
                <a:lnTo>
                  <a:pt x="156156" y="39046"/>
                </a:lnTo>
                <a:lnTo>
                  <a:pt x="153767" y="35645"/>
                </a:lnTo>
                <a:lnTo>
                  <a:pt x="151291" y="32076"/>
                </a:lnTo>
                <a:lnTo>
                  <a:pt x="147686" y="29169"/>
                </a:lnTo>
                <a:lnTo>
                  <a:pt x="142955" y="26922"/>
                </a:lnTo>
                <a:lnTo>
                  <a:pt x="138223" y="24676"/>
                </a:lnTo>
                <a:lnTo>
                  <a:pt x="133336" y="23553"/>
                </a:lnTo>
                <a:lnTo>
                  <a:pt x="127263" y="23565"/>
                </a:lnTo>
                <a:lnTo>
                  <a:pt x="117481" y="35320"/>
                </a:lnTo>
                <a:lnTo>
                  <a:pt x="122080" y="33441"/>
                </a:lnTo>
                <a:lnTo>
                  <a:pt x="135215" y="33441"/>
                </a:lnTo>
                <a:lnTo>
                  <a:pt x="140677" y="36170"/>
                </a:lnTo>
                <a:lnTo>
                  <a:pt x="143949" y="41628"/>
                </a:lnTo>
                <a:lnTo>
                  <a:pt x="145719" y="44567"/>
                </a:lnTo>
                <a:lnTo>
                  <a:pt x="146846" y="48492"/>
                </a:lnTo>
                <a:lnTo>
                  <a:pt x="147333" y="53405"/>
                </a:lnTo>
                <a:lnTo>
                  <a:pt x="107863" y="53405"/>
                </a:lnTo>
                <a:lnTo>
                  <a:pt x="104015" y="33693"/>
                </a:lnTo>
                <a:lnTo>
                  <a:pt x="102384" y="35610"/>
                </a:lnTo>
                <a:lnTo>
                  <a:pt x="96642" y="46586"/>
                </a:lnTo>
                <a:lnTo>
                  <a:pt x="94728" y="60080"/>
                </a:lnTo>
                <a:lnTo>
                  <a:pt x="94771" y="62308"/>
                </a:lnTo>
                <a:lnTo>
                  <a:pt x="97360" y="75617"/>
                </a:lnTo>
                <a:lnTo>
                  <a:pt x="103949" y="85744"/>
                </a:lnTo>
                <a:lnTo>
                  <a:pt x="110096" y="91853"/>
                </a:lnTo>
                <a:lnTo>
                  <a:pt x="117592" y="94907"/>
                </a:lnTo>
                <a:lnTo>
                  <a:pt x="130063" y="94907"/>
                </a:lnTo>
                <a:lnTo>
                  <a:pt x="133314" y="94571"/>
                </a:lnTo>
                <a:lnTo>
                  <a:pt x="136188" y="93900"/>
                </a:lnTo>
                <a:lnTo>
                  <a:pt x="141539" y="92724"/>
                </a:lnTo>
                <a:lnTo>
                  <a:pt x="146028" y="90457"/>
                </a:lnTo>
                <a:lnTo>
                  <a:pt x="149655" y="87098"/>
                </a:lnTo>
                <a:lnTo>
                  <a:pt x="151822" y="85167"/>
                </a:lnTo>
                <a:lnTo>
                  <a:pt x="153779" y="82679"/>
                </a:lnTo>
                <a:lnTo>
                  <a:pt x="155525" y="79635"/>
                </a:lnTo>
                <a:lnTo>
                  <a:pt x="157272" y="76591"/>
                </a:lnTo>
                <a:lnTo>
                  <a:pt x="158300" y="73830"/>
                </a:lnTo>
                <a:lnTo>
                  <a:pt x="158610" y="71353"/>
                </a:lnTo>
                <a:lnTo>
                  <a:pt x="146868" y="71353"/>
                </a:lnTo>
                <a:lnTo>
                  <a:pt x="145984" y="74334"/>
                </a:lnTo>
                <a:lnTo>
                  <a:pt x="144480" y="76958"/>
                </a:lnTo>
                <a:lnTo>
                  <a:pt x="142358" y="79226"/>
                </a:lnTo>
                <a:lnTo>
                  <a:pt x="138643" y="83130"/>
                </a:lnTo>
                <a:lnTo>
                  <a:pt x="133668" y="85082"/>
                </a:lnTo>
                <a:lnTo>
                  <a:pt x="120754" y="85082"/>
                </a:lnTo>
                <a:lnTo>
                  <a:pt x="115823" y="83015"/>
                </a:lnTo>
                <a:lnTo>
                  <a:pt x="112639" y="78879"/>
                </a:lnTo>
                <a:lnTo>
                  <a:pt x="109455" y="74744"/>
                </a:lnTo>
                <a:lnTo>
                  <a:pt x="107752" y="69254"/>
                </a:lnTo>
                <a:lnTo>
                  <a:pt x="107531" y="62411"/>
                </a:lnTo>
                <a:lnTo>
                  <a:pt x="159605" y="62411"/>
                </a:lnTo>
                <a:close/>
              </a:path>
              <a:path w="1301941" h="95096">
                <a:moveTo>
                  <a:pt x="223863" y="25065"/>
                </a:moveTo>
                <a:lnTo>
                  <a:pt x="211657" y="25065"/>
                </a:lnTo>
                <a:lnTo>
                  <a:pt x="211657" y="76665"/>
                </a:lnTo>
                <a:lnTo>
                  <a:pt x="212652" y="81262"/>
                </a:lnTo>
                <a:lnTo>
                  <a:pt x="214642" y="84705"/>
                </a:lnTo>
                <a:lnTo>
                  <a:pt x="218313" y="91128"/>
                </a:lnTo>
                <a:lnTo>
                  <a:pt x="225212" y="94340"/>
                </a:lnTo>
                <a:lnTo>
                  <a:pt x="241840" y="94340"/>
                </a:lnTo>
                <a:lnTo>
                  <a:pt x="247368" y="92577"/>
                </a:lnTo>
                <a:lnTo>
                  <a:pt x="251923" y="89050"/>
                </a:lnTo>
                <a:lnTo>
                  <a:pt x="254223" y="87287"/>
                </a:lnTo>
                <a:lnTo>
                  <a:pt x="256147" y="85125"/>
                </a:lnTo>
                <a:lnTo>
                  <a:pt x="257695" y="82563"/>
                </a:lnTo>
                <a:lnTo>
                  <a:pt x="257562" y="92514"/>
                </a:lnTo>
                <a:lnTo>
                  <a:pt x="268839" y="92514"/>
                </a:lnTo>
                <a:lnTo>
                  <a:pt x="268839" y="25065"/>
                </a:lnTo>
                <a:lnTo>
                  <a:pt x="256898" y="25065"/>
                </a:lnTo>
                <a:lnTo>
                  <a:pt x="256898" y="64783"/>
                </a:lnTo>
                <a:lnTo>
                  <a:pt x="256080" y="69968"/>
                </a:lnTo>
                <a:lnTo>
                  <a:pt x="254444" y="73747"/>
                </a:lnTo>
                <a:lnTo>
                  <a:pt x="251437" y="80800"/>
                </a:lnTo>
                <a:lnTo>
                  <a:pt x="245776" y="84327"/>
                </a:lnTo>
                <a:lnTo>
                  <a:pt x="231669" y="84327"/>
                </a:lnTo>
                <a:lnTo>
                  <a:pt x="227710" y="82311"/>
                </a:lnTo>
                <a:lnTo>
                  <a:pt x="225588" y="78281"/>
                </a:lnTo>
                <a:lnTo>
                  <a:pt x="224438" y="76098"/>
                </a:lnTo>
                <a:lnTo>
                  <a:pt x="223863" y="73285"/>
                </a:lnTo>
                <a:lnTo>
                  <a:pt x="223863" y="25065"/>
                </a:lnTo>
                <a:close/>
              </a:path>
              <a:path w="1301941" h="95096">
                <a:moveTo>
                  <a:pt x="291504" y="25065"/>
                </a:moveTo>
                <a:lnTo>
                  <a:pt x="291504" y="92514"/>
                </a:lnTo>
                <a:lnTo>
                  <a:pt x="303445" y="92514"/>
                </a:lnTo>
                <a:lnTo>
                  <a:pt x="303445" y="48933"/>
                </a:lnTo>
                <a:lnTo>
                  <a:pt x="305059" y="44703"/>
                </a:lnTo>
                <a:lnTo>
                  <a:pt x="308287" y="41030"/>
                </a:lnTo>
                <a:lnTo>
                  <a:pt x="311516" y="37356"/>
                </a:lnTo>
                <a:lnTo>
                  <a:pt x="316137" y="35519"/>
                </a:lnTo>
                <a:lnTo>
                  <a:pt x="323511" y="35540"/>
                </a:lnTo>
                <a:lnTo>
                  <a:pt x="326065" y="35834"/>
                </a:lnTo>
                <a:lnTo>
                  <a:pt x="326065" y="23868"/>
                </a:lnTo>
                <a:lnTo>
                  <a:pt x="324783" y="23742"/>
                </a:lnTo>
                <a:lnTo>
                  <a:pt x="322218" y="23553"/>
                </a:lnTo>
                <a:lnTo>
                  <a:pt x="317486" y="23553"/>
                </a:lnTo>
                <a:lnTo>
                  <a:pt x="313307" y="25180"/>
                </a:lnTo>
                <a:lnTo>
                  <a:pt x="309680" y="28434"/>
                </a:lnTo>
                <a:lnTo>
                  <a:pt x="306054" y="31688"/>
                </a:lnTo>
                <a:lnTo>
                  <a:pt x="303776" y="34448"/>
                </a:lnTo>
                <a:lnTo>
                  <a:pt x="302848" y="36716"/>
                </a:lnTo>
                <a:lnTo>
                  <a:pt x="302848" y="25065"/>
                </a:lnTo>
                <a:lnTo>
                  <a:pt x="291504" y="25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87761" y="2575685"/>
            <a:ext cx="27559" cy="13651"/>
          </a:xfrm>
          <a:custGeom>
            <a:avLst/>
            <a:gdLst/>
            <a:ahLst/>
            <a:cxnLst/>
            <a:rect l="l" t="t" r="r" b="b"/>
            <a:pathLst>
              <a:path w="30315" h="15471">
                <a:moveTo>
                  <a:pt x="30315" y="0"/>
                </a:moveTo>
                <a:lnTo>
                  <a:pt x="23682" y="3064"/>
                </a:lnTo>
                <a:lnTo>
                  <a:pt x="19746" y="4912"/>
                </a:lnTo>
                <a:lnTo>
                  <a:pt x="15677" y="5835"/>
                </a:lnTo>
                <a:lnTo>
                  <a:pt x="8026" y="5835"/>
                </a:lnTo>
                <a:lnTo>
                  <a:pt x="5041" y="4891"/>
                </a:lnTo>
                <a:lnTo>
                  <a:pt x="2520" y="3001"/>
                </a:lnTo>
                <a:lnTo>
                  <a:pt x="0" y="1112"/>
                </a:lnTo>
                <a:lnTo>
                  <a:pt x="2100" y="15471"/>
                </a:lnTo>
                <a:lnTo>
                  <a:pt x="14173" y="15471"/>
                </a:lnTo>
                <a:lnTo>
                  <a:pt x="19193" y="14358"/>
                </a:lnTo>
                <a:lnTo>
                  <a:pt x="23748" y="12134"/>
                </a:lnTo>
                <a:lnTo>
                  <a:pt x="30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50339" y="2526488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5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1" y="22336"/>
                </a:lnTo>
                <a:lnTo>
                  <a:pt x="45771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26032" y="2526765"/>
            <a:ext cx="11669" cy="39268"/>
          </a:xfrm>
          <a:custGeom>
            <a:avLst/>
            <a:gdLst/>
            <a:ahLst/>
            <a:cxnLst/>
            <a:rect l="l" t="t" r="r" b="b"/>
            <a:pathLst>
              <a:path w="12836" h="44504">
                <a:moveTo>
                  <a:pt x="5815" y="3169"/>
                </a:moveTo>
                <a:lnTo>
                  <a:pt x="0" y="9509"/>
                </a:lnTo>
                <a:lnTo>
                  <a:pt x="3549" y="44504"/>
                </a:lnTo>
                <a:lnTo>
                  <a:pt x="3549" y="30439"/>
                </a:lnTo>
                <a:lnTo>
                  <a:pt x="4367" y="25212"/>
                </a:lnTo>
                <a:lnTo>
                  <a:pt x="6003" y="21223"/>
                </a:lnTo>
                <a:lnTo>
                  <a:pt x="12836" y="0"/>
                </a:lnTo>
                <a:lnTo>
                  <a:pt x="5815" y="3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18102" y="2526765"/>
            <a:ext cx="56626" cy="85742"/>
          </a:xfrm>
          <a:custGeom>
            <a:avLst/>
            <a:gdLst/>
            <a:ahLst/>
            <a:cxnLst/>
            <a:rect l="l" t="t" r="r" b="b"/>
            <a:pathLst>
              <a:path w="62289" h="97174">
                <a:moveTo>
                  <a:pt x="14328" y="77021"/>
                </a:moveTo>
                <a:lnTo>
                  <a:pt x="2189" y="77021"/>
                </a:lnTo>
                <a:lnTo>
                  <a:pt x="2808" y="83949"/>
                </a:lnTo>
                <a:lnTo>
                  <a:pt x="5727" y="89040"/>
                </a:lnTo>
                <a:lnTo>
                  <a:pt x="10945" y="92294"/>
                </a:lnTo>
                <a:lnTo>
                  <a:pt x="16164" y="95547"/>
                </a:lnTo>
                <a:lnTo>
                  <a:pt x="22598" y="97174"/>
                </a:lnTo>
                <a:lnTo>
                  <a:pt x="30249" y="97174"/>
                </a:lnTo>
                <a:lnTo>
                  <a:pt x="37500" y="96695"/>
                </a:lnTo>
                <a:lnTo>
                  <a:pt x="50086" y="92339"/>
                </a:lnTo>
                <a:lnTo>
                  <a:pt x="58309" y="83445"/>
                </a:lnTo>
                <a:lnTo>
                  <a:pt x="60963" y="78491"/>
                </a:lnTo>
                <a:lnTo>
                  <a:pt x="62289" y="71732"/>
                </a:lnTo>
                <a:lnTo>
                  <a:pt x="62289" y="1826"/>
                </a:lnTo>
                <a:lnTo>
                  <a:pt x="51278" y="1826"/>
                </a:lnTo>
                <a:lnTo>
                  <a:pt x="51278" y="10328"/>
                </a:lnTo>
                <a:lnTo>
                  <a:pt x="48933" y="7515"/>
                </a:lnTo>
                <a:lnTo>
                  <a:pt x="46634" y="5374"/>
                </a:lnTo>
                <a:lnTo>
                  <a:pt x="44379" y="3904"/>
                </a:lnTo>
                <a:lnTo>
                  <a:pt x="40222" y="1301"/>
                </a:lnTo>
                <a:lnTo>
                  <a:pt x="35357" y="0"/>
                </a:lnTo>
                <a:lnTo>
                  <a:pt x="21559" y="0"/>
                </a:lnTo>
                <a:lnTo>
                  <a:pt x="14726" y="21223"/>
                </a:lnTo>
                <a:lnTo>
                  <a:pt x="17822" y="13750"/>
                </a:lnTo>
                <a:lnTo>
                  <a:pt x="23571" y="10013"/>
                </a:lnTo>
                <a:lnTo>
                  <a:pt x="37590" y="10013"/>
                </a:lnTo>
                <a:lnTo>
                  <a:pt x="42211" y="12028"/>
                </a:lnTo>
                <a:lnTo>
                  <a:pt x="45838" y="16059"/>
                </a:lnTo>
                <a:lnTo>
                  <a:pt x="49464" y="20089"/>
                </a:lnTo>
                <a:lnTo>
                  <a:pt x="51278" y="26282"/>
                </a:lnTo>
                <a:lnTo>
                  <a:pt x="51278" y="40179"/>
                </a:lnTo>
                <a:lnTo>
                  <a:pt x="50305" y="45029"/>
                </a:lnTo>
                <a:lnTo>
                  <a:pt x="48359" y="49185"/>
                </a:lnTo>
                <a:lnTo>
                  <a:pt x="44865" y="56533"/>
                </a:lnTo>
                <a:lnTo>
                  <a:pt x="38828" y="60206"/>
                </a:lnTo>
                <a:lnTo>
                  <a:pt x="24765" y="60206"/>
                </a:lnTo>
                <a:lnTo>
                  <a:pt x="20398" y="58222"/>
                </a:lnTo>
                <a:lnTo>
                  <a:pt x="17148" y="54255"/>
                </a:lnTo>
                <a:lnTo>
                  <a:pt x="13897" y="50288"/>
                </a:lnTo>
                <a:lnTo>
                  <a:pt x="12271" y="44504"/>
                </a:lnTo>
                <a:lnTo>
                  <a:pt x="8722" y="9509"/>
                </a:lnTo>
                <a:lnTo>
                  <a:pt x="7254" y="11241"/>
                </a:lnTo>
                <a:lnTo>
                  <a:pt x="1813" y="22055"/>
                </a:lnTo>
                <a:lnTo>
                  <a:pt x="0" y="35960"/>
                </a:lnTo>
                <a:lnTo>
                  <a:pt x="35" y="38224"/>
                </a:lnTo>
                <a:lnTo>
                  <a:pt x="2451" y="52182"/>
                </a:lnTo>
                <a:lnTo>
                  <a:pt x="8656" y="61686"/>
                </a:lnTo>
                <a:lnTo>
                  <a:pt x="14428" y="66871"/>
                </a:lnTo>
                <a:lnTo>
                  <a:pt x="21161" y="69464"/>
                </a:lnTo>
                <a:lnTo>
                  <a:pt x="34384" y="69464"/>
                </a:lnTo>
                <a:lnTo>
                  <a:pt x="38828" y="68624"/>
                </a:lnTo>
                <a:lnTo>
                  <a:pt x="42189" y="66945"/>
                </a:lnTo>
                <a:lnTo>
                  <a:pt x="45551" y="65266"/>
                </a:lnTo>
                <a:lnTo>
                  <a:pt x="48425" y="62705"/>
                </a:lnTo>
                <a:lnTo>
                  <a:pt x="50813" y="59262"/>
                </a:lnTo>
                <a:lnTo>
                  <a:pt x="50946" y="68540"/>
                </a:lnTo>
                <a:lnTo>
                  <a:pt x="50172" y="74985"/>
                </a:lnTo>
                <a:lnTo>
                  <a:pt x="48491" y="78596"/>
                </a:lnTo>
                <a:lnTo>
                  <a:pt x="45661" y="84726"/>
                </a:lnTo>
                <a:lnTo>
                  <a:pt x="39668" y="87791"/>
                </a:lnTo>
                <a:lnTo>
                  <a:pt x="24721" y="87791"/>
                </a:lnTo>
                <a:lnTo>
                  <a:pt x="20475" y="86531"/>
                </a:lnTo>
                <a:lnTo>
                  <a:pt x="17777" y="84012"/>
                </a:lnTo>
                <a:lnTo>
                  <a:pt x="16053" y="82374"/>
                </a:lnTo>
                <a:lnTo>
                  <a:pt x="14903" y="80045"/>
                </a:lnTo>
                <a:lnTo>
                  <a:pt x="14328" y="7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99254" y="2526499"/>
            <a:ext cx="21134" cy="26329"/>
          </a:xfrm>
          <a:custGeom>
            <a:avLst/>
            <a:gdLst/>
            <a:ahLst/>
            <a:cxnLst/>
            <a:rect l="l" t="t" r="r" b="b"/>
            <a:pathLst>
              <a:path w="23247" h="29839">
                <a:moveTo>
                  <a:pt x="10294" y="2701"/>
                </a:moveTo>
                <a:lnTo>
                  <a:pt x="0" y="10127"/>
                </a:lnTo>
                <a:lnTo>
                  <a:pt x="3847" y="29839"/>
                </a:lnTo>
                <a:lnTo>
                  <a:pt x="4068" y="24045"/>
                </a:lnTo>
                <a:lnTo>
                  <a:pt x="6036" y="19269"/>
                </a:lnTo>
                <a:lnTo>
                  <a:pt x="9751" y="15511"/>
                </a:lnTo>
                <a:lnTo>
                  <a:pt x="13466" y="11754"/>
                </a:lnTo>
                <a:lnTo>
                  <a:pt x="23247" y="0"/>
                </a:lnTo>
                <a:lnTo>
                  <a:pt x="10294" y="2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90811" y="2526488"/>
            <a:ext cx="58978" cy="62959"/>
          </a:xfrm>
          <a:custGeom>
            <a:avLst/>
            <a:gdLst/>
            <a:ahLst/>
            <a:cxnLst/>
            <a:rect l="l" t="t" r="r" b="b"/>
            <a:pathLst>
              <a:path w="64876" h="71353">
                <a:moveTo>
                  <a:pt x="64876" y="38857"/>
                </a:moveTo>
                <a:lnTo>
                  <a:pt x="64876" y="32055"/>
                </a:lnTo>
                <a:lnTo>
                  <a:pt x="64522" y="27101"/>
                </a:lnTo>
                <a:lnTo>
                  <a:pt x="63815" y="23994"/>
                </a:lnTo>
                <a:lnTo>
                  <a:pt x="63019" y="19460"/>
                </a:lnTo>
                <a:lnTo>
                  <a:pt x="61427" y="15492"/>
                </a:lnTo>
                <a:lnTo>
                  <a:pt x="59039" y="12091"/>
                </a:lnTo>
                <a:lnTo>
                  <a:pt x="56562" y="8523"/>
                </a:lnTo>
                <a:lnTo>
                  <a:pt x="52958" y="5615"/>
                </a:lnTo>
                <a:lnTo>
                  <a:pt x="48226" y="3369"/>
                </a:lnTo>
                <a:lnTo>
                  <a:pt x="43494" y="1123"/>
                </a:lnTo>
                <a:lnTo>
                  <a:pt x="38607" y="0"/>
                </a:lnTo>
                <a:lnTo>
                  <a:pt x="32534" y="12"/>
                </a:lnTo>
                <a:lnTo>
                  <a:pt x="22753" y="11766"/>
                </a:lnTo>
                <a:lnTo>
                  <a:pt x="27352" y="9887"/>
                </a:lnTo>
                <a:lnTo>
                  <a:pt x="40487" y="9887"/>
                </a:lnTo>
                <a:lnTo>
                  <a:pt x="45949" y="12616"/>
                </a:lnTo>
                <a:lnTo>
                  <a:pt x="49221" y="18074"/>
                </a:lnTo>
                <a:lnTo>
                  <a:pt x="50990" y="21013"/>
                </a:lnTo>
                <a:lnTo>
                  <a:pt x="52118" y="24939"/>
                </a:lnTo>
                <a:lnTo>
                  <a:pt x="52604" y="29851"/>
                </a:lnTo>
                <a:lnTo>
                  <a:pt x="13134" y="29851"/>
                </a:lnTo>
                <a:lnTo>
                  <a:pt x="9287" y="10139"/>
                </a:lnTo>
                <a:lnTo>
                  <a:pt x="7656" y="12057"/>
                </a:lnTo>
                <a:lnTo>
                  <a:pt x="1914" y="23033"/>
                </a:lnTo>
                <a:lnTo>
                  <a:pt x="0" y="36527"/>
                </a:lnTo>
                <a:lnTo>
                  <a:pt x="43" y="38755"/>
                </a:lnTo>
                <a:lnTo>
                  <a:pt x="2632" y="52064"/>
                </a:lnTo>
                <a:lnTo>
                  <a:pt x="9220" y="62190"/>
                </a:lnTo>
                <a:lnTo>
                  <a:pt x="15367" y="68299"/>
                </a:lnTo>
                <a:lnTo>
                  <a:pt x="22863" y="71353"/>
                </a:lnTo>
                <a:lnTo>
                  <a:pt x="35334" y="71353"/>
                </a:lnTo>
                <a:lnTo>
                  <a:pt x="38585" y="71018"/>
                </a:lnTo>
                <a:lnTo>
                  <a:pt x="41460" y="70346"/>
                </a:lnTo>
                <a:lnTo>
                  <a:pt x="46811" y="69170"/>
                </a:lnTo>
                <a:lnTo>
                  <a:pt x="51299" y="66903"/>
                </a:lnTo>
                <a:lnTo>
                  <a:pt x="54926" y="63544"/>
                </a:lnTo>
                <a:lnTo>
                  <a:pt x="57093" y="61613"/>
                </a:lnTo>
                <a:lnTo>
                  <a:pt x="59050" y="59125"/>
                </a:lnTo>
                <a:lnTo>
                  <a:pt x="60797" y="56081"/>
                </a:lnTo>
                <a:lnTo>
                  <a:pt x="62543" y="53037"/>
                </a:lnTo>
                <a:lnTo>
                  <a:pt x="63572" y="50277"/>
                </a:lnTo>
                <a:lnTo>
                  <a:pt x="63881" y="47800"/>
                </a:lnTo>
                <a:lnTo>
                  <a:pt x="52140" y="47800"/>
                </a:lnTo>
                <a:lnTo>
                  <a:pt x="51255" y="50781"/>
                </a:lnTo>
                <a:lnTo>
                  <a:pt x="49752" y="53405"/>
                </a:lnTo>
                <a:lnTo>
                  <a:pt x="47629" y="55672"/>
                </a:lnTo>
                <a:lnTo>
                  <a:pt x="43914" y="59577"/>
                </a:lnTo>
                <a:lnTo>
                  <a:pt x="38939" y="61529"/>
                </a:lnTo>
                <a:lnTo>
                  <a:pt x="26025" y="61529"/>
                </a:lnTo>
                <a:lnTo>
                  <a:pt x="21094" y="59461"/>
                </a:lnTo>
                <a:lnTo>
                  <a:pt x="17910" y="55326"/>
                </a:lnTo>
                <a:lnTo>
                  <a:pt x="14726" y="51190"/>
                </a:lnTo>
                <a:lnTo>
                  <a:pt x="13024" y="45700"/>
                </a:lnTo>
                <a:lnTo>
                  <a:pt x="12802" y="38857"/>
                </a:lnTo>
                <a:lnTo>
                  <a:pt x="64876" y="38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02869" y="2506017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28228" y="2526488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5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1" y="22336"/>
                </a:lnTo>
                <a:lnTo>
                  <a:pt x="45771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33743" y="2505705"/>
            <a:ext cx="65492" cy="81630"/>
          </a:xfrm>
          <a:custGeom>
            <a:avLst/>
            <a:gdLst/>
            <a:ahLst/>
            <a:cxnLst/>
            <a:rect l="l" t="t" r="r" b="b"/>
            <a:pathLst>
              <a:path w="72041" h="92514">
                <a:moveTo>
                  <a:pt x="12869" y="81493"/>
                </a:moveTo>
                <a:lnTo>
                  <a:pt x="12869" y="50130"/>
                </a:lnTo>
                <a:lnTo>
                  <a:pt x="66668" y="50130"/>
                </a:lnTo>
                <a:lnTo>
                  <a:pt x="66668" y="39424"/>
                </a:lnTo>
                <a:lnTo>
                  <a:pt x="12869" y="39424"/>
                </a:lnTo>
                <a:lnTo>
                  <a:pt x="12869" y="11336"/>
                </a:lnTo>
                <a:lnTo>
                  <a:pt x="71046" y="11336"/>
                </a:lnTo>
                <a:lnTo>
                  <a:pt x="71046" y="0"/>
                </a:lnTo>
                <a:lnTo>
                  <a:pt x="0" y="0"/>
                </a:lnTo>
                <a:lnTo>
                  <a:pt x="0" y="92514"/>
                </a:lnTo>
                <a:lnTo>
                  <a:pt x="72041" y="92514"/>
                </a:lnTo>
                <a:lnTo>
                  <a:pt x="72041" y="81493"/>
                </a:lnTo>
                <a:lnTo>
                  <a:pt x="12869" y="81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10472" y="2526377"/>
            <a:ext cx="61089" cy="62959"/>
          </a:xfrm>
          <a:custGeom>
            <a:avLst/>
            <a:gdLst/>
            <a:ahLst/>
            <a:cxnLst/>
            <a:rect l="l" t="t" r="r" b="b"/>
            <a:pathLst>
              <a:path w="67198" h="71353">
                <a:moveTo>
                  <a:pt x="2056" y="40284"/>
                </a:moveTo>
                <a:lnTo>
                  <a:pt x="0" y="45133"/>
                </a:lnTo>
                <a:lnTo>
                  <a:pt x="0" y="57099"/>
                </a:lnTo>
                <a:lnTo>
                  <a:pt x="2089" y="61854"/>
                </a:lnTo>
                <a:lnTo>
                  <a:pt x="6268" y="65653"/>
                </a:lnTo>
                <a:lnTo>
                  <a:pt x="10447" y="69453"/>
                </a:lnTo>
                <a:lnTo>
                  <a:pt x="15832" y="71353"/>
                </a:lnTo>
                <a:lnTo>
                  <a:pt x="13731" y="56994"/>
                </a:lnTo>
                <a:lnTo>
                  <a:pt x="12471" y="54412"/>
                </a:lnTo>
                <a:lnTo>
                  <a:pt x="12471" y="46813"/>
                </a:lnTo>
                <a:lnTo>
                  <a:pt x="14306" y="43664"/>
                </a:lnTo>
                <a:lnTo>
                  <a:pt x="17977" y="41690"/>
                </a:lnTo>
                <a:lnTo>
                  <a:pt x="20143" y="40515"/>
                </a:lnTo>
                <a:lnTo>
                  <a:pt x="23394" y="39654"/>
                </a:lnTo>
                <a:lnTo>
                  <a:pt x="27728" y="39108"/>
                </a:lnTo>
                <a:lnTo>
                  <a:pt x="34959" y="38227"/>
                </a:lnTo>
                <a:lnTo>
                  <a:pt x="39425" y="37555"/>
                </a:lnTo>
                <a:lnTo>
                  <a:pt x="41725" y="36967"/>
                </a:lnTo>
                <a:lnTo>
                  <a:pt x="44024" y="36380"/>
                </a:lnTo>
                <a:lnTo>
                  <a:pt x="47364" y="34763"/>
                </a:lnTo>
                <a:lnTo>
                  <a:pt x="47364" y="50864"/>
                </a:lnTo>
                <a:lnTo>
                  <a:pt x="44047" y="55881"/>
                </a:lnTo>
                <a:lnTo>
                  <a:pt x="37480" y="68015"/>
                </a:lnTo>
                <a:lnTo>
                  <a:pt x="42035" y="65790"/>
                </a:lnTo>
                <a:lnTo>
                  <a:pt x="45528" y="63166"/>
                </a:lnTo>
                <a:lnTo>
                  <a:pt x="47961" y="60143"/>
                </a:lnTo>
                <a:lnTo>
                  <a:pt x="48359" y="62830"/>
                </a:lnTo>
                <a:lnTo>
                  <a:pt x="50017" y="66378"/>
                </a:lnTo>
                <a:lnTo>
                  <a:pt x="51875" y="69149"/>
                </a:lnTo>
                <a:lnTo>
                  <a:pt x="54859" y="70534"/>
                </a:lnTo>
                <a:lnTo>
                  <a:pt x="60653" y="70534"/>
                </a:lnTo>
                <a:lnTo>
                  <a:pt x="63926" y="70220"/>
                </a:lnTo>
                <a:lnTo>
                  <a:pt x="67198" y="69401"/>
                </a:lnTo>
                <a:lnTo>
                  <a:pt x="67198" y="61025"/>
                </a:lnTo>
                <a:lnTo>
                  <a:pt x="65739" y="61245"/>
                </a:lnTo>
                <a:lnTo>
                  <a:pt x="63284" y="61403"/>
                </a:lnTo>
                <a:lnTo>
                  <a:pt x="60067" y="60332"/>
                </a:lnTo>
                <a:lnTo>
                  <a:pt x="59304" y="57498"/>
                </a:lnTo>
                <a:lnTo>
                  <a:pt x="59304" y="12259"/>
                </a:lnTo>
                <a:lnTo>
                  <a:pt x="56717" y="7557"/>
                </a:lnTo>
                <a:lnTo>
                  <a:pt x="51543" y="4534"/>
                </a:lnTo>
                <a:lnTo>
                  <a:pt x="46325" y="1511"/>
                </a:lnTo>
                <a:lnTo>
                  <a:pt x="39536" y="0"/>
                </a:lnTo>
                <a:lnTo>
                  <a:pt x="23969" y="0"/>
                </a:lnTo>
                <a:lnTo>
                  <a:pt x="17634" y="1626"/>
                </a:lnTo>
                <a:lnTo>
                  <a:pt x="12172" y="4880"/>
                </a:lnTo>
                <a:lnTo>
                  <a:pt x="6711" y="8134"/>
                </a:lnTo>
                <a:lnTo>
                  <a:pt x="3869" y="13918"/>
                </a:lnTo>
                <a:lnTo>
                  <a:pt x="3648" y="22230"/>
                </a:lnTo>
                <a:lnTo>
                  <a:pt x="14793" y="22230"/>
                </a:lnTo>
                <a:lnTo>
                  <a:pt x="15234" y="18746"/>
                </a:lnTo>
                <a:lnTo>
                  <a:pt x="16186" y="16122"/>
                </a:lnTo>
                <a:lnTo>
                  <a:pt x="17645" y="14358"/>
                </a:lnTo>
                <a:lnTo>
                  <a:pt x="20254" y="11167"/>
                </a:lnTo>
                <a:lnTo>
                  <a:pt x="24677" y="9572"/>
                </a:lnTo>
                <a:lnTo>
                  <a:pt x="36308" y="9572"/>
                </a:lnTo>
                <a:lnTo>
                  <a:pt x="40454" y="10443"/>
                </a:lnTo>
                <a:lnTo>
                  <a:pt x="43350" y="12185"/>
                </a:lnTo>
                <a:lnTo>
                  <a:pt x="46247" y="13928"/>
                </a:lnTo>
                <a:lnTo>
                  <a:pt x="47695" y="16731"/>
                </a:lnTo>
                <a:lnTo>
                  <a:pt x="47695" y="22482"/>
                </a:lnTo>
                <a:lnTo>
                  <a:pt x="46899" y="24938"/>
                </a:lnTo>
                <a:lnTo>
                  <a:pt x="44135" y="27877"/>
                </a:lnTo>
                <a:lnTo>
                  <a:pt x="41393" y="28214"/>
                </a:lnTo>
                <a:lnTo>
                  <a:pt x="22355" y="30480"/>
                </a:lnTo>
                <a:lnTo>
                  <a:pt x="15677" y="31278"/>
                </a:lnTo>
                <a:lnTo>
                  <a:pt x="10282" y="33398"/>
                </a:lnTo>
                <a:lnTo>
                  <a:pt x="6169" y="36841"/>
                </a:lnTo>
                <a:lnTo>
                  <a:pt x="2056" y="4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22956" y="2575685"/>
            <a:ext cx="27559" cy="13651"/>
          </a:xfrm>
          <a:custGeom>
            <a:avLst/>
            <a:gdLst/>
            <a:ahLst/>
            <a:cxnLst/>
            <a:rect l="l" t="t" r="r" b="b"/>
            <a:pathLst>
              <a:path w="30315" h="15471">
                <a:moveTo>
                  <a:pt x="30315" y="0"/>
                </a:moveTo>
                <a:lnTo>
                  <a:pt x="23682" y="3064"/>
                </a:lnTo>
                <a:lnTo>
                  <a:pt x="19746" y="4912"/>
                </a:lnTo>
                <a:lnTo>
                  <a:pt x="15677" y="5835"/>
                </a:lnTo>
                <a:lnTo>
                  <a:pt x="8026" y="5835"/>
                </a:lnTo>
                <a:lnTo>
                  <a:pt x="5041" y="4891"/>
                </a:lnTo>
                <a:lnTo>
                  <a:pt x="2520" y="3001"/>
                </a:lnTo>
                <a:lnTo>
                  <a:pt x="0" y="1112"/>
                </a:lnTo>
                <a:lnTo>
                  <a:pt x="2100" y="15471"/>
                </a:lnTo>
                <a:lnTo>
                  <a:pt x="14173" y="15471"/>
                </a:lnTo>
                <a:lnTo>
                  <a:pt x="19193" y="14358"/>
                </a:lnTo>
                <a:lnTo>
                  <a:pt x="23748" y="12134"/>
                </a:lnTo>
                <a:lnTo>
                  <a:pt x="30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85834" y="2526488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5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3" y="11966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9" y="188"/>
                </a:lnTo>
                <a:lnTo>
                  <a:pt x="30713" y="0"/>
                </a:lnTo>
                <a:lnTo>
                  <a:pt x="25982" y="0"/>
                </a:lnTo>
                <a:lnTo>
                  <a:pt x="21803" y="1627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6702" y="2526488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5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1" y="22336"/>
                </a:lnTo>
                <a:lnTo>
                  <a:pt x="45771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04265" y="2506017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29624" y="2526488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9" y="25831"/>
                </a:lnTo>
                <a:lnTo>
                  <a:pt x="12836" y="23458"/>
                </a:lnTo>
                <a:lnTo>
                  <a:pt x="13433" y="21086"/>
                </a:lnTo>
                <a:lnTo>
                  <a:pt x="14726" y="18788"/>
                </a:lnTo>
                <a:lnTo>
                  <a:pt x="16716" y="16562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4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4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3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05317" y="2526766"/>
            <a:ext cx="11669" cy="39268"/>
          </a:xfrm>
          <a:custGeom>
            <a:avLst/>
            <a:gdLst/>
            <a:ahLst/>
            <a:cxnLst/>
            <a:rect l="l" t="t" r="r" b="b"/>
            <a:pathLst>
              <a:path w="12836" h="44504">
                <a:moveTo>
                  <a:pt x="5815" y="3169"/>
                </a:moveTo>
                <a:lnTo>
                  <a:pt x="0" y="9509"/>
                </a:lnTo>
                <a:lnTo>
                  <a:pt x="3549" y="44504"/>
                </a:lnTo>
                <a:lnTo>
                  <a:pt x="3549" y="30438"/>
                </a:lnTo>
                <a:lnTo>
                  <a:pt x="4367" y="25211"/>
                </a:lnTo>
                <a:lnTo>
                  <a:pt x="6003" y="21223"/>
                </a:lnTo>
                <a:lnTo>
                  <a:pt x="12836" y="0"/>
                </a:lnTo>
                <a:lnTo>
                  <a:pt x="5815" y="3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97387" y="2526766"/>
            <a:ext cx="56627" cy="85742"/>
          </a:xfrm>
          <a:custGeom>
            <a:avLst/>
            <a:gdLst/>
            <a:ahLst/>
            <a:cxnLst/>
            <a:rect l="l" t="t" r="r" b="b"/>
            <a:pathLst>
              <a:path w="62290" h="97174">
                <a:moveTo>
                  <a:pt x="14328" y="77021"/>
                </a:moveTo>
                <a:lnTo>
                  <a:pt x="2189" y="77021"/>
                </a:lnTo>
                <a:lnTo>
                  <a:pt x="2808" y="83949"/>
                </a:lnTo>
                <a:lnTo>
                  <a:pt x="5727" y="89039"/>
                </a:lnTo>
                <a:lnTo>
                  <a:pt x="10945" y="92294"/>
                </a:lnTo>
                <a:lnTo>
                  <a:pt x="16164" y="95547"/>
                </a:lnTo>
                <a:lnTo>
                  <a:pt x="22598" y="97174"/>
                </a:lnTo>
                <a:lnTo>
                  <a:pt x="30249" y="97174"/>
                </a:lnTo>
                <a:lnTo>
                  <a:pt x="37500" y="96694"/>
                </a:lnTo>
                <a:lnTo>
                  <a:pt x="50086" y="92339"/>
                </a:lnTo>
                <a:lnTo>
                  <a:pt x="58309" y="83445"/>
                </a:lnTo>
                <a:lnTo>
                  <a:pt x="60963" y="78490"/>
                </a:lnTo>
                <a:lnTo>
                  <a:pt x="62290" y="71731"/>
                </a:lnTo>
                <a:lnTo>
                  <a:pt x="62290" y="1826"/>
                </a:lnTo>
                <a:lnTo>
                  <a:pt x="51278" y="1826"/>
                </a:lnTo>
                <a:lnTo>
                  <a:pt x="51278" y="10328"/>
                </a:lnTo>
                <a:lnTo>
                  <a:pt x="48934" y="7515"/>
                </a:lnTo>
                <a:lnTo>
                  <a:pt x="46634" y="5374"/>
                </a:lnTo>
                <a:lnTo>
                  <a:pt x="44379" y="3904"/>
                </a:lnTo>
                <a:lnTo>
                  <a:pt x="40222" y="1301"/>
                </a:lnTo>
                <a:lnTo>
                  <a:pt x="35357" y="0"/>
                </a:lnTo>
                <a:lnTo>
                  <a:pt x="21559" y="0"/>
                </a:lnTo>
                <a:lnTo>
                  <a:pt x="14726" y="21223"/>
                </a:lnTo>
                <a:lnTo>
                  <a:pt x="17822" y="13749"/>
                </a:lnTo>
                <a:lnTo>
                  <a:pt x="23571" y="10013"/>
                </a:lnTo>
                <a:lnTo>
                  <a:pt x="37590" y="10013"/>
                </a:lnTo>
                <a:lnTo>
                  <a:pt x="42211" y="12028"/>
                </a:lnTo>
                <a:lnTo>
                  <a:pt x="45838" y="16059"/>
                </a:lnTo>
                <a:lnTo>
                  <a:pt x="49464" y="20089"/>
                </a:lnTo>
                <a:lnTo>
                  <a:pt x="51278" y="26282"/>
                </a:lnTo>
                <a:lnTo>
                  <a:pt x="51278" y="40179"/>
                </a:lnTo>
                <a:lnTo>
                  <a:pt x="50305" y="45028"/>
                </a:lnTo>
                <a:lnTo>
                  <a:pt x="48359" y="49185"/>
                </a:lnTo>
                <a:lnTo>
                  <a:pt x="44865" y="56532"/>
                </a:lnTo>
                <a:lnTo>
                  <a:pt x="38828" y="60206"/>
                </a:lnTo>
                <a:lnTo>
                  <a:pt x="24765" y="60206"/>
                </a:lnTo>
                <a:lnTo>
                  <a:pt x="20398" y="58222"/>
                </a:lnTo>
                <a:lnTo>
                  <a:pt x="17148" y="54255"/>
                </a:lnTo>
                <a:lnTo>
                  <a:pt x="13897" y="50287"/>
                </a:lnTo>
                <a:lnTo>
                  <a:pt x="12272" y="44504"/>
                </a:lnTo>
                <a:lnTo>
                  <a:pt x="8723" y="9509"/>
                </a:lnTo>
                <a:lnTo>
                  <a:pt x="7254" y="11241"/>
                </a:lnTo>
                <a:lnTo>
                  <a:pt x="1813" y="22055"/>
                </a:lnTo>
                <a:lnTo>
                  <a:pt x="0" y="35959"/>
                </a:lnTo>
                <a:lnTo>
                  <a:pt x="35" y="38224"/>
                </a:lnTo>
                <a:lnTo>
                  <a:pt x="2451" y="52181"/>
                </a:lnTo>
                <a:lnTo>
                  <a:pt x="8656" y="61686"/>
                </a:lnTo>
                <a:lnTo>
                  <a:pt x="14428" y="66871"/>
                </a:lnTo>
                <a:lnTo>
                  <a:pt x="21161" y="69464"/>
                </a:lnTo>
                <a:lnTo>
                  <a:pt x="34384" y="69464"/>
                </a:lnTo>
                <a:lnTo>
                  <a:pt x="38828" y="68624"/>
                </a:lnTo>
                <a:lnTo>
                  <a:pt x="42189" y="66945"/>
                </a:lnTo>
                <a:lnTo>
                  <a:pt x="45551" y="65265"/>
                </a:lnTo>
                <a:lnTo>
                  <a:pt x="48425" y="62704"/>
                </a:lnTo>
                <a:lnTo>
                  <a:pt x="50813" y="59261"/>
                </a:lnTo>
                <a:lnTo>
                  <a:pt x="50946" y="68540"/>
                </a:lnTo>
                <a:lnTo>
                  <a:pt x="50171" y="74984"/>
                </a:lnTo>
                <a:lnTo>
                  <a:pt x="48491" y="78596"/>
                </a:lnTo>
                <a:lnTo>
                  <a:pt x="45661" y="84725"/>
                </a:lnTo>
                <a:lnTo>
                  <a:pt x="39669" y="87790"/>
                </a:lnTo>
                <a:lnTo>
                  <a:pt x="24721" y="87790"/>
                </a:lnTo>
                <a:lnTo>
                  <a:pt x="20475" y="86531"/>
                </a:lnTo>
                <a:lnTo>
                  <a:pt x="17778" y="84012"/>
                </a:lnTo>
                <a:lnTo>
                  <a:pt x="16053" y="82374"/>
                </a:lnTo>
                <a:lnTo>
                  <a:pt x="14903" y="80044"/>
                </a:lnTo>
                <a:lnTo>
                  <a:pt x="14328" y="7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69735" y="2526265"/>
            <a:ext cx="53310" cy="63348"/>
          </a:xfrm>
          <a:custGeom>
            <a:avLst/>
            <a:gdLst/>
            <a:ahLst/>
            <a:cxnLst/>
            <a:rect l="l" t="t" r="r" b="b"/>
            <a:pathLst>
              <a:path w="58641" h="71794">
                <a:moveTo>
                  <a:pt x="17468" y="60395"/>
                </a:moveTo>
                <a:lnTo>
                  <a:pt x="14461" y="56742"/>
                </a:lnTo>
                <a:lnTo>
                  <a:pt x="12825" y="54727"/>
                </a:lnTo>
                <a:lnTo>
                  <a:pt x="11829" y="51830"/>
                </a:lnTo>
                <a:lnTo>
                  <a:pt x="11476" y="48052"/>
                </a:lnTo>
                <a:lnTo>
                  <a:pt x="0" y="48052"/>
                </a:lnTo>
                <a:lnTo>
                  <a:pt x="309" y="54769"/>
                </a:lnTo>
                <a:lnTo>
                  <a:pt x="2664" y="60405"/>
                </a:lnTo>
                <a:lnTo>
                  <a:pt x="7064" y="64961"/>
                </a:lnTo>
                <a:lnTo>
                  <a:pt x="11465" y="69517"/>
                </a:lnTo>
                <a:lnTo>
                  <a:pt x="18950" y="71794"/>
                </a:lnTo>
                <a:lnTo>
                  <a:pt x="39337" y="71794"/>
                </a:lnTo>
                <a:lnTo>
                  <a:pt x="46645" y="69611"/>
                </a:lnTo>
                <a:lnTo>
                  <a:pt x="51443" y="65244"/>
                </a:lnTo>
                <a:lnTo>
                  <a:pt x="56242" y="60878"/>
                </a:lnTo>
                <a:lnTo>
                  <a:pt x="58641" y="55693"/>
                </a:lnTo>
                <a:lnTo>
                  <a:pt x="58641" y="43475"/>
                </a:lnTo>
                <a:lnTo>
                  <a:pt x="56319" y="38920"/>
                </a:lnTo>
                <a:lnTo>
                  <a:pt x="51676" y="36023"/>
                </a:lnTo>
                <a:lnTo>
                  <a:pt x="48757" y="34175"/>
                </a:lnTo>
                <a:lnTo>
                  <a:pt x="43008" y="32265"/>
                </a:lnTo>
                <a:lnTo>
                  <a:pt x="34428" y="30292"/>
                </a:lnTo>
                <a:lnTo>
                  <a:pt x="26534" y="28465"/>
                </a:lnTo>
                <a:lnTo>
                  <a:pt x="23084" y="27668"/>
                </a:lnTo>
                <a:lnTo>
                  <a:pt x="20475" y="26744"/>
                </a:lnTo>
                <a:lnTo>
                  <a:pt x="18706" y="25694"/>
                </a:lnTo>
                <a:lnTo>
                  <a:pt x="15655" y="23931"/>
                </a:lnTo>
                <a:lnTo>
                  <a:pt x="14129" y="21580"/>
                </a:lnTo>
                <a:lnTo>
                  <a:pt x="14129" y="15954"/>
                </a:lnTo>
                <a:lnTo>
                  <a:pt x="15290" y="13792"/>
                </a:lnTo>
                <a:lnTo>
                  <a:pt x="17612" y="12154"/>
                </a:lnTo>
                <a:lnTo>
                  <a:pt x="19933" y="10517"/>
                </a:lnTo>
                <a:lnTo>
                  <a:pt x="23349" y="9698"/>
                </a:lnTo>
                <a:lnTo>
                  <a:pt x="34627" y="9698"/>
                </a:lnTo>
                <a:lnTo>
                  <a:pt x="39381" y="11188"/>
                </a:lnTo>
                <a:lnTo>
                  <a:pt x="42123" y="14170"/>
                </a:lnTo>
                <a:lnTo>
                  <a:pt x="43803" y="16269"/>
                </a:lnTo>
                <a:lnTo>
                  <a:pt x="44754" y="18599"/>
                </a:lnTo>
                <a:lnTo>
                  <a:pt x="44976" y="21160"/>
                </a:lnTo>
                <a:lnTo>
                  <a:pt x="56253" y="21160"/>
                </a:lnTo>
                <a:lnTo>
                  <a:pt x="56341" y="16794"/>
                </a:lnTo>
                <a:lnTo>
                  <a:pt x="54904" y="12721"/>
                </a:lnTo>
                <a:lnTo>
                  <a:pt x="51941" y="8942"/>
                </a:lnTo>
                <a:lnTo>
                  <a:pt x="47209" y="2980"/>
                </a:lnTo>
                <a:lnTo>
                  <a:pt x="39492" y="0"/>
                </a:lnTo>
                <a:lnTo>
                  <a:pt x="20608" y="0"/>
                </a:lnTo>
                <a:lnTo>
                  <a:pt x="14096" y="1973"/>
                </a:lnTo>
                <a:lnTo>
                  <a:pt x="9253" y="5919"/>
                </a:lnTo>
                <a:lnTo>
                  <a:pt x="4411" y="9866"/>
                </a:lnTo>
                <a:lnTo>
                  <a:pt x="1990" y="15030"/>
                </a:lnTo>
                <a:lnTo>
                  <a:pt x="1990" y="26828"/>
                </a:lnTo>
                <a:lnTo>
                  <a:pt x="4554" y="31069"/>
                </a:lnTo>
                <a:lnTo>
                  <a:pt x="9685" y="34133"/>
                </a:lnTo>
                <a:lnTo>
                  <a:pt x="12559" y="35897"/>
                </a:lnTo>
                <a:lnTo>
                  <a:pt x="17026" y="37492"/>
                </a:lnTo>
                <a:lnTo>
                  <a:pt x="23084" y="38920"/>
                </a:lnTo>
                <a:lnTo>
                  <a:pt x="32571" y="41187"/>
                </a:lnTo>
                <a:lnTo>
                  <a:pt x="37656" y="42405"/>
                </a:lnTo>
                <a:lnTo>
                  <a:pt x="41062" y="43475"/>
                </a:lnTo>
                <a:lnTo>
                  <a:pt x="42787" y="44399"/>
                </a:lnTo>
                <a:lnTo>
                  <a:pt x="45484" y="45910"/>
                </a:lnTo>
                <a:lnTo>
                  <a:pt x="46833" y="48115"/>
                </a:lnTo>
                <a:lnTo>
                  <a:pt x="46833" y="54832"/>
                </a:lnTo>
                <a:lnTo>
                  <a:pt x="45153" y="57656"/>
                </a:lnTo>
                <a:lnTo>
                  <a:pt x="41791" y="59482"/>
                </a:lnTo>
                <a:lnTo>
                  <a:pt x="38430" y="61308"/>
                </a:lnTo>
                <a:lnTo>
                  <a:pt x="34539" y="62222"/>
                </a:lnTo>
                <a:lnTo>
                  <a:pt x="22687" y="62222"/>
                </a:lnTo>
                <a:lnTo>
                  <a:pt x="17468" y="6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11085" y="2503482"/>
            <a:ext cx="78578" cy="85964"/>
          </a:xfrm>
          <a:custGeom>
            <a:avLst/>
            <a:gdLst/>
            <a:ahLst/>
            <a:cxnLst/>
            <a:rect l="l" t="t" r="r" b="b"/>
            <a:pathLst>
              <a:path w="86436" h="97426">
                <a:moveTo>
                  <a:pt x="13734" y="43353"/>
                </a:moveTo>
                <a:lnTo>
                  <a:pt x="16516" y="30180"/>
                </a:lnTo>
                <a:lnTo>
                  <a:pt x="22322" y="20499"/>
                </a:lnTo>
                <a:lnTo>
                  <a:pt x="28226" y="14096"/>
                </a:lnTo>
                <a:lnTo>
                  <a:pt x="35976" y="10895"/>
                </a:lnTo>
                <a:lnTo>
                  <a:pt x="53444" y="10895"/>
                </a:lnTo>
                <a:lnTo>
                  <a:pt x="59558" y="12637"/>
                </a:lnTo>
                <a:lnTo>
                  <a:pt x="63914" y="16122"/>
                </a:lnTo>
                <a:lnTo>
                  <a:pt x="68271" y="19607"/>
                </a:lnTo>
                <a:lnTo>
                  <a:pt x="71178" y="24330"/>
                </a:lnTo>
                <a:lnTo>
                  <a:pt x="72638" y="30292"/>
                </a:lnTo>
                <a:lnTo>
                  <a:pt x="85507" y="30292"/>
                </a:lnTo>
                <a:lnTo>
                  <a:pt x="84755" y="22441"/>
                </a:lnTo>
                <a:lnTo>
                  <a:pt x="80974" y="15429"/>
                </a:lnTo>
                <a:lnTo>
                  <a:pt x="74163" y="9257"/>
                </a:lnTo>
                <a:lnTo>
                  <a:pt x="70721" y="6558"/>
                </a:lnTo>
                <a:lnTo>
                  <a:pt x="59549" y="1639"/>
                </a:lnTo>
                <a:lnTo>
                  <a:pt x="45440" y="0"/>
                </a:lnTo>
                <a:lnTo>
                  <a:pt x="32837" y="1380"/>
                </a:lnTo>
                <a:lnTo>
                  <a:pt x="21014" y="6119"/>
                </a:lnTo>
                <a:lnTo>
                  <a:pt x="11409" y="14233"/>
                </a:lnTo>
                <a:lnTo>
                  <a:pt x="5856" y="22254"/>
                </a:lnTo>
                <a:lnTo>
                  <a:pt x="1464" y="34082"/>
                </a:lnTo>
                <a:lnTo>
                  <a:pt x="0" y="47800"/>
                </a:lnTo>
                <a:lnTo>
                  <a:pt x="173" y="53403"/>
                </a:lnTo>
                <a:lnTo>
                  <a:pt x="2486" y="67313"/>
                </a:lnTo>
                <a:lnTo>
                  <a:pt x="7492" y="78733"/>
                </a:lnTo>
                <a:lnTo>
                  <a:pt x="15190" y="87665"/>
                </a:lnTo>
                <a:lnTo>
                  <a:pt x="18962" y="90498"/>
                </a:lnTo>
                <a:lnTo>
                  <a:pt x="30373" y="95694"/>
                </a:lnTo>
                <a:lnTo>
                  <a:pt x="43715" y="97426"/>
                </a:lnTo>
                <a:lnTo>
                  <a:pt x="52767" y="96731"/>
                </a:lnTo>
                <a:lnTo>
                  <a:pt x="65060" y="92838"/>
                </a:lnTo>
                <a:lnTo>
                  <a:pt x="75026" y="85523"/>
                </a:lnTo>
                <a:lnTo>
                  <a:pt x="83057" y="73714"/>
                </a:lnTo>
                <a:lnTo>
                  <a:pt x="86436" y="61025"/>
                </a:lnTo>
                <a:lnTo>
                  <a:pt x="73567" y="61025"/>
                </a:lnTo>
                <a:lnTo>
                  <a:pt x="72240" y="67113"/>
                </a:lnTo>
                <a:lnTo>
                  <a:pt x="70228" y="72025"/>
                </a:lnTo>
                <a:lnTo>
                  <a:pt x="67530" y="75762"/>
                </a:lnTo>
                <a:lnTo>
                  <a:pt x="62444" y="82858"/>
                </a:lnTo>
                <a:lnTo>
                  <a:pt x="55037" y="86405"/>
                </a:lnTo>
                <a:lnTo>
                  <a:pt x="44696" y="86402"/>
                </a:lnTo>
                <a:lnTo>
                  <a:pt x="31188" y="83780"/>
                </a:lnTo>
                <a:lnTo>
                  <a:pt x="21459" y="76297"/>
                </a:lnTo>
                <a:lnTo>
                  <a:pt x="20264" y="74688"/>
                </a:lnTo>
                <a:lnTo>
                  <a:pt x="15166" y="63620"/>
                </a:lnTo>
                <a:lnTo>
                  <a:pt x="13466" y="49941"/>
                </a:lnTo>
                <a:lnTo>
                  <a:pt x="13734" y="43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06248" y="2505427"/>
            <a:ext cx="52646" cy="81908"/>
          </a:xfrm>
          <a:custGeom>
            <a:avLst/>
            <a:gdLst/>
            <a:ahLst/>
            <a:cxnLst/>
            <a:rect l="l" t="t" r="r" b="b"/>
            <a:pathLst>
              <a:path w="57911" h="92829">
                <a:moveTo>
                  <a:pt x="41482" y="35729"/>
                </a:moveTo>
                <a:lnTo>
                  <a:pt x="43649" y="39424"/>
                </a:lnTo>
                <a:lnTo>
                  <a:pt x="44975" y="41733"/>
                </a:lnTo>
                <a:lnTo>
                  <a:pt x="45639" y="45364"/>
                </a:lnTo>
                <a:lnTo>
                  <a:pt x="45639" y="92829"/>
                </a:lnTo>
                <a:lnTo>
                  <a:pt x="57911" y="92829"/>
                </a:lnTo>
                <a:lnTo>
                  <a:pt x="57911" y="42929"/>
                </a:lnTo>
                <a:lnTo>
                  <a:pt x="56916" y="37744"/>
                </a:lnTo>
                <a:lnTo>
                  <a:pt x="54926" y="34007"/>
                </a:lnTo>
                <a:lnTo>
                  <a:pt x="51255" y="27164"/>
                </a:lnTo>
                <a:lnTo>
                  <a:pt x="44268" y="23743"/>
                </a:lnTo>
                <a:lnTo>
                  <a:pt x="28214" y="23743"/>
                </a:lnTo>
                <a:lnTo>
                  <a:pt x="23416" y="24939"/>
                </a:lnTo>
                <a:lnTo>
                  <a:pt x="19569" y="27332"/>
                </a:lnTo>
                <a:lnTo>
                  <a:pt x="17313" y="28717"/>
                </a:lnTo>
                <a:lnTo>
                  <a:pt x="14770" y="31111"/>
                </a:lnTo>
                <a:lnTo>
                  <a:pt x="11940" y="34511"/>
                </a:lnTo>
                <a:lnTo>
                  <a:pt x="11940" y="0"/>
                </a:lnTo>
                <a:lnTo>
                  <a:pt x="0" y="0"/>
                </a:lnTo>
                <a:lnTo>
                  <a:pt x="0" y="92829"/>
                </a:lnTo>
                <a:lnTo>
                  <a:pt x="11940" y="92829"/>
                </a:lnTo>
                <a:lnTo>
                  <a:pt x="11940" y="48073"/>
                </a:lnTo>
                <a:lnTo>
                  <a:pt x="13952" y="41964"/>
                </a:lnTo>
                <a:lnTo>
                  <a:pt x="17976" y="38731"/>
                </a:lnTo>
                <a:lnTo>
                  <a:pt x="22001" y="35498"/>
                </a:lnTo>
                <a:lnTo>
                  <a:pt x="26490" y="33882"/>
                </a:lnTo>
                <a:lnTo>
                  <a:pt x="37413" y="33882"/>
                </a:lnTo>
                <a:lnTo>
                  <a:pt x="41482" y="35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75277" y="2526377"/>
            <a:ext cx="61089" cy="62959"/>
          </a:xfrm>
          <a:custGeom>
            <a:avLst/>
            <a:gdLst/>
            <a:ahLst/>
            <a:cxnLst/>
            <a:rect l="l" t="t" r="r" b="b"/>
            <a:pathLst>
              <a:path w="67198" h="71353">
                <a:moveTo>
                  <a:pt x="2056" y="40284"/>
                </a:moveTo>
                <a:lnTo>
                  <a:pt x="0" y="45133"/>
                </a:lnTo>
                <a:lnTo>
                  <a:pt x="0" y="57099"/>
                </a:lnTo>
                <a:lnTo>
                  <a:pt x="2089" y="61854"/>
                </a:lnTo>
                <a:lnTo>
                  <a:pt x="6268" y="65653"/>
                </a:lnTo>
                <a:lnTo>
                  <a:pt x="10447" y="69453"/>
                </a:lnTo>
                <a:lnTo>
                  <a:pt x="15832" y="71353"/>
                </a:lnTo>
                <a:lnTo>
                  <a:pt x="13731" y="56994"/>
                </a:lnTo>
                <a:lnTo>
                  <a:pt x="12471" y="54412"/>
                </a:lnTo>
                <a:lnTo>
                  <a:pt x="12471" y="46813"/>
                </a:lnTo>
                <a:lnTo>
                  <a:pt x="14306" y="43664"/>
                </a:lnTo>
                <a:lnTo>
                  <a:pt x="17977" y="41690"/>
                </a:lnTo>
                <a:lnTo>
                  <a:pt x="20143" y="40515"/>
                </a:lnTo>
                <a:lnTo>
                  <a:pt x="23394" y="39654"/>
                </a:lnTo>
                <a:lnTo>
                  <a:pt x="27728" y="39108"/>
                </a:lnTo>
                <a:lnTo>
                  <a:pt x="34959" y="38227"/>
                </a:lnTo>
                <a:lnTo>
                  <a:pt x="39425" y="37555"/>
                </a:lnTo>
                <a:lnTo>
                  <a:pt x="41725" y="36967"/>
                </a:lnTo>
                <a:lnTo>
                  <a:pt x="44024" y="36380"/>
                </a:lnTo>
                <a:lnTo>
                  <a:pt x="47364" y="34763"/>
                </a:lnTo>
                <a:lnTo>
                  <a:pt x="47364" y="50864"/>
                </a:lnTo>
                <a:lnTo>
                  <a:pt x="44047" y="55881"/>
                </a:lnTo>
                <a:lnTo>
                  <a:pt x="37480" y="68015"/>
                </a:lnTo>
                <a:lnTo>
                  <a:pt x="42035" y="65790"/>
                </a:lnTo>
                <a:lnTo>
                  <a:pt x="45528" y="63166"/>
                </a:lnTo>
                <a:lnTo>
                  <a:pt x="47961" y="60143"/>
                </a:lnTo>
                <a:lnTo>
                  <a:pt x="48359" y="62830"/>
                </a:lnTo>
                <a:lnTo>
                  <a:pt x="50017" y="66378"/>
                </a:lnTo>
                <a:lnTo>
                  <a:pt x="51875" y="69149"/>
                </a:lnTo>
                <a:lnTo>
                  <a:pt x="54859" y="70534"/>
                </a:lnTo>
                <a:lnTo>
                  <a:pt x="60653" y="70534"/>
                </a:lnTo>
                <a:lnTo>
                  <a:pt x="63926" y="70220"/>
                </a:lnTo>
                <a:lnTo>
                  <a:pt x="67198" y="69401"/>
                </a:lnTo>
                <a:lnTo>
                  <a:pt x="67198" y="61025"/>
                </a:lnTo>
                <a:lnTo>
                  <a:pt x="65739" y="61245"/>
                </a:lnTo>
                <a:lnTo>
                  <a:pt x="63284" y="61403"/>
                </a:lnTo>
                <a:lnTo>
                  <a:pt x="60067" y="60332"/>
                </a:lnTo>
                <a:lnTo>
                  <a:pt x="59304" y="57498"/>
                </a:lnTo>
                <a:lnTo>
                  <a:pt x="59304" y="12259"/>
                </a:lnTo>
                <a:lnTo>
                  <a:pt x="56717" y="7557"/>
                </a:lnTo>
                <a:lnTo>
                  <a:pt x="51543" y="4534"/>
                </a:lnTo>
                <a:lnTo>
                  <a:pt x="46325" y="1511"/>
                </a:lnTo>
                <a:lnTo>
                  <a:pt x="39536" y="0"/>
                </a:lnTo>
                <a:lnTo>
                  <a:pt x="23969" y="0"/>
                </a:lnTo>
                <a:lnTo>
                  <a:pt x="17634" y="1626"/>
                </a:lnTo>
                <a:lnTo>
                  <a:pt x="12172" y="4880"/>
                </a:lnTo>
                <a:lnTo>
                  <a:pt x="6711" y="8134"/>
                </a:lnTo>
                <a:lnTo>
                  <a:pt x="3869" y="13918"/>
                </a:lnTo>
                <a:lnTo>
                  <a:pt x="3648" y="22230"/>
                </a:lnTo>
                <a:lnTo>
                  <a:pt x="14793" y="22230"/>
                </a:lnTo>
                <a:lnTo>
                  <a:pt x="15234" y="18746"/>
                </a:lnTo>
                <a:lnTo>
                  <a:pt x="16186" y="16122"/>
                </a:lnTo>
                <a:lnTo>
                  <a:pt x="17645" y="14358"/>
                </a:lnTo>
                <a:lnTo>
                  <a:pt x="20254" y="11167"/>
                </a:lnTo>
                <a:lnTo>
                  <a:pt x="24677" y="9572"/>
                </a:lnTo>
                <a:lnTo>
                  <a:pt x="36308" y="9572"/>
                </a:lnTo>
                <a:lnTo>
                  <a:pt x="40454" y="10443"/>
                </a:lnTo>
                <a:lnTo>
                  <a:pt x="43350" y="12185"/>
                </a:lnTo>
                <a:lnTo>
                  <a:pt x="46247" y="13928"/>
                </a:lnTo>
                <a:lnTo>
                  <a:pt x="47695" y="16731"/>
                </a:lnTo>
                <a:lnTo>
                  <a:pt x="47695" y="22482"/>
                </a:lnTo>
                <a:lnTo>
                  <a:pt x="46899" y="24938"/>
                </a:lnTo>
                <a:lnTo>
                  <a:pt x="44135" y="27877"/>
                </a:lnTo>
                <a:lnTo>
                  <a:pt x="41393" y="28214"/>
                </a:lnTo>
                <a:lnTo>
                  <a:pt x="22355" y="30480"/>
                </a:lnTo>
                <a:lnTo>
                  <a:pt x="15677" y="31278"/>
                </a:lnTo>
                <a:lnTo>
                  <a:pt x="10282" y="33398"/>
                </a:lnTo>
                <a:lnTo>
                  <a:pt x="6169" y="36841"/>
                </a:lnTo>
                <a:lnTo>
                  <a:pt x="2056" y="4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05658" y="2600613"/>
            <a:ext cx="1121850" cy="0"/>
          </a:xfrm>
          <a:custGeom>
            <a:avLst/>
            <a:gdLst/>
            <a:ahLst/>
            <a:cxnLst/>
            <a:rect l="l" t="t" r="r" b="b"/>
            <a:pathLst>
              <a:path w="1234035">
                <a:moveTo>
                  <a:pt x="0" y="0"/>
                </a:moveTo>
                <a:lnTo>
                  <a:pt x="1234035" y="0"/>
                </a:lnTo>
              </a:path>
            </a:pathLst>
          </a:custGeom>
          <a:ln w="10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40642" y="2697472"/>
            <a:ext cx="11669" cy="39268"/>
          </a:xfrm>
          <a:custGeom>
            <a:avLst/>
            <a:gdLst/>
            <a:ahLst/>
            <a:cxnLst/>
            <a:rect l="l" t="t" r="r" b="b"/>
            <a:pathLst>
              <a:path w="12836" h="44504">
                <a:moveTo>
                  <a:pt x="5815" y="3169"/>
                </a:moveTo>
                <a:lnTo>
                  <a:pt x="0" y="9509"/>
                </a:lnTo>
                <a:lnTo>
                  <a:pt x="3549" y="44504"/>
                </a:lnTo>
                <a:lnTo>
                  <a:pt x="3549" y="30439"/>
                </a:lnTo>
                <a:lnTo>
                  <a:pt x="4367" y="25212"/>
                </a:lnTo>
                <a:lnTo>
                  <a:pt x="6003" y="21223"/>
                </a:lnTo>
                <a:lnTo>
                  <a:pt x="12836" y="0"/>
                </a:lnTo>
                <a:lnTo>
                  <a:pt x="5815" y="3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32712" y="2697472"/>
            <a:ext cx="56626" cy="85742"/>
          </a:xfrm>
          <a:custGeom>
            <a:avLst/>
            <a:gdLst/>
            <a:ahLst/>
            <a:cxnLst/>
            <a:rect l="l" t="t" r="r" b="b"/>
            <a:pathLst>
              <a:path w="62289" h="97174">
                <a:moveTo>
                  <a:pt x="14328" y="77021"/>
                </a:moveTo>
                <a:lnTo>
                  <a:pt x="2189" y="77021"/>
                </a:lnTo>
                <a:lnTo>
                  <a:pt x="2808" y="83949"/>
                </a:lnTo>
                <a:lnTo>
                  <a:pt x="5727" y="89040"/>
                </a:lnTo>
                <a:lnTo>
                  <a:pt x="10945" y="92294"/>
                </a:lnTo>
                <a:lnTo>
                  <a:pt x="16164" y="95547"/>
                </a:lnTo>
                <a:lnTo>
                  <a:pt x="22598" y="97174"/>
                </a:lnTo>
                <a:lnTo>
                  <a:pt x="30249" y="97174"/>
                </a:lnTo>
                <a:lnTo>
                  <a:pt x="37500" y="96695"/>
                </a:lnTo>
                <a:lnTo>
                  <a:pt x="50086" y="92339"/>
                </a:lnTo>
                <a:lnTo>
                  <a:pt x="58309" y="83445"/>
                </a:lnTo>
                <a:lnTo>
                  <a:pt x="60963" y="78491"/>
                </a:lnTo>
                <a:lnTo>
                  <a:pt x="62289" y="71732"/>
                </a:lnTo>
                <a:lnTo>
                  <a:pt x="62289" y="1826"/>
                </a:lnTo>
                <a:lnTo>
                  <a:pt x="51278" y="1826"/>
                </a:lnTo>
                <a:lnTo>
                  <a:pt x="51278" y="10328"/>
                </a:lnTo>
                <a:lnTo>
                  <a:pt x="48933" y="7515"/>
                </a:lnTo>
                <a:lnTo>
                  <a:pt x="46634" y="5374"/>
                </a:lnTo>
                <a:lnTo>
                  <a:pt x="44379" y="3904"/>
                </a:lnTo>
                <a:lnTo>
                  <a:pt x="40222" y="1301"/>
                </a:lnTo>
                <a:lnTo>
                  <a:pt x="35357" y="0"/>
                </a:lnTo>
                <a:lnTo>
                  <a:pt x="21559" y="0"/>
                </a:lnTo>
                <a:lnTo>
                  <a:pt x="14726" y="21223"/>
                </a:lnTo>
                <a:lnTo>
                  <a:pt x="17822" y="13750"/>
                </a:lnTo>
                <a:lnTo>
                  <a:pt x="23571" y="10013"/>
                </a:lnTo>
                <a:lnTo>
                  <a:pt x="37590" y="10013"/>
                </a:lnTo>
                <a:lnTo>
                  <a:pt x="42211" y="12028"/>
                </a:lnTo>
                <a:lnTo>
                  <a:pt x="45838" y="16059"/>
                </a:lnTo>
                <a:lnTo>
                  <a:pt x="49464" y="20090"/>
                </a:lnTo>
                <a:lnTo>
                  <a:pt x="51278" y="26282"/>
                </a:lnTo>
                <a:lnTo>
                  <a:pt x="51278" y="40180"/>
                </a:lnTo>
                <a:lnTo>
                  <a:pt x="50305" y="45029"/>
                </a:lnTo>
                <a:lnTo>
                  <a:pt x="48359" y="49185"/>
                </a:lnTo>
                <a:lnTo>
                  <a:pt x="44865" y="56533"/>
                </a:lnTo>
                <a:lnTo>
                  <a:pt x="38828" y="60206"/>
                </a:lnTo>
                <a:lnTo>
                  <a:pt x="24765" y="60206"/>
                </a:lnTo>
                <a:lnTo>
                  <a:pt x="20398" y="58222"/>
                </a:lnTo>
                <a:lnTo>
                  <a:pt x="17148" y="54255"/>
                </a:lnTo>
                <a:lnTo>
                  <a:pt x="13897" y="50287"/>
                </a:lnTo>
                <a:lnTo>
                  <a:pt x="12271" y="44504"/>
                </a:lnTo>
                <a:lnTo>
                  <a:pt x="8722" y="9509"/>
                </a:lnTo>
                <a:lnTo>
                  <a:pt x="7254" y="11241"/>
                </a:lnTo>
                <a:lnTo>
                  <a:pt x="1813" y="22055"/>
                </a:lnTo>
                <a:lnTo>
                  <a:pt x="0" y="35960"/>
                </a:lnTo>
                <a:lnTo>
                  <a:pt x="35" y="38224"/>
                </a:lnTo>
                <a:lnTo>
                  <a:pt x="2451" y="52182"/>
                </a:lnTo>
                <a:lnTo>
                  <a:pt x="8656" y="61686"/>
                </a:lnTo>
                <a:lnTo>
                  <a:pt x="14428" y="66872"/>
                </a:lnTo>
                <a:lnTo>
                  <a:pt x="21161" y="69464"/>
                </a:lnTo>
                <a:lnTo>
                  <a:pt x="34384" y="69464"/>
                </a:lnTo>
                <a:lnTo>
                  <a:pt x="38828" y="68624"/>
                </a:lnTo>
                <a:lnTo>
                  <a:pt x="42189" y="66945"/>
                </a:lnTo>
                <a:lnTo>
                  <a:pt x="45551" y="65266"/>
                </a:lnTo>
                <a:lnTo>
                  <a:pt x="48425" y="62705"/>
                </a:lnTo>
                <a:lnTo>
                  <a:pt x="50813" y="59262"/>
                </a:lnTo>
                <a:lnTo>
                  <a:pt x="50946" y="68541"/>
                </a:lnTo>
                <a:lnTo>
                  <a:pt x="50172" y="74985"/>
                </a:lnTo>
                <a:lnTo>
                  <a:pt x="48491" y="78596"/>
                </a:lnTo>
                <a:lnTo>
                  <a:pt x="45661" y="84726"/>
                </a:lnTo>
                <a:lnTo>
                  <a:pt x="39668" y="87791"/>
                </a:lnTo>
                <a:lnTo>
                  <a:pt x="24721" y="87791"/>
                </a:lnTo>
                <a:lnTo>
                  <a:pt x="20475" y="86531"/>
                </a:lnTo>
                <a:lnTo>
                  <a:pt x="17777" y="84012"/>
                </a:lnTo>
                <a:lnTo>
                  <a:pt x="16053" y="82374"/>
                </a:lnTo>
                <a:lnTo>
                  <a:pt x="14903" y="80045"/>
                </a:lnTo>
                <a:lnTo>
                  <a:pt x="14328" y="7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05060" y="2696972"/>
            <a:ext cx="53310" cy="63348"/>
          </a:xfrm>
          <a:custGeom>
            <a:avLst/>
            <a:gdLst/>
            <a:ahLst/>
            <a:cxnLst/>
            <a:rect l="l" t="t" r="r" b="b"/>
            <a:pathLst>
              <a:path w="58641" h="71794">
                <a:moveTo>
                  <a:pt x="17468" y="60395"/>
                </a:moveTo>
                <a:lnTo>
                  <a:pt x="14461" y="56742"/>
                </a:lnTo>
                <a:lnTo>
                  <a:pt x="12824" y="54727"/>
                </a:lnTo>
                <a:lnTo>
                  <a:pt x="11829" y="51830"/>
                </a:lnTo>
                <a:lnTo>
                  <a:pt x="11476" y="48051"/>
                </a:lnTo>
                <a:lnTo>
                  <a:pt x="0" y="48051"/>
                </a:lnTo>
                <a:lnTo>
                  <a:pt x="309" y="54769"/>
                </a:lnTo>
                <a:lnTo>
                  <a:pt x="2664" y="60405"/>
                </a:lnTo>
                <a:lnTo>
                  <a:pt x="7064" y="64961"/>
                </a:lnTo>
                <a:lnTo>
                  <a:pt x="11464" y="69517"/>
                </a:lnTo>
                <a:lnTo>
                  <a:pt x="18950" y="71794"/>
                </a:lnTo>
                <a:lnTo>
                  <a:pt x="39337" y="71794"/>
                </a:lnTo>
                <a:lnTo>
                  <a:pt x="46645" y="69611"/>
                </a:lnTo>
                <a:lnTo>
                  <a:pt x="51443" y="65244"/>
                </a:lnTo>
                <a:lnTo>
                  <a:pt x="56242" y="60878"/>
                </a:lnTo>
                <a:lnTo>
                  <a:pt x="58641" y="55693"/>
                </a:lnTo>
                <a:lnTo>
                  <a:pt x="58641" y="43475"/>
                </a:lnTo>
                <a:lnTo>
                  <a:pt x="56319" y="38920"/>
                </a:lnTo>
                <a:lnTo>
                  <a:pt x="51676" y="36023"/>
                </a:lnTo>
                <a:lnTo>
                  <a:pt x="48757" y="34175"/>
                </a:lnTo>
                <a:lnTo>
                  <a:pt x="43008" y="32265"/>
                </a:lnTo>
                <a:lnTo>
                  <a:pt x="34428" y="30292"/>
                </a:lnTo>
                <a:lnTo>
                  <a:pt x="26534" y="28465"/>
                </a:lnTo>
                <a:lnTo>
                  <a:pt x="23084" y="27667"/>
                </a:lnTo>
                <a:lnTo>
                  <a:pt x="20475" y="26744"/>
                </a:lnTo>
                <a:lnTo>
                  <a:pt x="18706" y="25694"/>
                </a:lnTo>
                <a:lnTo>
                  <a:pt x="15655" y="23931"/>
                </a:lnTo>
                <a:lnTo>
                  <a:pt x="14129" y="21580"/>
                </a:lnTo>
                <a:lnTo>
                  <a:pt x="14129" y="15954"/>
                </a:lnTo>
                <a:lnTo>
                  <a:pt x="15290" y="13792"/>
                </a:lnTo>
                <a:lnTo>
                  <a:pt x="17612" y="12154"/>
                </a:lnTo>
                <a:lnTo>
                  <a:pt x="19933" y="10516"/>
                </a:lnTo>
                <a:lnTo>
                  <a:pt x="23350" y="9698"/>
                </a:lnTo>
                <a:lnTo>
                  <a:pt x="34627" y="9698"/>
                </a:lnTo>
                <a:lnTo>
                  <a:pt x="39381" y="11188"/>
                </a:lnTo>
                <a:lnTo>
                  <a:pt x="42123" y="14170"/>
                </a:lnTo>
                <a:lnTo>
                  <a:pt x="43803" y="16269"/>
                </a:lnTo>
                <a:lnTo>
                  <a:pt x="44754" y="18599"/>
                </a:lnTo>
                <a:lnTo>
                  <a:pt x="44976" y="21160"/>
                </a:lnTo>
                <a:lnTo>
                  <a:pt x="56253" y="21160"/>
                </a:lnTo>
                <a:lnTo>
                  <a:pt x="56341" y="16793"/>
                </a:lnTo>
                <a:lnTo>
                  <a:pt x="54904" y="12721"/>
                </a:lnTo>
                <a:lnTo>
                  <a:pt x="51941" y="8942"/>
                </a:lnTo>
                <a:lnTo>
                  <a:pt x="47209" y="2980"/>
                </a:lnTo>
                <a:lnTo>
                  <a:pt x="39492" y="0"/>
                </a:lnTo>
                <a:lnTo>
                  <a:pt x="20608" y="0"/>
                </a:lnTo>
                <a:lnTo>
                  <a:pt x="14096" y="1972"/>
                </a:lnTo>
                <a:lnTo>
                  <a:pt x="9253" y="5919"/>
                </a:lnTo>
                <a:lnTo>
                  <a:pt x="4411" y="9866"/>
                </a:lnTo>
                <a:lnTo>
                  <a:pt x="1990" y="15030"/>
                </a:lnTo>
                <a:lnTo>
                  <a:pt x="1990" y="26828"/>
                </a:lnTo>
                <a:lnTo>
                  <a:pt x="4554" y="31068"/>
                </a:lnTo>
                <a:lnTo>
                  <a:pt x="9685" y="34133"/>
                </a:lnTo>
                <a:lnTo>
                  <a:pt x="12559" y="35897"/>
                </a:lnTo>
                <a:lnTo>
                  <a:pt x="17026" y="37492"/>
                </a:lnTo>
                <a:lnTo>
                  <a:pt x="23084" y="38919"/>
                </a:lnTo>
                <a:lnTo>
                  <a:pt x="32571" y="41187"/>
                </a:lnTo>
                <a:lnTo>
                  <a:pt x="37656" y="42405"/>
                </a:lnTo>
                <a:lnTo>
                  <a:pt x="41062" y="43475"/>
                </a:lnTo>
                <a:lnTo>
                  <a:pt x="42787" y="44399"/>
                </a:lnTo>
                <a:lnTo>
                  <a:pt x="45484" y="45910"/>
                </a:lnTo>
                <a:lnTo>
                  <a:pt x="46833" y="48115"/>
                </a:lnTo>
                <a:lnTo>
                  <a:pt x="46833" y="54832"/>
                </a:lnTo>
                <a:lnTo>
                  <a:pt x="45153" y="57655"/>
                </a:lnTo>
                <a:lnTo>
                  <a:pt x="41791" y="59482"/>
                </a:lnTo>
                <a:lnTo>
                  <a:pt x="38430" y="61308"/>
                </a:lnTo>
                <a:lnTo>
                  <a:pt x="34539" y="62221"/>
                </a:lnTo>
                <a:lnTo>
                  <a:pt x="22687" y="62221"/>
                </a:lnTo>
                <a:lnTo>
                  <a:pt x="17468" y="6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98148" y="2681913"/>
            <a:ext cx="30032" cy="77074"/>
          </a:xfrm>
          <a:custGeom>
            <a:avLst/>
            <a:gdLst/>
            <a:ahLst/>
            <a:cxnLst/>
            <a:rect l="l" t="t" r="r" b="b"/>
            <a:pathLst>
              <a:path w="33035" h="87350">
                <a:moveTo>
                  <a:pt x="23947" y="87350"/>
                </a:moveTo>
                <a:lnTo>
                  <a:pt x="27275" y="87266"/>
                </a:lnTo>
                <a:lnTo>
                  <a:pt x="30238" y="86930"/>
                </a:lnTo>
                <a:lnTo>
                  <a:pt x="33035" y="86279"/>
                </a:lnTo>
                <a:lnTo>
                  <a:pt x="33035" y="77336"/>
                </a:lnTo>
                <a:lnTo>
                  <a:pt x="29431" y="77526"/>
                </a:lnTo>
                <a:lnTo>
                  <a:pt x="26689" y="77526"/>
                </a:lnTo>
                <a:lnTo>
                  <a:pt x="24213" y="76832"/>
                </a:lnTo>
                <a:lnTo>
                  <a:pt x="21692" y="74461"/>
                </a:lnTo>
                <a:lnTo>
                  <a:pt x="21692" y="28088"/>
                </a:lnTo>
                <a:lnTo>
                  <a:pt x="33035" y="28088"/>
                </a:lnTo>
                <a:lnTo>
                  <a:pt x="33035" y="18830"/>
                </a:lnTo>
                <a:lnTo>
                  <a:pt x="21692" y="18830"/>
                </a:lnTo>
                <a:lnTo>
                  <a:pt x="21692" y="0"/>
                </a:lnTo>
                <a:lnTo>
                  <a:pt x="9619" y="0"/>
                </a:lnTo>
                <a:lnTo>
                  <a:pt x="9619" y="18830"/>
                </a:lnTo>
                <a:lnTo>
                  <a:pt x="0" y="18830"/>
                </a:lnTo>
                <a:lnTo>
                  <a:pt x="0" y="28088"/>
                </a:lnTo>
                <a:lnTo>
                  <a:pt x="9619" y="28088"/>
                </a:lnTo>
                <a:lnTo>
                  <a:pt x="9619" y="77063"/>
                </a:lnTo>
                <a:lnTo>
                  <a:pt x="10614" y="80580"/>
                </a:lnTo>
                <a:lnTo>
                  <a:pt x="12603" y="83288"/>
                </a:lnTo>
                <a:lnTo>
                  <a:pt x="14594" y="85996"/>
                </a:lnTo>
                <a:lnTo>
                  <a:pt x="18375" y="87350"/>
                </a:lnTo>
                <a:lnTo>
                  <a:pt x="23947" y="87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11085" y="2674189"/>
            <a:ext cx="78578" cy="85964"/>
          </a:xfrm>
          <a:custGeom>
            <a:avLst/>
            <a:gdLst/>
            <a:ahLst/>
            <a:cxnLst/>
            <a:rect l="l" t="t" r="r" b="b"/>
            <a:pathLst>
              <a:path w="86436" h="97426">
                <a:moveTo>
                  <a:pt x="13734" y="43353"/>
                </a:moveTo>
                <a:lnTo>
                  <a:pt x="16516" y="30180"/>
                </a:lnTo>
                <a:lnTo>
                  <a:pt x="22322" y="20499"/>
                </a:lnTo>
                <a:lnTo>
                  <a:pt x="28226" y="14096"/>
                </a:lnTo>
                <a:lnTo>
                  <a:pt x="35976" y="10895"/>
                </a:lnTo>
                <a:lnTo>
                  <a:pt x="53444" y="10895"/>
                </a:lnTo>
                <a:lnTo>
                  <a:pt x="59558" y="12637"/>
                </a:lnTo>
                <a:lnTo>
                  <a:pt x="63914" y="16122"/>
                </a:lnTo>
                <a:lnTo>
                  <a:pt x="68271" y="19607"/>
                </a:lnTo>
                <a:lnTo>
                  <a:pt x="71178" y="24330"/>
                </a:lnTo>
                <a:lnTo>
                  <a:pt x="72638" y="30292"/>
                </a:lnTo>
                <a:lnTo>
                  <a:pt x="85507" y="30292"/>
                </a:lnTo>
                <a:lnTo>
                  <a:pt x="84755" y="22441"/>
                </a:lnTo>
                <a:lnTo>
                  <a:pt x="80974" y="15429"/>
                </a:lnTo>
                <a:lnTo>
                  <a:pt x="74163" y="9257"/>
                </a:lnTo>
                <a:lnTo>
                  <a:pt x="70721" y="6558"/>
                </a:lnTo>
                <a:lnTo>
                  <a:pt x="59549" y="1639"/>
                </a:lnTo>
                <a:lnTo>
                  <a:pt x="45440" y="0"/>
                </a:lnTo>
                <a:lnTo>
                  <a:pt x="32837" y="1380"/>
                </a:lnTo>
                <a:lnTo>
                  <a:pt x="21014" y="6119"/>
                </a:lnTo>
                <a:lnTo>
                  <a:pt x="11409" y="14233"/>
                </a:lnTo>
                <a:lnTo>
                  <a:pt x="5856" y="22254"/>
                </a:lnTo>
                <a:lnTo>
                  <a:pt x="1464" y="34082"/>
                </a:lnTo>
                <a:lnTo>
                  <a:pt x="0" y="47800"/>
                </a:lnTo>
                <a:lnTo>
                  <a:pt x="173" y="53403"/>
                </a:lnTo>
                <a:lnTo>
                  <a:pt x="2486" y="67313"/>
                </a:lnTo>
                <a:lnTo>
                  <a:pt x="7492" y="78733"/>
                </a:lnTo>
                <a:lnTo>
                  <a:pt x="15190" y="87665"/>
                </a:lnTo>
                <a:lnTo>
                  <a:pt x="18962" y="90498"/>
                </a:lnTo>
                <a:lnTo>
                  <a:pt x="30373" y="95694"/>
                </a:lnTo>
                <a:lnTo>
                  <a:pt x="43715" y="97426"/>
                </a:lnTo>
                <a:lnTo>
                  <a:pt x="52767" y="96731"/>
                </a:lnTo>
                <a:lnTo>
                  <a:pt x="65060" y="92838"/>
                </a:lnTo>
                <a:lnTo>
                  <a:pt x="75026" y="85523"/>
                </a:lnTo>
                <a:lnTo>
                  <a:pt x="83057" y="73714"/>
                </a:lnTo>
                <a:lnTo>
                  <a:pt x="86436" y="61025"/>
                </a:lnTo>
                <a:lnTo>
                  <a:pt x="73567" y="61025"/>
                </a:lnTo>
                <a:lnTo>
                  <a:pt x="72240" y="67113"/>
                </a:lnTo>
                <a:lnTo>
                  <a:pt x="70228" y="72025"/>
                </a:lnTo>
                <a:lnTo>
                  <a:pt x="67530" y="75762"/>
                </a:lnTo>
                <a:lnTo>
                  <a:pt x="62444" y="82858"/>
                </a:lnTo>
                <a:lnTo>
                  <a:pt x="55037" y="86405"/>
                </a:lnTo>
                <a:lnTo>
                  <a:pt x="44696" y="86402"/>
                </a:lnTo>
                <a:lnTo>
                  <a:pt x="31188" y="83780"/>
                </a:lnTo>
                <a:lnTo>
                  <a:pt x="21459" y="76297"/>
                </a:lnTo>
                <a:lnTo>
                  <a:pt x="20264" y="74688"/>
                </a:lnTo>
                <a:lnTo>
                  <a:pt x="15166" y="63620"/>
                </a:lnTo>
                <a:lnTo>
                  <a:pt x="13466" y="49941"/>
                </a:lnTo>
                <a:lnTo>
                  <a:pt x="13734" y="43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06006" y="2698529"/>
            <a:ext cx="51984" cy="61125"/>
          </a:xfrm>
          <a:custGeom>
            <a:avLst/>
            <a:gdLst/>
            <a:ahLst/>
            <a:cxnLst/>
            <a:rect l="l" t="t" r="r" b="b"/>
            <a:pathLst>
              <a:path w="57182" h="69275">
                <a:moveTo>
                  <a:pt x="12205" y="0"/>
                </a:moveTo>
                <a:lnTo>
                  <a:pt x="0" y="0"/>
                </a:lnTo>
                <a:lnTo>
                  <a:pt x="0" y="51600"/>
                </a:lnTo>
                <a:lnTo>
                  <a:pt x="994" y="56197"/>
                </a:lnTo>
                <a:lnTo>
                  <a:pt x="2985" y="59640"/>
                </a:lnTo>
                <a:lnTo>
                  <a:pt x="6655" y="66063"/>
                </a:lnTo>
                <a:lnTo>
                  <a:pt x="13554" y="69275"/>
                </a:lnTo>
                <a:lnTo>
                  <a:pt x="30182" y="69275"/>
                </a:lnTo>
                <a:lnTo>
                  <a:pt x="35711" y="67512"/>
                </a:lnTo>
                <a:lnTo>
                  <a:pt x="40266" y="63985"/>
                </a:lnTo>
                <a:lnTo>
                  <a:pt x="42565" y="62222"/>
                </a:lnTo>
                <a:lnTo>
                  <a:pt x="44489" y="60059"/>
                </a:lnTo>
                <a:lnTo>
                  <a:pt x="46037" y="57498"/>
                </a:lnTo>
                <a:lnTo>
                  <a:pt x="45904" y="67449"/>
                </a:lnTo>
                <a:lnTo>
                  <a:pt x="57182" y="67449"/>
                </a:lnTo>
                <a:lnTo>
                  <a:pt x="57182" y="0"/>
                </a:lnTo>
                <a:lnTo>
                  <a:pt x="45241" y="0"/>
                </a:lnTo>
                <a:lnTo>
                  <a:pt x="45241" y="39717"/>
                </a:lnTo>
                <a:lnTo>
                  <a:pt x="44423" y="44903"/>
                </a:lnTo>
                <a:lnTo>
                  <a:pt x="42787" y="48682"/>
                </a:lnTo>
                <a:lnTo>
                  <a:pt x="39779" y="55735"/>
                </a:lnTo>
                <a:lnTo>
                  <a:pt x="34119" y="59262"/>
                </a:lnTo>
                <a:lnTo>
                  <a:pt x="20011" y="59262"/>
                </a:lnTo>
                <a:lnTo>
                  <a:pt x="16053" y="57246"/>
                </a:lnTo>
                <a:lnTo>
                  <a:pt x="13930" y="53216"/>
                </a:lnTo>
                <a:lnTo>
                  <a:pt x="12780" y="51033"/>
                </a:lnTo>
                <a:lnTo>
                  <a:pt x="12205" y="48220"/>
                </a:lnTo>
                <a:lnTo>
                  <a:pt x="12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78594" y="2697194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5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3" y="11966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9" y="188"/>
                </a:lnTo>
                <a:lnTo>
                  <a:pt x="30713" y="0"/>
                </a:lnTo>
                <a:lnTo>
                  <a:pt x="25982" y="0"/>
                </a:lnTo>
                <a:lnTo>
                  <a:pt x="21803" y="1627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19763" y="2697194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5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3" y="11966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9" y="188"/>
                </a:lnTo>
                <a:lnTo>
                  <a:pt x="30713" y="0"/>
                </a:lnTo>
                <a:lnTo>
                  <a:pt x="25982" y="0"/>
                </a:lnTo>
                <a:lnTo>
                  <a:pt x="21803" y="1627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65455" y="2697206"/>
            <a:ext cx="21134" cy="26329"/>
          </a:xfrm>
          <a:custGeom>
            <a:avLst/>
            <a:gdLst/>
            <a:ahLst/>
            <a:cxnLst/>
            <a:rect l="l" t="t" r="r" b="b"/>
            <a:pathLst>
              <a:path w="23247" h="29839">
                <a:moveTo>
                  <a:pt x="10294" y="2701"/>
                </a:moveTo>
                <a:lnTo>
                  <a:pt x="0" y="10127"/>
                </a:lnTo>
                <a:lnTo>
                  <a:pt x="3847" y="29839"/>
                </a:lnTo>
                <a:lnTo>
                  <a:pt x="4068" y="24045"/>
                </a:lnTo>
                <a:lnTo>
                  <a:pt x="6036" y="19269"/>
                </a:lnTo>
                <a:lnTo>
                  <a:pt x="9751" y="15511"/>
                </a:lnTo>
                <a:lnTo>
                  <a:pt x="13466" y="11754"/>
                </a:lnTo>
                <a:lnTo>
                  <a:pt x="23247" y="0"/>
                </a:lnTo>
                <a:lnTo>
                  <a:pt x="10294" y="2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57012" y="2697194"/>
            <a:ext cx="58978" cy="62959"/>
          </a:xfrm>
          <a:custGeom>
            <a:avLst/>
            <a:gdLst/>
            <a:ahLst/>
            <a:cxnLst/>
            <a:rect l="l" t="t" r="r" b="b"/>
            <a:pathLst>
              <a:path w="64876" h="71353">
                <a:moveTo>
                  <a:pt x="64876" y="38857"/>
                </a:moveTo>
                <a:lnTo>
                  <a:pt x="64876" y="32055"/>
                </a:lnTo>
                <a:lnTo>
                  <a:pt x="64522" y="27101"/>
                </a:lnTo>
                <a:lnTo>
                  <a:pt x="63815" y="23994"/>
                </a:lnTo>
                <a:lnTo>
                  <a:pt x="63019" y="19460"/>
                </a:lnTo>
                <a:lnTo>
                  <a:pt x="61427" y="15492"/>
                </a:lnTo>
                <a:lnTo>
                  <a:pt x="59039" y="12091"/>
                </a:lnTo>
                <a:lnTo>
                  <a:pt x="56562" y="8523"/>
                </a:lnTo>
                <a:lnTo>
                  <a:pt x="52958" y="5615"/>
                </a:lnTo>
                <a:lnTo>
                  <a:pt x="48226" y="3369"/>
                </a:lnTo>
                <a:lnTo>
                  <a:pt x="43494" y="1123"/>
                </a:lnTo>
                <a:lnTo>
                  <a:pt x="38607" y="0"/>
                </a:lnTo>
                <a:lnTo>
                  <a:pt x="32534" y="12"/>
                </a:lnTo>
                <a:lnTo>
                  <a:pt x="22753" y="11766"/>
                </a:lnTo>
                <a:lnTo>
                  <a:pt x="27352" y="9887"/>
                </a:lnTo>
                <a:lnTo>
                  <a:pt x="40487" y="9887"/>
                </a:lnTo>
                <a:lnTo>
                  <a:pt x="45949" y="12616"/>
                </a:lnTo>
                <a:lnTo>
                  <a:pt x="49221" y="18074"/>
                </a:lnTo>
                <a:lnTo>
                  <a:pt x="50990" y="21013"/>
                </a:lnTo>
                <a:lnTo>
                  <a:pt x="52118" y="24939"/>
                </a:lnTo>
                <a:lnTo>
                  <a:pt x="52604" y="29851"/>
                </a:lnTo>
                <a:lnTo>
                  <a:pt x="13134" y="29851"/>
                </a:lnTo>
                <a:lnTo>
                  <a:pt x="9287" y="10139"/>
                </a:lnTo>
                <a:lnTo>
                  <a:pt x="7656" y="12057"/>
                </a:lnTo>
                <a:lnTo>
                  <a:pt x="1914" y="23033"/>
                </a:lnTo>
                <a:lnTo>
                  <a:pt x="0" y="36527"/>
                </a:lnTo>
                <a:lnTo>
                  <a:pt x="43" y="38755"/>
                </a:lnTo>
                <a:lnTo>
                  <a:pt x="2632" y="52064"/>
                </a:lnTo>
                <a:lnTo>
                  <a:pt x="9220" y="62190"/>
                </a:lnTo>
                <a:lnTo>
                  <a:pt x="15367" y="68299"/>
                </a:lnTo>
                <a:lnTo>
                  <a:pt x="22863" y="71353"/>
                </a:lnTo>
                <a:lnTo>
                  <a:pt x="35334" y="71353"/>
                </a:lnTo>
                <a:lnTo>
                  <a:pt x="38585" y="71018"/>
                </a:lnTo>
                <a:lnTo>
                  <a:pt x="41460" y="70346"/>
                </a:lnTo>
                <a:lnTo>
                  <a:pt x="46811" y="69170"/>
                </a:lnTo>
                <a:lnTo>
                  <a:pt x="51299" y="66903"/>
                </a:lnTo>
                <a:lnTo>
                  <a:pt x="54926" y="63544"/>
                </a:lnTo>
                <a:lnTo>
                  <a:pt x="57093" y="61613"/>
                </a:lnTo>
                <a:lnTo>
                  <a:pt x="59050" y="59125"/>
                </a:lnTo>
                <a:lnTo>
                  <a:pt x="60797" y="56081"/>
                </a:lnTo>
                <a:lnTo>
                  <a:pt x="62543" y="53037"/>
                </a:lnTo>
                <a:lnTo>
                  <a:pt x="63572" y="50277"/>
                </a:lnTo>
                <a:lnTo>
                  <a:pt x="63881" y="47800"/>
                </a:lnTo>
                <a:lnTo>
                  <a:pt x="52140" y="47800"/>
                </a:lnTo>
                <a:lnTo>
                  <a:pt x="51255" y="50781"/>
                </a:lnTo>
                <a:lnTo>
                  <a:pt x="49752" y="53405"/>
                </a:lnTo>
                <a:lnTo>
                  <a:pt x="47629" y="55672"/>
                </a:lnTo>
                <a:lnTo>
                  <a:pt x="43914" y="59577"/>
                </a:lnTo>
                <a:lnTo>
                  <a:pt x="38939" y="61529"/>
                </a:lnTo>
                <a:lnTo>
                  <a:pt x="26025" y="61529"/>
                </a:lnTo>
                <a:lnTo>
                  <a:pt x="21094" y="59461"/>
                </a:lnTo>
                <a:lnTo>
                  <a:pt x="17910" y="55326"/>
                </a:lnTo>
                <a:lnTo>
                  <a:pt x="14726" y="51190"/>
                </a:lnTo>
                <a:lnTo>
                  <a:pt x="13024" y="45700"/>
                </a:lnTo>
                <a:lnTo>
                  <a:pt x="12802" y="38857"/>
                </a:lnTo>
                <a:lnTo>
                  <a:pt x="64876" y="38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32676" y="2697194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1" y="22336"/>
                </a:lnTo>
                <a:lnTo>
                  <a:pt x="45771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69068" y="2676412"/>
            <a:ext cx="65492" cy="81630"/>
          </a:xfrm>
          <a:custGeom>
            <a:avLst/>
            <a:gdLst/>
            <a:ahLst/>
            <a:cxnLst/>
            <a:rect l="l" t="t" r="r" b="b"/>
            <a:pathLst>
              <a:path w="72041" h="92514">
                <a:moveTo>
                  <a:pt x="12869" y="81493"/>
                </a:moveTo>
                <a:lnTo>
                  <a:pt x="12869" y="50130"/>
                </a:lnTo>
                <a:lnTo>
                  <a:pt x="66668" y="50130"/>
                </a:lnTo>
                <a:lnTo>
                  <a:pt x="66668" y="39424"/>
                </a:lnTo>
                <a:lnTo>
                  <a:pt x="12869" y="39424"/>
                </a:lnTo>
                <a:lnTo>
                  <a:pt x="12869" y="11336"/>
                </a:lnTo>
                <a:lnTo>
                  <a:pt x="71046" y="11336"/>
                </a:lnTo>
                <a:lnTo>
                  <a:pt x="71046" y="0"/>
                </a:lnTo>
                <a:lnTo>
                  <a:pt x="0" y="0"/>
                </a:lnTo>
                <a:lnTo>
                  <a:pt x="0" y="92514"/>
                </a:lnTo>
                <a:lnTo>
                  <a:pt x="72041" y="92514"/>
                </a:lnTo>
                <a:lnTo>
                  <a:pt x="72041" y="81493"/>
                </a:lnTo>
                <a:lnTo>
                  <a:pt x="12869" y="81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45796" y="2697084"/>
            <a:ext cx="61089" cy="62959"/>
          </a:xfrm>
          <a:custGeom>
            <a:avLst/>
            <a:gdLst/>
            <a:ahLst/>
            <a:cxnLst/>
            <a:rect l="l" t="t" r="r" b="b"/>
            <a:pathLst>
              <a:path w="67198" h="71353">
                <a:moveTo>
                  <a:pt x="2056" y="40284"/>
                </a:moveTo>
                <a:lnTo>
                  <a:pt x="0" y="45133"/>
                </a:lnTo>
                <a:lnTo>
                  <a:pt x="0" y="57099"/>
                </a:lnTo>
                <a:lnTo>
                  <a:pt x="2089" y="61854"/>
                </a:lnTo>
                <a:lnTo>
                  <a:pt x="6268" y="65653"/>
                </a:lnTo>
                <a:lnTo>
                  <a:pt x="10447" y="69453"/>
                </a:lnTo>
                <a:lnTo>
                  <a:pt x="15832" y="71353"/>
                </a:lnTo>
                <a:lnTo>
                  <a:pt x="13731" y="56994"/>
                </a:lnTo>
                <a:lnTo>
                  <a:pt x="12471" y="54412"/>
                </a:lnTo>
                <a:lnTo>
                  <a:pt x="12471" y="46813"/>
                </a:lnTo>
                <a:lnTo>
                  <a:pt x="14306" y="43664"/>
                </a:lnTo>
                <a:lnTo>
                  <a:pt x="17977" y="41690"/>
                </a:lnTo>
                <a:lnTo>
                  <a:pt x="20143" y="40515"/>
                </a:lnTo>
                <a:lnTo>
                  <a:pt x="23394" y="39654"/>
                </a:lnTo>
                <a:lnTo>
                  <a:pt x="27728" y="39108"/>
                </a:lnTo>
                <a:lnTo>
                  <a:pt x="34959" y="38227"/>
                </a:lnTo>
                <a:lnTo>
                  <a:pt x="39425" y="37555"/>
                </a:lnTo>
                <a:lnTo>
                  <a:pt x="41725" y="36967"/>
                </a:lnTo>
                <a:lnTo>
                  <a:pt x="44024" y="36380"/>
                </a:lnTo>
                <a:lnTo>
                  <a:pt x="47364" y="34763"/>
                </a:lnTo>
                <a:lnTo>
                  <a:pt x="47364" y="50864"/>
                </a:lnTo>
                <a:lnTo>
                  <a:pt x="44047" y="55881"/>
                </a:lnTo>
                <a:lnTo>
                  <a:pt x="37480" y="68015"/>
                </a:lnTo>
                <a:lnTo>
                  <a:pt x="42035" y="65790"/>
                </a:lnTo>
                <a:lnTo>
                  <a:pt x="45528" y="63166"/>
                </a:lnTo>
                <a:lnTo>
                  <a:pt x="47961" y="60143"/>
                </a:lnTo>
                <a:lnTo>
                  <a:pt x="48359" y="62830"/>
                </a:lnTo>
                <a:lnTo>
                  <a:pt x="50017" y="66378"/>
                </a:lnTo>
                <a:lnTo>
                  <a:pt x="51875" y="69149"/>
                </a:lnTo>
                <a:lnTo>
                  <a:pt x="54859" y="70534"/>
                </a:lnTo>
                <a:lnTo>
                  <a:pt x="60653" y="70534"/>
                </a:lnTo>
                <a:lnTo>
                  <a:pt x="63926" y="70220"/>
                </a:lnTo>
                <a:lnTo>
                  <a:pt x="67198" y="69401"/>
                </a:lnTo>
                <a:lnTo>
                  <a:pt x="67198" y="61025"/>
                </a:lnTo>
                <a:lnTo>
                  <a:pt x="65739" y="61245"/>
                </a:lnTo>
                <a:lnTo>
                  <a:pt x="63284" y="61403"/>
                </a:lnTo>
                <a:lnTo>
                  <a:pt x="60067" y="60332"/>
                </a:lnTo>
                <a:lnTo>
                  <a:pt x="59304" y="57498"/>
                </a:lnTo>
                <a:lnTo>
                  <a:pt x="59304" y="12259"/>
                </a:lnTo>
                <a:lnTo>
                  <a:pt x="56717" y="7557"/>
                </a:lnTo>
                <a:lnTo>
                  <a:pt x="51543" y="4534"/>
                </a:lnTo>
                <a:lnTo>
                  <a:pt x="46325" y="1511"/>
                </a:lnTo>
                <a:lnTo>
                  <a:pt x="39536" y="0"/>
                </a:lnTo>
                <a:lnTo>
                  <a:pt x="23969" y="0"/>
                </a:lnTo>
                <a:lnTo>
                  <a:pt x="17634" y="1626"/>
                </a:lnTo>
                <a:lnTo>
                  <a:pt x="12172" y="4880"/>
                </a:lnTo>
                <a:lnTo>
                  <a:pt x="6711" y="8134"/>
                </a:lnTo>
                <a:lnTo>
                  <a:pt x="3869" y="13918"/>
                </a:lnTo>
                <a:lnTo>
                  <a:pt x="3648" y="22230"/>
                </a:lnTo>
                <a:lnTo>
                  <a:pt x="14793" y="22230"/>
                </a:lnTo>
                <a:lnTo>
                  <a:pt x="15234" y="18746"/>
                </a:lnTo>
                <a:lnTo>
                  <a:pt x="16186" y="16122"/>
                </a:lnTo>
                <a:lnTo>
                  <a:pt x="17645" y="14358"/>
                </a:lnTo>
                <a:lnTo>
                  <a:pt x="20254" y="11167"/>
                </a:lnTo>
                <a:lnTo>
                  <a:pt x="24677" y="9572"/>
                </a:lnTo>
                <a:lnTo>
                  <a:pt x="36308" y="9572"/>
                </a:lnTo>
                <a:lnTo>
                  <a:pt x="40454" y="10443"/>
                </a:lnTo>
                <a:lnTo>
                  <a:pt x="43350" y="12185"/>
                </a:lnTo>
                <a:lnTo>
                  <a:pt x="46247" y="13928"/>
                </a:lnTo>
                <a:lnTo>
                  <a:pt x="47695" y="16731"/>
                </a:lnTo>
                <a:lnTo>
                  <a:pt x="47695" y="22482"/>
                </a:lnTo>
                <a:lnTo>
                  <a:pt x="46899" y="24938"/>
                </a:lnTo>
                <a:lnTo>
                  <a:pt x="44135" y="27877"/>
                </a:lnTo>
                <a:lnTo>
                  <a:pt x="41393" y="28214"/>
                </a:lnTo>
                <a:lnTo>
                  <a:pt x="22355" y="30480"/>
                </a:lnTo>
                <a:lnTo>
                  <a:pt x="15677" y="31278"/>
                </a:lnTo>
                <a:lnTo>
                  <a:pt x="10282" y="33398"/>
                </a:lnTo>
                <a:lnTo>
                  <a:pt x="6169" y="36841"/>
                </a:lnTo>
                <a:lnTo>
                  <a:pt x="2056" y="4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58281" y="2746392"/>
            <a:ext cx="27559" cy="13651"/>
          </a:xfrm>
          <a:custGeom>
            <a:avLst/>
            <a:gdLst/>
            <a:ahLst/>
            <a:cxnLst/>
            <a:rect l="l" t="t" r="r" b="b"/>
            <a:pathLst>
              <a:path w="30315" h="15471">
                <a:moveTo>
                  <a:pt x="30315" y="0"/>
                </a:moveTo>
                <a:lnTo>
                  <a:pt x="23682" y="3064"/>
                </a:lnTo>
                <a:lnTo>
                  <a:pt x="19746" y="4912"/>
                </a:lnTo>
                <a:lnTo>
                  <a:pt x="15677" y="5835"/>
                </a:lnTo>
                <a:lnTo>
                  <a:pt x="8026" y="5835"/>
                </a:lnTo>
                <a:lnTo>
                  <a:pt x="5041" y="4891"/>
                </a:lnTo>
                <a:lnTo>
                  <a:pt x="2520" y="3001"/>
                </a:lnTo>
                <a:lnTo>
                  <a:pt x="0" y="1112"/>
                </a:lnTo>
                <a:lnTo>
                  <a:pt x="2100" y="15471"/>
                </a:lnTo>
                <a:lnTo>
                  <a:pt x="14173" y="15471"/>
                </a:lnTo>
                <a:lnTo>
                  <a:pt x="19193" y="14358"/>
                </a:lnTo>
                <a:lnTo>
                  <a:pt x="23748" y="12134"/>
                </a:lnTo>
                <a:lnTo>
                  <a:pt x="30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21160" y="2697194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5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3" y="11966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9" y="188"/>
                </a:lnTo>
                <a:lnTo>
                  <a:pt x="30713" y="0"/>
                </a:lnTo>
                <a:lnTo>
                  <a:pt x="25982" y="0"/>
                </a:lnTo>
                <a:lnTo>
                  <a:pt x="21803" y="1627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62027" y="2697194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1" y="22336"/>
                </a:lnTo>
                <a:lnTo>
                  <a:pt x="45771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39590" y="2676724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64949" y="2697194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1" y="22336"/>
                </a:lnTo>
                <a:lnTo>
                  <a:pt x="45771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87551" y="2623140"/>
            <a:ext cx="94348" cy="50012"/>
          </a:xfrm>
          <a:custGeom>
            <a:avLst/>
            <a:gdLst/>
            <a:ahLst/>
            <a:cxnLst/>
            <a:rect l="l" t="t" r="r" b="b"/>
            <a:pathLst>
              <a:path w="103783" h="56680">
                <a:moveTo>
                  <a:pt x="0" y="0"/>
                </a:moveTo>
                <a:lnTo>
                  <a:pt x="0" y="15870"/>
                </a:lnTo>
                <a:lnTo>
                  <a:pt x="103783" y="15870"/>
                </a:lnTo>
                <a:lnTo>
                  <a:pt x="103783" y="0"/>
                </a:lnTo>
                <a:lnTo>
                  <a:pt x="0" y="0"/>
                </a:lnTo>
                <a:close/>
              </a:path>
              <a:path w="103783" h="56680">
                <a:moveTo>
                  <a:pt x="0" y="40525"/>
                </a:moveTo>
                <a:lnTo>
                  <a:pt x="0" y="56680"/>
                </a:lnTo>
                <a:lnTo>
                  <a:pt x="103783" y="56680"/>
                </a:lnTo>
                <a:lnTo>
                  <a:pt x="103783" y="40525"/>
                </a:lnTo>
                <a:lnTo>
                  <a:pt x="0" y="40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87551" y="2630141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1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87551" y="2666025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4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23060" y="2569211"/>
            <a:ext cx="116692" cy="122445"/>
          </a:xfrm>
          <a:custGeom>
            <a:avLst/>
            <a:gdLst/>
            <a:ahLst/>
            <a:cxnLst/>
            <a:rect l="l" t="t" r="r" b="b"/>
            <a:pathLst>
              <a:path w="128361" h="138771">
                <a:moveTo>
                  <a:pt x="0" y="138771"/>
                </a:moveTo>
                <a:lnTo>
                  <a:pt x="23881" y="138771"/>
                </a:lnTo>
                <a:lnTo>
                  <a:pt x="64379" y="81713"/>
                </a:lnTo>
                <a:lnTo>
                  <a:pt x="103783" y="138771"/>
                </a:lnTo>
                <a:lnTo>
                  <a:pt x="128361" y="138771"/>
                </a:lnTo>
                <a:lnTo>
                  <a:pt x="76916" y="67637"/>
                </a:lnTo>
                <a:lnTo>
                  <a:pt x="125972" y="0"/>
                </a:lnTo>
                <a:lnTo>
                  <a:pt x="102390" y="0"/>
                </a:lnTo>
                <a:lnTo>
                  <a:pt x="65374" y="53089"/>
                </a:lnTo>
                <a:lnTo>
                  <a:pt x="28060" y="0"/>
                </a:lnTo>
                <a:lnTo>
                  <a:pt x="3283" y="0"/>
                </a:lnTo>
                <a:lnTo>
                  <a:pt x="52339" y="67637"/>
                </a:lnTo>
                <a:lnTo>
                  <a:pt x="0" y="138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54013" y="3340272"/>
            <a:ext cx="1050810" cy="83908"/>
          </a:xfrm>
          <a:custGeom>
            <a:avLst/>
            <a:gdLst/>
            <a:ahLst/>
            <a:cxnLst/>
            <a:rect l="l" t="t" r="r" b="b"/>
            <a:pathLst>
              <a:path w="1155891" h="95096">
                <a:moveTo>
                  <a:pt x="159605" y="62411"/>
                </a:moveTo>
                <a:lnTo>
                  <a:pt x="159605" y="55609"/>
                </a:lnTo>
                <a:lnTo>
                  <a:pt x="159251" y="50655"/>
                </a:lnTo>
                <a:lnTo>
                  <a:pt x="158544" y="47548"/>
                </a:lnTo>
                <a:lnTo>
                  <a:pt x="157748" y="43013"/>
                </a:lnTo>
                <a:lnTo>
                  <a:pt x="156156" y="39046"/>
                </a:lnTo>
                <a:lnTo>
                  <a:pt x="153767" y="35645"/>
                </a:lnTo>
                <a:lnTo>
                  <a:pt x="151291" y="32076"/>
                </a:lnTo>
                <a:lnTo>
                  <a:pt x="147687" y="29169"/>
                </a:lnTo>
                <a:lnTo>
                  <a:pt x="142955" y="26922"/>
                </a:lnTo>
                <a:lnTo>
                  <a:pt x="138223" y="24676"/>
                </a:lnTo>
                <a:lnTo>
                  <a:pt x="133336" y="23553"/>
                </a:lnTo>
                <a:lnTo>
                  <a:pt x="127263" y="23565"/>
                </a:lnTo>
                <a:lnTo>
                  <a:pt x="117481" y="35320"/>
                </a:lnTo>
                <a:lnTo>
                  <a:pt x="122081" y="33441"/>
                </a:lnTo>
                <a:lnTo>
                  <a:pt x="135215" y="33441"/>
                </a:lnTo>
                <a:lnTo>
                  <a:pt x="140677" y="36170"/>
                </a:lnTo>
                <a:lnTo>
                  <a:pt x="143950" y="41628"/>
                </a:lnTo>
                <a:lnTo>
                  <a:pt x="145719" y="44567"/>
                </a:lnTo>
                <a:lnTo>
                  <a:pt x="146846" y="48493"/>
                </a:lnTo>
                <a:lnTo>
                  <a:pt x="147333" y="53405"/>
                </a:lnTo>
                <a:lnTo>
                  <a:pt x="107863" y="53405"/>
                </a:lnTo>
                <a:lnTo>
                  <a:pt x="104015" y="33693"/>
                </a:lnTo>
                <a:lnTo>
                  <a:pt x="102384" y="35610"/>
                </a:lnTo>
                <a:lnTo>
                  <a:pt x="96642" y="46586"/>
                </a:lnTo>
                <a:lnTo>
                  <a:pt x="94728" y="60080"/>
                </a:lnTo>
                <a:lnTo>
                  <a:pt x="94771" y="62309"/>
                </a:lnTo>
                <a:lnTo>
                  <a:pt x="97360" y="75618"/>
                </a:lnTo>
                <a:lnTo>
                  <a:pt x="103949" y="85744"/>
                </a:lnTo>
                <a:lnTo>
                  <a:pt x="110096" y="91853"/>
                </a:lnTo>
                <a:lnTo>
                  <a:pt x="117592" y="94907"/>
                </a:lnTo>
                <a:lnTo>
                  <a:pt x="130063" y="94907"/>
                </a:lnTo>
                <a:lnTo>
                  <a:pt x="133314" y="94571"/>
                </a:lnTo>
                <a:lnTo>
                  <a:pt x="136188" y="93900"/>
                </a:lnTo>
                <a:lnTo>
                  <a:pt x="141539" y="92724"/>
                </a:lnTo>
                <a:lnTo>
                  <a:pt x="146028" y="90457"/>
                </a:lnTo>
                <a:lnTo>
                  <a:pt x="149655" y="87098"/>
                </a:lnTo>
                <a:lnTo>
                  <a:pt x="151822" y="85167"/>
                </a:lnTo>
                <a:lnTo>
                  <a:pt x="153779" y="82679"/>
                </a:lnTo>
                <a:lnTo>
                  <a:pt x="155525" y="79635"/>
                </a:lnTo>
                <a:lnTo>
                  <a:pt x="157272" y="76591"/>
                </a:lnTo>
                <a:lnTo>
                  <a:pt x="158300" y="73830"/>
                </a:lnTo>
                <a:lnTo>
                  <a:pt x="158610" y="71353"/>
                </a:lnTo>
                <a:lnTo>
                  <a:pt x="146868" y="71353"/>
                </a:lnTo>
                <a:lnTo>
                  <a:pt x="145984" y="74334"/>
                </a:lnTo>
                <a:lnTo>
                  <a:pt x="144480" y="76958"/>
                </a:lnTo>
                <a:lnTo>
                  <a:pt x="142358" y="79226"/>
                </a:lnTo>
                <a:lnTo>
                  <a:pt x="138643" y="83130"/>
                </a:lnTo>
                <a:lnTo>
                  <a:pt x="133668" y="85083"/>
                </a:lnTo>
                <a:lnTo>
                  <a:pt x="120754" y="85083"/>
                </a:lnTo>
                <a:lnTo>
                  <a:pt x="115823" y="83015"/>
                </a:lnTo>
                <a:lnTo>
                  <a:pt x="112639" y="78879"/>
                </a:lnTo>
                <a:lnTo>
                  <a:pt x="109455" y="74744"/>
                </a:lnTo>
                <a:lnTo>
                  <a:pt x="107752" y="69254"/>
                </a:lnTo>
                <a:lnTo>
                  <a:pt x="107531" y="62411"/>
                </a:lnTo>
                <a:lnTo>
                  <a:pt x="159605" y="62411"/>
                </a:lnTo>
                <a:close/>
              </a:path>
              <a:path w="1155891" h="95096">
                <a:moveTo>
                  <a:pt x="177958" y="25380"/>
                </a:moveTo>
                <a:lnTo>
                  <a:pt x="177958" y="92514"/>
                </a:lnTo>
                <a:lnTo>
                  <a:pt x="190098" y="92514"/>
                </a:lnTo>
                <a:lnTo>
                  <a:pt x="190098" y="25380"/>
                </a:lnTo>
                <a:lnTo>
                  <a:pt x="177958" y="25380"/>
                </a:lnTo>
                <a:close/>
              </a:path>
              <a:path w="1155891" h="95096">
                <a:moveTo>
                  <a:pt x="177958" y="0"/>
                </a:moveTo>
                <a:lnTo>
                  <a:pt x="177958" y="12847"/>
                </a:lnTo>
                <a:lnTo>
                  <a:pt x="190098" y="12847"/>
                </a:lnTo>
                <a:lnTo>
                  <a:pt x="190098" y="0"/>
                </a:lnTo>
                <a:lnTo>
                  <a:pt x="177958" y="0"/>
                </a:lnTo>
                <a:close/>
              </a:path>
              <a:path w="1155891" h="95096">
                <a:moveTo>
                  <a:pt x="223863" y="92514"/>
                </a:moveTo>
                <a:lnTo>
                  <a:pt x="223863" y="52775"/>
                </a:lnTo>
                <a:lnTo>
                  <a:pt x="224162" y="49385"/>
                </a:lnTo>
                <a:lnTo>
                  <a:pt x="224759" y="47012"/>
                </a:lnTo>
                <a:lnTo>
                  <a:pt x="225356" y="44640"/>
                </a:lnTo>
                <a:lnTo>
                  <a:pt x="226649" y="42342"/>
                </a:lnTo>
                <a:lnTo>
                  <a:pt x="228639" y="40116"/>
                </a:lnTo>
                <a:lnTo>
                  <a:pt x="231116" y="37345"/>
                </a:lnTo>
                <a:lnTo>
                  <a:pt x="233990" y="35498"/>
                </a:lnTo>
                <a:lnTo>
                  <a:pt x="237263" y="34574"/>
                </a:lnTo>
                <a:lnTo>
                  <a:pt x="239076" y="34029"/>
                </a:lnTo>
                <a:lnTo>
                  <a:pt x="241398" y="33756"/>
                </a:lnTo>
                <a:lnTo>
                  <a:pt x="249801" y="33756"/>
                </a:lnTo>
                <a:lnTo>
                  <a:pt x="253648" y="35855"/>
                </a:lnTo>
                <a:lnTo>
                  <a:pt x="255771" y="40053"/>
                </a:lnTo>
                <a:lnTo>
                  <a:pt x="257053" y="42573"/>
                </a:lnTo>
                <a:lnTo>
                  <a:pt x="257695" y="45889"/>
                </a:lnTo>
                <a:lnTo>
                  <a:pt x="257695" y="92514"/>
                </a:lnTo>
                <a:lnTo>
                  <a:pt x="269834" y="92514"/>
                </a:lnTo>
                <a:lnTo>
                  <a:pt x="269834" y="42447"/>
                </a:lnTo>
                <a:lnTo>
                  <a:pt x="268861" y="37219"/>
                </a:lnTo>
                <a:lnTo>
                  <a:pt x="266915" y="33567"/>
                </a:lnTo>
                <a:lnTo>
                  <a:pt x="263377" y="26891"/>
                </a:lnTo>
                <a:lnTo>
                  <a:pt x="256567" y="23553"/>
                </a:lnTo>
                <a:lnTo>
                  <a:pt x="241884" y="23553"/>
                </a:lnTo>
                <a:lnTo>
                  <a:pt x="237705" y="24414"/>
                </a:lnTo>
                <a:lnTo>
                  <a:pt x="233946" y="26135"/>
                </a:lnTo>
                <a:lnTo>
                  <a:pt x="230187" y="27857"/>
                </a:lnTo>
                <a:lnTo>
                  <a:pt x="226627" y="30691"/>
                </a:lnTo>
                <a:lnTo>
                  <a:pt x="223266" y="34637"/>
                </a:lnTo>
                <a:lnTo>
                  <a:pt x="223266" y="25065"/>
                </a:lnTo>
                <a:lnTo>
                  <a:pt x="211923" y="25065"/>
                </a:lnTo>
                <a:lnTo>
                  <a:pt x="211923" y="92514"/>
                </a:lnTo>
                <a:lnTo>
                  <a:pt x="223863" y="92514"/>
                </a:lnTo>
                <a:close/>
              </a:path>
              <a:path w="1155891" h="95096">
                <a:moveTo>
                  <a:pt x="348885" y="25065"/>
                </a:moveTo>
                <a:lnTo>
                  <a:pt x="335817" y="25065"/>
                </a:lnTo>
                <a:lnTo>
                  <a:pt x="315982" y="79981"/>
                </a:lnTo>
                <a:lnTo>
                  <a:pt x="297010" y="25065"/>
                </a:lnTo>
                <a:lnTo>
                  <a:pt x="283146" y="25065"/>
                </a:lnTo>
                <a:lnTo>
                  <a:pt x="309349" y="92514"/>
                </a:lnTo>
                <a:lnTo>
                  <a:pt x="322085" y="92514"/>
                </a:lnTo>
                <a:lnTo>
                  <a:pt x="348885" y="25065"/>
                </a:lnTo>
                <a:close/>
              </a:path>
              <a:path w="1155891" h="95096">
                <a:moveTo>
                  <a:pt x="374703" y="26267"/>
                </a:moveTo>
                <a:lnTo>
                  <a:pt x="364408" y="33693"/>
                </a:lnTo>
                <a:lnTo>
                  <a:pt x="368255" y="53405"/>
                </a:lnTo>
                <a:lnTo>
                  <a:pt x="368477" y="47611"/>
                </a:lnTo>
                <a:lnTo>
                  <a:pt x="370445" y="42835"/>
                </a:lnTo>
                <a:lnTo>
                  <a:pt x="374159" y="39077"/>
                </a:lnTo>
                <a:lnTo>
                  <a:pt x="377874" y="35320"/>
                </a:lnTo>
                <a:lnTo>
                  <a:pt x="387656" y="23565"/>
                </a:lnTo>
                <a:lnTo>
                  <a:pt x="374703" y="26267"/>
                </a:lnTo>
                <a:close/>
              </a:path>
              <a:path w="1155891" h="95096">
                <a:moveTo>
                  <a:pt x="419998" y="62411"/>
                </a:moveTo>
                <a:lnTo>
                  <a:pt x="419998" y="55609"/>
                </a:lnTo>
                <a:lnTo>
                  <a:pt x="419644" y="50655"/>
                </a:lnTo>
                <a:lnTo>
                  <a:pt x="418937" y="47548"/>
                </a:lnTo>
                <a:lnTo>
                  <a:pt x="418141" y="43013"/>
                </a:lnTo>
                <a:lnTo>
                  <a:pt x="416548" y="39046"/>
                </a:lnTo>
                <a:lnTo>
                  <a:pt x="414160" y="35645"/>
                </a:lnTo>
                <a:lnTo>
                  <a:pt x="411684" y="32076"/>
                </a:lnTo>
                <a:lnTo>
                  <a:pt x="408079" y="29169"/>
                </a:lnTo>
                <a:lnTo>
                  <a:pt x="403347" y="26922"/>
                </a:lnTo>
                <a:lnTo>
                  <a:pt x="398615" y="24676"/>
                </a:lnTo>
                <a:lnTo>
                  <a:pt x="393729" y="23553"/>
                </a:lnTo>
                <a:lnTo>
                  <a:pt x="387656" y="23565"/>
                </a:lnTo>
                <a:lnTo>
                  <a:pt x="377874" y="35320"/>
                </a:lnTo>
                <a:lnTo>
                  <a:pt x="382474" y="33441"/>
                </a:lnTo>
                <a:lnTo>
                  <a:pt x="395608" y="33441"/>
                </a:lnTo>
                <a:lnTo>
                  <a:pt x="401070" y="36170"/>
                </a:lnTo>
                <a:lnTo>
                  <a:pt x="404343" y="41628"/>
                </a:lnTo>
                <a:lnTo>
                  <a:pt x="406111" y="44567"/>
                </a:lnTo>
                <a:lnTo>
                  <a:pt x="407239" y="48493"/>
                </a:lnTo>
                <a:lnTo>
                  <a:pt x="407726" y="53405"/>
                </a:lnTo>
                <a:lnTo>
                  <a:pt x="368255" y="53405"/>
                </a:lnTo>
                <a:lnTo>
                  <a:pt x="364408" y="33693"/>
                </a:lnTo>
                <a:lnTo>
                  <a:pt x="362777" y="35611"/>
                </a:lnTo>
                <a:lnTo>
                  <a:pt x="357035" y="46586"/>
                </a:lnTo>
                <a:lnTo>
                  <a:pt x="355121" y="60080"/>
                </a:lnTo>
                <a:lnTo>
                  <a:pt x="355164" y="62309"/>
                </a:lnTo>
                <a:lnTo>
                  <a:pt x="357753" y="75618"/>
                </a:lnTo>
                <a:lnTo>
                  <a:pt x="364342" y="85744"/>
                </a:lnTo>
                <a:lnTo>
                  <a:pt x="370489" y="91853"/>
                </a:lnTo>
                <a:lnTo>
                  <a:pt x="377985" y="94907"/>
                </a:lnTo>
                <a:lnTo>
                  <a:pt x="390456" y="94907"/>
                </a:lnTo>
                <a:lnTo>
                  <a:pt x="393707" y="94571"/>
                </a:lnTo>
                <a:lnTo>
                  <a:pt x="396581" y="93900"/>
                </a:lnTo>
                <a:lnTo>
                  <a:pt x="401932" y="92724"/>
                </a:lnTo>
                <a:lnTo>
                  <a:pt x="406421" y="90457"/>
                </a:lnTo>
                <a:lnTo>
                  <a:pt x="410047" y="87098"/>
                </a:lnTo>
                <a:lnTo>
                  <a:pt x="412215" y="85167"/>
                </a:lnTo>
                <a:lnTo>
                  <a:pt x="414171" y="82679"/>
                </a:lnTo>
                <a:lnTo>
                  <a:pt x="415918" y="79635"/>
                </a:lnTo>
                <a:lnTo>
                  <a:pt x="417665" y="76591"/>
                </a:lnTo>
                <a:lnTo>
                  <a:pt x="418693" y="73830"/>
                </a:lnTo>
                <a:lnTo>
                  <a:pt x="419003" y="71353"/>
                </a:lnTo>
                <a:lnTo>
                  <a:pt x="407261" y="71353"/>
                </a:lnTo>
                <a:lnTo>
                  <a:pt x="406377" y="74334"/>
                </a:lnTo>
                <a:lnTo>
                  <a:pt x="404873" y="76958"/>
                </a:lnTo>
                <a:lnTo>
                  <a:pt x="402750" y="79226"/>
                </a:lnTo>
                <a:lnTo>
                  <a:pt x="399036" y="83130"/>
                </a:lnTo>
                <a:lnTo>
                  <a:pt x="394060" y="85083"/>
                </a:lnTo>
                <a:lnTo>
                  <a:pt x="381147" y="85083"/>
                </a:lnTo>
                <a:lnTo>
                  <a:pt x="376216" y="83015"/>
                </a:lnTo>
                <a:lnTo>
                  <a:pt x="373032" y="78879"/>
                </a:lnTo>
                <a:lnTo>
                  <a:pt x="369848" y="74744"/>
                </a:lnTo>
                <a:lnTo>
                  <a:pt x="368145" y="69254"/>
                </a:lnTo>
                <a:lnTo>
                  <a:pt x="367924" y="62411"/>
                </a:lnTo>
                <a:lnTo>
                  <a:pt x="419998" y="62411"/>
                </a:lnTo>
                <a:close/>
              </a:path>
              <a:path w="1155891" h="95096">
                <a:moveTo>
                  <a:pt x="451441" y="83697"/>
                </a:moveTo>
                <a:lnTo>
                  <a:pt x="448434" y="80044"/>
                </a:lnTo>
                <a:lnTo>
                  <a:pt x="446798" y="78029"/>
                </a:lnTo>
                <a:lnTo>
                  <a:pt x="445803" y="75132"/>
                </a:lnTo>
                <a:lnTo>
                  <a:pt x="445449" y="71353"/>
                </a:lnTo>
                <a:lnTo>
                  <a:pt x="433973" y="71353"/>
                </a:lnTo>
                <a:lnTo>
                  <a:pt x="434282" y="78071"/>
                </a:lnTo>
                <a:lnTo>
                  <a:pt x="436637" y="83707"/>
                </a:lnTo>
                <a:lnTo>
                  <a:pt x="441038" y="88263"/>
                </a:lnTo>
                <a:lnTo>
                  <a:pt x="445438" y="92819"/>
                </a:lnTo>
                <a:lnTo>
                  <a:pt x="452923" y="95096"/>
                </a:lnTo>
                <a:lnTo>
                  <a:pt x="473310" y="95096"/>
                </a:lnTo>
                <a:lnTo>
                  <a:pt x="480618" y="92913"/>
                </a:lnTo>
                <a:lnTo>
                  <a:pt x="485417" y="88546"/>
                </a:lnTo>
                <a:lnTo>
                  <a:pt x="490215" y="84180"/>
                </a:lnTo>
                <a:lnTo>
                  <a:pt x="492614" y="78995"/>
                </a:lnTo>
                <a:lnTo>
                  <a:pt x="492614" y="66777"/>
                </a:lnTo>
                <a:lnTo>
                  <a:pt x="490292" y="62222"/>
                </a:lnTo>
                <a:lnTo>
                  <a:pt x="485649" y="59325"/>
                </a:lnTo>
                <a:lnTo>
                  <a:pt x="482730" y="57477"/>
                </a:lnTo>
                <a:lnTo>
                  <a:pt x="476981" y="55567"/>
                </a:lnTo>
                <a:lnTo>
                  <a:pt x="468401" y="53594"/>
                </a:lnTo>
                <a:lnTo>
                  <a:pt x="460507" y="51767"/>
                </a:lnTo>
                <a:lnTo>
                  <a:pt x="457058" y="50970"/>
                </a:lnTo>
                <a:lnTo>
                  <a:pt x="454449" y="50046"/>
                </a:lnTo>
                <a:lnTo>
                  <a:pt x="452680" y="48996"/>
                </a:lnTo>
                <a:lnTo>
                  <a:pt x="449628" y="47233"/>
                </a:lnTo>
                <a:lnTo>
                  <a:pt x="448102" y="44882"/>
                </a:lnTo>
                <a:lnTo>
                  <a:pt x="448102" y="39256"/>
                </a:lnTo>
                <a:lnTo>
                  <a:pt x="449263" y="37094"/>
                </a:lnTo>
                <a:lnTo>
                  <a:pt x="451585" y="35456"/>
                </a:lnTo>
                <a:lnTo>
                  <a:pt x="453907" y="33819"/>
                </a:lnTo>
                <a:lnTo>
                  <a:pt x="457323" y="33000"/>
                </a:lnTo>
                <a:lnTo>
                  <a:pt x="468600" y="33000"/>
                </a:lnTo>
                <a:lnTo>
                  <a:pt x="473355" y="34490"/>
                </a:lnTo>
                <a:lnTo>
                  <a:pt x="476096" y="37471"/>
                </a:lnTo>
                <a:lnTo>
                  <a:pt x="477777" y="39571"/>
                </a:lnTo>
                <a:lnTo>
                  <a:pt x="478728" y="41901"/>
                </a:lnTo>
                <a:lnTo>
                  <a:pt x="478949" y="44462"/>
                </a:lnTo>
                <a:lnTo>
                  <a:pt x="490226" y="44462"/>
                </a:lnTo>
                <a:lnTo>
                  <a:pt x="490315" y="40095"/>
                </a:lnTo>
                <a:lnTo>
                  <a:pt x="488877" y="36023"/>
                </a:lnTo>
                <a:lnTo>
                  <a:pt x="485914" y="32244"/>
                </a:lnTo>
                <a:lnTo>
                  <a:pt x="481182" y="26282"/>
                </a:lnTo>
                <a:lnTo>
                  <a:pt x="473465" y="23301"/>
                </a:lnTo>
                <a:lnTo>
                  <a:pt x="454581" y="23301"/>
                </a:lnTo>
                <a:lnTo>
                  <a:pt x="448069" y="25275"/>
                </a:lnTo>
                <a:lnTo>
                  <a:pt x="443227" y="29221"/>
                </a:lnTo>
                <a:lnTo>
                  <a:pt x="438384" y="33168"/>
                </a:lnTo>
                <a:lnTo>
                  <a:pt x="435963" y="38332"/>
                </a:lnTo>
                <a:lnTo>
                  <a:pt x="435963" y="50130"/>
                </a:lnTo>
                <a:lnTo>
                  <a:pt x="438528" y="54370"/>
                </a:lnTo>
                <a:lnTo>
                  <a:pt x="443658" y="57435"/>
                </a:lnTo>
                <a:lnTo>
                  <a:pt x="446533" y="59199"/>
                </a:lnTo>
                <a:lnTo>
                  <a:pt x="450999" y="60794"/>
                </a:lnTo>
                <a:lnTo>
                  <a:pt x="457058" y="62222"/>
                </a:lnTo>
                <a:lnTo>
                  <a:pt x="466544" y="64489"/>
                </a:lnTo>
                <a:lnTo>
                  <a:pt x="471630" y="65706"/>
                </a:lnTo>
                <a:lnTo>
                  <a:pt x="475035" y="66777"/>
                </a:lnTo>
                <a:lnTo>
                  <a:pt x="476760" y="67701"/>
                </a:lnTo>
                <a:lnTo>
                  <a:pt x="479458" y="69212"/>
                </a:lnTo>
                <a:lnTo>
                  <a:pt x="480806" y="71416"/>
                </a:lnTo>
                <a:lnTo>
                  <a:pt x="480806" y="78134"/>
                </a:lnTo>
                <a:lnTo>
                  <a:pt x="479126" y="80957"/>
                </a:lnTo>
                <a:lnTo>
                  <a:pt x="475765" y="82784"/>
                </a:lnTo>
                <a:lnTo>
                  <a:pt x="472404" y="84610"/>
                </a:lnTo>
                <a:lnTo>
                  <a:pt x="468512" y="85523"/>
                </a:lnTo>
                <a:lnTo>
                  <a:pt x="456660" y="85523"/>
                </a:lnTo>
                <a:lnTo>
                  <a:pt x="451441" y="83697"/>
                </a:lnTo>
                <a:close/>
              </a:path>
              <a:path w="1155891" h="95096">
                <a:moveTo>
                  <a:pt x="669060" y="26267"/>
                </a:moveTo>
                <a:lnTo>
                  <a:pt x="658765" y="33693"/>
                </a:lnTo>
                <a:lnTo>
                  <a:pt x="662613" y="53405"/>
                </a:lnTo>
                <a:lnTo>
                  <a:pt x="662834" y="47611"/>
                </a:lnTo>
                <a:lnTo>
                  <a:pt x="664802" y="42835"/>
                </a:lnTo>
                <a:lnTo>
                  <a:pt x="668517" y="39078"/>
                </a:lnTo>
                <a:lnTo>
                  <a:pt x="672231" y="35320"/>
                </a:lnTo>
                <a:lnTo>
                  <a:pt x="682013" y="23565"/>
                </a:lnTo>
                <a:lnTo>
                  <a:pt x="669060" y="26267"/>
                </a:lnTo>
                <a:close/>
              </a:path>
              <a:path w="1155891" h="95096">
                <a:moveTo>
                  <a:pt x="714355" y="62411"/>
                </a:moveTo>
                <a:lnTo>
                  <a:pt x="714355" y="55609"/>
                </a:lnTo>
                <a:lnTo>
                  <a:pt x="714001" y="50655"/>
                </a:lnTo>
                <a:lnTo>
                  <a:pt x="713294" y="47548"/>
                </a:lnTo>
                <a:lnTo>
                  <a:pt x="712498" y="43014"/>
                </a:lnTo>
                <a:lnTo>
                  <a:pt x="710906" y="39046"/>
                </a:lnTo>
                <a:lnTo>
                  <a:pt x="708517" y="35645"/>
                </a:lnTo>
                <a:lnTo>
                  <a:pt x="706041" y="32076"/>
                </a:lnTo>
                <a:lnTo>
                  <a:pt x="702437" y="29169"/>
                </a:lnTo>
                <a:lnTo>
                  <a:pt x="697705" y="26923"/>
                </a:lnTo>
                <a:lnTo>
                  <a:pt x="692973" y="24676"/>
                </a:lnTo>
                <a:lnTo>
                  <a:pt x="688086" y="23553"/>
                </a:lnTo>
                <a:lnTo>
                  <a:pt x="682013" y="23565"/>
                </a:lnTo>
                <a:lnTo>
                  <a:pt x="672231" y="35320"/>
                </a:lnTo>
                <a:lnTo>
                  <a:pt x="676831" y="33441"/>
                </a:lnTo>
                <a:lnTo>
                  <a:pt x="689965" y="33441"/>
                </a:lnTo>
                <a:lnTo>
                  <a:pt x="695427" y="36170"/>
                </a:lnTo>
                <a:lnTo>
                  <a:pt x="698700" y="41628"/>
                </a:lnTo>
                <a:lnTo>
                  <a:pt x="700469" y="44567"/>
                </a:lnTo>
                <a:lnTo>
                  <a:pt x="701596" y="48493"/>
                </a:lnTo>
                <a:lnTo>
                  <a:pt x="702083" y="53405"/>
                </a:lnTo>
                <a:lnTo>
                  <a:pt x="662613" y="53405"/>
                </a:lnTo>
                <a:lnTo>
                  <a:pt x="658765" y="33693"/>
                </a:lnTo>
                <a:lnTo>
                  <a:pt x="657134" y="35611"/>
                </a:lnTo>
                <a:lnTo>
                  <a:pt x="651392" y="46587"/>
                </a:lnTo>
                <a:lnTo>
                  <a:pt x="649478" y="60081"/>
                </a:lnTo>
                <a:lnTo>
                  <a:pt x="649521" y="62309"/>
                </a:lnTo>
                <a:lnTo>
                  <a:pt x="652110" y="75618"/>
                </a:lnTo>
                <a:lnTo>
                  <a:pt x="658699" y="85744"/>
                </a:lnTo>
                <a:lnTo>
                  <a:pt x="664846" y="91853"/>
                </a:lnTo>
                <a:lnTo>
                  <a:pt x="672342" y="94907"/>
                </a:lnTo>
                <a:lnTo>
                  <a:pt x="684813" y="94907"/>
                </a:lnTo>
                <a:lnTo>
                  <a:pt x="688064" y="94571"/>
                </a:lnTo>
                <a:lnTo>
                  <a:pt x="690938" y="93900"/>
                </a:lnTo>
                <a:lnTo>
                  <a:pt x="696289" y="92724"/>
                </a:lnTo>
                <a:lnTo>
                  <a:pt x="700778" y="90457"/>
                </a:lnTo>
                <a:lnTo>
                  <a:pt x="704405" y="87098"/>
                </a:lnTo>
                <a:lnTo>
                  <a:pt x="706572" y="85167"/>
                </a:lnTo>
                <a:lnTo>
                  <a:pt x="708529" y="82679"/>
                </a:lnTo>
                <a:lnTo>
                  <a:pt x="710275" y="79635"/>
                </a:lnTo>
                <a:lnTo>
                  <a:pt x="712022" y="76591"/>
                </a:lnTo>
                <a:lnTo>
                  <a:pt x="713050" y="73830"/>
                </a:lnTo>
                <a:lnTo>
                  <a:pt x="713360" y="71354"/>
                </a:lnTo>
                <a:lnTo>
                  <a:pt x="701618" y="71354"/>
                </a:lnTo>
                <a:lnTo>
                  <a:pt x="700734" y="74334"/>
                </a:lnTo>
                <a:lnTo>
                  <a:pt x="699230" y="76959"/>
                </a:lnTo>
                <a:lnTo>
                  <a:pt x="697108" y="79226"/>
                </a:lnTo>
                <a:lnTo>
                  <a:pt x="693393" y="83130"/>
                </a:lnTo>
                <a:lnTo>
                  <a:pt x="688417" y="85083"/>
                </a:lnTo>
                <a:lnTo>
                  <a:pt x="675504" y="85083"/>
                </a:lnTo>
                <a:lnTo>
                  <a:pt x="670573" y="83015"/>
                </a:lnTo>
                <a:lnTo>
                  <a:pt x="667389" y="78879"/>
                </a:lnTo>
                <a:lnTo>
                  <a:pt x="664205" y="74744"/>
                </a:lnTo>
                <a:lnTo>
                  <a:pt x="662502" y="69254"/>
                </a:lnTo>
                <a:lnTo>
                  <a:pt x="662281" y="62411"/>
                </a:lnTo>
                <a:lnTo>
                  <a:pt x="714355" y="62411"/>
                </a:lnTo>
                <a:close/>
              </a:path>
              <a:path w="1155891" h="95096">
                <a:moveTo>
                  <a:pt x="744649" y="92514"/>
                </a:moveTo>
                <a:lnTo>
                  <a:pt x="744649" y="52775"/>
                </a:lnTo>
                <a:lnTo>
                  <a:pt x="744947" y="49385"/>
                </a:lnTo>
                <a:lnTo>
                  <a:pt x="745544" y="47013"/>
                </a:lnTo>
                <a:lnTo>
                  <a:pt x="746141" y="44641"/>
                </a:lnTo>
                <a:lnTo>
                  <a:pt x="747435" y="42342"/>
                </a:lnTo>
                <a:lnTo>
                  <a:pt x="749425" y="40117"/>
                </a:lnTo>
                <a:lnTo>
                  <a:pt x="751902" y="37345"/>
                </a:lnTo>
                <a:lnTo>
                  <a:pt x="754776" y="35498"/>
                </a:lnTo>
                <a:lnTo>
                  <a:pt x="758049" y="34575"/>
                </a:lnTo>
                <a:lnTo>
                  <a:pt x="759862" y="34029"/>
                </a:lnTo>
                <a:lnTo>
                  <a:pt x="762184" y="33756"/>
                </a:lnTo>
                <a:lnTo>
                  <a:pt x="770586" y="33756"/>
                </a:lnTo>
                <a:lnTo>
                  <a:pt x="774434" y="35855"/>
                </a:lnTo>
                <a:lnTo>
                  <a:pt x="776557" y="40054"/>
                </a:lnTo>
                <a:lnTo>
                  <a:pt x="777839" y="42573"/>
                </a:lnTo>
                <a:lnTo>
                  <a:pt x="778480" y="45889"/>
                </a:lnTo>
                <a:lnTo>
                  <a:pt x="778480" y="92514"/>
                </a:lnTo>
                <a:lnTo>
                  <a:pt x="790620" y="92514"/>
                </a:lnTo>
                <a:lnTo>
                  <a:pt x="790620" y="42447"/>
                </a:lnTo>
                <a:lnTo>
                  <a:pt x="789647" y="37219"/>
                </a:lnTo>
                <a:lnTo>
                  <a:pt x="787701" y="33567"/>
                </a:lnTo>
                <a:lnTo>
                  <a:pt x="784163" y="26891"/>
                </a:lnTo>
                <a:lnTo>
                  <a:pt x="777353" y="23553"/>
                </a:lnTo>
                <a:lnTo>
                  <a:pt x="762670" y="23553"/>
                </a:lnTo>
                <a:lnTo>
                  <a:pt x="758491" y="24414"/>
                </a:lnTo>
                <a:lnTo>
                  <a:pt x="754732" y="26136"/>
                </a:lnTo>
                <a:lnTo>
                  <a:pt x="750973" y="27857"/>
                </a:lnTo>
                <a:lnTo>
                  <a:pt x="747413" y="30691"/>
                </a:lnTo>
                <a:lnTo>
                  <a:pt x="744052" y="34637"/>
                </a:lnTo>
                <a:lnTo>
                  <a:pt x="744052" y="25065"/>
                </a:lnTo>
                <a:lnTo>
                  <a:pt x="732708" y="25065"/>
                </a:lnTo>
                <a:lnTo>
                  <a:pt x="732708" y="92514"/>
                </a:lnTo>
                <a:lnTo>
                  <a:pt x="744649" y="92514"/>
                </a:lnTo>
                <a:close/>
              </a:path>
              <a:path w="1155891" h="95096">
                <a:moveTo>
                  <a:pt x="942619" y="56596"/>
                </a:moveTo>
                <a:lnTo>
                  <a:pt x="941480" y="38857"/>
                </a:lnTo>
                <a:lnTo>
                  <a:pt x="937876" y="41208"/>
                </a:lnTo>
                <a:lnTo>
                  <a:pt x="932978" y="42384"/>
                </a:lnTo>
                <a:lnTo>
                  <a:pt x="896272" y="42384"/>
                </a:lnTo>
                <a:lnTo>
                  <a:pt x="896272" y="52838"/>
                </a:lnTo>
                <a:lnTo>
                  <a:pt x="931717" y="52838"/>
                </a:lnTo>
                <a:lnTo>
                  <a:pt x="935676" y="53405"/>
                </a:lnTo>
                <a:lnTo>
                  <a:pt x="938196" y="54538"/>
                </a:lnTo>
                <a:lnTo>
                  <a:pt x="942619" y="56596"/>
                </a:lnTo>
                <a:close/>
              </a:path>
              <a:path w="1155891" h="95096">
                <a:moveTo>
                  <a:pt x="958142" y="59115"/>
                </a:moveTo>
                <a:lnTo>
                  <a:pt x="957069" y="55231"/>
                </a:lnTo>
                <a:lnTo>
                  <a:pt x="955145" y="52838"/>
                </a:lnTo>
                <a:lnTo>
                  <a:pt x="953222" y="50445"/>
                </a:lnTo>
                <a:lnTo>
                  <a:pt x="950358" y="48514"/>
                </a:lnTo>
                <a:lnTo>
                  <a:pt x="946555" y="47044"/>
                </a:lnTo>
                <a:lnTo>
                  <a:pt x="950889" y="44903"/>
                </a:lnTo>
                <a:lnTo>
                  <a:pt x="954261" y="42069"/>
                </a:lnTo>
                <a:lnTo>
                  <a:pt x="956671" y="38542"/>
                </a:lnTo>
                <a:lnTo>
                  <a:pt x="959081" y="35015"/>
                </a:lnTo>
                <a:lnTo>
                  <a:pt x="960287" y="30481"/>
                </a:lnTo>
                <a:lnTo>
                  <a:pt x="960283" y="24436"/>
                </a:lnTo>
                <a:lnTo>
                  <a:pt x="956744" y="11336"/>
                </a:lnTo>
                <a:lnTo>
                  <a:pt x="946555" y="3086"/>
                </a:lnTo>
                <a:lnTo>
                  <a:pt x="941734" y="1028"/>
                </a:lnTo>
                <a:lnTo>
                  <a:pt x="935609" y="0"/>
                </a:lnTo>
                <a:lnTo>
                  <a:pt x="883071" y="0"/>
                </a:lnTo>
                <a:lnTo>
                  <a:pt x="883071" y="92514"/>
                </a:lnTo>
                <a:lnTo>
                  <a:pt x="896272" y="92514"/>
                </a:lnTo>
                <a:lnTo>
                  <a:pt x="896272" y="10769"/>
                </a:lnTo>
                <a:lnTo>
                  <a:pt x="933022" y="10769"/>
                </a:lnTo>
                <a:lnTo>
                  <a:pt x="936627" y="11399"/>
                </a:lnTo>
                <a:lnTo>
                  <a:pt x="939324" y="12658"/>
                </a:lnTo>
                <a:lnTo>
                  <a:pt x="944366" y="15051"/>
                </a:lnTo>
                <a:lnTo>
                  <a:pt x="946887" y="19544"/>
                </a:lnTo>
                <a:lnTo>
                  <a:pt x="946887" y="32265"/>
                </a:lnTo>
                <a:lnTo>
                  <a:pt x="945084" y="36506"/>
                </a:lnTo>
                <a:lnTo>
                  <a:pt x="941480" y="38857"/>
                </a:lnTo>
                <a:lnTo>
                  <a:pt x="942619" y="56596"/>
                </a:lnTo>
                <a:lnTo>
                  <a:pt x="944985" y="60647"/>
                </a:lnTo>
                <a:lnTo>
                  <a:pt x="945294" y="66693"/>
                </a:lnTo>
                <a:lnTo>
                  <a:pt x="946090" y="82123"/>
                </a:lnTo>
                <a:lnTo>
                  <a:pt x="946267" y="85734"/>
                </a:lnTo>
                <a:lnTo>
                  <a:pt x="946489" y="88169"/>
                </a:lnTo>
                <a:lnTo>
                  <a:pt x="946754" y="89428"/>
                </a:lnTo>
                <a:lnTo>
                  <a:pt x="947815" y="92514"/>
                </a:lnTo>
                <a:lnTo>
                  <a:pt x="964001" y="92514"/>
                </a:lnTo>
                <a:lnTo>
                  <a:pt x="964001" y="90436"/>
                </a:lnTo>
                <a:lnTo>
                  <a:pt x="960552" y="87707"/>
                </a:lnTo>
                <a:lnTo>
                  <a:pt x="959756" y="84768"/>
                </a:lnTo>
                <a:lnTo>
                  <a:pt x="959269" y="83047"/>
                </a:lnTo>
                <a:lnTo>
                  <a:pt x="958960" y="80422"/>
                </a:lnTo>
                <a:lnTo>
                  <a:pt x="958827" y="76896"/>
                </a:lnTo>
                <a:lnTo>
                  <a:pt x="958363" y="64489"/>
                </a:lnTo>
                <a:lnTo>
                  <a:pt x="958142" y="59115"/>
                </a:lnTo>
                <a:close/>
              </a:path>
              <a:path w="1155891" h="95096">
                <a:moveTo>
                  <a:pt x="980519" y="63712"/>
                </a:moveTo>
                <a:lnTo>
                  <a:pt x="978463" y="68562"/>
                </a:lnTo>
                <a:lnTo>
                  <a:pt x="978463" y="80527"/>
                </a:lnTo>
                <a:lnTo>
                  <a:pt x="980552" y="85282"/>
                </a:lnTo>
                <a:lnTo>
                  <a:pt x="984732" y="89082"/>
                </a:lnTo>
                <a:lnTo>
                  <a:pt x="988911" y="92882"/>
                </a:lnTo>
                <a:lnTo>
                  <a:pt x="994295" y="94781"/>
                </a:lnTo>
                <a:lnTo>
                  <a:pt x="992194" y="80422"/>
                </a:lnTo>
                <a:lnTo>
                  <a:pt x="990934" y="77840"/>
                </a:lnTo>
                <a:lnTo>
                  <a:pt x="990934" y="70241"/>
                </a:lnTo>
                <a:lnTo>
                  <a:pt x="992769" y="67092"/>
                </a:lnTo>
                <a:lnTo>
                  <a:pt x="996440" y="65119"/>
                </a:lnTo>
                <a:lnTo>
                  <a:pt x="998607" y="63943"/>
                </a:lnTo>
                <a:lnTo>
                  <a:pt x="1001857" y="63082"/>
                </a:lnTo>
                <a:lnTo>
                  <a:pt x="1006191" y="62537"/>
                </a:lnTo>
                <a:lnTo>
                  <a:pt x="1013422" y="61655"/>
                </a:lnTo>
                <a:lnTo>
                  <a:pt x="1017889" y="60983"/>
                </a:lnTo>
                <a:lnTo>
                  <a:pt x="1020188" y="60395"/>
                </a:lnTo>
                <a:lnTo>
                  <a:pt x="1022488" y="59808"/>
                </a:lnTo>
                <a:lnTo>
                  <a:pt x="1025827" y="58191"/>
                </a:lnTo>
                <a:lnTo>
                  <a:pt x="1025827" y="74292"/>
                </a:lnTo>
                <a:lnTo>
                  <a:pt x="1022510" y="79310"/>
                </a:lnTo>
                <a:lnTo>
                  <a:pt x="1015943" y="91443"/>
                </a:lnTo>
                <a:lnTo>
                  <a:pt x="1020498" y="89218"/>
                </a:lnTo>
                <a:lnTo>
                  <a:pt x="1023992" y="86594"/>
                </a:lnTo>
                <a:lnTo>
                  <a:pt x="1026424" y="83571"/>
                </a:lnTo>
                <a:lnTo>
                  <a:pt x="1026822" y="86258"/>
                </a:lnTo>
                <a:lnTo>
                  <a:pt x="1028480" y="89806"/>
                </a:lnTo>
                <a:lnTo>
                  <a:pt x="1030338" y="92577"/>
                </a:lnTo>
                <a:lnTo>
                  <a:pt x="1033323" y="93963"/>
                </a:lnTo>
                <a:lnTo>
                  <a:pt x="1039116" y="93963"/>
                </a:lnTo>
                <a:lnTo>
                  <a:pt x="1042389" y="93648"/>
                </a:lnTo>
                <a:lnTo>
                  <a:pt x="1045662" y="92829"/>
                </a:lnTo>
                <a:lnTo>
                  <a:pt x="1045662" y="84453"/>
                </a:lnTo>
                <a:lnTo>
                  <a:pt x="1044202" y="84673"/>
                </a:lnTo>
                <a:lnTo>
                  <a:pt x="1041748" y="84831"/>
                </a:lnTo>
                <a:lnTo>
                  <a:pt x="1038530" y="83760"/>
                </a:lnTo>
                <a:lnTo>
                  <a:pt x="1037768" y="80926"/>
                </a:lnTo>
                <a:lnTo>
                  <a:pt x="1037768" y="35687"/>
                </a:lnTo>
                <a:lnTo>
                  <a:pt x="1035180" y="30985"/>
                </a:lnTo>
                <a:lnTo>
                  <a:pt x="1030006" y="27962"/>
                </a:lnTo>
                <a:lnTo>
                  <a:pt x="1024788" y="24939"/>
                </a:lnTo>
                <a:lnTo>
                  <a:pt x="1017999" y="23427"/>
                </a:lnTo>
                <a:lnTo>
                  <a:pt x="1002432" y="23427"/>
                </a:lnTo>
                <a:lnTo>
                  <a:pt x="996097" y="25054"/>
                </a:lnTo>
                <a:lnTo>
                  <a:pt x="990635" y="28308"/>
                </a:lnTo>
                <a:lnTo>
                  <a:pt x="985174" y="31562"/>
                </a:lnTo>
                <a:lnTo>
                  <a:pt x="982332" y="37345"/>
                </a:lnTo>
                <a:lnTo>
                  <a:pt x="982111" y="45659"/>
                </a:lnTo>
                <a:lnTo>
                  <a:pt x="993256" y="45659"/>
                </a:lnTo>
                <a:lnTo>
                  <a:pt x="993698" y="42174"/>
                </a:lnTo>
                <a:lnTo>
                  <a:pt x="994649" y="39550"/>
                </a:lnTo>
                <a:lnTo>
                  <a:pt x="996108" y="37786"/>
                </a:lnTo>
                <a:lnTo>
                  <a:pt x="998717" y="34595"/>
                </a:lnTo>
                <a:lnTo>
                  <a:pt x="1003140" y="33000"/>
                </a:lnTo>
                <a:lnTo>
                  <a:pt x="1014771" y="33000"/>
                </a:lnTo>
                <a:lnTo>
                  <a:pt x="1018917" y="33871"/>
                </a:lnTo>
                <a:lnTo>
                  <a:pt x="1021814" y="35614"/>
                </a:lnTo>
                <a:lnTo>
                  <a:pt x="1024710" y="37356"/>
                </a:lnTo>
                <a:lnTo>
                  <a:pt x="1026159" y="40158"/>
                </a:lnTo>
                <a:lnTo>
                  <a:pt x="1026159" y="45911"/>
                </a:lnTo>
                <a:lnTo>
                  <a:pt x="1025363" y="48367"/>
                </a:lnTo>
                <a:lnTo>
                  <a:pt x="1022599" y="51306"/>
                </a:lnTo>
                <a:lnTo>
                  <a:pt x="1019857" y="51641"/>
                </a:lnTo>
                <a:lnTo>
                  <a:pt x="1000818" y="53909"/>
                </a:lnTo>
                <a:lnTo>
                  <a:pt x="994140" y="54707"/>
                </a:lnTo>
                <a:lnTo>
                  <a:pt x="988745" y="56827"/>
                </a:lnTo>
                <a:lnTo>
                  <a:pt x="984632" y="60270"/>
                </a:lnTo>
                <a:lnTo>
                  <a:pt x="980519" y="63712"/>
                </a:lnTo>
                <a:close/>
              </a:path>
              <a:path w="1155891" h="95096">
                <a:moveTo>
                  <a:pt x="1022510" y="79310"/>
                </a:moveTo>
                <a:lnTo>
                  <a:pt x="1015877" y="82375"/>
                </a:lnTo>
                <a:lnTo>
                  <a:pt x="1011941" y="84222"/>
                </a:lnTo>
                <a:lnTo>
                  <a:pt x="1007872" y="85146"/>
                </a:lnTo>
                <a:lnTo>
                  <a:pt x="1000221" y="85146"/>
                </a:lnTo>
                <a:lnTo>
                  <a:pt x="997236" y="84201"/>
                </a:lnTo>
                <a:lnTo>
                  <a:pt x="994715" y="82312"/>
                </a:lnTo>
                <a:lnTo>
                  <a:pt x="992194" y="80422"/>
                </a:lnTo>
                <a:lnTo>
                  <a:pt x="994295" y="94781"/>
                </a:lnTo>
                <a:lnTo>
                  <a:pt x="1006368" y="94781"/>
                </a:lnTo>
                <a:lnTo>
                  <a:pt x="1011388" y="93669"/>
                </a:lnTo>
                <a:lnTo>
                  <a:pt x="1015943" y="91443"/>
                </a:lnTo>
                <a:lnTo>
                  <a:pt x="1022510" y="79310"/>
                </a:lnTo>
                <a:close/>
              </a:path>
              <a:path w="1155891" h="95096">
                <a:moveTo>
                  <a:pt x="1110595" y="26267"/>
                </a:moveTo>
                <a:lnTo>
                  <a:pt x="1100301" y="33693"/>
                </a:lnTo>
                <a:lnTo>
                  <a:pt x="1104148" y="53405"/>
                </a:lnTo>
                <a:lnTo>
                  <a:pt x="1104369" y="47611"/>
                </a:lnTo>
                <a:lnTo>
                  <a:pt x="1106337" y="42835"/>
                </a:lnTo>
                <a:lnTo>
                  <a:pt x="1110052" y="39078"/>
                </a:lnTo>
                <a:lnTo>
                  <a:pt x="1113767" y="35320"/>
                </a:lnTo>
                <a:lnTo>
                  <a:pt x="1123548" y="23565"/>
                </a:lnTo>
                <a:lnTo>
                  <a:pt x="1110595" y="26267"/>
                </a:lnTo>
                <a:close/>
              </a:path>
              <a:path w="1155891" h="95096">
                <a:moveTo>
                  <a:pt x="1155891" y="62411"/>
                </a:moveTo>
                <a:lnTo>
                  <a:pt x="1155891" y="55609"/>
                </a:lnTo>
                <a:lnTo>
                  <a:pt x="1155537" y="50655"/>
                </a:lnTo>
                <a:lnTo>
                  <a:pt x="1154829" y="47548"/>
                </a:lnTo>
                <a:lnTo>
                  <a:pt x="1154033" y="43014"/>
                </a:lnTo>
                <a:lnTo>
                  <a:pt x="1152441" y="39046"/>
                </a:lnTo>
                <a:lnTo>
                  <a:pt x="1150053" y="35645"/>
                </a:lnTo>
                <a:lnTo>
                  <a:pt x="1147577" y="32076"/>
                </a:lnTo>
                <a:lnTo>
                  <a:pt x="1143972" y="29169"/>
                </a:lnTo>
                <a:lnTo>
                  <a:pt x="1139240" y="26923"/>
                </a:lnTo>
                <a:lnTo>
                  <a:pt x="1134508" y="24676"/>
                </a:lnTo>
                <a:lnTo>
                  <a:pt x="1129621" y="23553"/>
                </a:lnTo>
                <a:lnTo>
                  <a:pt x="1123548" y="23565"/>
                </a:lnTo>
                <a:lnTo>
                  <a:pt x="1113767" y="35320"/>
                </a:lnTo>
                <a:lnTo>
                  <a:pt x="1118366" y="33441"/>
                </a:lnTo>
                <a:lnTo>
                  <a:pt x="1131501" y="33441"/>
                </a:lnTo>
                <a:lnTo>
                  <a:pt x="1136963" y="36170"/>
                </a:lnTo>
                <a:lnTo>
                  <a:pt x="1140235" y="41628"/>
                </a:lnTo>
                <a:lnTo>
                  <a:pt x="1142004" y="44567"/>
                </a:lnTo>
                <a:lnTo>
                  <a:pt x="1143132" y="48493"/>
                </a:lnTo>
                <a:lnTo>
                  <a:pt x="1143618" y="53405"/>
                </a:lnTo>
                <a:lnTo>
                  <a:pt x="1104148" y="53405"/>
                </a:lnTo>
                <a:lnTo>
                  <a:pt x="1100301" y="33693"/>
                </a:lnTo>
                <a:lnTo>
                  <a:pt x="1098670" y="35611"/>
                </a:lnTo>
                <a:lnTo>
                  <a:pt x="1092928" y="46587"/>
                </a:lnTo>
                <a:lnTo>
                  <a:pt x="1091014" y="60081"/>
                </a:lnTo>
                <a:lnTo>
                  <a:pt x="1091057" y="62309"/>
                </a:lnTo>
                <a:lnTo>
                  <a:pt x="1093646" y="75618"/>
                </a:lnTo>
                <a:lnTo>
                  <a:pt x="1100234" y="85744"/>
                </a:lnTo>
                <a:lnTo>
                  <a:pt x="1106382" y="91853"/>
                </a:lnTo>
                <a:lnTo>
                  <a:pt x="1113878" y="94907"/>
                </a:lnTo>
                <a:lnTo>
                  <a:pt x="1126349" y="94907"/>
                </a:lnTo>
                <a:lnTo>
                  <a:pt x="1129599" y="94571"/>
                </a:lnTo>
                <a:lnTo>
                  <a:pt x="1132474" y="93900"/>
                </a:lnTo>
                <a:lnTo>
                  <a:pt x="1137825" y="92724"/>
                </a:lnTo>
                <a:lnTo>
                  <a:pt x="1142314" y="90457"/>
                </a:lnTo>
                <a:lnTo>
                  <a:pt x="1145940" y="87098"/>
                </a:lnTo>
                <a:lnTo>
                  <a:pt x="1148107" y="85167"/>
                </a:lnTo>
                <a:lnTo>
                  <a:pt x="1150064" y="82679"/>
                </a:lnTo>
                <a:lnTo>
                  <a:pt x="1151811" y="79635"/>
                </a:lnTo>
                <a:lnTo>
                  <a:pt x="1153558" y="76591"/>
                </a:lnTo>
                <a:lnTo>
                  <a:pt x="1154586" y="73830"/>
                </a:lnTo>
                <a:lnTo>
                  <a:pt x="1154896" y="71354"/>
                </a:lnTo>
                <a:lnTo>
                  <a:pt x="1143154" y="71354"/>
                </a:lnTo>
                <a:lnTo>
                  <a:pt x="1142270" y="74334"/>
                </a:lnTo>
                <a:lnTo>
                  <a:pt x="1140766" y="76959"/>
                </a:lnTo>
                <a:lnTo>
                  <a:pt x="1138643" y="79226"/>
                </a:lnTo>
                <a:lnTo>
                  <a:pt x="1134928" y="83130"/>
                </a:lnTo>
                <a:lnTo>
                  <a:pt x="1129953" y="85083"/>
                </a:lnTo>
                <a:lnTo>
                  <a:pt x="1117040" y="85083"/>
                </a:lnTo>
                <a:lnTo>
                  <a:pt x="1112109" y="83015"/>
                </a:lnTo>
                <a:lnTo>
                  <a:pt x="1108925" y="78879"/>
                </a:lnTo>
                <a:lnTo>
                  <a:pt x="1105740" y="74744"/>
                </a:lnTo>
                <a:lnTo>
                  <a:pt x="1104038" y="69254"/>
                </a:lnTo>
                <a:lnTo>
                  <a:pt x="1103816" y="62411"/>
                </a:lnTo>
                <a:lnTo>
                  <a:pt x="1155891" y="62411"/>
                </a:lnTo>
                <a:close/>
              </a:path>
              <a:path w="1155891" h="95096">
                <a:moveTo>
                  <a:pt x="1077746" y="93585"/>
                </a:moveTo>
                <a:lnTo>
                  <a:pt x="1081074" y="93501"/>
                </a:lnTo>
                <a:lnTo>
                  <a:pt x="1084037" y="93165"/>
                </a:lnTo>
                <a:lnTo>
                  <a:pt x="1086834" y="92514"/>
                </a:lnTo>
                <a:lnTo>
                  <a:pt x="1086834" y="83571"/>
                </a:lnTo>
                <a:lnTo>
                  <a:pt x="1083230" y="83760"/>
                </a:lnTo>
                <a:lnTo>
                  <a:pt x="1080488" y="83760"/>
                </a:lnTo>
                <a:lnTo>
                  <a:pt x="1078012" y="83068"/>
                </a:lnTo>
                <a:lnTo>
                  <a:pt x="1075491" y="80695"/>
                </a:lnTo>
                <a:lnTo>
                  <a:pt x="1075491" y="34323"/>
                </a:lnTo>
                <a:lnTo>
                  <a:pt x="1086834" y="34323"/>
                </a:lnTo>
                <a:lnTo>
                  <a:pt x="1086834" y="25065"/>
                </a:lnTo>
                <a:lnTo>
                  <a:pt x="1075491" y="25065"/>
                </a:lnTo>
                <a:lnTo>
                  <a:pt x="1075491" y="6235"/>
                </a:lnTo>
                <a:lnTo>
                  <a:pt x="1063418" y="6235"/>
                </a:lnTo>
                <a:lnTo>
                  <a:pt x="1063418" y="25065"/>
                </a:lnTo>
                <a:lnTo>
                  <a:pt x="1053799" y="25065"/>
                </a:lnTo>
                <a:lnTo>
                  <a:pt x="1053799" y="34323"/>
                </a:lnTo>
                <a:lnTo>
                  <a:pt x="1063418" y="34323"/>
                </a:lnTo>
                <a:lnTo>
                  <a:pt x="1063418" y="83298"/>
                </a:lnTo>
                <a:lnTo>
                  <a:pt x="1064413" y="86815"/>
                </a:lnTo>
                <a:lnTo>
                  <a:pt x="1066403" y="89522"/>
                </a:lnTo>
                <a:lnTo>
                  <a:pt x="1068393" y="92231"/>
                </a:lnTo>
                <a:lnTo>
                  <a:pt x="1072174" y="93585"/>
                </a:lnTo>
                <a:lnTo>
                  <a:pt x="1077746" y="93585"/>
                </a:lnTo>
                <a:close/>
              </a:path>
              <a:path w="1155891" h="95096">
                <a:moveTo>
                  <a:pt x="828675" y="93585"/>
                </a:moveTo>
                <a:lnTo>
                  <a:pt x="832003" y="93501"/>
                </a:lnTo>
                <a:lnTo>
                  <a:pt x="834966" y="93165"/>
                </a:lnTo>
                <a:lnTo>
                  <a:pt x="837763" y="92514"/>
                </a:lnTo>
                <a:lnTo>
                  <a:pt x="837763" y="83571"/>
                </a:lnTo>
                <a:lnTo>
                  <a:pt x="834159" y="83760"/>
                </a:lnTo>
                <a:lnTo>
                  <a:pt x="831417" y="83760"/>
                </a:lnTo>
                <a:lnTo>
                  <a:pt x="828940" y="83068"/>
                </a:lnTo>
                <a:lnTo>
                  <a:pt x="826419" y="80695"/>
                </a:lnTo>
                <a:lnTo>
                  <a:pt x="826419" y="34323"/>
                </a:lnTo>
                <a:lnTo>
                  <a:pt x="837763" y="34323"/>
                </a:lnTo>
                <a:lnTo>
                  <a:pt x="837763" y="25065"/>
                </a:lnTo>
                <a:lnTo>
                  <a:pt x="826419" y="25065"/>
                </a:lnTo>
                <a:lnTo>
                  <a:pt x="826419" y="6235"/>
                </a:lnTo>
                <a:lnTo>
                  <a:pt x="814346" y="6235"/>
                </a:lnTo>
                <a:lnTo>
                  <a:pt x="814346" y="25065"/>
                </a:lnTo>
                <a:lnTo>
                  <a:pt x="804728" y="25065"/>
                </a:lnTo>
                <a:lnTo>
                  <a:pt x="804728" y="34323"/>
                </a:lnTo>
                <a:lnTo>
                  <a:pt x="814346" y="34323"/>
                </a:lnTo>
                <a:lnTo>
                  <a:pt x="814346" y="83298"/>
                </a:lnTo>
                <a:lnTo>
                  <a:pt x="815341" y="86815"/>
                </a:lnTo>
                <a:lnTo>
                  <a:pt x="817331" y="89522"/>
                </a:lnTo>
                <a:lnTo>
                  <a:pt x="819322" y="92231"/>
                </a:lnTo>
                <a:lnTo>
                  <a:pt x="823103" y="93585"/>
                </a:lnTo>
                <a:lnTo>
                  <a:pt x="828675" y="93585"/>
                </a:lnTo>
                <a:close/>
              </a:path>
              <a:path w="1155891" h="95096">
                <a:moveTo>
                  <a:pt x="552052" y="25065"/>
                </a:moveTo>
                <a:lnTo>
                  <a:pt x="540244" y="25065"/>
                </a:lnTo>
                <a:lnTo>
                  <a:pt x="540244" y="92514"/>
                </a:lnTo>
                <a:lnTo>
                  <a:pt x="552184" y="92514"/>
                </a:lnTo>
                <a:lnTo>
                  <a:pt x="552184" y="48052"/>
                </a:lnTo>
                <a:lnTo>
                  <a:pt x="554031" y="42048"/>
                </a:lnTo>
                <a:lnTo>
                  <a:pt x="557724" y="38731"/>
                </a:lnTo>
                <a:lnTo>
                  <a:pt x="561416" y="35414"/>
                </a:lnTo>
                <a:lnTo>
                  <a:pt x="565518" y="33756"/>
                </a:lnTo>
                <a:lnTo>
                  <a:pt x="574982" y="33756"/>
                </a:lnTo>
                <a:lnTo>
                  <a:pt x="578365" y="35330"/>
                </a:lnTo>
                <a:lnTo>
                  <a:pt x="580178" y="38479"/>
                </a:lnTo>
                <a:lnTo>
                  <a:pt x="581328" y="40578"/>
                </a:lnTo>
                <a:lnTo>
                  <a:pt x="581903" y="43916"/>
                </a:lnTo>
                <a:lnTo>
                  <a:pt x="581903" y="92514"/>
                </a:lnTo>
                <a:lnTo>
                  <a:pt x="594043" y="92514"/>
                </a:lnTo>
                <a:lnTo>
                  <a:pt x="594043" y="46309"/>
                </a:lnTo>
                <a:lnTo>
                  <a:pt x="595734" y="41334"/>
                </a:lnTo>
                <a:lnTo>
                  <a:pt x="599118" y="38353"/>
                </a:lnTo>
                <a:lnTo>
                  <a:pt x="602501" y="35372"/>
                </a:lnTo>
                <a:lnTo>
                  <a:pt x="606536" y="33882"/>
                </a:lnTo>
                <a:lnTo>
                  <a:pt x="614629" y="33882"/>
                </a:lnTo>
                <a:lnTo>
                  <a:pt x="617515" y="34721"/>
                </a:lnTo>
                <a:lnTo>
                  <a:pt x="619881" y="36401"/>
                </a:lnTo>
                <a:lnTo>
                  <a:pt x="622247" y="38080"/>
                </a:lnTo>
                <a:lnTo>
                  <a:pt x="623430" y="41166"/>
                </a:lnTo>
                <a:lnTo>
                  <a:pt x="623430" y="92514"/>
                </a:lnTo>
                <a:lnTo>
                  <a:pt x="635835" y="92514"/>
                </a:lnTo>
                <a:lnTo>
                  <a:pt x="635835" y="41649"/>
                </a:lnTo>
                <a:lnTo>
                  <a:pt x="634906" y="36905"/>
                </a:lnTo>
                <a:lnTo>
                  <a:pt x="633049" y="33378"/>
                </a:lnTo>
                <a:lnTo>
                  <a:pt x="629599" y="26828"/>
                </a:lnTo>
                <a:lnTo>
                  <a:pt x="623098" y="23553"/>
                </a:lnTo>
                <a:lnTo>
                  <a:pt x="609079" y="23553"/>
                </a:lnTo>
                <a:lnTo>
                  <a:pt x="605055" y="24424"/>
                </a:lnTo>
                <a:lnTo>
                  <a:pt x="601472" y="26167"/>
                </a:lnTo>
                <a:lnTo>
                  <a:pt x="597890" y="27909"/>
                </a:lnTo>
                <a:lnTo>
                  <a:pt x="594772" y="30586"/>
                </a:lnTo>
                <a:lnTo>
                  <a:pt x="592119" y="34197"/>
                </a:lnTo>
                <a:lnTo>
                  <a:pt x="590527" y="31257"/>
                </a:lnTo>
                <a:lnTo>
                  <a:pt x="588758" y="29032"/>
                </a:lnTo>
                <a:lnTo>
                  <a:pt x="586812" y="27521"/>
                </a:lnTo>
                <a:lnTo>
                  <a:pt x="583363" y="24876"/>
                </a:lnTo>
                <a:lnTo>
                  <a:pt x="578807" y="23553"/>
                </a:lnTo>
                <a:lnTo>
                  <a:pt x="568149" y="23553"/>
                </a:lnTo>
                <a:lnTo>
                  <a:pt x="563683" y="24834"/>
                </a:lnTo>
                <a:lnTo>
                  <a:pt x="559747" y="27395"/>
                </a:lnTo>
                <a:lnTo>
                  <a:pt x="557447" y="28907"/>
                </a:lnTo>
                <a:lnTo>
                  <a:pt x="554882" y="31320"/>
                </a:lnTo>
                <a:lnTo>
                  <a:pt x="552052" y="34637"/>
                </a:lnTo>
                <a:lnTo>
                  <a:pt x="552052" y="25065"/>
                </a:lnTo>
                <a:close/>
              </a:path>
              <a:path w="1155891" h="95096">
                <a:moveTo>
                  <a:pt x="522996" y="93585"/>
                </a:moveTo>
                <a:lnTo>
                  <a:pt x="526324" y="93501"/>
                </a:lnTo>
                <a:lnTo>
                  <a:pt x="529287" y="93165"/>
                </a:lnTo>
                <a:lnTo>
                  <a:pt x="532084" y="92514"/>
                </a:lnTo>
                <a:lnTo>
                  <a:pt x="532084" y="83571"/>
                </a:lnTo>
                <a:lnTo>
                  <a:pt x="528480" y="83760"/>
                </a:lnTo>
                <a:lnTo>
                  <a:pt x="525738" y="83760"/>
                </a:lnTo>
                <a:lnTo>
                  <a:pt x="523262" y="83067"/>
                </a:lnTo>
                <a:lnTo>
                  <a:pt x="520741" y="80695"/>
                </a:lnTo>
                <a:lnTo>
                  <a:pt x="520741" y="34323"/>
                </a:lnTo>
                <a:lnTo>
                  <a:pt x="532084" y="34323"/>
                </a:lnTo>
                <a:lnTo>
                  <a:pt x="532084" y="25065"/>
                </a:lnTo>
                <a:lnTo>
                  <a:pt x="520741" y="25065"/>
                </a:lnTo>
                <a:lnTo>
                  <a:pt x="520741" y="6235"/>
                </a:lnTo>
                <a:lnTo>
                  <a:pt x="508668" y="6234"/>
                </a:lnTo>
                <a:lnTo>
                  <a:pt x="508668" y="25065"/>
                </a:lnTo>
                <a:lnTo>
                  <a:pt x="499049" y="25065"/>
                </a:lnTo>
                <a:lnTo>
                  <a:pt x="499049" y="34323"/>
                </a:lnTo>
                <a:lnTo>
                  <a:pt x="508668" y="34323"/>
                </a:lnTo>
                <a:lnTo>
                  <a:pt x="508668" y="83298"/>
                </a:lnTo>
                <a:lnTo>
                  <a:pt x="509663" y="86814"/>
                </a:lnTo>
                <a:lnTo>
                  <a:pt x="511653" y="89522"/>
                </a:lnTo>
                <a:lnTo>
                  <a:pt x="513643" y="92231"/>
                </a:lnTo>
                <a:lnTo>
                  <a:pt x="517424" y="93585"/>
                </a:lnTo>
                <a:lnTo>
                  <a:pt x="522996" y="93585"/>
                </a:lnTo>
                <a:close/>
              </a:path>
              <a:path w="1155891" h="95096">
                <a:moveTo>
                  <a:pt x="59548" y="56596"/>
                </a:moveTo>
                <a:lnTo>
                  <a:pt x="58409" y="38857"/>
                </a:lnTo>
                <a:lnTo>
                  <a:pt x="54804" y="41208"/>
                </a:lnTo>
                <a:lnTo>
                  <a:pt x="49907" y="42384"/>
                </a:lnTo>
                <a:lnTo>
                  <a:pt x="13200" y="42384"/>
                </a:lnTo>
                <a:lnTo>
                  <a:pt x="13200" y="52838"/>
                </a:lnTo>
                <a:lnTo>
                  <a:pt x="48646" y="52838"/>
                </a:lnTo>
                <a:lnTo>
                  <a:pt x="52604" y="53405"/>
                </a:lnTo>
                <a:lnTo>
                  <a:pt x="55125" y="54538"/>
                </a:lnTo>
                <a:lnTo>
                  <a:pt x="59548" y="56596"/>
                </a:lnTo>
                <a:close/>
              </a:path>
              <a:path w="1155891" h="95096">
                <a:moveTo>
                  <a:pt x="75070" y="59115"/>
                </a:moveTo>
                <a:lnTo>
                  <a:pt x="73998" y="55231"/>
                </a:lnTo>
                <a:lnTo>
                  <a:pt x="72074" y="52838"/>
                </a:lnTo>
                <a:lnTo>
                  <a:pt x="70150" y="50445"/>
                </a:lnTo>
                <a:lnTo>
                  <a:pt x="67287" y="48513"/>
                </a:lnTo>
                <a:lnTo>
                  <a:pt x="63484" y="47044"/>
                </a:lnTo>
                <a:lnTo>
                  <a:pt x="67818" y="44903"/>
                </a:lnTo>
                <a:lnTo>
                  <a:pt x="71190" y="42069"/>
                </a:lnTo>
                <a:lnTo>
                  <a:pt x="73600" y="38542"/>
                </a:lnTo>
                <a:lnTo>
                  <a:pt x="76010" y="35015"/>
                </a:lnTo>
                <a:lnTo>
                  <a:pt x="77215" y="30481"/>
                </a:lnTo>
                <a:lnTo>
                  <a:pt x="77212" y="24436"/>
                </a:lnTo>
                <a:lnTo>
                  <a:pt x="73673" y="11336"/>
                </a:lnTo>
                <a:lnTo>
                  <a:pt x="63484" y="3085"/>
                </a:lnTo>
                <a:lnTo>
                  <a:pt x="58663" y="1028"/>
                </a:lnTo>
                <a:lnTo>
                  <a:pt x="52538" y="0"/>
                </a:lnTo>
                <a:lnTo>
                  <a:pt x="0" y="0"/>
                </a:lnTo>
                <a:lnTo>
                  <a:pt x="0" y="92514"/>
                </a:lnTo>
                <a:lnTo>
                  <a:pt x="13200" y="92514"/>
                </a:lnTo>
                <a:lnTo>
                  <a:pt x="13200" y="10769"/>
                </a:lnTo>
                <a:lnTo>
                  <a:pt x="49951" y="10769"/>
                </a:lnTo>
                <a:lnTo>
                  <a:pt x="53555" y="11398"/>
                </a:lnTo>
                <a:lnTo>
                  <a:pt x="56253" y="12658"/>
                </a:lnTo>
                <a:lnTo>
                  <a:pt x="61294" y="15051"/>
                </a:lnTo>
                <a:lnTo>
                  <a:pt x="63815" y="19544"/>
                </a:lnTo>
                <a:lnTo>
                  <a:pt x="63815" y="32265"/>
                </a:lnTo>
                <a:lnTo>
                  <a:pt x="62013" y="36506"/>
                </a:lnTo>
                <a:lnTo>
                  <a:pt x="58409" y="38857"/>
                </a:lnTo>
                <a:lnTo>
                  <a:pt x="59548" y="56596"/>
                </a:lnTo>
                <a:lnTo>
                  <a:pt x="61914" y="60647"/>
                </a:lnTo>
                <a:lnTo>
                  <a:pt x="62223" y="66693"/>
                </a:lnTo>
                <a:lnTo>
                  <a:pt x="63019" y="82123"/>
                </a:lnTo>
                <a:lnTo>
                  <a:pt x="63196" y="85733"/>
                </a:lnTo>
                <a:lnTo>
                  <a:pt x="63417" y="88168"/>
                </a:lnTo>
                <a:lnTo>
                  <a:pt x="63683" y="89428"/>
                </a:lnTo>
                <a:lnTo>
                  <a:pt x="64744" y="92514"/>
                </a:lnTo>
                <a:lnTo>
                  <a:pt x="80930" y="92514"/>
                </a:lnTo>
                <a:lnTo>
                  <a:pt x="80930" y="90436"/>
                </a:lnTo>
                <a:lnTo>
                  <a:pt x="77481" y="87706"/>
                </a:lnTo>
                <a:lnTo>
                  <a:pt x="76684" y="84768"/>
                </a:lnTo>
                <a:lnTo>
                  <a:pt x="76198" y="83046"/>
                </a:lnTo>
                <a:lnTo>
                  <a:pt x="75888" y="80422"/>
                </a:lnTo>
                <a:lnTo>
                  <a:pt x="75756" y="76896"/>
                </a:lnTo>
                <a:lnTo>
                  <a:pt x="75291" y="64489"/>
                </a:lnTo>
                <a:lnTo>
                  <a:pt x="75070" y="59115"/>
                </a:lnTo>
                <a:close/>
              </a:path>
              <a:path w="1155891" h="95096">
                <a:moveTo>
                  <a:pt x="114310" y="26267"/>
                </a:moveTo>
                <a:lnTo>
                  <a:pt x="104015" y="33693"/>
                </a:lnTo>
                <a:lnTo>
                  <a:pt x="107863" y="53405"/>
                </a:lnTo>
                <a:lnTo>
                  <a:pt x="108084" y="47611"/>
                </a:lnTo>
                <a:lnTo>
                  <a:pt x="110052" y="42835"/>
                </a:lnTo>
                <a:lnTo>
                  <a:pt x="113767" y="39077"/>
                </a:lnTo>
                <a:lnTo>
                  <a:pt x="117481" y="35320"/>
                </a:lnTo>
                <a:lnTo>
                  <a:pt x="127263" y="23565"/>
                </a:lnTo>
                <a:lnTo>
                  <a:pt x="114310" y="26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21311" y="3340585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15690" y="3337393"/>
            <a:ext cx="116692" cy="122445"/>
          </a:xfrm>
          <a:custGeom>
            <a:avLst/>
            <a:gdLst/>
            <a:ahLst/>
            <a:cxnLst/>
            <a:rect l="l" t="t" r="r" b="b"/>
            <a:pathLst>
              <a:path w="128361" h="138771">
                <a:moveTo>
                  <a:pt x="0" y="138771"/>
                </a:moveTo>
                <a:lnTo>
                  <a:pt x="23881" y="138771"/>
                </a:lnTo>
                <a:lnTo>
                  <a:pt x="64379" y="81713"/>
                </a:lnTo>
                <a:lnTo>
                  <a:pt x="103783" y="138771"/>
                </a:lnTo>
                <a:lnTo>
                  <a:pt x="128361" y="138771"/>
                </a:lnTo>
                <a:lnTo>
                  <a:pt x="76916" y="67638"/>
                </a:lnTo>
                <a:lnTo>
                  <a:pt x="125972" y="0"/>
                </a:lnTo>
                <a:lnTo>
                  <a:pt x="102390" y="0"/>
                </a:lnTo>
                <a:lnTo>
                  <a:pt x="65374" y="53090"/>
                </a:lnTo>
                <a:lnTo>
                  <a:pt x="28060" y="0"/>
                </a:lnTo>
                <a:lnTo>
                  <a:pt x="3283" y="0"/>
                </a:lnTo>
                <a:lnTo>
                  <a:pt x="52339" y="67638"/>
                </a:lnTo>
                <a:lnTo>
                  <a:pt x="0" y="138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82973" y="3359240"/>
            <a:ext cx="1183583" cy="83908"/>
          </a:xfrm>
          <a:custGeom>
            <a:avLst/>
            <a:gdLst/>
            <a:ahLst/>
            <a:cxnLst/>
            <a:rect l="l" t="t" r="r" b="b"/>
            <a:pathLst>
              <a:path w="1301941" h="95096">
                <a:moveTo>
                  <a:pt x="348399" y="92514"/>
                </a:moveTo>
                <a:lnTo>
                  <a:pt x="348399" y="52775"/>
                </a:lnTo>
                <a:lnTo>
                  <a:pt x="348697" y="49385"/>
                </a:lnTo>
                <a:lnTo>
                  <a:pt x="349294" y="47012"/>
                </a:lnTo>
                <a:lnTo>
                  <a:pt x="349891" y="44640"/>
                </a:lnTo>
                <a:lnTo>
                  <a:pt x="351185" y="42342"/>
                </a:lnTo>
                <a:lnTo>
                  <a:pt x="353175" y="40116"/>
                </a:lnTo>
                <a:lnTo>
                  <a:pt x="355652" y="37345"/>
                </a:lnTo>
                <a:lnTo>
                  <a:pt x="358526" y="35498"/>
                </a:lnTo>
                <a:lnTo>
                  <a:pt x="361799" y="34574"/>
                </a:lnTo>
                <a:lnTo>
                  <a:pt x="363612" y="34029"/>
                </a:lnTo>
                <a:lnTo>
                  <a:pt x="365934" y="33756"/>
                </a:lnTo>
                <a:lnTo>
                  <a:pt x="374336" y="33756"/>
                </a:lnTo>
                <a:lnTo>
                  <a:pt x="378184" y="35855"/>
                </a:lnTo>
                <a:lnTo>
                  <a:pt x="380307" y="40053"/>
                </a:lnTo>
                <a:lnTo>
                  <a:pt x="381589" y="42573"/>
                </a:lnTo>
                <a:lnTo>
                  <a:pt x="382230" y="45889"/>
                </a:lnTo>
                <a:lnTo>
                  <a:pt x="382230" y="92514"/>
                </a:lnTo>
                <a:lnTo>
                  <a:pt x="394370" y="92514"/>
                </a:lnTo>
                <a:lnTo>
                  <a:pt x="394370" y="42447"/>
                </a:lnTo>
                <a:lnTo>
                  <a:pt x="393397" y="37219"/>
                </a:lnTo>
                <a:lnTo>
                  <a:pt x="391451" y="33567"/>
                </a:lnTo>
                <a:lnTo>
                  <a:pt x="387913" y="26891"/>
                </a:lnTo>
                <a:lnTo>
                  <a:pt x="381103" y="23553"/>
                </a:lnTo>
                <a:lnTo>
                  <a:pt x="366420" y="23553"/>
                </a:lnTo>
                <a:lnTo>
                  <a:pt x="362241" y="24414"/>
                </a:lnTo>
                <a:lnTo>
                  <a:pt x="358482" y="26135"/>
                </a:lnTo>
                <a:lnTo>
                  <a:pt x="354723" y="27857"/>
                </a:lnTo>
                <a:lnTo>
                  <a:pt x="351163" y="30691"/>
                </a:lnTo>
                <a:lnTo>
                  <a:pt x="347802" y="34637"/>
                </a:lnTo>
                <a:lnTo>
                  <a:pt x="347802" y="25065"/>
                </a:lnTo>
                <a:lnTo>
                  <a:pt x="336458" y="25065"/>
                </a:lnTo>
                <a:lnTo>
                  <a:pt x="336458" y="92514"/>
                </a:lnTo>
                <a:lnTo>
                  <a:pt x="348399" y="92514"/>
                </a:lnTo>
                <a:close/>
              </a:path>
              <a:path w="1301941" h="95096">
                <a:moveTo>
                  <a:pt x="502675" y="84327"/>
                </a:moveTo>
                <a:lnTo>
                  <a:pt x="504263" y="82143"/>
                </a:lnTo>
                <a:lnTo>
                  <a:pt x="509341" y="70905"/>
                </a:lnTo>
                <a:lnTo>
                  <a:pt x="511034" y="57372"/>
                </a:lnTo>
                <a:lnTo>
                  <a:pt x="510989" y="55094"/>
                </a:lnTo>
                <a:lnTo>
                  <a:pt x="508325" y="41673"/>
                </a:lnTo>
                <a:lnTo>
                  <a:pt x="501548" y="31803"/>
                </a:lnTo>
                <a:lnTo>
                  <a:pt x="495224" y="26009"/>
                </a:lnTo>
                <a:lnTo>
                  <a:pt x="487484" y="23112"/>
                </a:lnTo>
                <a:lnTo>
                  <a:pt x="477167" y="23127"/>
                </a:lnTo>
                <a:lnTo>
                  <a:pt x="464101" y="25828"/>
                </a:lnTo>
                <a:lnTo>
                  <a:pt x="453918" y="33189"/>
                </a:lnTo>
                <a:lnTo>
                  <a:pt x="458760" y="46225"/>
                </a:lnTo>
                <a:lnTo>
                  <a:pt x="462077" y="40935"/>
                </a:lnTo>
                <a:lnTo>
                  <a:pt x="465394" y="35645"/>
                </a:lnTo>
                <a:lnTo>
                  <a:pt x="470701" y="33000"/>
                </a:lnTo>
                <a:lnTo>
                  <a:pt x="486224" y="33000"/>
                </a:lnTo>
                <a:lnTo>
                  <a:pt x="492017" y="36107"/>
                </a:lnTo>
                <a:lnTo>
                  <a:pt x="495378" y="42321"/>
                </a:lnTo>
                <a:lnTo>
                  <a:pt x="497501" y="46267"/>
                </a:lnTo>
                <a:lnTo>
                  <a:pt x="498562" y="51390"/>
                </a:lnTo>
                <a:lnTo>
                  <a:pt x="498562" y="64657"/>
                </a:lnTo>
                <a:lnTo>
                  <a:pt x="497092" y="70986"/>
                </a:lnTo>
                <a:lnTo>
                  <a:pt x="494151" y="76675"/>
                </a:lnTo>
                <a:lnTo>
                  <a:pt x="493211" y="91785"/>
                </a:lnTo>
                <a:lnTo>
                  <a:pt x="502675" y="84327"/>
                </a:lnTo>
                <a:close/>
              </a:path>
              <a:path w="1301941" h="95096">
                <a:moveTo>
                  <a:pt x="494151" y="76675"/>
                </a:moveTo>
                <a:lnTo>
                  <a:pt x="491210" y="82364"/>
                </a:lnTo>
                <a:lnTo>
                  <a:pt x="485781" y="85209"/>
                </a:lnTo>
                <a:lnTo>
                  <a:pt x="470657" y="85209"/>
                </a:lnTo>
                <a:lnTo>
                  <a:pt x="465394" y="82816"/>
                </a:lnTo>
                <a:lnTo>
                  <a:pt x="462077" y="78029"/>
                </a:lnTo>
                <a:lnTo>
                  <a:pt x="458760" y="73243"/>
                </a:lnTo>
                <a:lnTo>
                  <a:pt x="457102" y="67260"/>
                </a:lnTo>
                <a:lnTo>
                  <a:pt x="457102" y="52607"/>
                </a:lnTo>
                <a:lnTo>
                  <a:pt x="458760" y="46225"/>
                </a:lnTo>
                <a:lnTo>
                  <a:pt x="453918" y="33189"/>
                </a:lnTo>
                <a:lnTo>
                  <a:pt x="452016" y="35507"/>
                </a:lnTo>
                <a:lnTo>
                  <a:pt x="446626" y="46519"/>
                </a:lnTo>
                <a:lnTo>
                  <a:pt x="444830" y="60269"/>
                </a:lnTo>
                <a:lnTo>
                  <a:pt x="444851" y="61817"/>
                </a:lnTo>
                <a:lnTo>
                  <a:pt x="447203" y="75145"/>
                </a:lnTo>
                <a:lnTo>
                  <a:pt x="453454" y="85555"/>
                </a:lnTo>
                <a:lnTo>
                  <a:pt x="459203" y="91832"/>
                </a:lnTo>
                <a:lnTo>
                  <a:pt x="466964" y="94970"/>
                </a:lnTo>
                <a:lnTo>
                  <a:pt x="479962" y="94876"/>
                </a:lnTo>
                <a:lnTo>
                  <a:pt x="493211" y="91785"/>
                </a:lnTo>
                <a:lnTo>
                  <a:pt x="494151" y="76675"/>
                </a:lnTo>
                <a:close/>
              </a:path>
              <a:path w="1301941" h="95096">
                <a:moveTo>
                  <a:pt x="540863" y="92514"/>
                </a:moveTo>
                <a:lnTo>
                  <a:pt x="540863" y="52775"/>
                </a:lnTo>
                <a:lnTo>
                  <a:pt x="541161" y="49385"/>
                </a:lnTo>
                <a:lnTo>
                  <a:pt x="541759" y="47013"/>
                </a:lnTo>
                <a:lnTo>
                  <a:pt x="542356" y="44640"/>
                </a:lnTo>
                <a:lnTo>
                  <a:pt x="543649" y="42342"/>
                </a:lnTo>
                <a:lnTo>
                  <a:pt x="545639" y="40117"/>
                </a:lnTo>
                <a:lnTo>
                  <a:pt x="548116" y="37345"/>
                </a:lnTo>
                <a:lnTo>
                  <a:pt x="550990" y="35498"/>
                </a:lnTo>
                <a:lnTo>
                  <a:pt x="554263" y="34575"/>
                </a:lnTo>
                <a:lnTo>
                  <a:pt x="556076" y="34029"/>
                </a:lnTo>
                <a:lnTo>
                  <a:pt x="558398" y="33756"/>
                </a:lnTo>
                <a:lnTo>
                  <a:pt x="566801" y="33756"/>
                </a:lnTo>
                <a:lnTo>
                  <a:pt x="570648" y="35855"/>
                </a:lnTo>
                <a:lnTo>
                  <a:pt x="572771" y="40054"/>
                </a:lnTo>
                <a:lnTo>
                  <a:pt x="574053" y="42573"/>
                </a:lnTo>
                <a:lnTo>
                  <a:pt x="574695" y="45889"/>
                </a:lnTo>
                <a:lnTo>
                  <a:pt x="574695" y="92514"/>
                </a:lnTo>
                <a:lnTo>
                  <a:pt x="586834" y="92514"/>
                </a:lnTo>
                <a:lnTo>
                  <a:pt x="586834" y="42447"/>
                </a:lnTo>
                <a:lnTo>
                  <a:pt x="585861" y="37219"/>
                </a:lnTo>
                <a:lnTo>
                  <a:pt x="583915" y="33567"/>
                </a:lnTo>
                <a:lnTo>
                  <a:pt x="580377" y="26891"/>
                </a:lnTo>
                <a:lnTo>
                  <a:pt x="573567" y="23553"/>
                </a:lnTo>
                <a:lnTo>
                  <a:pt x="558884" y="23553"/>
                </a:lnTo>
                <a:lnTo>
                  <a:pt x="554705" y="24414"/>
                </a:lnTo>
                <a:lnTo>
                  <a:pt x="550946" y="26136"/>
                </a:lnTo>
                <a:lnTo>
                  <a:pt x="547187" y="27857"/>
                </a:lnTo>
                <a:lnTo>
                  <a:pt x="543627" y="30691"/>
                </a:lnTo>
                <a:lnTo>
                  <a:pt x="540266" y="34637"/>
                </a:lnTo>
                <a:lnTo>
                  <a:pt x="540266" y="25065"/>
                </a:lnTo>
                <a:lnTo>
                  <a:pt x="528922" y="25065"/>
                </a:lnTo>
                <a:lnTo>
                  <a:pt x="528922" y="92514"/>
                </a:lnTo>
                <a:lnTo>
                  <a:pt x="540863" y="92514"/>
                </a:lnTo>
                <a:close/>
              </a:path>
              <a:path w="1301941" h="95096">
                <a:moveTo>
                  <a:pt x="646714" y="0"/>
                </a:moveTo>
                <a:lnTo>
                  <a:pt x="646714" y="92514"/>
                </a:lnTo>
                <a:lnTo>
                  <a:pt x="660048" y="92514"/>
                </a:lnTo>
                <a:lnTo>
                  <a:pt x="660048" y="0"/>
                </a:lnTo>
                <a:lnTo>
                  <a:pt x="646714" y="0"/>
                </a:lnTo>
                <a:close/>
              </a:path>
              <a:path w="1301941" h="95096">
                <a:moveTo>
                  <a:pt x="688041" y="92514"/>
                </a:moveTo>
                <a:lnTo>
                  <a:pt x="688041" y="52775"/>
                </a:lnTo>
                <a:lnTo>
                  <a:pt x="688340" y="49385"/>
                </a:lnTo>
                <a:lnTo>
                  <a:pt x="688937" y="47013"/>
                </a:lnTo>
                <a:lnTo>
                  <a:pt x="689534" y="44641"/>
                </a:lnTo>
                <a:lnTo>
                  <a:pt x="690828" y="42342"/>
                </a:lnTo>
                <a:lnTo>
                  <a:pt x="692818" y="40117"/>
                </a:lnTo>
                <a:lnTo>
                  <a:pt x="695294" y="37345"/>
                </a:lnTo>
                <a:lnTo>
                  <a:pt x="698169" y="35498"/>
                </a:lnTo>
                <a:lnTo>
                  <a:pt x="701442" y="34575"/>
                </a:lnTo>
                <a:lnTo>
                  <a:pt x="703255" y="34029"/>
                </a:lnTo>
                <a:lnTo>
                  <a:pt x="705576" y="33756"/>
                </a:lnTo>
                <a:lnTo>
                  <a:pt x="713979" y="33756"/>
                </a:lnTo>
                <a:lnTo>
                  <a:pt x="717826" y="35855"/>
                </a:lnTo>
                <a:lnTo>
                  <a:pt x="719949" y="40054"/>
                </a:lnTo>
                <a:lnTo>
                  <a:pt x="721232" y="42573"/>
                </a:lnTo>
                <a:lnTo>
                  <a:pt x="721873" y="45889"/>
                </a:lnTo>
                <a:lnTo>
                  <a:pt x="721873" y="92514"/>
                </a:lnTo>
                <a:lnTo>
                  <a:pt x="734013" y="92514"/>
                </a:lnTo>
                <a:lnTo>
                  <a:pt x="734013" y="42447"/>
                </a:lnTo>
                <a:lnTo>
                  <a:pt x="733039" y="37219"/>
                </a:lnTo>
                <a:lnTo>
                  <a:pt x="731094" y="33567"/>
                </a:lnTo>
                <a:lnTo>
                  <a:pt x="727556" y="26891"/>
                </a:lnTo>
                <a:lnTo>
                  <a:pt x="720745" y="23553"/>
                </a:lnTo>
                <a:lnTo>
                  <a:pt x="706063" y="23553"/>
                </a:lnTo>
                <a:lnTo>
                  <a:pt x="701884" y="24414"/>
                </a:lnTo>
                <a:lnTo>
                  <a:pt x="698125" y="26136"/>
                </a:lnTo>
                <a:lnTo>
                  <a:pt x="694366" y="27857"/>
                </a:lnTo>
                <a:lnTo>
                  <a:pt x="690806" y="30691"/>
                </a:lnTo>
                <a:lnTo>
                  <a:pt x="687445" y="34637"/>
                </a:lnTo>
                <a:lnTo>
                  <a:pt x="687445" y="25065"/>
                </a:lnTo>
                <a:lnTo>
                  <a:pt x="676101" y="25065"/>
                </a:lnTo>
                <a:lnTo>
                  <a:pt x="676101" y="92514"/>
                </a:lnTo>
                <a:lnTo>
                  <a:pt x="688041" y="92514"/>
                </a:lnTo>
                <a:close/>
              </a:path>
              <a:path w="1301941" h="95096">
                <a:moveTo>
                  <a:pt x="813063" y="25065"/>
                </a:moveTo>
                <a:lnTo>
                  <a:pt x="799995" y="25065"/>
                </a:lnTo>
                <a:lnTo>
                  <a:pt x="780161" y="79981"/>
                </a:lnTo>
                <a:lnTo>
                  <a:pt x="761188" y="25065"/>
                </a:lnTo>
                <a:lnTo>
                  <a:pt x="747324" y="25065"/>
                </a:lnTo>
                <a:lnTo>
                  <a:pt x="773527" y="92514"/>
                </a:lnTo>
                <a:lnTo>
                  <a:pt x="786264" y="92514"/>
                </a:lnTo>
                <a:lnTo>
                  <a:pt x="813063" y="25065"/>
                </a:lnTo>
                <a:close/>
              </a:path>
              <a:path w="1301941" h="95096">
                <a:moveTo>
                  <a:pt x="838881" y="26267"/>
                </a:moveTo>
                <a:lnTo>
                  <a:pt x="828586" y="33693"/>
                </a:lnTo>
                <a:lnTo>
                  <a:pt x="832434" y="53405"/>
                </a:lnTo>
                <a:lnTo>
                  <a:pt x="832655" y="47611"/>
                </a:lnTo>
                <a:lnTo>
                  <a:pt x="834623" y="42835"/>
                </a:lnTo>
                <a:lnTo>
                  <a:pt x="838338" y="39078"/>
                </a:lnTo>
                <a:lnTo>
                  <a:pt x="842053" y="35320"/>
                </a:lnTo>
                <a:lnTo>
                  <a:pt x="851834" y="23565"/>
                </a:lnTo>
                <a:lnTo>
                  <a:pt x="838881" y="26267"/>
                </a:lnTo>
                <a:close/>
              </a:path>
              <a:path w="1301941" h="95096">
                <a:moveTo>
                  <a:pt x="884176" y="62411"/>
                </a:moveTo>
                <a:lnTo>
                  <a:pt x="884176" y="55609"/>
                </a:lnTo>
                <a:lnTo>
                  <a:pt x="883822" y="50655"/>
                </a:lnTo>
                <a:lnTo>
                  <a:pt x="883115" y="47548"/>
                </a:lnTo>
                <a:lnTo>
                  <a:pt x="882319" y="43014"/>
                </a:lnTo>
                <a:lnTo>
                  <a:pt x="880727" y="39046"/>
                </a:lnTo>
                <a:lnTo>
                  <a:pt x="878339" y="35645"/>
                </a:lnTo>
                <a:lnTo>
                  <a:pt x="875862" y="32076"/>
                </a:lnTo>
                <a:lnTo>
                  <a:pt x="872258" y="29169"/>
                </a:lnTo>
                <a:lnTo>
                  <a:pt x="867526" y="26923"/>
                </a:lnTo>
                <a:lnTo>
                  <a:pt x="862794" y="24676"/>
                </a:lnTo>
                <a:lnTo>
                  <a:pt x="857907" y="23553"/>
                </a:lnTo>
                <a:lnTo>
                  <a:pt x="851834" y="23565"/>
                </a:lnTo>
                <a:lnTo>
                  <a:pt x="842053" y="35320"/>
                </a:lnTo>
                <a:lnTo>
                  <a:pt x="846652" y="33441"/>
                </a:lnTo>
                <a:lnTo>
                  <a:pt x="859786" y="33441"/>
                </a:lnTo>
                <a:lnTo>
                  <a:pt x="865248" y="36170"/>
                </a:lnTo>
                <a:lnTo>
                  <a:pt x="868521" y="41628"/>
                </a:lnTo>
                <a:lnTo>
                  <a:pt x="870290" y="44567"/>
                </a:lnTo>
                <a:lnTo>
                  <a:pt x="871418" y="48493"/>
                </a:lnTo>
                <a:lnTo>
                  <a:pt x="871904" y="53405"/>
                </a:lnTo>
                <a:lnTo>
                  <a:pt x="832434" y="53405"/>
                </a:lnTo>
                <a:lnTo>
                  <a:pt x="828586" y="33693"/>
                </a:lnTo>
                <a:lnTo>
                  <a:pt x="826956" y="35611"/>
                </a:lnTo>
                <a:lnTo>
                  <a:pt x="821213" y="46587"/>
                </a:lnTo>
                <a:lnTo>
                  <a:pt x="819299" y="60081"/>
                </a:lnTo>
                <a:lnTo>
                  <a:pt x="819343" y="62308"/>
                </a:lnTo>
                <a:lnTo>
                  <a:pt x="821931" y="75617"/>
                </a:lnTo>
                <a:lnTo>
                  <a:pt x="828520" y="85744"/>
                </a:lnTo>
                <a:lnTo>
                  <a:pt x="834667" y="91853"/>
                </a:lnTo>
                <a:lnTo>
                  <a:pt x="842163" y="94907"/>
                </a:lnTo>
                <a:lnTo>
                  <a:pt x="854634" y="94907"/>
                </a:lnTo>
                <a:lnTo>
                  <a:pt x="857885" y="94571"/>
                </a:lnTo>
                <a:lnTo>
                  <a:pt x="860760" y="93900"/>
                </a:lnTo>
                <a:lnTo>
                  <a:pt x="866111" y="92724"/>
                </a:lnTo>
                <a:lnTo>
                  <a:pt x="870600" y="90457"/>
                </a:lnTo>
                <a:lnTo>
                  <a:pt x="874226" y="87098"/>
                </a:lnTo>
                <a:lnTo>
                  <a:pt x="876393" y="85167"/>
                </a:lnTo>
                <a:lnTo>
                  <a:pt x="878350" y="82679"/>
                </a:lnTo>
                <a:lnTo>
                  <a:pt x="880097" y="79635"/>
                </a:lnTo>
                <a:lnTo>
                  <a:pt x="881843" y="76591"/>
                </a:lnTo>
                <a:lnTo>
                  <a:pt x="882872" y="73830"/>
                </a:lnTo>
                <a:lnTo>
                  <a:pt x="883181" y="71354"/>
                </a:lnTo>
                <a:lnTo>
                  <a:pt x="871440" y="71354"/>
                </a:lnTo>
                <a:lnTo>
                  <a:pt x="870555" y="74334"/>
                </a:lnTo>
                <a:lnTo>
                  <a:pt x="869052" y="76959"/>
                </a:lnTo>
                <a:lnTo>
                  <a:pt x="866929" y="79226"/>
                </a:lnTo>
                <a:lnTo>
                  <a:pt x="863214" y="83130"/>
                </a:lnTo>
                <a:lnTo>
                  <a:pt x="858239" y="85083"/>
                </a:lnTo>
                <a:lnTo>
                  <a:pt x="845325" y="85083"/>
                </a:lnTo>
                <a:lnTo>
                  <a:pt x="840394" y="83015"/>
                </a:lnTo>
                <a:lnTo>
                  <a:pt x="837210" y="78879"/>
                </a:lnTo>
                <a:lnTo>
                  <a:pt x="834026" y="74744"/>
                </a:lnTo>
                <a:lnTo>
                  <a:pt x="832323" y="69254"/>
                </a:lnTo>
                <a:lnTo>
                  <a:pt x="832102" y="62411"/>
                </a:lnTo>
                <a:lnTo>
                  <a:pt x="884176" y="62411"/>
                </a:lnTo>
                <a:close/>
              </a:path>
              <a:path w="1301941" h="95096">
                <a:moveTo>
                  <a:pt x="915620" y="83697"/>
                </a:moveTo>
                <a:lnTo>
                  <a:pt x="912613" y="80044"/>
                </a:lnTo>
                <a:lnTo>
                  <a:pt x="910976" y="78029"/>
                </a:lnTo>
                <a:lnTo>
                  <a:pt x="909981" y="75132"/>
                </a:lnTo>
                <a:lnTo>
                  <a:pt x="909628" y="71354"/>
                </a:lnTo>
                <a:lnTo>
                  <a:pt x="898151" y="71354"/>
                </a:lnTo>
                <a:lnTo>
                  <a:pt x="898461" y="78071"/>
                </a:lnTo>
                <a:lnTo>
                  <a:pt x="900816" y="83708"/>
                </a:lnTo>
                <a:lnTo>
                  <a:pt x="905216" y="88263"/>
                </a:lnTo>
                <a:lnTo>
                  <a:pt x="909616" y="92819"/>
                </a:lnTo>
                <a:lnTo>
                  <a:pt x="917101" y="95096"/>
                </a:lnTo>
                <a:lnTo>
                  <a:pt x="937489" y="95096"/>
                </a:lnTo>
                <a:lnTo>
                  <a:pt x="944797" y="92913"/>
                </a:lnTo>
                <a:lnTo>
                  <a:pt x="949595" y="88547"/>
                </a:lnTo>
                <a:lnTo>
                  <a:pt x="954393" y="84180"/>
                </a:lnTo>
                <a:lnTo>
                  <a:pt x="956792" y="78995"/>
                </a:lnTo>
                <a:lnTo>
                  <a:pt x="956792" y="66777"/>
                </a:lnTo>
                <a:lnTo>
                  <a:pt x="954471" y="62222"/>
                </a:lnTo>
                <a:lnTo>
                  <a:pt x="949827" y="59325"/>
                </a:lnTo>
                <a:lnTo>
                  <a:pt x="946909" y="57477"/>
                </a:lnTo>
                <a:lnTo>
                  <a:pt x="941160" y="55567"/>
                </a:lnTo>
                <a:lnTo>
                  <a:pt x="932580" y="53594"/>
                </a:lnTo>
                <a:lnTo>
                  <a:pt x="924686" y="51767"/>
                </a:lnTo>
                <a:lnTo>
                  <a:pt x="921236" y="50970"/>
                </a:lnTo>
                <a:lnTo>
                  <a:pt x="918627" y="50046"/>
                </a:lnTo>
                <a:lnTo>
                  <a:pt x="916858" y="48997"/>
                </a:lnTo>
                <a:lnTo>
                  <a:pt x="913806" y="47233"/>
                </a:lnTo>
                <a:lnTo>
                  <a:pt x="912281" y="44882"/>
                </a:lnTo>
                <a:lnTo>
                  <a:pt x="912281" y="39256"/>
                </a:lnTo>
                <a:lnTo>
                  <a:pt x="913442" y="37094"/>
                </a:lnTo>
                <a:lnTo>
                  <a:pt x="915764" y="35456"/>
                </a:lnTo>
                <a:lnTo>
                  <a:pt x="918085" y="33819"/>
                </a:lnTo>
                <a:lnTo>
                  <a:pt x="921501" y="33000"/>
                </a:lnTo>
                <a:lnTo>
                  <a:pt x="932779" y="33000"/>
                </a:lnTo>
                <a:lnTo>
                  <a:pt x="937533" y="34491"/>
                </a:lnTo>
                <a:lnTo>
                  <a:pt x="940275" y="37471"/>
                </a:lnTo>
                <a:lnTo>
                  <a:pt x="941955" y="39571"/>
                </a:lnTo>
                <a:lnTo>
                  <a:pt x="942906" y="41901"/>
                </a:lnTo>
                <a:lnTo>
                  <a:pt x="943127" y="44462"/>
                </a:lnTo>
                <a:lnTo>
                  <a:pt x="954405" y="44462"/>
                </a:lnTo>
                <a:lnTo>
                  <a:pt x="954493" y="40096"/>
                </a:lnTo>
                <a:lnTo>
                  <a:pt x="953056" y="36023"/>
                </a:lnTo>
                <a:lnTo>
                  <a:pt x="950092" y="32244"/>
                </a:lnTo>
                <a:lnTo>
                  <a:pt x="945361" y="26283"/>
                </a:lnTo>
                <a:lnTo>
                  <a:pt x="937644" y="23301"/>
                </a:lnTo>
                <a:lnTo>
                  <a:pt x="918760" y="23301"/>
                </a:lnTo>
                <a:lnTo>
                  <a:pt x="912248" y="25275"/>
                </a:lnTo>
                <a:lnTo>
                  <a:pt x="907405" y="29221"/>
                </a:lnTo>
                <a:lnTo>
                  <a:pt x="902562" y="33168"/>
                </a:lnTo>
                <a:lnTo>
                  <a:pt x="900141" y="38332"/>
                </a:lnTo>
                <a:lnTo>
                  <a:pt x="900141" y="50130"/>
                </a:lnTo>
                <a:lnTo>
                  <a:pt x="902706" y="54371"/>
                </a:lnTo>
                <a:lnTo>
                  <a:pt x="907836" y="57435"/>
                </a:lnTo>
                <a:lnTo>
                  <a:pt x="910711" y="59199"/>
                </a:lnTo>
                <a:lnTo>
                  <a:pt x="915178" y="60794"/>
                </a:lnTo>
                <a:lnTo>
                  <a:pt x="921236" y="62222"/>
                </a:lnTo>
                <a:lnTo>
                  <a:pt x="930723" y="64489"/>
                </a:lnTo>
                <a:lnTo>
                  <a:pt x="935808" y="65707"/>
                </a:lnTo>
                <a:lnTo>
                  <a:pt x="939214" y="66777"/>
                </a:lnTo>
                <a:lnTo>
                  <a:pt x="940938" y="67701"/>
                </a:lnTo>
                <a:lnTo>
                  <a:pt x="943636" y="69212"/>
                </a:lnTo>
                <a:lnTo>
                  <a:pt x="944985" y="71416"/>
                </a:lnTo>
                <a:lnTo>
                  <a:pt x="944985" y="78134"/>
                </a:lnTo>
                <a:lnTo>
                  <a:pt x="943305" y="80958"/>
                </a:lnTo>
                <a:lnTo>
                  <a:pt x="939943" y="82784"/>
                </a:lnTo>
                <a:lnTo>
                  <a:pt x="936582" y="84610"/>
                </a:lnTo>
                <a:lnTo>
                  <a:pt x="932691" y="85523"/>
                </a:lnTo>
                <a:lnTo>
                  <a:pt x="920838" y="85523"/>
                </a:lnTo>
                <a:lnTo>
                  <a:pt x="915620" y="83697"/>
                </a:lnTo>
                <a:close/>
              </a:path>
              <a:path w="1301941" h="95096">
                <a:moveTo>
                  <a:pt x="1133238" y="26267"/>
                </a:moveTo>
                <a:lnTo>
                  <a:pt x="1122944" y="33693"/>
                </a:lnTo>
                <a:lnTo>
                  <a:pt x="1126791" y="53405"/>
                </a:lnTo>
                <a:lnTo>
                  <a:pt x="1127012" y="47611"/>
                </a:lnTo>
                <a:lnTo>
                  <a:pt x="1128980" y="42835"/>
                </a:lnTo>
                <a:lnTo>
                  <a:pt x="1132695" y="39078"/>
                </a:lnTo>
                <a:lnTo>
                  <a:pt x="1136410" y="35320"/>
                </a:lnTo>
                <a:lnTo>
                  <a:pt x="1146191" y="23565"/>
                </a:lnTo>
                <a:lnTo>
                  <a:pt x="1133238" y="26267"/>
                </a:lnTo>
                <a:close/>
              </a:path>
              <a:path w="1301941" h="95096">
                <a:moveTo>
                  <a:pt x="1178533" y="62411"/>
                </a:moveTo>
                <a:lnTo>
                  <a:pt x="1178533" y="55609"/>
                </a:lnTo>
                <a:lnTo>
                  <a:pt x="1178179" y="50655"/>
                </a:lnTo>
                <a:lnTo>
                  <a:pt x="1177472" y="47548"/>
                </a:lnTo>
                <a:lnTo>
                  <a:pt x="1176676" y="43014"/>
                </a:lnTo>
                <a:lnTo>
                  <a:pt x="1175084" y="39046"/>
                </a:lnTo>
                <a:lnTo>
                  <a:pt x="1172696" y="35645"/>
                </a:lnTo>
                <a:lnTo>
                  <a:pt x="1170219" y="32076"/>
                </a:lnTo>
                <a:lnTo>
                  <a:pt x="1166615" y="29169"/>
                </a:lnTo>
                <a:lnTo>
                  <a:pt x="1161883" y="26923"/>
                </a:lnTo>
                <a:lnTo>
                  <a:pt x="1157151" y="24676"/>
                </a:lnTo>
                <a:lnTo>
                  <a:pt x="1152264" y="23553"/>
                </a:lnTo>
                <a:lnTo>
                  <a:pt x="1146191" y="23565"/>
                </a:lnTo>
                <a:lnTo>
                  <a:pt x="1136410" y="35320"/>
                </a:lnTo>
                <a:lnTo>
                  <a:pt x="1141009" y="33441"/>
                </a:lnTo>
                <a:lnTo>
                  <a:pt x="1154144" y="33441"/>
                </a:lnTo>
                <a:lnTo>
                  <a:pt x="1159606" y="36170"/>
                </a:lnTo>
                <a:lnTo>
                  <a:pt x="1162878" y="41628"/>
                </a:lnTo>
                <a:lnTo>
                  <a:pt x="1164647" y="44567"/>
                </a:lnTo>
                <a:lnTo>
                  <a:pt x="1165775" y="48493"/>
                </a:lnTo>
                <a:lnTo>
                  <a:pt x="1166261" y="53405"/>
                </a:lnTo>
                <a:lnTo>
                  <a:pt x="1126791" y="53405"/>
                </a:lnTo>
                <a:lnTo>
                  <a:pt x="1122944" y="33693"/>
                </a:lnTo>
                <a:lnTo>
                  <a:pt x="1121313" y="35611"/>
                </a:lnTo>
                <a:lnTo>
                  <a:pt x="1115571" y="46587"/>
                </a:lnTo>
                <a:lnTo>
                  <a:pt x="1113657" y="60081"/>
                </a:lnTo>
                <a:lnTo>
                  <a:pt x="1113700" y="62308"/>
                </a:lnTo>
                <a:lnTo>
                  <a:pt x="1116289" y="75617"/>
                </a:lnTo>
                <a:lnTo>
                  <a:pt x="1122877" y="85744"/>
                </a:lnTo>
                <a:lnTo>
                  <a:pt x="1129024" y="91853"/>
                </a:lnTo>
                <a:lnTo>
                  <a:pt x="1136520" y="94907"/>
                </a:lnTo>
                <a:lnTo>
                  <a:pt x="1148991" y="94907"/>
                </a:lnTo>
                <a:lnTo>
                  <a:pt x="1152242" y="94571"/>
                </a:lnTo>
                <a:lnTo>
                  <a:pt x="1155117" y="93900"/>
                </a:lnTo>
                <a:lnTo>
                  <a:pt x="1160468" y="92724"/>
                </a:lnTo>
                <a:lnTo>
                  <a:pt x="1164957" y="90457"/>
                </a:lnTo>
                <a:lnTo>
                  <a:pt x="1168583" y="87098"/>
                </a:lnTo>
                <a:lnTo>
                  <a:pt x="1170750" y="85167"/>
                </a:lnTo>
                <a:lnTo>
                  <a:pt x="1172707" y="82679"/>
                </a:lnTo>
                <a:lnTo>
                  <a:pt x="1174454" y="79635"/>
                </a:lnTo>
                <a:lnTo>
                  <a:pt x="1176200" y="76591"/>
                </a:lnTo>
                <a:lnTo>
                  <a:pt x="1177229" y="73830"/>
                </a:lnTo>
                <a:lnTo>
                  <a:pt x="1177538" y="71354"/>
                </a:lnTo>
                <a:lnTo>
                  <a:pt x="1165797" y="71354"/>
                </a:lnTo>
                <a:lnTo>
                  <a:pt x="1164912" y="74334"/>
                </a:lnTo>
                <a:lnTo>
                  <a:pt x="1163409" y="76959"/>
                </a:lnTo>
                <a:lnTo>
                  <a:pt x="1161286" y="79226"/>
                </a:lnTo>
                <a:lnTo>
                  <a:pt x="1157571" y="83130"/>
                </a:lnTo>
                <a:lnTo>
                  <a:pt x="1152596" y="85083"/>
                </a:lnTo>
                <a:lnTo>
                  <a:pt x="1139682" y="85083"/>
                </a:lnTo>
                <a:lnTo>
                  <a:pt x="1134752" y="83015"/>
                </a:lnTo>
                <a:lnTo>
                  <a:pt x="1131567" y="78879"/>
                </a:lnTo>
                <a:lnTo>
                  <a:pt x="1128383" y="74744"/>
                </a:lnTo>
                <a:lnTo>
                  <a:pt x="1126681" y="69254"/>
                </a:lnTo>
                <a:lnTo>
                  <a:pt x="1126459" y="62411"/>
                </a:lnTo>
                <a:lnTo>
                  <a:pt x="1178533" y="62411"/>
                </a:lnTo>
                <a:close/>
              </a:path>
              <a:path w="1301941" h="95096">
                <a:moveTo>
                  <a:pt x="1208827" y="92514"/>
                </a:moveTo>
                <a:lnTo>
                  <a:pt x="1208827" y="52775"/>
                </a:lnTo>
                <a:lnTo>
                  <a:pt x="1209125" y="49385"/>
                </a:lnTo>
                <a:lnTo>
                  <a:pt x="1209723" y="47013"/>
                </a:lnTo>
                <a:lnTo>
                  <a:pt x="1210320" y="44641"/>
                </a:lnTo>
                <a:lnTo>
                  <a:pt x="1211613" y="42342"/>
                </a:lnTo>
                <a:lnTo>
                  <a:pt x="1213603" y="40117"/>
                </a:lnTo>
                <a:lnTo>
                  <a:pt x="1216080" y="37345"/>
                </a:lnTo>
                <a:lnTo>
                  <a:pt x="1218954" y="35498"/>
                </a:lnTo>
                <a:lnTo>
                  <a:pt x="1222227" y="34575"/>
                </a:lnTo>
                <a:lnTo>
                  <a:pt x="1224040" y="34029"/>
                </a:lnTo>
                <a:lnTo>
                  <a:pt x="1226362" y="33756"/>
                </a:lnTo>
                <a:lnTo>
                  <a:pt x="1234764" y="33756"/>
                </a:lnTo>
                <a:lnTo>
                  <a:pt x="1238612" y="35855"/>
                </a:lnTo>
                <a:lnTo>
                  <a:pt x="1240735" y="40054"/>
                </a:lnTo>
                <a:lnTo>
                  <a:pt x="1242017" y="42573"/>
                </a:lnTo>
                <a:lnTo>
                  <a:pt x="1242659" y="45889"/>
                </a:lnTo>
                <a:lnTo>
                  <a:pt x="1242659" y="92514"/>
                </a:lnTo>
                <a:lnTo>
                  <a:pt x="1254798" y="92514"/>
                </a:lnTo>
                <a:lnTo>
                  <a:pt x="1254798" y="42447"/>
                </a:lnTo>
                <a:lnTo>
                  <a:pt x="1253825" y="37219"/>
                </a:lnTo>
                <a:lnTo>
                  <a:pt x="1251880" y="33567"/>
                </a:lnTo>
                <a:lnTo>
                  <a:pt x="1248342" y="26891"/>
                </a:lnTo>
                <a:lnTo>
                  <a:pt x="1241531" y="23553"/>
                </a:lnTo>
                <a:lnTo>
                  <a:pt x="1226849" y="23553"/>
                </a:lnTo>
                <a:lnTo>
                  <a:pt x="1222669" y="24414"/>
                </a:lnTo>
                <a:lnTo>
                  <a:pt x="1218910" y="26136"/>
                </a:lnTo>
                <a:lnTo>
                  <a:pt x="1215151" y="27857"/>
                </a:lnTo>
                <a:lnTo>
                  <a:pt x="1211591" y="30691"/>
                </a:lnTo>
                <a:lnTo>
                  <a:pt x="1208230" y="34637"/>
                </a:lnTo>
                <a:lnTo>
                  <a:pt x="1208230" y="25065"/>
                </a:lnTo>
                <a:lnTo>
                  <a:pt x="1196887" y="25065"/>
                </a:lnTo>
                <a:lnTo>
                  <a:pt x="1196887" y="92514"/>
                </a:lnTo>
                <a:lnTo>
                  <a:pt x="1208827" y="92514"/>
                </a:lnTo>
                <a:close/>
              </a:path>
              <a:path w="1301941" h="95096">
                <a:moveTo>
                  <a:pt x="1292853" y="93585"/>
                </a:moveTo>
                <a:lnTo>
                  <a:pt x="1296181" y="93501"/>
                </a:lnTo>
                <a:lnTo>
                  <a:pt x="1299144" y="93165"/>
                </a:lnTo>
                <a:lnTo>
                  <a:pt x="1301941" y="92514"/>
                </a:lnTo>
                <a:lnTo>
                  <a:pt x="1301941" y="83571"/>
                </a:lnTo>
                <a:lnTo>
                  <a:pt x="1298337" y="83760"/>
                </a:lnTo>
                <a:lnTo>
                  <a:pt x="1295595" y="83760"/>
                </a:lnTo>
                <a:lnTo>
                  <a:pt x="1293119" y="83068"/>
                </a:lnTo>
                <a:lnTo>
                  <a:pt x="1290598" y="80695"/>
                </a:lnTo>
                <a:lnTo>
                  <a:pt x="1290598" y="34323"/>
                </a:lnTo>
                <a:lnTo>
                  <a:pt x="1301941" y="34323"/>
                </a:lnTo>
                <a:lnTo>
                  <a:pt x="1301941" y="25065"/>
                </a:lnTo>
                <a:lnTo>
                  <a:pt x="1290598" y="25065"/>
                </a:lnTo>
                <a:lnTo>
                  <a:pt x="1290598" y="6235"/>
                </a:lnTo>
                <a:lnTo>
                  <a:pt x="1278525" y="6235"/>
                </a:lnTo>
                <a:lnTo>
                  <a:pt x="1278525" y="25065"/>
                </a:lnTo>
                <a:lnTo>
                  <a:pt x="1268906" y="25065"/>
                </a:lnTo>
                <a:lnTo>
                  <a:pt x="1268906" y="34323"/>
                </a:lnTo>
                <a:lnTo>
                  <a:pt x="1278525" y="34323"/>
                </a:lnTo>
                <a:lnTo>
                  <a:pt x="1278525" y="83298"/>
                </a:lnTo>
                <a:lnTo>
                  <a:pt x="1279520" y="86815"/>
                </a:lnTo>
                <a:lnTo>
                  <a:pt x="1281510" y="89522"/>
                </a:lnTo>
                <a:lnTo>
                  <a:pt x="1283500" y="92231"/>
                </a:lnTo>
                <a:lnTo>
                  <a:pt x="1287281" y="93585"/>
                </a:lnTo>
                <a:lnTo>
                  <a:pt x="1292853" y="93585"/>
                </a:lnTo>
                <a:close/>
              </a:path>
              <a:path w="1301941" h="95096">
                <a:moveTo>
                  <a:pt x="1016230" y="25065"/>
                </a:moveTo>
                <a:lnTo>
                  <a:pt x="1004422" y="25065"/>
                </a:lnTo>
                <a:lnTo>
                  <a:pt x="1004422" y="92514"/>
                </a:lnTo>
                <a:lnTo>
                  <a:pt x="1016363" y="92514"/>
                </a:lnTo>
                <a:lnTo>
                  <a:pt x="1016363" y="48052"/>
                </a:lnTo>
                <a:lnTo>
                  <a:pt x="1018209" y="42048"/>
                </a:lnTo>
                <a:lnTo>
                  <a:pt x="1021902" y="38731"/>
                </a:lnTo>
                <a:lnTo>
                  <a:pt x="1025595" y="35414"/>
                </a:lnTo>
                <a:lnTo>
                  <a:pt x="1029696" y="33756"/>
                </a:lnTo>
                <a:lnTo>
                  <a:pt x="1039161" y="33756"/>
                </a:lnTo>
                <a:lnTo>
                  <a:pt x="1042544" y="35330"/>
                </a:lnTo>
                <a:lnTo>
                  <a:pt x="1044357" y="38479"/>
                </a:lnTo>
                <a:lnTo>
                  <a:pt x="1045506" y="40578"/>
                </a:lnTo>
                <a:lnTo>
                  <a:pt x="1046082" y="43916"/>
                </a:lnTo>
                <a:lnTo>
                  <a:pt x="1046082" y="92514"/>
                </a:lnTo>
                <a:lnTo>
                  <a:pt x="1058221" y="92514"/>
                </a:lnTo>
                <a:lnTo>
                  <a:pt x="1058221" y="46309"/>
                </a:lnTo>
                <a:lnTo>
                  <a:pt x="1059913" y="41334"/>
                </a:lnTo>
                <a:lnTo>
                  <a:pt x="1063296" y="38353"/>
                </a:lnTo>
                <a:lnTo>
                  <a:pt x="1066679" y="35372"/>
                </a:lnTo>
                <a:lnTo>
                  <a:pt x="1070715" y="33882"/>
                </a:lnTo>
                <a:lnTo>
                  <a:pt x="1078808" y="33882"/>
                </a:lnTo>
                <a:lnTo>
                  <a:pt x="1081693" y="34721"/>
                </a:lnTo>
                <a:lnTo>
                  <a:pt x="1084059" y="36401"/>
                </a:lnTo>
                <a:lnTo>
                  <a:pt x="1086425" y="38080"/>
                </a:lnTo>
                <a:lnTo>
                  <a:pt x="1087608" y="41166"/>
                </a:lnTo>
                <a:lnTo>
                  <a:pt x="1087608" y="92514"/>
                </a:lnTo>
                <a:lnTo>
                  <a:pt x="1100013" y="92514"/>
                </a:lnTo>
                <a:lnTo>
                  <a:pt x="1100013" y="41649"/>
                </a:lnTo>
                <a:lnTo>
                  <a:pt x="1099085" y="36905"/>
                </a:lnTo>
                <a:lnTo>
                  <a:pt x="1097227" y="33378"/>
                </a:lnTo>
                <a:lnTo>
                  <a:pt x="1093777" y="26828"/>
                </a:lnTo>
                <a:lnTo>
                  <a:pt x="1087277" y="23553"/>
                </a:lnTo>
                <a:lnTo>
                  <a:pt x="1073258" y="23553"/>
                </a:lnTo>
                <a:lnTo>
                  <a:pt x="1069233" y="24424"/>
                </a:lnTo>
                <a:lnTo>
                  <a:pt x="1065651" y="26167"/>
                </a:lnTo>
                <a:lnTo>
                  <a:pt x="1062069" y="27909"/>
                </a:lnTo>
                <a:lnTo>
                  <a:pt x="1058951" y="30586"/>
                </a:lnTo>
                <a:lnTo>
                  <a:pt x="1056298" y="34197"/>
                </a:lnTo>
                <a:lnTo>
                  <a:pt x="1054705" y="31258"/>
                </a:lnTo>
                <a:lnTo>
                  <a:pt x="1052936" y="29032"/>
                </a:lnTo>
                <a:lnTo>
                  <a:pt x="1050991" y="27521"/>
                </a:lnTo>
                <a:lnTo>
                  <a:pt x="1047541" y="24876"/>
                </a:lnTo>
                <a:lnTo>
                  <a:pt x="1042986" y="23553"/>
                </a:lnTo>
                <a:lnTo>
                  <a:pt x="1032328" y="23553"/>
                </a:lnTo>
                <a:lnTo>
                  <a:pt x="1027861" y="24834"/>
                </a:lnTo>
                <a:lnTo>
                  <a:pt x="1023925" y="27395"/>
                </a:lnTo>
                <a:lnTo>
                  <a:pt x="1021625" y="28907"/>
                </a:lnTo>
                <a:lnTo>
                  <a:pt x="1019060" y="31321"/>
                </a:lnTo>
                <a:lnTo>
                  <a:pt x="1016230" y="34637"/>
                </a:lnTo>
                <a:lnTo>
                  <a:pt x="1016230" y="25065"/>
                </a:lnTo>
                <a:close/>
              </a:path>
              <a:path w="1301941" h="95096">
                <a:moveTo>
                  <a:pt x="987175" y="93585"/>
                </a:moveTo>
                <a:lnTo>
                  <a:pt x="990503" y="93501"/>
                </a:lnTo>
                <a:lnTo>
                  <a:pt x="993466" y="93165"/>
                </a:lnTo>
                <a:lnTo>
                  <a:pt x="996263" y="92514"/>
                </a:lnTo>
                <a:lnTo>
                  <a:pt x="996263" y="83571"/>
                </a:lnTo>
                <a:lnTo>
                  <a:pt x="992659" y="83760"/>
                </a:lnTo>
                <a:lnTo>
                  <a:pt x="989917" y="83760"/>
                </a:lnTo>
                <a:lnTo>
                  <a:pt x="987440" y="83068"/>
                </a:lnTo>
                <a:lnTo>
                  <a:pt x="984919" y="80695"/>
                </a:lnTo>
                <a:lnTo>
                  <a:pt x="984919" y="34323"/>
                </a:lnTo>
                <a:lnTo>
                  <a:pt x="996263" y="34323"/>
                </a:lnTo>
                <a:lnTo>
                  <a:pt x="996263" y="25065"/>
                </a:lnTo>
                <a:lnTo>
                  <a:pt x="984919" y="25065"/>
                </a:lnTo>
                <a:lnTo>
                  <a:pt x="984919" y="6235"/>
                </a:lnTo>
                <a:lnTo>
                  <a:pt x="972847" y="6235"/>
                </a:lnTo>
                <a:lnTo>
                  <a:pt x="972847" y="25065"/>
                </a:lnTo>
                <a:lnTo>
                  <a:pt x="963227" y="25065"/>
                </a:lnTo>
                <a:lnTo>
                  <a:pt x="963227" y="34323"/>
                </a:lnTo>
                <a:lnTo>
                  <a:pt x="972847" y="34323"/>
                </a:lnTo>
                <a:lnTo>
                  <a:pt x="972847" y="83298"/>
                </a:lnTo>
                <a:lnTo>
                  <a:pt x="973841" y="86815"/>
                </a:lnTo>
                <a:lnTo>
                  <a:pt x="975831" y="89522"/>
                </a:lnTo>
                <a:lnTo>
                  <a:pt x="977821" y="92231"/>
                </a:lnTo>
                <a:lnTo>
                  <a:pt x="981602" y="93585"/>
                </a:lnTo>
                <a:lnTo>
                  <a:pt x="987175" y="93585"/>
                </a:lnTo>
                <a:close/>
              </a:path>
              <a:path w="1301941" h="95096">
                <a:moveTo>
                  <a:pt x="194675" y="93585"/>
                </a:moveTo>
                <a:lnTo>
                  <a:pt x="198003" y="93501"/>
                </a:lnTo>
                <a:lnTo>
                  <a:pt x="200966" y="93165"/>
                </a:lnTo>
                <a:lnTo>
                  <a:pt x="203763" y="92514"/>
                </a:lnTo>
                <a:lnTo>
                  <a:pt x="203763" y="83571"/>
                </a:lnTo>
                <a:lnTo>
                  <a:pt x="200159" y="83760"/>
                </a:lnTo>
                <a:lnTo>
                  <a:pt x="197417" y="83760"/>
                </a:lnTo>
                <a:lnTo>
                  <a:pt x="194940" y="83067"/>
                </a:lnTo>
                <a:lnTo>
                  <a:pt x="192420" y="80695"/>
                </a:lnTo>
                <a:lnTo>
                  <a:pt x="192420" y="34323"/>
                </a:lnTo>
                <a:lnTo>
                  <a:pt x="203763" y="34323"/>
                </a:lnTo>
                <a:lnTo>
                  <a:pt x="203763" y="25065"/>
                </a:lnTo>
                <a:lnTo>
                  <a:pt x="192420" y="25065"/>
                </a:lnTo>
                <a:lnTo>
                  <a:pt x="192420" y="6234"/>
                </a:lnTo>
                <a:lnTo>
                  <a:pt x="180346" y="6234"/>
                </a:lnTo>
                <a:lnTo>
                  <a:pt x="180346" y="25065"/>
                </a:lnTo>
                <a:lnTo>
                  <a:pt x="170728" y="25065"/>
                </a:lnTo>
                <a:lnTo>
                  <a:pt x="170728" y="34323"/>
                </a:lnTo>
                <a:lnTo>
                  <a:pt x="180346" y="34323"/>
                </a:lnTo>
                <a:lnTo>
                  <a:pt x="180346" y="83298"/>
                </a:lnTo>
                <a:lnTo>
                  <a:pt x="181341" y="86814"/>
                </a:lnTo>
                <a:lnTo>
                  <a:pt x="183331" y="89522"/>
                </a:lnTo>
                <a:lnTo>
                  <a:pt x="185322" y="92231"/>
                </a:lnTo>
                <a:lnTo>
                  <a:pt x="189102" y="93585"/>
                </a:lnTo>
                <a:lnTo>
                  <a:pt x="194675" y="93585"/>
                </a:lnTo>
                <a:close/>
              </a:path>
              <a:path w="1301941" h="95096">
                <a:moveTo>
                  <a:pt x="59547" y="56596"/>
                </a:moveTo>
                <a:lnTo>
                  <a:pt x="58409" y="38857"/>
                </a:lnTo>
                <a:lnTo>
                  <a:pt x="54804" y="41208"/>
                </a:lnTo>
                <a:lnTo>
                  <a:pt x="49906" y="42384"/>
                </a:lnTo>
                <a:lnTo>
                  <a:pt x="13200" y="42384"/>
                </a:lnTo>
                <a:lnTo>
                  <a:pt x="13200" y="52838"/>
                </a:lnTo>
                <a:lnTo>
                  <a:pt x="48646" y="52838"/>
                </a:lnTo>
                <a:lnTo>
                  <a:pt x="52604" y="53405"/>
                </a:lnTo>
                <a:lnTo>
                  <a:pt x="55125" y="54538"/>
                </a:lnTo>
                <a:lnTo>
                  <a:pt x="59547" y="56596"/>
                </a:lnTo>
                <a:close/>
              </a:path>
              <a:path w="1301941" h="95096">
                <a:moveTo>
                  <a:pt x="75070" y="59115"/>
                </a:moveTo>
                <a:lnTo>
                  <a:pt x="73998" y="55231"/>
                </a:lnTo>
                <a:lnTo>
                  <a:pt x="72074" y="52838"/>
                </a:lnTo>
                <a:lnTo>
                  <a:pt x="70150" y="50445"/>
                </a:lnTo>
                <a:lnTo>
                  <a:pt x="67287" y="48513"/>
                </a:lnTo>
                <a:lnTo>
                  <a:pt x="63484" y="47044"/>
                </a:lnTo>
                <a:lnTo>
                  <a:pt x="67817" y="44903"/>
                </a:lnTo>
                <a:lnTo>
                  <a:pt x="71189" y="42069"/>
                </a:lnTo>
                <a:lnTo>
                  <a:pt x="73600" y="38542"/>
                </a:lnTo>
                <a:lnTo>
                  <a:pt x="76010" y="35015"/>
                </a:lnTo>
                <a:lnTo>
                  <a:pt x="77215" y="30481"/>
                </a:lnTo>
                <a:lnTo>
                  <a:pt x="77212" y="24436"/>
                </a:lnTo>
                <a:lnTo>
                  <a:pt x="73672" y="11336"/>
                </a:lnTo>
                <a:lnTo>
                  <a:pt x="63484" y="3085"/>
                </a:lnTo>
                <a:lnTo>
                  <a:pt x="58663" y="1028"/>
                </a:lnTo>
                <a:lnTo>
                  <a:pt x="52538" y="0"/>
                </a:lnTo>
                <a:lnTo>
                  <a:pt x="0" y="0"/>
                </a:lnTo>
                <a:lnTo>
                  <a:pt x="0" y="92514"/>
                </a:lnTo>
                <a:lnTo>
                  <a:pt x="13200" y="92514"/>
                </a:lnTo>
                <a:lnTo>
                  <a:pt x="13200" y="10769"/>
                </a:lnTo>
                <a:lnTo>
                  <a:pt x="49951" y="10769"/>
                </a:lnTo>
                <a:lnTo>
                  <a:pt x="53555" y="11398"/>
                </a:lnTo>
                <a:lnTo>
                  <a:pt x="56253" y="12658"/>
                </a:lnTo>
                <a:lnTo>
                  <a:pt x="61294" y="15051"/>
                </a:lnTo>
                <a:lnTo>
                  <a:pt x="63815" y="19544"/>
                </a:lnTo>
                <a:lnTo>
                  <a:pt x="63815" y="32265"/>
                </a:lnTo>
                <a:lnTo>
                  <a:pt x="62013" y="36506"/>
                </a:lnTo>
                <a:lnTo>
                  <a:pt x="58409" y="38857"/>
                </a:lnTo>
                <a:lnTo>
                  <a:pt x="59547" y="56596"/>
                </a:lnTo>
                <a:lnTo>
                  <a:pt x="61914" y="60647"/>
                </a:lnTo>
                <a:lnTo>
                  <a:pt x="62223" y="66693"/>
                </a:lnTo>
                <a:lnTo>
                  <a:pt x="63019" y="82123"/>
                </a:lnTo>
                <a:lnTo>
                  <a:pt x="63196" y="85733"/>
                </a:lnTo>
                <a:lnTo>
                  <a:pt x="63417" y="88168"/>
                </a:lnTo>
                <a:lnTo>
                  <a:pt x="63683" y="89428"/>
                </a:lnTo>
                <a:lnTo>
                  <a:pt x="64744" y="92514"/>
                </a:lnTo>
                <a:lnTo>
                  <a:pt x="80930" y="92514"/>
                </a:lnTo>
                <a:lnTo>
                  <a:pt x="80930" y="90436"/>
                </a:lnTo>
                <a:lnTo>
                  <a:pt x="77481" y="87706"/>
                </a:lnTo>
                <a:lnTo>
                  <a:pt x="76684" y="84768"/>
                </a:lnTo>
                <a:lnTo>
                  <a:pt x="76198" y="83046"/>
                </a:lnTo>
                <a:lnTo>
                  <a:pt x="75888" y="80422"/>
                </a:lnTo>
                <a:lnTo>
                  <a:pt x="75755" y="76896"/>
                </a:lnTo>
                <a:lnTo>
                  <a:pt x="75291" y="64489"/>
                </a:lnTo>
                <a:lnTo>
                  <a:pt x="75070" y="59115"/>
                </a:lnTo>
                <a:close/>
              </a:path>
              <a:path w="1301941" h="95096">
                <a:moveTo>
                  <a:pt x="114310" y="26267"/>
                </a:moveTo>
                <a:lnTo>
                  <a:pt x="104015" y="33693"/>
                </a:lnTo>
                <a:lnTo>
                  <a:pt x="107863" y="53405"/>
                </a:lnTo>
                <a:lnTo>
                  <a:pt x="108084" y="47611"/>
                </a:lnTo>
                <a:lnTo>
                  <a:pt x="110052" y="42835"/>
                </a:lnTo>
                <a:lnTo>
                  <a:pt x="113767" y="39077"/>
                </a:lnTo>
                <a:lnTo>
                  <a:pt x="117481" y="35320"/>
                </a:lnTo>
                <a:lnTo>
                  <a:pt x="127263" y="23565"/>
                </a:lnTo>
                <a:lnTo>
                  <a:pt x="114310" y="26267"/>
                </a:lnTo>
                <a:close/>
              </a:path>
              <a:path w="1301941" h="95096">
                <a:moveTo>
                  <a:pt x="159605" y="62411"/>
                </a:moveTo>
                <a:lnTo>
                  <a:pt x="159605" y="55609"/>
                </a:lnTo>
                <a:lnTo>
                  <a:pt x="159251" y="50655"/>
                </a:lnTo>
                <a:lnTo>
                  <a:pt x="158544" y="47548"/>
                </a:lnTo>
                <a:lnTo>
                  <a:pt x="157748" y="43013"/>
                </a:lnTo>
                <a:lnTo>
                  <a:pt x="156156" y="39046"/>
                </a:lnTo>
                <a:lnTo>
                  <a:pt x="153767" y="35645"/>
                </a:lnTo>
                <a:lnTo>
                  <a:pt x="151291" y="32076"/>
                </a:lnTo>
                <a:lnTo>
                  <a:pt x="147686" y="29169"/>
                </a:lnTo>
                <a:lnTo>
                  <a:pt x="142955" y="26922"/>
                </a:lnTo>
                <a:lnTo>
                  <a:pt x="138223" y="24676"/>
                </a:lnTo>
                <a:lnTo>
                  <a:pt x="133336" y="23553"/>
                </a:lnTo>
                <a:lnTo>
                  <a:pt x="127263" y="23565"/>
                </a:lnTo>
                <a:lnTo>
                  <a:pt x="117481" y="35320"/>
                </a:lnTo>
                <a:lnTo>
                  <a:pt x="122080" y="33441"/>
                </a:lnTo>
                <a:lnTo>
                  <a:pt x="135215" y="33441"/>
                </a:lnTo>
                <a:lnTo>
                  <a:pt x="140677" y="36170"/>
                </a:lnTo>
                <a:lnTo>
                  <a:pt x="143949" y="41628"/>
                </a:lnTo>
                <a:lnTo>
                  <a:pt x="145719" y="44567"/>
                </a:lnTo>
                <a:lnTo>
                  <a:pt x="146846" y="48493"/>
                </a:lnTo>
                <a:lnTo>
                  <a:pt x="147333" y="53405"/>
                </a:lnTo>
                <a:lnTo>
                  <a:pt x="107863" y="53405"/>
                </a:lnTo>
                <a:lnTo>
                  <a:pt x="104015" y="33693"/>
                </a:lnTo>
                <a:lnTo>
                  <a:pt x="102384" y="35610"/>
                </a:lnTo>
                <a:lnTo>
                  <a:pt x="96642" y="46586"/>
                </a:lnTo>
                <a:lnTo>
                  <a:pt x="94728" y="60080"/>
                </a:lnTo>
                <a:lnTo>
                  <a:pt x="94771" y="62308"/>
                </a:lnTo>
                <a:lnTo>
                  <a:pt x="97360" y="75617"/>
                </a:lnTo>
                <a:lnTo>
                  <a:pt x="103948" y="85744"/>
                </a:lnTo>
                <a:lnTo>
                  <a:pt x="110096" y="91853"/>
                </a:lnTo>
                <a:lnTo>
                  <a:pt x="117592" y="94907"/>
                </a:lnTo>
                <a:lnTo>
                  <a:pt x="130063" y="94907"/>
                </a:lnTo>
                <a:lnTo>
                  <a:pt x="133314" y="94571"/>
                </a:lnTo>
                <a:lnTo>
                  <a:pt x="136188" y="93900"/>
                </a:lnTo>
                <a:lnTo>
                  <a:pt x="141539" y="92724"/>
                </a:lnTo>
                <a:lnTo>
                  <a:pt x="146028" y="90457"/>
                </a:lnTo>
                <a:lnTo>
                  <a:pt x="149655" y="87098"/>
                </a:lnTo>
                <a:lnTo>
                  <a:pt x="151822" y="85167"/>
                </a:lnTo>
                <a:lnTo>
                  <a:pt x="153779" y="82679"/>
                </a:lnTo>
                <a:lnTo>
                  <a:pt x="155525" y="79635"/>
                </a:lnTo>
                <a:lnTo>
                  <a:pt x="157272" y="76591"/>
                </a:lnTo>
                <a:lnTo>
                  <a:pt x="158300" y="73830"/>
                </a:lnTo>
                <a:lnTo>
                  <a:pt x="158610" y="71353"/>
                </a:lnTo>
                <a:lnTo>
                  <a:pt x="146868" y="71353"/>
                </a:lnTo>
                <a:lnTo>
                  <a:pt x="145984" y="74334"/>
                </a:lnTo>
                <a:lnTo>
                  <a:pt x="144480" y="76958"/>
                </a:lnTo>
                <a:lnTo>
                  <a:pt x="142358" y="79226"/>
                </a:lnTo>
                <a:lnTo>
                  <a:pt x="138643" y="83130"/>
                </a:lnTo>
                <a:lnTo>
                  <a:pt x="133667" y="85083"/>
                </a:lnTo>
                <a:lnTo>
                  <a:pt x="120754" y="85083"/>
                </a:lnTo>
                <a:lnTo>
                  <a:pt x="115823" y="83015"/>
                </a:lnTo>
                <a:lnTo>
                  <a:pt x="112639" y="78879"/>
                </a:lnTo>
                <a:lnTo>
                  <a:pt x="109455" y="74744"/>
                </a:lnTo>
                <a:lnTo>
                  <a:pt x="107752" y="69254"/>
                </a:lnTo>
                <a:lnTo>
                  <a:pt x="107531" y="62411"/>
                </a:lnTo>
                <a:lnTo>
                  <a:pt x="159605" y="62411"/>
                </a:lnTo>
                <a:close/>
              </a:path>
              <a:path w="1301941" h="95096">
                <a:moveTo>
                  <a:pt x="223863" y="25065"/>
                </a:moveTo>
                <a:lnTo>
                  <a:pt x="211657" y="25065"/>
                </a:lnTo>
                <a:lnTo>
                  <a:pt x="211657" y="76665"/>
                </a:lnTo>
                <a:lnTo>
                  <a:pt x="212652" y="81262"/>
                </a:lnTo>
                <a:lnTo>
                  <a:pt x="214642" y="84705"/>
                </a:lnTo>
                <a:lnTo>
                  <a:pt x="218313" y="91128"/>
                </a:lnTo>
                <a:lnTo>
                  <a:pt x="225212" y="94340"/>
                </a:lnTo>
                <a:lnTo>
                  <a:pt x="241840" y="94340"/>
                </a:lnTo>
                <a:lnTo>
                  <a:pt x="247368" y="92577"/>
                </a:lnTo>
                <a:lnTo>
                  <a:pt x="251923" y="89050"/>
                </a:lnTo>
                <a:lnTo>
                  <a:pt x="254223" y="87287"/>
                </a:lnTo>
                <a:lnTo>
                  <a:pt x="256147" y="85125"/>
                </a:lnTo>
                <a:lnTo>
                  <a:pt x="257695" y="82563"/>
                </a:lnTo>
                <a:lnTo>
                  <a:pt x="257562" y="92514"/>
                </a:lnTo>
                <a:lnTo>
                  <a:pt x="268839" y="92514"/>
                </a:lnTo>
                <a:lnTo>
                  <a:pt x="268839" y="25065"/>
                </a:lnTo>
                <a:lnTo>
                  <a:pt x="256898" y="25065"/>
                </a:lnTo>
                <a:lnTo>
                  <a:pt x="256898" y="64783"/>
                </a:lnTo>
                <a:lnTo>
                  <a:pt x="256080" y="69968"/>
                </a:lnTo>
                <a:lnTo>
                  <a:pt x="254444" y="73747"/>
                </a:lnTo>
                <a:lnTo>
                  <a:pt x="251437" y="80800"/>
                </a:lnTo>
                <a:lnTo>
                  <a:pt x="245776" y="84327"/>
                </a:lnTo>
                <a:lnTo>
                  <a:pt x="231669" y="84327"/>
                </a:lnTo>
                <a:lnTo>
                  <a:pt x="227710" y="82311"/>
                </a:lnTo>
                <a:lnTo>
                  <a:pt x="225588" y="78281"/>
                </a:lnTo>
                <a:lnTo>
                  <a:pt x="224438" y="76098"/>
                </a:lnTo>
                <a:lnTo>
                  <a:pt x="223863" y="73285"/>
                </a:lnTo>
                <a:lnTo>
                  <a:pt x="223863" y="25065"/>
                </a:lnTo>
                <a:close/>
              </a:path>
              <a:path w="1301941" h="95096">
                <a:moveTo>
                  <a:pt x="291504" y="25065"/>
                </a:moveTo>
                <a:lnTo>
                  <a:pt x="291504" y="92514"/>
                </a:lnTo>
                <a:lnTo>
                  <a:pt x="303445" y="92514"/>
                </a:lnTo>
                <a:lnTo>
                  <a:pt x="303445" y="48933"/>
                </a:lnTo>
                <a:lnTo>
                  <a:pt x="305059" y="44703"/>
                </a:lnTo>
                <a:lnTo>
                  <a:pt x="308287" y="41030"/>
                </a:lnTo>
                <a:lnTo>
                  <a:pt x="311516" y="37356"/>
                </a:lnTo>
                <a:lnTo>
                  <a:pt x="316137" y="35519"/>
                </a:lnTo>
                <a:lnTo>
                  <a:pt x="323511" y="35540"/>
                </a:lnTo>
                <a:lnTo>
                  <a:pt x="326065" y="35834"/>
                </a:lnTo>
                <a:lnTo>
                  <a:pt x="326065" y="23868"/>
                </a:lnTo>
                <a:lnTo>
                  <a:pt x="324783" y="23742"/>
                </a:lnTo>
                <a:lnTo>
                  <a:pt x="322218" y="23553"/>
                </a:lnTo>
                <a:lnTo>
                  <a:pt x="317486" y="23553"/>
                </a:lnTo>
                <a:lnTo>
                  <a:pt x="313307" y="25180"/>
                </a:lnTo>
                <a:lnTo>
                  <a:pt x="309680" y="28434"/>
                </a:lnTo>
                <a:lnTo>
                  <a:pt x="306054" y="31688"/>
                </a:lnTo>
                <a:lnTo>
                  <a:pt x="303776" y="34448"/>
                </a:lnTo>
                <a:lnTo>
                  <a:pt x="302848" y="36716"/>
                </a:lnTo>
                <a:lnTo>
                  <a:pt x="302848" y="25065"/>
                </a:lnTo>
                <a:lnTo>
                  <a:pt x="291504" y="25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80181" y="3391322"/>
            <a:ext cx="94348" cy="50011"/>
          </a:xfrm>
          <a:custGeom>
            <a:avLst/>
            <a:gdLst/>
            <a:ahLst/>
            <a:cxnLst/>
            <a:rect l="l" t="t" r="r" b="b"/>
            <a:pathLst>
              <a:path w="103783" h="56679">
                <a:moveTo>
                  <a:pt x="0" y="0"/>
                </a:moveTo>
                <a:lnTo>
                  <a:pt x="0" y="15870"/>
                </a:lnTo>
                <a:lnTo>
                  <a:pt x="103783" y="15870"/>
                </a:lnTo>
                <a:lnTo>
                  <a:pt x="103783" y="0"/>
                </a:lnTo>
                <a:lnTo>
                  <a:pt x="0" y="0"/>
                </a:lnTo>
                <a:close/>
              </a:path>
              <a:path w="103783" h="56679">
                <a:moveTo>
                  <a:pt x="0" y="40526"/>
                </a:moveTo>
                <a:lnTo>
                  <a:pt x="0" y="56679"/>
                </a:lnTo>
                <a:lnTo>
                  <a:pt x="103783" y="56679"/>
                </a:lnTo>
                <a:lnTo>
                  <a:pt x="103783" y="40526"/>
                </a:lnTo>
                <a:lnTo>
                  <a:pt x="0" y="40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0181" y="3398323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1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80181" y="3434207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4842" y="3338161"/>
            <a:ext cx="1358430" cy="108914"/>
          </a:xfrm>
          <a:custGeom>
            <a:avLst/>
            <a:gdLst/>
            <a:ahLst/>
            <a:cxnLst/>
            <a:rect l="l" t="t" r="r" b="b"/>
            <a:pathLst>
              <a:path w="1494273" h="123436">
                <a:moveTo>
                  <a:pt x="1370589" y="29431"/>
                </a:moveTo>
                <a:lnTo>
                  <a:pt x="1364773" y="35771"/>
                </a:lnTo>
                <a:lnTo>
                  <a:pt x="1368322" y="70766"/>
                </a:lnTo>
                <a:lnTo>
                  <a:pt x="1368322" y="56701"/>
                </a:lnTo>
                <a:lnTo>
                  <a:pt x="1369140" y="51474"/>
                </a:lnTo>
                <a:lnTo>
                  <a:pt x="1370777" y="47485"/>
                </a:lnTo>
                <a:lnTo>
                  <a:pt x="1377609" y="26262"/>
                </a:lnTo>
                <a:lnTo>
                  <a:pt x="1370589" y="29431"/>
                </a:lnTo>
                <a:close/>
              </a:path>
              <a:path w="1494273" h="123436">
                <a:moveTo>
                  <a:pt x="1370379" y="103284"/>
                </a:moveTo>
                <a:lnTo>
                  <a:pt x="1358239" y="103284"/>
                </a:lnTo>
                <a:lnTo>
                  <a:pt x="1358858" y="110211"/>
                </a:lnTo>
                <a:lnTo>
                  <a:pt x="1361777" y="115302"/>
                </a:lnTo>
                <a:lnTo>
                  <a:pt x="1366996" y="118555"/>
                </a:lnTo>
                <a:lnTo>
                  <a:pt x="1372214" y="121809"/>
                </a:lnTo>
                <a:lnTo>
                  <a:pt x="1378649" y="123436"/>
                </a:lnTo>
                <a:lnTo>
                  <a:pt x="1386299" y="123436"/>
                </a:lnTo>
                <a:lnTo>
                  <a:pt x="1393551" y="122957"/>
                </a:lnTo>
                <a:lnTo>
                  <a:pt x="1406137" y="118601"/>
                </a:lnTo>
                <a:lnTo>
                  <a:pt x="1414360" y="109707"/>
                </a:lnTo>
                <a:lnTo>
                  <a:pt x="1417013" y="104753"/>
                </a:lnTo>
                <a:lnTo>
                  <a:pt x="1418340" y="97993"/>
                </a:lnTo>
                <a:lnTo>
                  <a:pt x="1418340" y="28088"/>
                </a:lnTo>
                <a:lnTo>
                  <a:pt x="1407328" y="28088"/>
                </a:lnTo>
                <a:lnTo>
                  <a:pt x="1407328" y="36590"/>
                </a:lnTo>
                <a:lnTo>
                  <a:pt x="1404984" y="33777"/>
                </a:lnTo>
                <a:lnTo>
                  <a:pt x="1402685" y="31636"/>
                </a:lnTo>
                <a:lnTo>
                  <a:pt x="1400429" y="30166"/>
                </a:lnTo>
                <a:lnTo>
                  <a:pt x="1396272" y="27563"/>
                </a:lnTo>
                <a:lnTo>
                  <a:pt x="1391407" y="26262"/>
                </a:lnTo>
                <a:lnTo>
                  <a:pt x="1377609" y="26262"/>
                </a:lnTo>
                <a:lnTo>
                  <a:pt x="1370777" y="47485"/>
                </a:lnTo>
                <a:lnTo>
                  <a:pt x="1373872" y="40012"/>
                </a:lnTo>
                <a:lnTo>
                  <a:pt x="1379622" y="36275"/>
                </a:lnTo>
                <a:lnTo>
                  <a:pt x="1393641" y="36275"/>
                </a:lnTo>
                <a:lnTo>
                  <a:pt x="1398261" y="38290"/>
                </a:lnTo>
                <a:lnTo>
                  <a:pt x="1401889" y="42321"/>
                </a:lnTo>
                <a:lnTo>
                  <a:pt x="1405515" y="46352"/>
                </a:lnTo>
                <a:lnTo>
                  <a:pt x="1407328" y="52544"/>
                </a:lnTo>
                <a:lnTo>
                  <a:pt x="1407328" y="66442"/>
                </a:lnTo>
                <a:lnTo>
                  <a:pt x="1406355" y="71291"/>
                </a:lnTo>
                <a:lnTo>
                  <a:pt x="1404409" y="75447"/>
                </a:lnTo>
                <a:lnTo>
                  <a:pt x="1400916" y="82795"/>
                </a:lnTo>
                <a:lnTo>
                  <a:pt x="1394879" y="86468"/>
                </a:lnTo>
                <a:lnTo>
                  <a:pt x="1380816" y="86468"/>
                </a:lnTo>
                <a:lnTo>
                  <a:pt x="1376448" y="84484"/>
                </a:lnTo>
                <a:lnTo>
                  <a:pt x="1373198" y="80517"/>
                </a:lnTo>
                <a:lnTo>
                  <a:pt x="1369948" y="76549"/>
                </a:lnTo>
                <a:lnTo>
                  <a:pt x="1368322" y="70766"/>
                </a:lnTo>
                <a:lnTo>
                  <a:pt x="1364773" y="35771"/>
                </a:lnTo>
                <a:lnTo>
                  <a:pt x="1363305" y="37503"/>
                </a:lnTo>
                <a:lnTo>
                  <a:pt x="1357864" y="48317"/>
                </a:lnTo>
                <a:lnTo>
                  <a:pt x="1356050" y="62222"/>
                </a:lnTo>
                <a:lnTo>
                  <a:pt x="1356086" y="64486"/>
                </a:lnTo>
                <a:lnTo>
                  <a:pt x="1358501" y="78444"/>
                </a:lnTo>
                <a:lnTo>
                  <a:pt x="1364707" y="87948"/>
                </a:lnTo>
                <a:lnTo>
                  <a:pt x="1370478" y="93134"/>
                </a:lnTo>
                <a:lnTo>
                  <a:pt x="1377211" y="95726"/>
                </a:lnTo>
                <a:lnTo>
                  <a:pt x="1390434" y="95726"/>
                </a:lnTo>
                <a:lnTo>
                  <a:pt x="1394879" y="94886"/>
                </a:lnTo>
                <a:lnTo>
                  <a:pt x="1398240" y="93207"/>
                </a:lnTo>
                <a:lnTo>
                  <a:pt x="1401601" y="91527"/>
                </a:lnTo>
                <a:lnTo>
                  <a:pt x="1404476" y="88967"/>
                </a:lnTo>
                <a:lnTo>
                  <a:pt x="1406864" y="85524"/>
                </a:lnTo>
                <a:lnTo>
                  <a:pt x="1406996" y="94802"/>
                </a:lnTo>
                <a:lnTo>
                  <a:pt x="1406222" y="101247"/>
                </a:lnTo>
                <a:lnTo>
                  <a:pt x="1404542" y="104858"/>
                </a:lnTo>
                <a:lnTo>
                  <a:pt x="1401712" y="110988"/>
                </a:lnTo>
                <a:lnTo>
                  <a:pt x="1395719" y="114053"/>
                </a:lnTo>
                <a:lnTo>
                  <a:pt x="1380771" y="114053"/>
                </a:lnTo>
                <a:lnTo>
                  <a:pt x="1376526" y="112793"/>
                </a:lnTo>
                <a:lnTo>
                  <a:pt x="1373828" y="110274"/>
                </a:lnTo>
                <a:lnTo>
                  <a:pt x="1372103" y="108636"/>
                </a:lnTo>
                <a:lnTo>
                  <a:pt x="1370954" y="106306"/>
                </a:lnTo>
                <a:lnTo>
                  <a:pt x="1370379" y="103284"/>
                </a:lnTo>
                <a:close/>
              </a:path>
              <a:path w="1494273" h="123436">
                <a:moveTo>
                  <a:pt x="1453100" y="86091"/>
                </a:moveTo>
                <a:lnTo>
                  <a:pt x="1450093" y="82438"/>
                </a:lnTo>
                <a:lnTo>
                  <a:pt x="1448457" y="80422"/>
                </a:lnTo>
                <a:lnTo>
                  <a:pt x="1447462" y="77526"/>
                </a:lnTo>
                <a:lnTo>
                  <a:pt x="1447108" y="73747"/>
                </a:lnTo>
                <a:lnTo>
                  <a:pt x="1435632" y="73747"/>
                </a:lnTo>
                <a:lnTo>
                  <a:pt x="1435941" y="80465"/>
                </a:lnTo>
                <a:lnTo>
                  <a:pt x="1438296" y="86101"/>
                </a:lnTo>
                <a:lnTo>
                  <a:pt x="1442696" y="90656"/>
                </a:lnTo>
                <a:lnTo>
                  <a:pt x="1447097" y="95212"/>
                </a:lnTo>
                <a:lnTo>
                  <a:pt x="1454582" y="97489"/>
                </a:lnTo>
                <a:lnTo>
                  <a:pt x="1474969" y="97489"/>
                </a:lnTo>
                <a:lnTo>
                  <a:pt x="1482277" y="95306"/>
                </a:lnTo>
                <a:lnTo>
                  <a:pt x="1487075" y="90940"/>
                </a:lnTo>
                <a:lnTo>
                  <a:pt x="1491874" y="86573"/>
                </a:lnTo>
                <a:lnTo>
                  <a:pt x="1494273" y="81388"/>
                </a:lnTo>
                <a:lnTo>
                  <a:pt x="1494273" y="69170"/>
                </a:lnTo>
                <a:lnTo>
                  <a:pt x="1491951" y="64615"/>
                </a:lnTo>
                <a:lnTo>
                  <a:pt x="1487308" y="61718"/>
                </a:lnTo>
                <a:lnTo>
                  <a:pt x="1484389" y="59871"/>
                </a:lnTo>
                <a:lnTo>
                  <a:pt x="1478640" y="57960"/>
                </a:lnTo>
                <a:lnTo>
                  <a:pt x="1470060" y="55987"/>
                </a:lnTo>
                <a:lnTo>
                  <a:pt x="1462166" y="54160"/>
                </a:lnTo>
                <a:lnTo>
                  <a:pt x="1458716" y="53363"/>
                </a:lnTo>
                <a:lnTo>
                  <a:pt x="1456108" y="52439"/>
                </a:lnTo>
                <a:lnTo>
                  <a:pt x="1454338" y="51390"/>
                </a:lnTo>
                <a:lnTo>
                  <a:pt x="1451287" y="49626"/>
                </a:lnTo>
                <a:lnTo>
                  <a:pt x="1449761" y="47275"/>
                </a:lnTo>
                <a:lnTo>
                  <a:pt x="1449761" y="41649"/>
                </a:lnTo>
                <a:lnTo>
                  <a:pt x="1450922" y="39487"/>
                </a:lnTo>
                <a:lnTo>
                  <a:pt x="1453244" y="37849"/>
                </a:lnTo>
                <a:lnTo>
                  <a:pt x="1455565" y="36212"/>
                </a:lnTo>
                <a:lnTo>
                  <a:pt x="1458981" y="35393"/>
                </a:lnTo>
                <a:lnTo>
                  <a:pt x="1470259" y="35393"/>
                </a:lnTo>
                <a:lnTo>
                  <a:pt x="1475013" y="36884"/>
                </a:lnTo>
                <a:lnTo>
                  <a:pt x="1477755" y="39865"/>
                </a:lnTo>
                <a:lnTo>
                  <a:pt x="1479435" y="41964"/>
                </a:lnTo>
                <a:lnTo>
                  <a:pt x="1480387" y="44294"/>
                </a:lnTo>
                <a:lnTo>
                  <a:pt x="1480608" y="46855"/>
                </a:lnTo>
                <a:lnTo>
                  <a:pt x="1491885" y="46855"/>
                </a:lnTo>
                <a:lnTo>
                  <a:pt x="1491973" y="42489"/>
                </a:lnTo>
                <a:lnTo>
                  <a:pt x="1490536" y="38416"/>
                </a:lnTo>
                <a:lnTo>
                  <a:pt x="1487573" y="34638"/>
                </a:lnTo>
                <a:lnTo>
                  <a:pt x="1482841" y="28676"/>
                </a:lnTo>
                <a:lnTo>
                  <a:pt x="1475124" y="25695"/>
                </a:lnTo>
                <a:lnTo>
                  <a:pt x="1456240" y="25695"/>
                </a:lnTo>
                <a:lnTo>
                  <a:pt x="1449728" y="27668"/>
                </a:lnTo>
                <a:lnTo>
                  <a:pt x="1444886" y="31615"/>
                </a:lnTo>
                <a:lnTo>
                  <a:pt x="1440043" y="35561"/>
                </a:lnTo>
                <a:lnTo>
                  <a:pt x="1437622" y="40725"/>
                </a:lnTo>
                <a:lnTo>
                  <a:pt x="1437622" y="52524"/>
                </a:lnTo>
                <a:lnTo>
                  <a:pt x="1440186" y="56764"/>
                </a:lnTo>
                <a:lnTo>
                  <a:pt x="1445317" y="59829"/>
                </a:lnTo>
                <a:lnTo>
                  <a:pt x="1448191" y="61592"/>
                </a:lnTo>
                <a:lnTo>
                  <a:pt x="1452658" y="63187"/>
                </a:lnTo>
                <a:lnTo>
                  <a:pt x="1458716" y="64615"/>
                </a:lnTo>
                <a:lnTo>
                  <a:pt x="1468203" y="66882"/>
                </a:lnTo>
                <a:lnTo>
                  <a:pt x="1473289" y="68100"/>
                </a:lnTo>
                <a:lnTo>
                  <a:pt x="1476694" y="69170"/>
                </a:lnTo>
                <a:lnTo>
                  <a:pt x="1478419" y="70094"/>
                </a:lnTo>
                <a:lnTo>
                  <a:pt x="1481116" y="71606"/>
                </a:lnTo>
                <a:lnTo>
                  <a:pt x="1482465" y="73810"/>
                </a:lnTo>
                <a:lnTo>
                  <a:pt x="1482465" y="80527"/>
                </a:lnTo>
                <a:lnTo>
                  <a:pt x="1480785" y="83351"/>
                </a:lnTo>
                <a:lnTo>
                  <a:pt x="1477424" y="85177"/>
                </a:lnTo>
                <a:lnTo>
                  <a:pt x="1474063" y="87004"/>
                </a:lnTo>
                <a:lnTo>
                  <a:pt x="1470171" y="87917"/>
                </a:lnTo>
                <a:lnTo>
                  <a:pt x="1458319" y="87917"/>
                </a:lnTo>
                <a:lnTo>
                  <a:pt x="1453100" y="86091"/>
                </a:lnTo>
                <a:close/>
              </a:path>
              <a:path w="1494273" h="123436">
                <a:moveTo>
                  <a:pt x="675548" y="95978"/>
                </a:moveTo>
                <a:lnTo>
                  <a:pt x="678876" y="95894"/>
                </a:lnTo>
                <a:lnTo>
                  <a:pt x="681839" y="95558"/>
                </a:lnTo>
                <a:lnTo>
                  <a:pt x="684636" y="94907"/>
                </a:lnTo>
                <a:lnTo>
                  <a:pt x="684636" y="85964"/>
                </a:lnTo>
                <a:lnTo>
                  <a:pt x="681032" y="86153"/>
                </a:lnTo>
                <a:lnTo>
                  <a:pt x="678290" y="86153"/>
                </a:lnTo>
                <a:lnTo>
                  <a:pt x="675814" y="85461"/>
                </a:lnTo>
                <a:lnTo>
                  <a:pt x="673293" y="83088"/>
                </a:lnTo>
                <a:lnTo>
                  <a:pt x="673293" y="36716"/>
                </a:lnTo>
                <a:lnTo>
                  <a:pt x="684636" y="36716"/>
                </a:lnTo>
                <a:lnTo>
                  <a:pt x="684636" y="27458"/>
                </a:lnTo>
                <a:lnTo>
                  <a:pt x="673293" y="27458"/>
                </a:lnTo>
                <a:lnTo>
                  <a:pt x="673293" y="8628"/>
                </a:lnTo>
                <a:lnTo>
                  <a:pt x="661220" y="8628"/>
                </a:lnTo>
                <a:lnTo>
                  <a:pt x="661220" y="27458"/>
                </a:lnTo>
                <a:lnTo>
                  <a:pt x="651600" y="27458"/>
                </a:lnTo>
                <a:lnTo>
                  <a:pt x="651600" y="36716"/>
                </a:lnTo>
                <a:lnTo>
                  <a:pt x="661220" y="36716"/>
                </a:lnTo>
                <a:lnTo>
                  <a:pt x="661220" y="85692"/>
                </a:lnTo>
                <a:lnTo>
                  <a:pt x="662215" y="89208"/>
                </a:lnTo>
                <a:lnTo>
                  <a:pt x="664204" y="91916"/>
                </a:lnTo>
                <a:lnTo>
                  <a:pt x="666195" y="94624"/>
                </a:lnTo>
                <a:lnTo>
                  <a:pt x="669976" y="95978"/>
                </a:lnTo>
                <a:lnTo>
                  <a:pt x="675548" y="95978"/>
                </a:lnTo>
                <a:close/>
              </a:path>
              <a:path w="1494273" h="123436">
                <a:moveTo>
                  <a:pt x="347227" y="95978"/>
                </a:moveTo>
                <a:lnTo>
                  <a:pt x="350555" y="95894"/>
                </a:lnTo>
                <a:lnTo>
                  <a:pt x="353518" y="95558"/>
                </a:lnTo>
                <a:lnTo>
                  <a:pt x="356314" y="94907"/>
                </a:lnTo>
                <a:lnTo>
                  <a:pt x="356314" y="85964"/>
                </a:lnTo>
                <a:lnTo>
                  <a:pt x="352711" y="86153"/>
                </a:lnTo>
                <a:lnTo>
                  <a:pt x="349969" y="86153"/>
                </a:lnTo>
                <a:lnTo>
                  <a:pt x="347492" y="85460"/>
                </a:lnTo>
                <a:lnTo>
                  <a:pt x="344971" y="83088"/>
                </a:lnTo>
                <a:lnTo>
                  <a:pt x="344971" y="36716"/>
                </a:lnTo>
                <a:lnTo>
                  <a:pt x="356314" y="36716"/>
                </a:lnTo>
                <a:lnTo>
                  <a:pt x="356314" y="27458"/>
                </a:lnTo>
                <a:lnTo>
                  <a:pt x="344971" y="27458"/>
                </a:lnTo>
                <a:lnTo>
                  <a:pt x="344971" y="8628"/>
                </a:lnTo>
                <a:lnTo>
                  <a:pt x="332898" y="8628"/>
                </a:lnTo>
                <a:lnTo>
                  <a:pt x="332898" y="27458"/>
                </a:lnTo>
                <a:lnTo>
                  <a:pt x="323279" y="27458"/>
                </a:lnTo>
                <a:lnTo>
                  <a:pt x="323279" y="36716"/>
                </a:lnTo>
                <a:lnTo>
                  <a:pt x="332898" y="36716"/>
                </a:lnTo>
                <a:lnTo>
                  <a:pt x="332898" y="85691"/>
                </a:lnTo>
                <a:lnTo>
                  <a:pt x="333893" y="89208"/>
                </a:lnTo>
                <a:lnTo>
                  <a:pt x="335883" y="91916"/>
                </a:lnTo>
                <a:lnTo>
                  <a:pt x="337873" y="94624"/>
                </a:lnTo>
                <a:lnTo>
                  <a:pt x="341654" y="95978"/>
                </a:lnTo>
                <a:lnTo>
                  <a:pt x="347227" y="95978"/>
                </a:lnTo>
                <a:close/>
              </a:path>
              <a:path w="1494273" h="123436">
                <a:moveTo>
                  <a:pt x="16635" y="30442"/>
                </a:moveTo>
                <a:lnTo>
                  <a:pt x="22786" y="20656"/>
                </a:lnTo>
                <a:lnTo>
                  <a:pt x="28955" y="14233"/>
                </a:lnTo>
                <a:lnTo>
                  <a:pt x="36551" y="11021"/>
                </a:lnTo>
                <a:lnTo>
                  <a:pt x="53179" y="11021"/>
                </a:lnTo>
                <a:lnTo>
                  <a:pt x="59481" y="12564"/>
                </a:lnTo>
                <a:lnTo>
                  <a:pt x="64479" y="15650"/>
                </a:lnTo>
                <a:lnTo>
                  <a:pt x="69476" y="18735"/>
                </a:lnTo>
                <a:lnTo>
                  <a:pt x="72770" y="23658"/>
                </a:lnTo>
                <a:lnTo>
                  <a:pt x="74363" y="30418"/>
                </a:lnTo>
                <a:lnTo>
                  <a:pt x="87431" y="30418"/>
                </a:lnTo>
                <a:lnTo>
                  <a:pt x="85892" y="24231"/>
                </a:lnTo>
                <a:lnTo>
                  <a:pt x="79666" y="12804"/>
                </a:lnTo>
                <a:lnTo>
                  <a:pt x="69652" y="5038"/>
                </a:lnTo>
                <a:lnTo>
                  <a:pt x="62975" y="1679"/>
                </a:lnTo>
                <a:lnTo>
                  <a:pt x="55059" y="0"/>
                </a:lnTo>
                <a:lnTo>
                  <a:pt x="45904" y="0"/>
                </a:lnTo>
                <a:lnTo>
                  <a:pt x="35349" y="1010"/>
                </a:lnTo>
                <a:lnTo>
                  <a:pt x="23339" y="5346"/>
                </a:lnTo>
                <a:lnTo>
                  <a:pt x="13267" y="13099"/>
                </a:lnTo>
                <a:lnTo>
                  <a:pt x="5548" y="23987"/>
                </a:lnTo>
                <a:lnTo>
                  <a:pt x="1387" y="36033"/>
                </a:lnTo>
                <a:lnTo>
                  <a:pt x="0" y="50067"/>
                </a:lnTo>
                <a:lnTo>
                  <a:pt x="8" y="51246"/>
                </a:lnTo>
                <a:lnTo>
                  <a:pt x="1668" y="65171"/>
                </a:lnTo>
                <a:lnTo>
                  <a:pt x="6198" y="76996"/>
                </a:lnTo>
                <a:lnTo>
                  <a:pt x="13598" y="86720"/>
                </a:lnTo>
                <a:lnTo>
                  <a:pt x="18699" y="90500"/>
                </a:lnTo>
                <a:lnTo>
                  <a:pt x="30260" y="95648"/>
                </a:lnTo>
                <a:lnTo>
                  <a:pt x="43384" y="97363"/>
                </a:lnTo>
                <a:lnTo>
                  <a:pt x="52316" y="97363"/>
                </a:lnTo>
                <a:lnTo>
                  <a:pt x="59680" y="95810"/>
                </a:lnTo>
                <a:lnTo>
                  <a:pt x="65474" y="92703"/>
                </a:lnTo>
                <a:lnTo>
                  <a:pt x="68923" y="90898"/>
                </a:lnTo>
                <a:lnTo>
                  <a:pt x="72881" y="87665"/>
                </a:lnTo>
                <a:lnTo>
                  <a:pt x="77348" y="83004"/>
                </a:lnTo>
                <a:lnTo>
                  <a:pt x="80532" y="94907"/>
                </a:lnTo>
                <a:lnTo>
                  <a:pt x="89023" y="94907"/>
                </a:lnTo>
                <a:lnTo>
                  <a:pt x="89023" y="45407"/>
                </a:lnTo>
                <a:lnTo>
                  <a:pt x="46236" y="45407"/>
                </a:lnTo>
                <a:lnTo>
                  <a:pt x="46236" y="55798"/>
                </a:lnTo>
                <a:lnTo>
                  <a:pt x="76750" y="55798"/>
                </a:lnTo>
                <a:lnTo>
                  <a:pt x="76618" y="66630"/>
                </a:lnTo>
                <a:lnTo>
                  <a:pt x="73666" y="74471"/>
                </a:lnTo>
                <a:lnTo>
                  <a:pt x="67895" y="79320"/>
                </a:lnTo>
                <a:lnTo>
                  <a:pt x="62123" y="84170"/>
                </a:lnTo>
                <a:lnTo>
                  <a:pt x="54838" y="86594"/>
                </a:lnTo>
                <a:lnTo>
                  <a:pt x="44088" y="86560"/>
                </a:lnTo>
                <a:lnTo>
                  <a:pt x="30488" y="83698"/>
                </a:lnTo>
                <a:lnTo>
                  <a:pt x="21160" y="76234"/>
                </a:lnTo>
                <a:lnTo>
                  <a:pt x="19845" y="74313"/>
                </a:lnTo>
                <a:lnTo>
                  <a:pt x="15110" y="63114"/>
                </a:lnTo>
                <a:lnTo>
                  <a:pt x="13532" y="49374"/>
                </a:lnTo>
                <a:lnTo>
                  <a:pt x="13764" y="43574"/>
                </a:lnTo>
                <a:lnTo>
                  <a:pt x="16635" y="30442"/>
                </a:lnTo>
                <a:close/>
              </a:path>
              <a:path w="1494273" h="123436">
                <a:moveTo>
                  <a:pt x="104413" y="27458"/>
                </a:moveTo>
                <a:lnTo>
                  <a:pt x="104413" y="94907"/>
                </a:lnTo>
                <a:lnTo>
                  <a:pt x="116354" y="94907"/>
                </a:lnTo>
                <a:lnTo>
                  <a:pt x="116354" y="51327"/>
                </a:lnTo>
                <a:lnTo>
                  <a:pt x="117968" y="47097"/>
                </a:lnTo>
                <a:lnTo>
                  <a:pt x="121196" y="43423"/>
                </a:lnTo>
                <a:lnTo>
                  <a:pt x="124425" y="39749"/>
                </a:lnTo>
                <a:lnTo>
                  <a:pt x="129046" y="37912"/>
                </a:lnTo>
                <a:lnTo>
                  <a:pt x="136420" y="37933"/>
                </a:lnTo>
                <a:lnTo>
                  <a:pt x="138974" y="38227"/>
                </a:lnTo>
                <a:lnTo>
                  <a:pt x="138974" y="26261"/>
                </a:lnTo>
                <a:lnTo>
                  <a:pt x="137692" y="26135"/>
                </a:lnTo>
                <a:lnTo>
                  <a:pt x="135127" y="25946"/>
                </a:lnTo>
                <a:lnTo>
                  <a:pt x="130395" y="25946"/>
                </a:lnTo>
                <a:lnTo>
                  <a:pt x="126216" y="27574"/>
                </a:lnTo>
                <a:lnTo>
                  <a:pt x="122589" y="30827"/>
                </a:lnTo>
                <a:lnTo>
                  <a:pt x="118963" y="34081"/>
                </a:lnTo>
                <a:lnTo>
                  <a:pt x="116685" y="36842"/>
                </a:lnTo>
                <a:lnTo>
                  <a:pt x="115756" y="39109"/>
                </a:lnTo>
                <a:lnTo>
                  <a:pt x="115756" y="27458"/>
                </a:lnTo>
                <a:lnTo>
                  <a:pt x="104413" y="27458"/>
                </a:lnTo>
                <a:close/>
              </a:path>
              <a:path w="1494273" h="123436">
                <a:moveTo>
                  <a:pt x="202370" y="86720"/>
                </a:moveTo>
                <a:lnTo>
                  <a:pt x="203957" y="84536"/>
                </a:lnTo>
                <a:lnTo>
                  <a:pt x="209036" y="73299"/>
                </a:lnTo>
                <a:lnTo>
                  <a:pt x="210728" y="59766"/>
                </a:lnTo>
                <a:lnTo>
                  <a:pt x="210684" y="57487"/>
                </a:lnTo>
                <a:lnTo>
                  <a:pt x="208020" y="44066"/>
                </a:lnTo>
                <a:lnTo>
                  <a:pt x="201242" y="34196"/>
                </a:lnTo>
                <a:lnTo>
                  <a:pt x="194918" y="28403"/>
                </a:lnTo>
                <a:lnTo>
                  <a:pt x="187179" y="25506"/>
                </a:lnTo>
                <a:lnTo>
                  <a:pt x="176862" y="25520"/>
                </a:lnTo>
                <a:lnTo>
                  <a:pt x="163795" y="28221"/>
                </a:lnTo>
                <a:lnTo>
                  <a:pt x="153613" y="35582"/>
                </a:lnTo>
                <a:lnTo>
                  <a:pt x="158455" y="48618"/>
                </a:lnTo>
                <a:lnTo>
                  <a:pt x="161772" y="43328"/>
                </a:lnTo>
                <a:lnTo>
                  <a:pt x="165089" y="38038"/>
                </a:lnTo>
                <a:lnTo>
                  <a:pt x="170396" y="35393"/>
                </a:lnTo>
                <a:lnTo>
                  <a:pt x="185919" y="35393"/>
                </a:lnTo>
                <a:lnTo>
                  <a:pt x="191712" y="38500"/>
                </a:lnTo>
                <a:lnTo>
                  <a:pt x="195073" y="44714"/>
                </a:lnTo>
                <a:lnTo>
                  <a:pt x="197195" y="48661"/>
                </a:lnTo>
                <a:lnTo>
                  <a:pt x="198257" y="53783"/>
                </a:lnTo>
                <a:lnTo>
                  <a:pt x="198257" y="67050"/>
                </a:lnTo>
                <a:lnTo>
                  <a:pt x="196787" y="73379"/>
                </a:lnTo>
                <a:lnTo>
                  <a:pt x="193846" y="79068"/>
                </a:lnTo>
                <a:lnTo>
                  <a:pt x="192905" y="94179"/>
                </a:lnTo>
                <a:lnTo>
                  <a:pt x="202370" y="86720"/>
                </a:lnTo>
                <a:close/>
              </a:path>
              <a:path w="1494273" h="123436">
                <a:moveTo>
                  <a:pt x="193846" y="79068"/>
                </a:moveTo>
                <a:lnTo>
                  <a:pt x="190905" y="84757"/>
                </a:lnTo>
                <a:lnTo>
                  <a:pt x="185476" y="87602"/>
                </a:lnTo>
                <a:lnTo>
                  <a:pt x="170352" y="87602"/>
                </a:lnTo>
                <a:lnTo>
                  <a:pt x="165089" y="85209"/>
                </a:lnTo>
                <a:lnTo>
                  <a:pt x="161772" y="80422"/>
                </a:lnTo>
                <a:lnTo>
                  <a:pt x="158455" y="75636"/>
                </a:lnTo>
                <a:lnTo>
                  <a:pt x="156797" y="69653"/>
                </a:lnTo>
                <a:lnTo>
                  <a:pt x="156797" y="55000"/>
                </a:lnTo>
                <a:lnTo>
                  <a:pt x="158455" y="48618"/>
                </a:lnTo>
                <a:lnTo>
                  <a:pt x="153613" y="35582"/>
                </a:lnTo>
                <a:lnTo>
                  <a:pt x="151711" y="37900"/>
                </a:lnTo>
                <a:lnTo>
                  <a:pt x="146321" y="48912"/>
                </a:lnTo>
                <a:lnTo>
                  <a:pt x="144525" y="62662"/>
                </a:lnTo>
                <a:lnTo>
                  <a:pt x="144545" y="64210"/>
                </a:lnTo>
                <a:lnTo>
                  <a:pt x="146898" y="77538"/>
                </a:lnTo>
                <a:lnTo>
                  <a:pt x="153148" y="87948"/>
                </a:lnTo>
                <a:lnTo>
                  <a:pt x="158897" y="94225"/>
                </a:lnTo>
                <a:lnTo>
                  <a:pt x="166659" y="97363"/>
                </a:lnTo>
                <a:lnTo>
                  <a:pt x="179657" y="97269"/>
                </a:lnTo>
                <a:lnTo>
                  <a:pt x="192905" y="94179"/>
                </a:lnTo>
                <a:lnTo>
                  <a:pt x="193846" y="79068"/>
                </a:lnTo>
                <a:close/>
              </a:path>
              <a:path w="1494273" h="123436">
                <a:moveTo>
                  <a:pt x="315452" y="27458"/>
                </a:moveTo>
                <a:lnTo>
                  <a:pt x="303511" y="27458"/>
                </a:lnTo>
                <a:lnTo>
                  <a:pt x="288983" y="80296"/>
                </a:lnTo>
                <a:lnTo>
                  <a:pt x="275053" y="27458"/>
                </a:lnTo>
                <a:lnTo>
                  <a:pt x="261652" y="27458"/>
                </a:lnTo>
                <a:lnTo>
                  <a:pt x="247788" y="80611"/>
                </a:lnTo>
                <a:lnTo>
                  <a:pt x="234123" y="27458"/>
                </a:lnTo>
                <a:lnTo>
                  <a:pt x="221055" y="27458"/>
                </a:lnTo>
                <a:lnTo>
                  <a:pt x="241552" y="94907"/>
                </a:lnTo>
                <a:lnTo>
                  <a:pt x="253958" y="94907"/>
                </a:lnTo>
                <a:lnTo>
                  <a:pt x="267954" y="42699"/>
                </a:lnTo>
                <a:lnTo>
                  <a:pt x="282416" y="94907"/>
                </a:lnTo>
                <a:lnTo>
                  <a:pt x="294821" y="94907"/>
                </a:lnTo>
                <a:lnTo>
                  <a:pt x="315452" y="27458"/>
                </a:lnTo>
                <a:close/>
              </a:path>
              <a:path w="1494273" h="123436">
                <a:moveTo>
                  <a:pt x="405957" y="37807"/>
                </a:moveTo>
                <a:lnTo>
                  <a:pt x="408124" y="41502"/>
                </a:lnTo>
                <a:lnTo>
                  <a:pt x="409450" y="43811"/>
                </a:lnTo>
                <a:lnTo>
                  <a:pt x="410113" y="47443"/>
                </a:lnTo>
                <a:lnTo>
                  <a:pt x="410113" y="94907"/>
                </a:lnTo>
                <a:lnTo>
                  <a:pt x="422386" y="94907"/>
                </a:lnTo>
                <a:lnTo>
                  <a:pt x="422386" y="45008"/>
                </a:lnTo>
                <a:lnTo>
                  <a:pt x="421391" y="39823"/>
                </a:lnTo>
                <a:lnTo>
                  <a:pt x="419401" y="36086"/>
                </a:lnTo>
                <a:lnTo>
                  <a:pt x="415730" y="29242"/>
                </a:lnTo>
                <a:lnTo>
                  <a:pt x="408743" y="25821"/>
                </a:lnTo>
                <a:lnTo>
                  <a:pt x="392689" y="25821"/>
                </a:lnTo>
                <a:lnTo>
                  <a:pt x="387891" y="27017"/>
                </a:lnTo>
                <a:lnTo>
                  <a:pt x="384043" y="29410"/>
                </a:lnTo>
                <a:lnTo>
                  <a:pt x="381788" y="30796"/>
                </a:lnTo>
                <a:lnTo>
                  <a:pt x="379245" y="33189"/>
                </a:lnTo>
                <a:lnTo>
                  <a:pt x="376414" y="36590"/>
                </a:lnTo>
                <a:lnTo>
                  <a:pt x="376414" y="2078"/>
                </a:lnTo>
                <a:lnTo>
                  <a:pt x="364474" y="2078"/>
                </a:lnTo>
                <a:lnTo>
                  <a:pt x="364474" y="94907"/>
                </a:lnTo>
                <a:lnTo>
                  <a:pt x="376414" y="94907"/>
                </a:lnTo>
                <a:lnTo>
                  <a:pt x="376414" y="50151"/>
                </a:lnTo>
                <a:lnTo>
                  <a:pt x="378427" y="44042"/>
                </a:lnTo>
                <a:lnTo>
                  <a:pt x="382451" y="40809"/>
                </a:lnTo>
                <a:lnTo>
                  <a:pt x="386476" y="37576"/>
                </a:lnTo>
                <a:lnTo>
                  <a:pt x="390965" y="35960"/>
                </a:lnTo>
                <a:lnTo>
                  <a:pt x="401888" y="35960"/>
                </a:lnTo>
                <a:lnTo>
                  <a:pt x="405957" y="37807"/>
                </a:lnTo>
                <a:close/>
              </a:path>
              <a:path w="1494273" h="123436">
                <a:moveTo>
                  <a:pt x="540420" y="58989"/>
                </a:moveTo>
                <a:lnTo>
                  <a:pt x="539282" y="41250"/>
                </a:lnTo>
                <a:lnTo>
                  <a:pt x="535678" y="43601"/>
                </a:lnTo>
                <a:lnTo>
                  <a:pt x="530780" y="44777"/>
                </a:lnTo>
                <a:lnTo>
                  <a:pt x="494074" y="44777"/>
                </a:lnTo>
                <a:lnTo>
                  <a:pt x="494074" y="55231"/>
                </a:lnTo>
                <a:lnTo>
                  <a:pt x="529519" y="55231"/>
                </a:lnTo>
                <a:lnTo>
                  <a:pt x="533477" y="55798"/>
                </a:lnTo>
                <a:lnTo>
                  <a:pt x="535998" y="56932"/>
                </a:lnTo>
                <a:lnTo>
                  <a:pt x="540420" y="58989"/>
                </a:lnTo>
                <a:close/>
              </a:path>
              <a:path w="1494273" h="123436">
                <a:moveTo>
                  <a:pt x="555944" y="61508"/>
                </a:moveTo>
                <a:lnTo>
                  <a:pt x="554871" y="57625"/>
                </a:lnTo>
                <a:lnTo>
                  <a:pt x="552947" y="55231"/>
                </a:lnTo>
                <a:lnTo>
                  <a:pt x="551023" y="52838"/>
                </a:lnTo>
                <a:lnTo>
                  <a:pt x="548160" y="50907"/>
                </a:lnTo>
                <a:lnTo>
                  <a:pt x="544357" y="49437"/>
                </a:lnTo>
                <a:lnTo>
                  <a:pt x="548691" y="47296"/>
                </a:lnTo>
                <a:lnTo>
                  <a:pt x="552062" y="44462"/>
                </a:lnTo>
                <a:lnTo>
                  <a:pt x="554473" y="40935"/>
                </a:lnTo>
                <a:lnTo>
                  <a:pt x="556883" y="37409"/>
                </a:lnTo>
                <a:lnTo>
                  <a:pt x="558089" y="32874"/>
                </a:lnTo>
                <a:lnTo>
                  <a:pt x="558085" y="26829"/>
                </a:lnTo>
                <a:lnTo>
                  <a:pt x="554546" y="13729"/>
                </a:lnTo>
                <a:lnTo>
                  <a:pt x="544357" y="5479"/>
                </a:lnTo>
                <a:lnTo>
                  <a:pt x="539536" y="3421"/>
                </a:lnTo>
                <a:lnTo>
                  <a:pt x="533411" y="2393"/>
                </a:lnTo>
                <a:lnTo>
                  <a:pt x="480872" y="2393"/>
                </a:lnTo>
                <a:lnTo>
                  <a:pt x="480872" y="94907"/>
                </a:lnTo>
                <a:lnTo>
                  <a:pt x="494074" y="94907"/>
                </a:lnTo>
                <a:lnTo>
                  <a:pt x="494074" y="13162"/>
                </a:lnTo>
                <a:lnTo>
                  <a:pt x="530824" y="13162"/>
                </a:lnTo>
                <a:lnTo>
                  <a:pt x="534428" y="13792"/>
                </a:lnTo>
                <a:lnTo>
                  <a:pt x="537126" y="15051"/>
                </a:lnTo>
                <a:lnTo>
                  <a:pt x="542168" y="17444"/>
                </a:lnTo>
                <a:lnTo>
                  <a:pt x="544688" y="21937"/>
                </a:lnTo>
                <a:lnTo>
                  <a:pt x="544688" y="34659"/>
                </a:lnTo>
                <a:lnTo>
                  <a:pt x="542886" y="38899"/>
                </a:lnTo>
                <a:lnTo>
                  <a:pt x="539282" y="41250"/>
                </a:lnTo>
                <a:lnTo>
                  <a:pt x="540420" y="58989"/>
                </a:lnTo>
                <a:lnTo>
                  <a:pt x="542787" y="63040"/>
                </a:lnTo>
                <a:lnTo>
                  <a:pt x="543096" y="69087"/>
                </a:lnTo>
                <a:lnTo>
                  <a:pt x="543892" y="84516"/>
                </a:lnTo>
                <a:lnTo>
                  <a:pt x="544069" y="88127"/>
                </a:lnTo>
                <a:lnTo>
                  <a:pt x="544290" y="90562"/>
                </a:lnTo>
                <a:lnTo>
                  <a:pt x="544555" y="91821"/>
                </a:lnTo>
                <a:lnTo>
                  <a:pt x="545617" y="94907"/>
                </a:lnTo>
                <a:lnTo>
                  <a:pt x="561803" y="94907"/>
                </a:lnTo>
                <a:lnTo>
                  <a:pt x="561803" y="92829"/>
                </a:lnTo>
                <a:lnTo>
                  <a:pt x="558354" y="90100"/>
                </a:lnTo>
                <a:lnTo>
                  <a:pt x="557557" y="87161"/>
                </a:lnTo>
                <a:lnTo>
                  <a:pt x="557071" y="85439"/>
                </a:lnTo>
                <a:lnTo>
                  <a:pt x="556761" y="82816"/>
                </a:lnTo>
                <a:lnTo>
                  <a:pt x="556629" y="79289"/>
                </a:lnTo>
                <a:lnTo>
                  <a:pt x="556165" y="66882"/>
                </a:lnTo>
                <a:lnTo>
                  <a:pt x="555944" y="61508"/>
                </a:lnTo>
                <a:close/>
              </a:path>
              <a:path w="1494273" h="123436">
                <a:moveTo>
                  <a:pt x="578321" y="66105"/>
                </a:moveTo>
                <a:lnTo>
                  <a:pt x="576265" y="70954"/>
                </a:lnTo>
                <a:lnTo>
                  <a:pt x="576265" y="82920"/>
                </a:lnTo>
                <a:lnTo>
                  <a:pt x="578354" y="87675"/>
                </a:lnTo>
                <a:lnTo>
                  <a:pt x="582533" y="91475"/>
                </a:lnTo>
                <a:lnTo>
                  <a:pt x="586713" y="95275"/>
                </a:lnTo>
                <a:lnTo>
                  <a:pt x="592097" y="97175"/>
                </a:lnTo>
                <a:lnTo>
                  <a:pt x="589996" y="82815"/>
                </a:lnTo>
                <a:lnTo>
                  <a:pt x="588736" y="80233"/>
                </a:lnTo>
                <a:lnTo>
                  <a:pt x="588736" y="72634"/>
                </a:lnTo>
                <a:lnTo>
                  <a:pt x="590571" y="69485"/>
                </a:lnTo>
                <a:lnTo>
                  <a:pt x="594242" y="67512"/>
                </a:lnTo>
                <a:lnTo>
                  <a:pt x="596408" y="66336"/>
                </a:lnTo>
                <a:lnTo>
                  <a:pt x="599659" y="65475"/>
                </a:lnTo>
                <a:lnTo>
                  <a:pt x="603993" y="64930"/>
                </a:lnTo>
                <a:lnTo>
                  <a:pt x="611224" y="64048"/>
                </a:lnTo>
                <a:lnTo>
                  <a:pt x="615690" y="63376"/>
                </a:lnTo>
                <a:lnTo>
                  <a:pt x="617990" y="62788"/>
                </a:lnTo>
                <a:lnTo>
                  <a:pt x="620290" y="62201"/>
                </a:lnTo>
                <a:lnTo>
                  <a:pt x="623629" y="60585"/>
                </a:lnTo>
                <a:lnTo>
                  <a:pt x="623629" y="76686"/>
                </a:lnTo>
                <a:lnTo>
                  <a:pt x="620312" y="81703"/>
                </a:lnTo>
                <a:lnTo>
                  <a:pt x="613745" y="93837"/>
                </a:lnTo>
                <a:lnTo>
                  <a:pt x="618300" y="91611"/>
                </a:lnTo>
                <a:lnTo>
                  <a:pt x="621793" y="88988"/>
                </a:lnTo>
                <a:lnTo>
                  <a:pt x="624226" y="85964"/>
                </a:lnTo>
                <a:lnTo>
                  <a:pt x="624624" y="88651"/>
                </a:lnTo>
                <a:lnTo>
                  <a:pt x="626282" y="92199"/>
                </a:lnTo>
                <a:lnTo>
                  <a:pt x="628140" y="94970"/>
                </a:lnTo>
                <a:lnTo>
                  <a:pt x="631124" y="96356"/>
                </a:lnTo>
                <a:lnTo>
                  <a:pt x="636918" y="96356"/>
                </a:lnTo>
                <a:lnTo>
                  <a:pt x="640191" y="96041"/>
                </a:lnTo>
                <a:lnTo>
                  <a:pt x="643463" y="95222"/>
                </a:lnTo>
                <a:lnTo>
                  <a:pt x="643463" y="86846"/>
                </a:lnTo>
                <a:lnTo>
                  <a:pt x="642004" y="87066"/>
                </a:lnTo>
                <a:lnTo>
                  <a:pt x="639550" y="87224"/>
                </a:lnTo>
                <a:lnTo>
                  <a:pt x="636332" y="86153"/>
                </a:lnTo>
                <a:lnTo>
                  <a:pt x="635569" y="83319"/>
                </a:lnTo>
                <a:lnTo>
                  <a:pt x="635569" y="38080"/>
                </a:lnTo>
                <a:lnTo>
                  <a:pt x="632982" y="33378"/>
                </a:lnTo>
                <a:lnTo>
                  <a:pt x="627808" y="30355"/>
                </a:lnTo>
                <a:lnTo>
                  <a:pt x="622590" y="27332"/>
                </a:lnTo>
                <a:lnTo>
                  <a:pt x="615801" y="25821"/>
                </a:lnTo>
                <a:lnTo>
                  <a:pt x="600234" y="25821"/>
                </a:lnTo>
                <a:lnTo>
                  <a:pt x="593899" y="27448"/>
                </a:lnTo>
                <a:lnTo>
                  <a:pt x="588437" y="30701"/>
                </a:lnTo>
                <a:lnTo>
                  <a:pt x="582976" y="33955"/>
                </a:lnTo>
                <a:lnTo>
                  <a:pt x="580134" y="39739"/>
                </a:lnTo>
                <a:lnTo>
                  <a:pt x="579913" y="48052"/>
                </a:lnTo>
                <a:lnTo>
                  <a:pt x="591058" y="48052"/>
                </a:lnTo>
                <a:lnTo>
                  <a:pt x="591499" y="44567"/>
                </a:lnTo>
                <a:lnTo>
                  <a:pt x="592451" y="41943"/>
                </a:lnTo>
                <a:lnTo>
                  <a:pt x="593910" y="40180"/>
                </a:lnTo>
                <a:lnTo>
                  <a:pt x="596519" y="36989"/>
                </a:lnTo>
                <a:lnTo>
                  <a:pt x="600942" y="35393"/>
                </a:lnTo>
                <a:lnTo>
                  <a:pt x="612573" y="35393"/>
                </a:lnTo>
                <a:lnTo>
                  <a:pt x="616719" y="36264"/>
                </a:lnTo>
                <a:lnTo>
                  <a:pt x="619615" y="38007"/>
                </a:lnTo>
                <a:lnTo>
                  <a:pt x="622512" y="39749"/>
                </a:lnTo>
                <a:lnTo>
                  <a:pt x="623961" y="42552"/>
                </a:lnTo>
                <a:lnTo>
                  <a:pt x="623961" y="48304"/>
                </a:lnTo>
                <a:lnTo>
                  <a:pt x="623164" y="50760"/>
                </a:lnTo>
                <a:lnTo>
                  <a:pt x="620400" y="53699"/>
                </a:lnTo>
                <a:lnTo>
                  <a:pt x="617659" y="54035"/>
                </a:lnTo>
                <a:lnTo>
                  <a:pt x="598620" y="56302"/>
                </a:lnTo>
                <a:lnTo>
                  <a:pt x="591942" y="57100"/>
                </a:lnTo>
                <a:lnTo>
                  <a:pt x="586547" y="59220"/>
                </a:lnTo>
                <a:lnTo>
                  <a:pt x="582434" y="62663"/>
                </a:lnTo>
                <a:lnTo>
                  <a:pt x="578321" y="66105"/>
                </a:lnTo>
                <a:close/>
              </a:path>
              <a:path w="1494273" h="123436">
                <a:moveTo>
                  <a:pt x="620312" y="81703"/>
                </a:moveTo>
                <a:lnTo>
                  <a:pt x="613678" y="84768"/>
                </a:lnTo>
                <a:lnTo>
                  <a:pt x="609742" y="86615"/>
                </a:lnTo>
                <a:lnTo>
                  <a:pt x="605673" y="87539"/>
                </a:lnTo>
                <a:lnTo>
                  <a:pt x="598023" y="87539"/>
                </a:lnTo>
                <a:lnTo>
                  <a:pt x="595038" y="86594"/>
                </a:lnTo>
                <a:lnTo>
                  <a:pt x="592517" y="84705"/>
                </a:lnTo>
                <a:lnTo>
                  <a:pt x="589996" y="82815"/>
                </a:lnTo>
                <a:lnTo>
                  <a:pt x="592097" y="97175"/>
                </a:lnTo>
                <a:lnTo>
                  <a:pt x="604170" y="97175"/>
                </a:lnTo>
                <a:lnTo>
                  <a:pt x="609190" y="96062"/>
                </a:lnTo>
                <a:lnTo>
                  <a:pt x="613745" y="93837"/>
                </a:lnTo>
                <a:lnTo>
                  <a:pt x="620312" y="81703"/>
                </a:lnTo>
                <a:close/>
              </a:path>
              <a:path w="1494273" h="123436">
                <a:moveTo>
                  <a:pt x="708397" y="28660"/>
                </a:moveTo>
                <a:lnTo>
                  <a:pt x="698103" y="36086"/>
                </a:lnTo>
                <a:lnTo>
                  <a:pt x="701950" y="55798"/>
                </a:lnTo>
                <a:lnTo>
                  <a:pt x="702171" y="50004"/>
                </a:lnTo>
                <a:lnTo>
                  <a:pt x="704139" y="45228"/>
                </a:lnTo>
                <a:lnTo>
                  <a:pt x="707854" y="41471"/>
                </a:lnTo>
                <a:lnTo>
                  <a:pt x="711569" y="37713"/>
                </a:lnTo>
                <a:lnTo>
                  <a:pt x="721350" y="25959"/>
                </a:lnTo>
                <a:lnTo>
                  <a:pt x="708397" y="28660"/>
                </a:lnTo>
                <a:close/>
              </a:path>
              <a:path w="1494273" h="123436">
                <a:moveTo>
                  <a:pt x="753692" y="64804"/>
                </a:moveTo>
                <a:lnTo>
                  <a:pt x="753692" y="58002"/>
                </a:lnTo>
                <a:lnTo>
                  <a:pt x="753338" y="53048"/>
                </a:lnTo>
                <a:lnTo>
                  <a:pt x="752631" y="49941"/>
                </a:lnTo>
                <a:lnTo>
                  <a:pt x="751835" y="45407"/>
                </a:lnTo>
                <a:lnTo>
                  <a:pt x="750243" y="41439"/>
                </a:lnTo>
                <a:lnTo>
                  <a:pt x="747855" y="38038"/>
                </a:lnTo>
                <a:lnTo>
                  <a:pt x="745378" y="34470"/>
                </a:lnTo>
                <a:lnTo>
                  <a:pt x="741774" y="31562"/>
                </a:lnTo>
                <a:lnTo>
                  <a:pt x="737042" y="29316"/>
                </a:lnTo>
                <a:lnTo>
                  <a:pt x="732310" y="27070"/>
                </a:lnTo>
                <a:lnTo>
                  <a:pt x="727423" y="25946"/>
                </a:lnTo>
                <a:lnTo>
                  <a:pt x="721350" y="25959"/>
                </a:lnTo>
                <a:lnTo>
                  <a:pt x="711569" y="37713"/>
                </a:lnTo>
                <a:lnTo>
                  <a:pt x="716168" y="35834"/>
                </a:lnTo>
                <a:lnTo>
                  <a:pt x="729303" y="35834"/>
                </a:lnTo>
                <a:lnTo>
                  <a:pt x="734765" y="38563"/>
                </a:lnTo>
                <a:lnTo>
                  <a:pt x="738037" y="44021"/>
                </a:lnTo>
                <a:lnTo>
                  <a:pt x="739806" y="46960"/>
                </a:lnTo>
                <a:lnTo>
                  <a:pt x="740934" y="50886"/>
                </a:lnTo>
                <a:lnTo>
                  <a:pt x="741420" y="55798"/>
                </a:lnTo>
                <a:lnTo>
                  <a:pt x="701950" y="55798"/>
                </a:lnTo>
                <a:lnTo>
                  <a:pt x="698103" y="36086"/>
                </a:lnTo>
                <a:lnTo>
                  <a:pt x="696472" y="38004"/>
                </a:lnTo>
                <a:lnTo>
                  <a:pt x="690730" y="48980"/>
                </a:lnTo>
                <a:lnTo>
                  <a:pt x="688816" y="62474"/>
                </a:lnTo>
                <a:lnTo>
                  <a:pt x="688859" y="64702"/>
                </a:lnTo>
                <a:lnTo>
                  <a:pt x="691448" y="78011"/>
                </a:lnTo>
                <a:lnTo>
                  <a:pt x="698036" y="88137"/>
                </a:lnTo>
                <a:lnTo>
                  <a:pt x="704183" y="94246"/>
                </a:lnTo>
                <a:lnTo>
                  <a:pt x="711679" y="97301"/>
                </a:lnTo>
                <a:lnTo>
                  <a:pt x="724150" y="97301"/>
                </a:lnTo>
                <a:lnTo>
                  <a:pt x="727401" y="96965"/>
                </a:lnTo>
                <a:lnTo>
                  <a:pt x="730276" y="96293"/>
                </a:lnTo>
                <a:lnTo>
                  <a:pt x="735627" y="95117"/>
                </a:lnTo>
                <a:lnTo>
                  <a:pt x="740115" y="92850"/>
                </a:lnTo>
                <a:lnTo>
                  <a:pt x="743742" y="89491"/>
                </a:lnTo>
                <a:lnTo>
                  <a:pt x="745909" y="87560"/>
                </a:lnTo>
                <a:lnTo>
                  <a:pt x="747866" y="85072"/>
                </a:lnTo>
                <a:lnTo>
                  <a:pt x="749613" y="82028"/>
                </a:lnTo>
                <a:lnTo>
                  <a:pt x="751359" y="78984"/>
                </a:lnTo>
                <a:lnTo>
                  <a:pt x="752388" y="76224"/>
                </a:lnTo>
                <a:lnTo>
                  <a:pt x="752697" y="73747"/>
                </a:lnTo>
                <a:lnTo>
                  <a:pt x="740956" y="73747"/>
                </a:lnTo>
                <a:lnTo>
                  <a:pt x="740071" y="76728"/>
                </a:lnTo>
                <a:lnTo>
                  <a:pt x="738568" y="79352"/>
                </a:lnTo>
                <a:lnTo>
                  <a:pt x="736445" y="81619"/>
                </a:lnTo>
                <a:lnTo>
                  <a:pt x="732730" y="85524"/>
                </a:lnTo>
                <a:lnTo>
                  <a:pt x="727755" y="87476"/>
                </a:lnTo>
                <a:lnTo>
                  <a:pt x="714841" y="87476"/>
                </a:lnTo>
                <a:lnTo>
                  <a:pt x="709911" y="85408"/>
                </a:lnTo>
                <a:lnTo>
                  <a:pt x="706726" y="81273"/>
                </a:lnTo>
                <a:lnTo>
                  <a:pt x="703542" y="77137"/>
                </a:lnTo>
                <a:lnTo>
                  <a:pt x="701840" y="71648"/>
                </a:lnTo>
                <a:lnTo>
                  <a:pt x="701618" y="64804"/>
                </a:lnTo>
                <a:lnTo>
                  <a:pt x="753692" y="64804"/>
                </a:lnTo>
                <a:close/>
              </a:path>
              <a:path w="1494273" h="123436">
                <a:moveTo>
                  <a:pt x="806010" y="27773"/>
                </a:moveTo>
                <a:lnTo>
                  <a:pt x="806010" y="94907"/>
                </a:lnTo>
                <a:lnTo>
                  <a:pt x="818149" y="94907"/>
                </a:lnTo>
                <a:lnTo>
                  <a:pt x="818149" y="27773"/>
                </a:lnTo>
                <a:lnTo>
                  <a:pt x="806010" y="27773"/>
                </a:lnTo>
                <a:close/>
              </a:path>
              <a:path w="1494273" h="123436">
                <a:moveTo>
                  <a:pt x="806010" y="2393"/>
                </a:moveTo>
                <a:lnTo>
                  <a:pt x="806010" y="15240"/>
                </a:lnTo>
                <a:lnTo>
                  <a:pt x="818149" y="15240"/>
                </a:lnTo>
                <a:lnTo>
                  <a:pt x="818149" y="2393"/>
                </a:lnTo>
                <a:lnTo>
                  <a:pt x="806010" y="2393"/>
                </a:lnTo>
                <a:close/>
              </a:path>
              <a:path w="1494273" h="123436">
                <a:moveTo>
                  <a:pt x="851914" y="94907"/>
                </a:moveTo>
                <a:lnTo>
                  <a:pt x="851914" y="55168"/>
                </a:lnTo>
                <a:lnTo>
                  <a:pt x="852213" y="51778"/>
                </a:lnTo>
                <a:lnTo>
                  <a:pt x="852810" y="49406"/>
                </a:lnTo>
                <a:lnTo>
                  <a:pt x="853407" y="47034"/>
                </a:lnTo>
                <a:lnTo>
                  <a:pt x="854701" y="44735"/>
                </a:lnTo>
                <a:lnTo>
                  <a:pt x="856691" y="42510"/>
                </a:lnTo>
                <a:lnTo>
                  <a:pt x="859168" y="39739"/>
                </a:lnTo>
                <a:lnTo>
                  <a:pt x="862042" y="37891"/>
                </a:lnTo>
                <a:lnTo>
                  <a:pt x="865315" y="36968"/>
                </a:lnTo>
                <a:lnTo>
                  <a:pt x="867128" y="36422"/>
                </a:lnTo>
                <a:lnTo>
                  <a:pt x="869450" y="36149"/>
                </a:lnTo>
                <a:lnTo>
                  <a:pt x="877852" y="36149"/>
                </a:lnTo>
                <a:lnTo>
                  <a:pt x="881699" y="38248"/>
                </a:lnTo>
                <a:lnTo>
                  <a:pt x="883822" y="42447"/>
                </a:lnTo>
                <a:lnTo>
                  <a:pt x="885105" y="44966"/>
                </a:lnTo>
                <a:lnTo>
                  <a:pt x="885746" y="48283"/>
                </a:lnTo>
                <a:lnTo>
                  <a:pt x="885746" y="94907"/>
                </a:lnTo>
                <a:lnTo>
                  <a:pt x="897886" y="94907"/>
                </a:lnTo>
                <a:lnTo>
                  <a:pt x="897886" y="44840"/>
                </a:lnTo>
                <a:lnTo>
                  <a:pt x="896913" y="39613"/>
                </a:lnTo>
                <a:lnTo>
                  <a:pt x="894967" y="35960"/>
                </a:lnTo>
                <a:lnTo>
                  <a:pt x="891429" y="29285"/>
                </a:lnTo>
                <a:lnTo>
                  <a:pt x="884619" y="25946"/>
                </a:lnTo>
                <a:lnTo>
                  <a:pt x="869936" y="25946"/>
                </a:lnTo>
                <a:lnTo>
                  <a:pt x="865757" y="26807"/>
                </a:lnTo>
                <a:lnTo>
                  <a:pt x="861998" y="28529"/>
                </a:lnTo>
                <a:lnTo>
                  <a:pt x="858239" y="30250"/>
                </a:lnTo>
                <a:lnTo>
                  <a:pt x="854679" y="33084"/>
                </a:lnTo>
                <a:lnTo>
                  <a:pt x="851318" y="37031"/>
                </a:lnTo>
                <a:lnTo>
                  <a:pt x="851318" y="27458"/>
                </a:lnTo>
                <a:lnTo>
                  <a:pt x="839974" y="27458"/>
                </a:lnTo>
                <a:lnTo>
                  <a:pt x="839974" y="94907"/>
                </a:lnTo>
                <a:lnTo>
                  <a:pt x="851914" y="94907"/>
                </a:lnTo>
                <a:close/>
              </a:path>
              <a:path w="1494273" h="123436">
                <a:moveTo>
                  <a:pt x="968910" y="83886"/>
                </a:moveTo>
                <a:lnTo>
                  <a:pt x="968910" y="52523"/>
                </a:lnTo>
                <a:lnTo>
                  <a:pt x="1022709" y="52523"/>
                </a:lnTo>
                <a:lnTo>
                  <a:pt x="1022709" y="41817"/>
                </a:lnTo>
                <a:lnTo>
                  <a:pt x="968910" y="41817"/>
                </a:lnTo>
                <a:lnTo>
                  <a:pt x="968910" y="13729"/>
                </a:lnTo>
                <a:lnTo>
                  <a:pt x="1027087" y="13729"/>
                </a:lnTo>
                <a:lnTo>
                  <a:pt x="1027087" y="2393"/>
                </a:lnTo>
                <a:lnTo>
                  <a:pt x="956041" y="2393"/>
                </a:lnTo>
                <a:lnTo>
                  <a:pt x="956041" y="94907"/>
                </a:lnTo>
                <a:lnTo>
                  <a:pt x="1028082" y="94907"/>
                </a:lnTo>
                <a:lnTo>
                  <a:pt x="1028082" y="83886"/>
                </a:lnTo>
                <a:lnTo>
                  <a:pt x="968910" y="83886"/>
                </a:lnTo>
                <a:close/>
              </a:path>
              <a:path w="1494273" h="123436">
                <a:moveTo>
                  <a:pt x="1042500" y="66105"/>
                </a:moveTo>
                <a:lnTo>
                  <a:pt x="1040443" y="70955"/>
                </a:lnTo>
                <a:lnTo>
                  <a:pt x="1040443" y="82920"/>
                </a:lnTo>
                <a:lnTo>
                  <a:pt x="1042533" y="87675"/>
                </a:lnTo>
                <a:lnTo>
                  <a:pt x="1046711" y="91475"/>
                </a:lnTo>
                <a:lnTo>
                  <a:pt x="1050891" y="95275"/>
                </a:lnTo>
                <a:lnTo>
                  <a:pt x="1056275" y="97175"/>
                </a:lnTo>
                <a:lnTo>
                  <a:pt x="1054175" y="82816"/>
                </a:lnTo>
                <a:lnTo>
                  <a:pt x="1052914" y="80233"/>
                </a:lnTo>
                <a:lnTo>
                  <a:pt x="1052914" y="72634"/>
                </a:lnTo>
                <a:lnTo>
                  <a:pt x="1054750" y="69485"/>
                </a:lnTo>
                <a:lnTo>
                  <a:pt x="1058420" y="67512"/>
                </a:lnTo>
                <a:lnTo>
                  <a:pt x="1060587" y="66336"/>
                </a:lnTo>
                <a:lnTo>
                  <a:pt x="1063838" y="65475"/>
                </a:lnTo>
                <a:lnTo>
                  <a:pt x="1068172" y="64930"/>
                </a:lnTo>
                <a:lnTo>
                  <a:pt x="1075402" y="64048"/>
                </a:lnTo>
                <a:lnTo>
                  <a:pt x="1079869" y="63376"/>
                </a:lnTo>
                <a:lnTo>
                  <a:pt x="1082169" y="62788"/>
                </a:lnTo>
                <a:lnTo>
                  <a:pt x="1084468" y="62201"/>
                </a:lnTo>
                <a:lnTo>
                  <a:pt x="1087807" y="60585"/>
                </a:lnTo>
                <a:lnTo>
                  <a:pt x="1087807" y="76686"/>
                </a:lnTo>
                <a:lnTo>
                  <a:pt x="1084490" y="81703"/>
                </a:lnTo>
                <a:lnTo>
                  <a:pt x="1077923" y="93837"/>
                </a:lnTo>
                <a:lnTo>
                  <a:pt x="1082478" y="91611"/>
                </a:lnTo>
                <a:lnTo>
                  <a:pt x="1085972" y="88988"/>
                </a:lnTo>
                <a:lnTo>
                  <a:pt x="1088404" y="85964"/>
                </a:lnTo>
                <a:lnTo>
                  <a:pt x="1088802" y="88651"/>
                </a:lnTo>
                <a:lnTo>
                  <a:pt x="1090461" y="92199"/>
                </a:lnTo>
                <a:lnTo>
                  <a:pt x="1092318" y="94970"/>
                </a:lnTo>
                <a:lnTo>
                  <a:pt x="1095303" y="96356"/>
                </a:lnTo>
                <a:lnTo>
                  <a:pt x="1101097" y="96356"/>
                </a:lnTo>
                <a:lnTo>
                  <a:pt x="1104369" y="96041"/>
                </a:lnTo>
                <a:lnTo>
                  <a:pt x="1107642" y="95222"/>
                </a:lnTo>
                <a:lnTo>
                  <a:pt x="1107642" y="86846"/>
                </a:lnTo>
                <a:lnTo>
                  <a:pt x="1106183" y="87066"/>
                </a:lnTo>
                <a:lnTo>
                  <a:pt x="1103728" y="87224"/>
                </a:lnTo>
                <a:lnTo>
                  <a:pt x="1100511" y="86153"/>
                </a:lnTo>
                <a:lnTo>
                  <a:pt x="1099748" y="83319"/>
                </a:lnTo>
                <a:lnTo>
                  <a:pt x="1099748" y="38080"/>
                </a:lnTo>
                <a:lnTo>
                  <a:pt x="1097161" y="33378"/>
                </a:lnTo>
                <a:lnTo>
                  <a:pt x="1091987" y="30355"/>
                </a:lnTo>
                <a:lnTo>
                  <a:pt x="1086768" y="27332"/>
                </a:lnTo>
                <a:lnTo>
                  <a:pt x="1079980" y="25821"/>
                </a:lnTo>
                <a:lnTo>
                  <a:pt x="1064413" y="25821"/>
                </a:lnTo>
                <a:lnTo>
                  <a:pt x="1058078" y="27448"/>
                </a:lnTo>
                <a:lnTo>
                  <a:pt x="1052616" y="30701"/>
                </a:lnTo>
                <a:lnTo>
                  <a:pt x="1047154" y="33955"/>
                </a:lnTo>
                <a:lnTo>
                  <a:pt x="1044313" y="39739"/>
                </a:lnTo>
                <a:lnTo>
                  <a:pt x="1044092" y="48052"/>
                </a:lnTo>
                <a:lnTo>
                  <a:pt x="1055236" y="48052"/>
                </a:lnTo>
                <a:lnTo>
                  <a:pt x="1055678" y="44567"/>
                </a:lnTo>
                <a:lnTo>
                  <a:pt x="1056629" y="41943"/>
                </a:lnTo>
                <a:lnTo>
                  <a:pt x="1058088" y="40180"/>
                </a:lnTo>
                <a:lnTo>
                  <a:pt x="1060698" y="36989"/>
                </a:lnTo>
                <a:lnTo>
                  <a:pt x="1065120" y="35393"/>
                </a:lnTo>
                <a:lnTo>
                  <a:pt x="1076751" y="35393"/>
                </a:lnTo>
                <a:lnTo>
                  <a:pt x="1080897" y="36264"/>
                </a:lnTo>
                <a:lnTo>
                  <a:pt x="1083794" y="38007"/>
                </a:lnTo>
                <a:lnTo>
                  <a:pt x="1086691" y="39749"/>
                </a:lnTo>
                <a:lnTo>
                  <a:pt x="1088139" y="42552"/>
                </a:lnTo>
                <a:lnTo>
                  <a:pt x="1088139" y="48304"/>
                </a:lnTo>
                <a:lnTo>
                  <a:pt x="1087343" y="50760"/>
                </a:lnTo>
                <a:lnTo>
                  <a:pt x="1084579" y="53699"/>
                </a:lnTo>
                <a:lnTo>
                  <a:pt x="1081837" y="54035"/>
                </a:lnTo>
                <a:lnTo>
                  <a:pt x="1062799" y="56302"/>
                </a:lnTo>
                <a:lnTo>
                  <a:pt x="1056121" y="57100"/>
                </a:lnTo>
                <a:lnTo>
                  <a:pt x="1050725" y="59220"/>
                </a:lnTo>
                <a:lnTo>
                  <a:pt x="1046612" y="62663"/>
                </a:lnTo>
                <a:lnTo>
                  <a:pt x="1042500" y="66105"/>
                </a:lnTo>
                <a:close/>
              </a:path>
              <a:path w="1494273" h="123436">
                <a:moveTo>
                  <a:pt x="1084490" y="81703"/>
                </a:moveTo>
                <a:lnTo>
                  <a:pt x="1077857" y="84768"/>
                </a:lnTo>
                <a:lnTo>
                  <a:pt x="1073921" y="86615"/>
                </a:lnTo>
                <a:lnTo>
                  <a:pt x="1069852" y="87539"/>
                </a:lnTo>
                <a:lnTo>
                  <a:pt x="1062201" y="87539"/>
                </a:lnTo>
                <a:lnTo>
                  <a:pt x="1059216" y="86594"/>
                </a:lnTo>
                <a:lnTo>
                  <a:pt x="1056696" y="84705"/>
                </a:lnTo>
                <a:lnTo>
                  <a:pt x="1054175" y="82816"/>
                </a:lnTo>
                <a:lnTo>
                  <a:pt x="1056275" y="97175"/>
                </a:lnTo>
                <a:lnTo>
                  <a:pt x="1068349" y="97175"/>
                </a:lnTo>
                <a:lnTo>
                  <a:pt x="1073368" y="96062"/>
                </a:lnTo>
                <a:lnTo>
                  <a:pt x="1077923" y="93837"/>
                </a:lnTo>
                <a:lnTo>
                  <a:pt x="1084490" y="81703"/>
                </a:lnTo>
                <a:close/>
              </a:path>
              <a:path w="1494273" h="123436">
                <a:moveTo>
                  <a:pt x="1123342" y="27458"/>
                </a:moveTo>
                <a:lnTo>
                  <a:pt x="1123342" y="94907"/>
                </a:lnTo>
                <a:lnTo>
                  <a:pt x="1135282" y="94907"/>
                </a:lnTo>
                <a:lnTo>
                  <a:pt x="1135282" y="51327"/>
                </a:lnTo>
                <a:lnTo>
                  <a:pt x="1136896" y="47097"/>
                </a:lnTo>
                <a:lnTo>
                  <a:pt x="1140125" y="43423"/>
                </a:lnTo>
                <a:lnTo>
                  <a:pt x="1143353" y="39749"/>
                </a:lnTo>
                <a:lnTo>
                  <a:pt x="1147975" y="37912"/>
                </a:lnTo>
                <a:lnTo>
                  <a:pt x="1155349" y="37933"/>
                </a:lnTo>
                <a:lnTo>
                  <a:pt x="1157903" y="38227"/>
                </a:lnTo>
                <a:lnTo>
                  <a:pt x="1157903" y="26262"/>
                </a:lnTo>
                <a:lnTo>
                  <a:pt x="1156620" y="26136"/>
                </a:lnTo>
                <a:lnTo>
                  <a:pt x="1154055" y="25946"/>
                </a:lnTo>
                <a:lnTo>
                  <a:pt x="1149323" y="25946"/>
                </a:lnTo>
                <a:lnTo>
                  <a:pt x="1145144" y="27574"/>
                </a:lnTo>
                <a:lnTo>
                  <a:pt x="1141518" y="30827"/>
                </a:lnTo>
                <a:lnTo>
                  <a:pt x="1137891" y="34081"/>
                </a:lnTo>
                <a:lnTo>
                  <a:pt x="1135614" y="36842"/>
                </a:lnTo>
                <a:lnTo>
                  <a:pt x="1134685" y="39109"/>
                </a:lnTo>
                <a:lnTo>
                  <a:pt x="1134685" y="27458"/>
                </a:lnTo>
                <a:lnTo>
                  <a:pt x="1123342" y="27458"/>
                </a:lnTo>
                <a:close/>
              </a:path>
              <a:path w="1494273" h="123436">
                <a:moveTo>
                  <a:pt x="1180236" y="94907"/>
                </a:moveTo>
                <a:lnTo>
                  <a:pt x="1180236" y="55168"/>
                </a:lnTo>
                <a:lnTo>
                  <a:pt x="1180535" y="51778"/>
                </a:lnTo>
                <a:lnTo>
                  <a:pt x="1181132" y="49406"/>
                </a:lnTo>
                <a:lnTo>
                  <a:pt x="1181729" y="47034"/>
                </a:lnTo>
                <a:lnTo>
                  <a:pt x="1183022" y="44735"/>
                </a:lnTo>
                <a:lnTo>
                  <a:pt x="1185012" y="42510"/>
                </a:lnTo>
                <a:lnTo>
                  <a:pt x="1187489" y="39739"/>
                </a:lnTo>
                <a:lnTo>
                  <a:pt x="1190364" y="37891"/>
                </a:lnTo>
                <a:lnTo>
                  <a:pt x="1193636" y="36968"/>
                </a:lnTo>
                <a:lnTo>
                  <a:pt x="1195449" y="36422"/>
                </a:lnTo>
                <a:lnTo>
                  <a:pt x="1197771" y="36149"/>
                </a:lnTo>
                <a:lnTo>
                  <a:pt x="1206173" y="36149"/>
                </a:lnTo>
                <a:lnTo>
                  <a:pt x="1210021" y="38248"/>
                </a:lnTo>
                <a:lnTo>
                  <a:pt x="1212144" y="42447"/>
                </a:lnTo>
                <a:lnTo>
                  <a:pt x="1213427" y="44966"/>
                </a:lnTo>
                <a:lnTo>
                  <a:pt x="1214068" y="48283"/>
                </a:lnTo>
                <a:lnTo>
                  <a:pt x="1214068" y="94907"/>
                </a:lnTo>
                <a:lnTo>
                  <a:pt x="1226207" y="94907"/>
                </a:lnTo>
                <a:lnTo>
                  <a:pt x="1226207" y="44840"/>
                </a:lnTo>
                <a:lnTo>
                  <a:pt x="1225234" y="39613"/>
                </a:lnTo>
                <a:lnTo>
                  <a:pt x="1223289" y="35960"/>
                </a:lnTo>
                <a:lnTo>
                  <a:pt x="1219751" y="29285"/>
                </a:lnTo>
                <a:lnTo>
                  <a:pt x="1212940" y="25946"/>
                </a:lnTo>
                <a:lnTo>
                  <a:pt x="1198258" y="25946"/>
                </a:lnTo>
                <a:lnTo>
                  <a:pt x="1194078" y="26807"/>
                </a:lnTo>
                <a:lnTo>
                  <a:pt x="1190319" y="28529"/>
                </a:lnTo>
                <a:lnTo>
                  <a:pt x="1186560" y="30250"/>
                </a:lnTo>
                <a:lnTo>
                  <a:pt x="1183000" y="33084"/>
                </a:lnTo>
                <a:lnTo>
                  <a:pt x="1179639" y="37031"/>
                </a:lnTo>
                <a:lnTo>
                  <a:pt x="1179639" y="27458"/>
                </a:lnTo>
                <a:lnTo>
                  <a:pt x="1168296" y="27458"/>
                </a:lnTo>
                <a:lnTo>
                  <a:pt x="1168296" y="94907"/>
                </a:lnTo>
                <a:lnTo>
                  <a:pt x="1180236" y="94907"/>
                </a:lnTo>
                <a:close/>
              </a:path>
              <a:path w="1494273" h="123436">
                <a:moveTo>
                  <a:pt x="1247546" y="27773"/>
                </a:moveTo>
                <a:lnTo>
                  <a:pt x="1247546" y="94907"/>
                </a:lnTo>
                <a:lnTo>
                  <a:pt x="1259685" y="94907"/>
                </a:lnTo>
                <a:lnTo>
                  <a:pt x="1259685" y="27773"/>
                </a:lnTo>
                <a:lnTo>
                  <a:pt x="1247546" y="27773"/>
                </a:lnTo>
                <a:close/>
              </a:path>
              <a:path w="1494273" h="123436">
                <a:moveTo>
                  <a:pt x="1247546" y="2393"/>
                </a:moveTo>
                <a:lnTo>
                  <a:pt x="1247546" y="15240"/>
                </a:lnTo>
                <a:lnTo>
                  <a:pt x="1259685" y="15240"/>
                </a:lnTo>
                <a:lnTo>
                  <a:pt x="1259685" y="2393"/>
                </a:lnTo>
                <a:lnTo>
                  <a:pt x="1247546" y="2393"/>
                </a:lnTo>
                <a:close/>
              </a:path>
              <a:path w="1494273" h="123436">
                <a:moveTo>
                  <a:pt x="1293450" y="94907"/>
                </a:moveTo>
                <a:lnTo>
                  <a:pt x="1293450" y="55168"/>
                </a:lnTo>
                <a:lnTo>
                  <a:pt x="1293749" y="51778"/>
                </a:lnTo>
                <a:lnTo>
                  <a:pt x="1294346" y="49406"/>
                </a:lnTo>
                <a:lnTo>
                  <a:pt x="1294943" y="47034"/>
                </a:lnTo>
                <a:lnTo>
                  <a:pt x="1296237" y="44735"/>
                </a:lnTo>
                <a:lnTo>
                  <a:pt x="1298227" y="42510"/>
                </a:lnTo>
                <a:lnTo>
                  <a:pt x="1300703" y="39739"/>
                </a:lnTo>
                <a:lnTo>
                  <a:pt x="1303578" y="37891"/>
                </a:lnTo>
                <a:lnTo>
                  <a:pt x="1306850" y="36968"/>
                </a:lnTo>
                <a:lnTo>
                  <a:pt x="1308664" y="36422"/>
                </a:lnTo>
                <a:lnTo>
                  <a:pt x="1310985" y="36149"/>
                </a:lnTo>
                <a:lnTo>
                  <a:pt x="1319387" y="36149"/>
                </a:lnTo>
                <a:lnTo>
                  <a:pt x="1323235" y="38248"/>
                </a:lnTo>
                <a:lnTo>
                  <a:pt x="1325358" y="42447"/>
                </a:lnTo>
                <a:lnTo>
                  <a:pt x="1326641" y="44966"/>
                </a:lnTo>
                <a:lnTo>
                  <a:pt x="1327282" y="48283"/>
                </a:lnTo>
                <a:lnTo>
                  <a:pt x="1327282" y="94907"/>
                </a:lnTo>
                <a:lnTo>
                  <a:pt x="1339422" y="94907"/>
                </a:lnTo>
                <a:lnTo>
                  <a:pt x="1339422" y="44840"/>
                </a:lnTo>
                <a:lnTo>
                  <a:pt x="1338449" y="39613"/>
                </a:lnTo>
                <a:lnTo>
                  <a:pt x="1336503" y="35960"/>
                </a:lnTo>
                <a:lnTo>
                  <a:pt x="1332965" y="29285"/>
                </a:lnTo>
                <a:lnTo>
                  <a:pt x="1326154" y="25946"/>
                </a:lnTo>
                <a:lnTo>
                  <a:pt x="1311472" y="25946"/>
                </a:lnTo>
                <a:lnTo>
                  <a:pt x="1307293" y="26807"/>
                </a:lnTo>
                <a:lnTo>
                  <a:pt x="1303534" y="28529"/>
                </a:lnTo>
                <a:lnTo>
                  <a:pt x="1299775" y="30250"/>
                </a:lnTo>
                <a:lnTo>
                  <a:pt x="1296215" y="33084"/>
                </a:lnTo>
                <a:lnTo>
                  <a:pt x="1292853" y="37031"/>
                </a:lnTo>
                <a:lnTo>
                  <a:pt x="1292853" y="27458"/>
                </a:lnTo>
                <a:lnTo>
                  <a:pt x="1281510" y="27458"/>
                </a:lnTo>
                <a:lnTo>
                  <a:pt x="1281510" y="94907"/>
                </a:lnTo>
                <a:lnTo>
                  <a:pt x="1293450" y="94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63096" y="3340585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64493" y="3340585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68780" y="3926040"/>
            <a:ext cx="5771676" cy="109025"/>
          </a:xfrm>
          <a:custGeom>
            <a:avLst/>
            <a:gdLst/>
            <a:ahLst/>
            <a:cxnLst/>
            <a:rect l="l" t="t" r="r" b="b"/>
            <a:pathLst>
              <a:path w="6348844" h="123562">
                <a:moveTo>
                  <a:pt x="5939857" y="69780"/>
                </a:moveTo>
                <a:lnTo>
                  <a:pt x="5939857" y="55127"/>
                </a:lnTo>
                <a:lnTo>
                  <a:pt x="5936673" y="35709"/>
                </a:lnTo>
                <a:lnTo>
                  <a:pt x="5941958" y="94351"/>
                </a:lnTo>
                <a:lnTo>
                  <a:pt x="5941516" y="75762"/>
                </a:lnTo>
                <a:lnTo>
                  <a:pt x="5939857" y="69780"/>
                </a:lnTo>
                <a:close/>
              </a:path>
              <a:path w="6348844" h="123562">
                <a:moveTo>
                  <a:pt x="5985430" y="86847"/>
                </a:moveTo>
                <a:lnTo>
                  <a:pt x="5987018" y="84662"/>
                </a:lnTo>
                <a:lnTo>
                  <a:pt x="5992096" y="73425"/>
                </a:lnTo>
                <a:lnTo>
                  <a:pt x="5993789" y="59892"/>
                </a:lnTo>
                <a:lnTo>
                  <a:pt x="5993744" y="57614"/>
                </a:lnTo>
                <a:lnTo>
                  <a:pt x="5991081" y="44193"/>
                </a:lnTo>
                <a:lnTo>
                  <a:pt x="5985430" y="86847"/>
                </a:lnTo>
                <a:close/>
              </a:path>
              <a:path w="6348844" h="123562">
                <a:moveTo>
                  <a:pt x="5976906" y="79195"/>
                </a:moveTo>
                <a:lnTo>
                  <a:pt x="5973965" y="84884"/>
                </a:lnTo>
                <a:lnTo>
                  <a:pt x="5968537" y="87728"/>
                </a:lnTo>
                <a:lnTo>
                  <a:pt x="5953412" y="87728"/>
                </a:lnTo>
                <a:lnTo>
                  <a:pt x="5948149" y="85335"/>
                </a:lnTo>
                <a:lnTo>
                  <a:pt x="5944832" y="80549"/>
                </a:lnTo>
                <a:lnTo>
                  <a:pt x="5949719" y="97490"/>
                </a:lnTo>
                <a:lnTo>
                  <a:pt x="5962717" y="97396"/>
                </a:lnTo>
                <a:lnTo>
                  <a:pt x="5975966" y="94305"/>
                </a:lnTo>
                <a:lnTo>
                  <a:pt x="5976906" y="79195"/>
                </a:lnTo>
                <a:close/>
              </a:path>
              <a:path w="6348844" h="123562">
                <a:moveTo>
                  <a:pt x="5944832" y="80549"/>
                </a:moveTo>
                <a:lnTo>
                  <a:pt x="5941516" y="75762"/>
                </a:lnTo>
                <a:lnTo>
                  <a:pt x="5941958" y="94351"/>
                </a:lnTo>
                <a:lnTo>
                  <a:pt x="5949719" y="97490"/>
                </a:lnTo>
                <a:lnTo>
                  <a:pt x="5944832" y="80549"/>
                </a:lnTo>
                <a:close/>
              </a:path>
              <a:path w="6348844" h="123562">
                <a:moveTo>
                  <a:pt x="5927585" y="62789"/>
                </a:moveTo>
                <a:lnTo>
                  <a:pt x="5927606" y="64337"/>
                </a:lnTo>
                <a:lnTo>
                  <a:pt x="5929959" y="77664"/>
                </a:lnTo>
                <a:lnTo>
                  <a:pt x="5936209" y="88075"/>
                </a:lnTo>
                <a:lnTo>
                  <a:pt x="5941958" y="94351"/>
                </a:lnTo>
                <a:lnTo>
                  <a:pt x="5936673" y="35709"/>
                </a:lnTo>
                <a:lnTo>
                  <a:pt x="5934771" y="38027"/>
                </a:lnTo>
                <a:lnTo>
                  <a:pt x="5929381" y="49038"/>
                </a:lnTo>
                <a:lnTo>
                  <a:pt x="5927585" y="62789"/>
                </a:lnTo>
                <a:close/>
              </a:path>
              <a:path w="6348844" h="123562">
                <a:moveTo>
                  <a:pt x="6012009" y="2519"/>
                </a:moveTo>
                <a:lnTo>
                  <a:pt x="6012009" y="95034"/>
                </a:lnTo>
                <a:lnTo>
                  <a:pt x="6023950" y="95034"/>
                </a:lnTo>
                <a:lnTo>
                  <a:pt x="6023950" y="2519"/>
                </a:lnTo>
                <a:lnTo>
                  <a:pt x="6012009" y="2519"/>
                </a:lnTo>
                <a:close/>
              </a:path>
              <a:path w="6348844" h="123562">
                <a:moveTo>
                  <a:pt x="6045974" y="2519"/>
                </a:moveTo>
                <a:lnTo>
                  <a:pt x="6045974" y="95034"/>
                </a:lnTo>
                <a:lnTo>
                  <a:pt x="6057914" y="95034"/>
                </a:lnTo>
                <a:lnTo>
                  <a:pt x="6057914" y="2519"/>
                </a:lnTo>
                <a:lnTo>
                  <a:pt x="6045974" y="2519"/>
                </a:lnTo>
                <a:close/>
              </a:path>
              <a:path w="6348844" h="123562">
                <a:moveTo>
                  <a:pt x="6095328" y="38165"/>
                </a:moveTo>
                <a:lnTo>
                  <a:pt x="6100635" y="35520"/>
                </a:lnTo>
                <a:lnTo>
                  <a:pt x="6116158" y="35520"/>
                </a:lnTo>
                <a:lnTo>
                  <a:pt x="6121951" y="38627"/>
                </a:lnTo>
                <a:lnTo>
                  <a:pt x="6125312" y="44840"/>
                </a:lnTo>
                <a:lnTo>
                  <a:pt x="6127435" y="48787"/>
                </a:lnTo>
                <a:lnTo>
                  <a:pt x="6128496" y="53909"/>
                </a:lnTo>
                <a:lnTo>
                  <a:pt x="6131481" y="34323"/>
                </a:lnTo>
                <a:lnTo>
                  <a:pt x="6125157" y="28529"/>
                </a:lnTo>
                <a:lnTo>
                  <a:pt x="6117418" y="25632"/>
                </a:lnTo>
                <a:lnTo>
                  <a:pt x="6107101" y="25647"/>
                </a:lnTo>
                <a:lnTo>
                  <a:pt x="6095328" y="38165"/>
                </a:lnTo>
                <a:close/>
              </a:path>
              <a:path w="6348844" h="123562">
                <a:moveTo>
                  <a:pt x="6094034" y="28348"/>
                </a:moveTo>
                <a:lnTo>
                  <a:pt x="6083852" y="35709"/>
                </a:lnTo>
                <a:lnTo>
                  <a:pt x="6088694" y="48745"/>
                </a:lnTo>
                <a:lnTo>
                  <a:pt x="6092010" y="43455"/>
                </a:lnTo>
                <a:lnTo>
                  <a:pt x="6095328" y="38165"/>
                </a:lnTo>
                <a:lnTo>
                  <a:pt x="6107101" y="25647"/>
                </a:lnTo>
                <a:lnTo>
                  <a:pt x="6094034" y="28348"/>
                </a:lnTo>
                <a:close/>
              </a:path>
              <a:path w="6348844" h="123562">
                <a:moveTo>
                  <a:pt x="6087036" y="69780"/>
                </a:moveTo>
                <a:lnTo>
                  <a:pt x="6087036" y="55127"/>
                </a:lnTo>
                <a:lnTo>
                  <a:pt x="6083852" y="35709"/>
                </a:lnTo>
                <a:lnTo>
                  <a:pt x="6089136" y="94351"/>
                </a:lnTo>
                <a:lnTo>
                  <a:pt x="6088694" y="75762"/>
                </a:lnTo>
                <a:lnTo>
                  <a:pt x="6087036" y="69780"/>
                </a:lnTo>
                <a:close/>
              </a:path>
              <a:path w="6348844" h="123562">
                <a:moveTo>
                  <a:pt x="6132609" y="86847"/>
                </a:moveTo>
                <a:lnTo>
                  <a:pt x="6134196" y="84662"/>
                </a:lnTo>
                <a:lnTo>
                  <a:pt x="6139275" y="73425"/>
                </a:lnTo>
                <a:lnTo>
                  <a:pt x="6140967" y="59892"/>
                </a:lnTo>
                <a:lnTo>
                  <a:pt x="6140923" y="57614"/>
                </a:lnTo>
                <a:lnTo>
                  <a:pt x="6138259" y="44193"/>
                </a:lnTo>
                <a:lnTo>
                  <a:pt x="6132609" y="86847"/>
                </a:lnTo>
                <a:close/>
              </a:path>
              <a:path w="6348844" h="123562">
                <a:moveTo>
                  <a:pt x="6132609" y="86847"/>
                </a:moveTo>
                <a:lnTo>
                  <a:pt x="6138259" y="44193"/>
                </a:lnTo>
                <a:lnTo>
                  <a:pt x="6131481" y="34323"/>
                </a:lnTo>
                <a:lnTo>
                  <a:pt x="6128496" y="53909"/>
                </a:lnTo>
                <a:lnTo>
                  <a:pt x="6128496" y="67176"/>
                </a:lnTo>
                <a:lnTo>
                  <a:pt x="6127026" y="73506"/>
                </a:lnTo>
                <a:lnTo>
                  <a:pt x="6124085" y="79195"/>
                </a:lnTo>
                <a:lnTo>
                  <a:pt x="6123144" y="94305"/>
                </a:lnTo>
                <a:lnTo>
                  <a:pt x="6132609" y="86847"/>
                </a:lnTo>
                <a:close/>
              </a:path>
              <a:path w="6348844" h="123562">
                <a:moveTo>
                  <a:pt x="6124085" y="79195"/>
                </a:moveTo>
                <a:lnTo>
                  <a:pt x="6121144" y="84884"/>
                </a:lnTo>
                <a:lnTo>
                  <a:pt x="6115715" y="87728"/>
                </a:lnTo>
                <a:lnTo>
                  <a:pt x="6100591" y="87728"/>
                </a:lnTo>
                <a:lnTo>
                  <a:pt x="6095328" y="85335"/>
                </a:lnTo>
                <a:lnTo>
                  <a:pt x="6092010" y="80549"/>
                </a:lnTo>
                <a:lnTo>
                  <a:pt x="6096898" y="97490"/>
                </a:lnTo>
                <a:lnTo>
                  <a:pt x="6109896" y="97396"/>
                </a:lnTo>
                <a:lnTo>
                  <a:pt x="6123144" y="94305"/>
                </a:lnTo>
                <a:lnTo>
                  <a:pt x="6124085" y="79195"/>
                </a:lnTo>
                <a:close/>
              </a:path>
              <a:path w="6348844" h="123562">
                <a:moveTo>
                  <a:pt x="6092010" y="80549"/>
                </a:moveTo>
                <a:lnTo>
                  <a:pt x="6088694" y="75762"/>
                </a:lnTo>
                <a:lnTo>
                  <a:pt x="6089136" y="94351"/>
                </a:lnTo>
                <a:lnTo>
                  <a:pt x="6096898" y="97490"/>
                </a:lnTo>
                <a:lnTo>
                  <a:pt x="6092010" y="80549"/>
                </a:lnTo>
                <a:close/>
              </a:path>
              <a:path w="6348844" h="123562">
                <a:moveTo>
                  <a:pt x="6074764" y="62789"/>
                </a:moveTo>
                <a:lnTo>
                  <a:pt x="6074784" y="64337"/>
                </a:lnTo>
                <a:lnTo>
                  <a:pt x="6077137" y="77664"/>
                </a:lnTo>
                <a:lnTo>
                  <a:pt x="6083387" y="88075"/>
                </a:lnTo>
                <a:lnTo>
                  <a:pt x="6089136" y="94351"/>
                </a:lnTo>
                <a:lnTo>
                  <a:pt x="6083852" y="35709"/>
                </a:lnTo>
                <a:lnTo>
                  <a:pt x="6081949" y="38027"/>
                </a:lnTo>
                <a:lnTo>
                  <a:pt x="6076560" y="49038"/>
                </a:lnTo>
                <a:lnTo>
                  <a:pt x="6074764" y="62789"/>
                </a:lnTo>
                <a:close/>
              </a:path>
              <a:path w="6348844" h="123562">
                <a:moveTo>
                  <a:pt x="6245691" y="27585"/>
                </a:moveTo>
                <a:lnTo>
                  <a:pt x="6233750" y="27585"/>
                </a:lnTo>
                <a:lnTo>
                  <a:pt x="6219222" y="80423"/>
                </a:lnTo>
                <a:lnTo>
                  <a:pt x="6205292" y="27585"/>
                </a:lnTo>
                <a:lnTo>
                  <a:pt x="6191892" y="27585"/>
                </a:lnTo>
                <a:lnTo>
                  <a:pt x="6178027" y="80738"/>
                </a:lnTo>
                <a:lnTo>
                  <a:pt x="6164362" y="27585"/>
                </a:lnTo>
                <a:lnTo>
                  <a:pt x="6151294" y="27585"/>
                </a:lnTo>
                <a:lnTo>
                  <a:pt x="6171792" y="95034"/>
                </a:lnTo>
                <a:lnTo>
                  <a:pt x="6184197" y="95034"/>
                </a:lnTo>
                <a:lnTo>
                  <a:pt x="6198194" y="42825"/>
                </a:lnTo>
                <a:lnTo>
                  <a:pt x="6212655" y="95034"/>
                </a:lnTo>
                <a:lnTo>
                  <a:pt x="6225060" y="95034"/>
                </a:lnTo>
                <a:lnTo>
                  <a:pt x="6245691" y="27585"/>
                </a:lnTo>
                <a:close/>
              </a:path>
              <a:path w="6348844" h="123562">
                <a:moveTo>
                  <a:pt x="6315012" y="75511"/>
                </a:moveTo>
                <a:lnTo>
                  <a:pt x="6315012" y="69297"/>
                </a:lnTo>
                <a:lnTo>
                  <a:pt x="6312691" y="64741"/>
                </a:lnTo>
                <a:lnTo>
                  <a:pt x="6308047" y="61845"/>
                </a:lnTo>
                <a:lnTo>
                  <a:pt x="6305128" y="59997"/>
                </a:lnTo>
                <a:lnTo>
                  <a:pt x="6301856" y="71732"/>
                </a:lnTo>
                <a:lnTo>
                  <a:pt x="6303204" y="73936"/>
                </a:lnTo>
                <a:lnTo>
                  <a:pt x="6307814" y="91066"/>
                </a:lnTo>
                <a:lnTo>
                  <a:pt x="6312613" y="86700"/>
                </a:lnTo>
                <a:lnTo>
                  <a:pt x="6315012" y="81515"/>
                </a:lnTo>
                <a:lnTo>
                  <a:pt x="6315012" y="75511"/>
                </a:lnTo>
                <a:close/>
              </a:path>
              <a:path w="6348844" h="123562">
                <a:moveTo>
                  <a:pt x="6299379" y="58087"/>
                </a:moveTo>
                <a:lnTo>
                  <a:pt x="6290799" y="56113"/>
                </a:lnTo>
                <a:lnTo>
                  <a:pt x="6294028" y="68226"/>
                </a:lnTo>
                <a:lnTo>
                  <a:pt x="6297433" y="69297"/>
                </a:lnTo>
                <a:lnTo>
                  <a:pt x="6299158" y="70220"/>
                </a:lnTo>
                <a:lnTo>
                  <a:pt x="6301856" y="71732"/>
                </a:lnTo>
                <a:lnTo>
                  <a:pt x="6305128" y="59997"/>
                </a:lnTo>
                <a:lnTo>
                  <a:pt x="6299379" y="58087"/>
                </a:lnTo>
                <a:close/>
              </a:path>
              <a:path w="6348844" h="123562">
                <a:moveTo>
                  <a:pt x="6288942" y="67008"/>
                </a:moveTo>
                <a:lnTo>
                  <a:pt x="6294028" y="68226"/>
                </a:lnTo>
                <a:lnTo>
                  <a:pt x="6290799" y="56113"/>
                </a:lnTo>
                <a:lnTo>
                  <a:pt x="6282905" y="54287"/>
                </a:lnTo>
                <a:lnTo>
                  <a:pt x="6279455" y="53489"/>
                </a:lnTo>
                <a:lnTo>
                  <a:pt x="6279455" y="64741"/>
                </a:lnTo>
                <a:lnTo>
                  <a:pt x="6288942" y="67008"/>
                </a:lnTo>
                <a:close/>
              </a:path>
              <a:path w="6348844" h="123562">
                <a:moveTo>
                  <a:pt x="6279455" y="53489"/>
                </a:moveTo>
                <a:lnTo>
                  <a:pt x="6276847" y="52566"/>
                </a:lnTo>
                <a:lnTo>
                  <a:pt x="6275077" y="51516"/>
                </a:lnTo>
                <a:lnTo>
                  <a:pt x="6272026" y="49753"/>
                </a:lnTo>
                <a:lnTo>
                  <a:pt x="6270501" y="47402"/>
                </a:lnTo>
                <a:lnTo>
                  <a:pt x="6273397" y="63314"/>
                </a:lnTo>
                <a:lnTo>
                  <a:pt x="6279455" y="64741"/>
                </a:lnTo>
                <a:lnTo>
                  <a:pt x="6279455" y="53489"/>
                </a:lnTo>
                <a:close/>
              </a:path>
              <a:path w="6348844" h="123562">
                <a:moveTo>
                  <a:pt x="6273397" y="63314"/>
                </a:moveTo>
                <a:lnTo>
                  <a:pt x="6270501" y="47402"/>
                </a:lnTo>
                <a:lnTo>
                  <a:pt x="6270467" y="27794"/>
                </a:lnTo>
                <a:lnTo>
                  <a:pt x="6265625" y="31741"/>
                </a:lnTo>
                <a:lnTo>
                  <a:pt x="6260782" y="35688"/>
                </a:lnTo>
                <a:lnTo>
                  <a:pt x="6258361" y="40852"/>
                </a:lnTo>
                <a:lnTo>
                  <a:pt x="6260925" y="56890"/>
                </a:lnTo>
                <a:lnTo>
                  <a:pt x="6266056" y="59955"/>
                </a:lnTo>
                <a:lnTo>
                  <a:pt x="6268930" y="61718"/>
                </a:lnTo>
                <a:lnTo>
                  <a:pt x="6273397" y="63314"/>
                </a:lnTo>
                <a:close/>
              </a:path>
              <a:path w="6348844" h="123562">
                <a:moveTo>
                  <a:pt x="6258361" y="47233"/>
                </a:moveTo>
                <a:lnTo>
                  <a:pt x="6258361" y="52650"/>
                </a:lnTo>
                <a:lnTo>
                  <a:pt x="6260925" y="56890"/>
                </a:lnTo>
                <a:lnTo>
                  <a:pt x="6258361" y="40852"/>
                </a:lnTo>
                <a:lnTo>
                  <a:pt x="6258361" y="47233"/>
                </a:lnTo>
                <a:close/>
              </a:path>
              <a:path w="6348844" h="123562">
                <a:moveTo>
                  <a:pt x="6303204" y="73936"/>
                </a:moveTo>
                <a:lnTo>
                  <a:pt x="6303204" y="80654"/>
                </a:lnTo>
                <a:lnTo>
                  <a:pt x="6301524" y="83477"/>
                </a:lnTo>
                <a:lnTo>
                  <a:pt x="6298163" y="85304"/>
                </a:lnTo>
                <a:lnTo>
                  <a:pt x="6303016" y="95433"/>
                </a:lnTo>
                <a:lnTo>
                  <a:pt x="6307814" y="91066"/>
                </a:lnTo>
                <a:lnTo>
                  <a:pt x="6303204" y="73936"/>
                </a:lnTo>
                <a:close/>
              </a:path>
              <a:path w="6348844" h="123562">
                <a:moveTo>
                  <a:pt x="6295708" y="97616"/>
                </a:moveTo>
                <a:lnTo>
                  <a:pt x="6303016" y="95433"/>
                </a:lnTo>
                <a:lnTo>
                  <a:pt x="6298163" y="85304"/>
                </a:lnTo>
                <a:lnTo>
                  <a:pt x="6294802" y="87130"/>
                </a:lnTo>
                <a:lnTo>
                  <a:pt x="6290910" y="88043"/>
                </a:lnTo>
                <a:lnTo>
                  <a:pt x="6286488" y="88043"/>
                </a:lnTo>
                <a:lnTo>
                  <a:pt x="6285891" y="97616"/>
                </a:lnTo>
                <a:lnTo>
                  <a:pt x="6295708" y="97616"/>
                </a:lnTo>
                <a:close/>
              </a:path>
              <a:path w="6348844" h="123562">
                <a:moveTo>
                  <a:pt x="6279058" y="88043"/>
                </a:moveTo>
                <a:lnTo>
                  <a:pt x="6273839" y="86217"/>
                </a:lnTo>
                <a:lnTo>
                  <a:pt x="6275321" y="97616"/>
                </a:lnTo>
                <a:lnTo>
                  <a:pt x="6285891" y="97616"/>
                </a:lnTo>
                <a:lnTo>
                  <a:pt x="6286488" y="88043"/>
                </a:lnTo>
                <a:lnTo>
                  <a:pt x="6279058" y="88043"/>
                </a:lnTo>
                <a:close/>
              </a:path>
              <a:path w="6348844" h="123562">
                <a:moveTo>
                  <a:pt x="6273839" y="86217"/>
                </a:moveTo>
                <a:lnTo>
                  <a:pt x="6270832" y="82564"/>
                </a:lnTo>
                <a:lnTo>
                  <a:pt x="6269196" y="80549"/>
                </a:lnTo>
                <a:lnTo>
                  <a:pt x="6268201" y="77652"/>
                </a:lnTo>
                <a:lnTo>
                  <a:pt x="6267847" y="73873"/>
                </a:lnTo>
                <a:lnTo>
                  <a:pt x="6267836" y="95338"/>
                </a:lnTo>
                <a:lnTo>
                  <a:pt x="6275321" y="97616"/>
                </a:lnTo>
                <a:lnTo>
                  <a:pt x="6273839" y="86217"/>
                </a:lnTo>
                <a:close/>
              </a:path>
              <a:path w="6348844" h="123562">
                <a:moveTo>
                  <a:pt x="6267847" y="73873"/>
                </a:moveTo>
                <a:lnTo>
                  <a:pt x="6256371" y="73873"/>
                </a:lnTo>
                <a:lnTo>
                  <a:pt x="6256680" y="80591"/>
                </a:lnTo>
                <a:lnTo>
                  <a:pt x="6259035" y="86227"/>
                </a:lnTo>
                <a:lnTo>
                  <a:pt x="6263435" y="90783"/>
                </a:lnTo>
                <a:lnTo>
                  <a:pt x="6267836" y="95338"/>
                </a:lnTo>
                <a:lnTo>
                  <a:pt x="6267847" y="73873"/>
                </a:lnTo>
                <a:close/>
              </a:path>
              <a:path w="6348844" h="123562">
                <a:moveTo>
                  <a:pt x="6312624" y="46982"/>
                </a:moveTo>
                <a:lnTo>
                  <a:pt x="6312713" y="42615"/>
                </a:lnTo>
                <a:lnTo>
                  <a:pt x="6311275" y="38543"/>
                </a:lnTo>
                <a:lnTo>
                  <a:pt x="6308312" y="34764"/>
                </a:lnTo>
                <a:lnTo>
                  <a:pt x="6303580" y="28802"/>
                </a:lnTo>
                <a:lnTo>
                  <a:pt x="6301347" y="46982"/>
                </a:lnTo>
                <a:lnTo>
                  <a:pt x="6312624" y="46982"/>
                </a:lnTo>
                <a:close/>
              </a:path>
              <a:path w="6348844" h="123562">
                <a:moveTo>
                  <a:pt x="6303580" y="28802"/>
                </a:moveTo>
                <a:lnTo>
                  <a:pt x="6295863" y="25821"/>
                </a:lnTo>
                <a:lnTo>
                  <a:pt x="6298494" y="39991"/>
                </a:lnTo>
                <a:lnTo>
                  <a:pt x="6300174" y="42090"/>
                </a:lnTo>
                <a:lnTo>
                  <a:pt x="6301126" y="44420"/>
                </a:lnTo>
                <a:lnTo>
                  <a:pt x="6301347" y="46982"/>
                </a:lnTo>
                <a:lnTo>
                  <a:pt x="6303580" y="28802"/>
                </a:lnTo>
                <a:close/>
              </a:path>
              <a:path w="6348844" h="123562">
                <a:moveTo>
                  <a:pt x="6279721" y="35520"/>
                </a:moveTo>
                <a:lnTo>
                  <a:pt x="6290998" y="35520"/>
                </a:lnTo>
                <a:lnTo>
                  <a:pt x="6295753" y="37010"/>
                </a:lnTo>
                <a:lnTo>
                  <a:pt x="6298494" y="39991"/>
                </a:lnTo>
                <a:lnTo>
                  <a:pt x="6295863" y="25821"/>
                </a:lnTo>
                <a:lnTo>
                  <a:pt x="6285161" y="25821"/>
                </a:lnTo>
                <a:lnTo>
                  <a:pt x="6279721" y="35520"/>
                </a:lnTo>
                <a:close/>
              </a:path>
              <a:path w="6348844" h="123562">
                <a:moveTo>
                  <a:pt x="6276979" y="25821"/>
                </a:moveTo>
                <a:lnTo>
                  <a:pt x="6270467" y="27794"/>
                </a:lnTo>
                <a:lnTo>
                  <a:pt x="6270501" y="41775"/>
                </a:lnTo>
                <a:lnTo>
                  <a:pt x="6271661" y="39613"/>
                </a:lnTo>
                <a:lnTo>
                  <a:pt x="6273983" y="37976"/>
                </a:lnTo>
                <a:lnTo>
                  <a:pt x="6276304" y="36338"/>
                </a:lnTo>
                <a:lnTo>
                  <a:pt x="6279721" y="35520"/>
                </a:lnTo>
                <a:lnTo>
                  <a:pt x="6285161" y="25821"/>
                </a:lnTo>
                <a:lnTo>
                  <a:pt x="6276979" y="25821"/>
                </a:lnTo>
                <a:close/>
              </a:path>
              <a:path w="6348844" h="123562">
                <a:moveTo>
                  <a:pt x="6270501" y="41775"/>
                </a:moveTo>
                <a:lnTo>
                  <a:pt x="6270467" y="27794"/>
                </a:lnTo>
                <a:lnTo>
                  <a:pt x="6270501" y="47402"/>
                </a:lnTo>
                <a:lnTo>
                  <a:pt x="6270501" y="41775"/>
                </a:lnTo>
                <a:close/>
              </a:path>
              <a:path w="6348844" h="123562">
                <a:moveTo>
                  <a:pt x="6334980" y="28466"/>
                </a:moveTo>
                <a:lnTo>
                  <a:pt x="6334980" y="42195"/>
                </a:lnTo>
                <a:lnTo>
                  <a:pt x="6348844" y="42195"/>
                </a:lnTo>
                <a:lnTo>
                  <a:pt x="6348844" y="28466"/>
                </a:lnTo>
                <a:lnTo>
                  <a:pt x="6334980" y="28466"/>
                </a:lnTo>
                <a:close/>
              </a:path>
              <a:path w="6348844" h="123562">
                <a:moveTo>
                  <a:pt x="6334980" y="81304"/>
                </a:moveTo>
                <a:lnTo>
                  <a:pt x="6334980" y="95034"/>
                </a:lnTo>
                <a:lnTo>
                  <a:pt x="6348844" y="95034"/>
                </a:lnTo>
                <a:lnTo>
                  <a:pt x="6348844" y="81304"/>
                </a:lnTo>
                <a:lnTo>
                  <a:pt x="6334980" y="81304"/>
                </a:lnTo>
                <a:close/>
              </a:path>
              <a:path w="6348844" h="123562">
                <a:moveTo>
                  <a:pt x="6088694" y="48745"/>
                </a:moveTo>
                <a:lnTo>
                  <a:pt x="6083852" y="35709"/>
                </a:lnTo>
                <a:lnTo>
                  <a:pt x="6087036" y="55127"/>
                </a:lnTo>
                <a:lnTo>
                  <a:pt x="6088694" y="48745"/>
                </a:lnTo>
                <a:close/>
              </a:path>
              <a:path w="6348844" h="123562">
                <a:moveTo>
                  <a:pt x="5941516" y="48745"/>
                </a:moveTo>
                <a:lnTo>
                  <a:pt x="5936673" y="35709"/>
                </a:lnTo>
                <a:lnTo>
                  <a:pt x="5939857" y="55127"/>
                </a:lnTo>
                <a:lnTo>
                  <a:pt x="5941516" y="48745"/>
                </a:lnTo>
                <a:close/>
              </a:path>
              <a:path w="6348844" h="123562">
                <a:moveTo>
                  <a:pt x="5218868" y="121925"/>
                </a:moveTo>
                <a:lnTo>
                  <a:pt x="5206927" y="27899"/>
                </a:lnTo>
                <a:lnTo>
                  <a:pt x="5206927" y="121925"/>
                </a:lnTo>
                <a:lnTo>
                  <a:pt x="5218868" y="121925"/>
                </a:lnTo>
                <a:close/>
              </a:path>
              <a:path w="6348844" h="123562">
                <a:moveTo>
                  <a:pt x="4878297" y="95033"/>
                </a:moveTo>
                <a:lnTo>
                  <a:pt x="4867284" y="2204"/>
                </a:lnTo>
                <a:lnTo>
                  <a:pt x="4867284" y="95033"/>
                </a:lnTo>
                <a:lnTo>
                  <a:pt x="4878297" y="95033"/>
                </a:lnTo>
                <a:close/>
              </a:path>
              <a:path w="6348844" h="123562">
                <a:moveTo>
                  <a:pt x="4375466" y="96104"/>
                </a:moveTo>
                <a:lnTo>
                  <a:pt x="4373210" y="83215"/>
                </a:lnTo>
                <a:lnTo>
                  <a:pt x="4369893" y="96104"/>
                </a:lnTo>
                <a:lnTo>
                  <a:pt x="4375466" y="96104"/>
                </a:lnTo>
                <a:close/>
              </a:path>
              <a:path w="6348844" h="123562">
                <a:moveTo>
                  <a:pt x="3905582" y="121925"/>
                </a:moveTo>
                <a:lnTo>
                  <a:pt x="3893642" y="27899"/>
                </a:lnTo>
                <a:lnTo>
                  <a:pt x="3893642" y="121925"/>
                </a:lnTo>
                <a:lnTo>
                  <a:pt x="3905582" y="121925"/>
                </a:lnTo>
                <a:close/>
              </a:path>
              <a:path w="6348844" h="123562">
                <a:moveTo>
                  <a:pt x="3764109" y="96104"/>
                </a:moveTo>
                <a:lnTo>
                  <a:pt x="3761853" y="83215"/>
                </a:lnTo>
                <a:lnTo>
                  <a:pt x="3758536" y="96104"/>
                </a:lnTo>
                <a:lnTo>
                  <a:pt x="3764109" y="96104"/>
                </a:lnTo>
                <a:close/>
              </a:path>
              <a:path w="6348844" h="123562">
                <a:moveTo>
                  <a:pt x="3328189" y="121925"/>
                </a:moveTo>
                <a:lnTo>
                  <a:pt x="3316249" y="27899"/>
                </a:lnTo>
                <a:lnTo>
                  <a:pt x="3316249" y="121925"/>
                </a:lnTo>
                <a:lnTo>
                  <a:pt x="3328189" y="121925"/>
                </a:lnTo>
                <a:close/>
              </a:path>
              <a:path w="6348844" h="123562">
                <a:moveTo>
                  <a:pt x="3181807" y="27584"/>
                </a:moveTo>
                <a:lnTo>
                  <a:pt x="3169999" y="27584"/>
                </a:lnTo>
                <a:lnTo>
                  <a:pt x="3181807" y="37157"/>
                </a:lnTo>
                <a:lnTo>
                  <a:pt x="3181807" y="27584"/>
                </a:lnTo>
                <a:close/>
              </a:path>
              <a:path w="6348844" h="123562">
                <a:moveTo>
                  <a:pt x="3223798" y="48828"/>
                </a:moveTo>
                <a:lnTo>
                  <a:pt x="3223798" y="95033"/>
                </a:lnTo>
                <a:lnTo>
                  <a:pt x="3223798" y="48828"/>
                </a:lnTo>
                <a:close/>
              </a:path>
              <a:path w="6348844" h="123562">
                <a:moveTo>
                  <a:pt x="1997634" y="95033"/>
                </a:moveTo>
                <a:lnTo>
                  <a:pt x="1984433" y="2519"/>
                </a:lnTo>
                <a:lnTo>
                  <a:pt x="1984433" y="95033"/>
                </a:lnTo>
                <a:lnTo>
                  <a:pt x="1997634" y="95033"/>
                </a:lnTo>
                <a:close/>
              </a:path>
              <a:path w="6348844" h="123562">
                <a:moveTo>
                  <a:pt x="385415" y="27583"/>
                </a:moveTo>
                <a:lnTo>
                  <a:pt x="373607" y="27583"/>
                </a:lnTo>
                <a:lnTo>
                  <a:pt x="385415" y="37156"/>
                </a:lnTo>
                <a:lnTo>
                  <a:pt x="385415" y="27583"/>
                </a:lnTo>
                <a:close/>
              </a:path>
              <a:path w="6348844" h="123562">
                <a:moveTo>
                  <a:pt x="427406" y="48828"/>
                </a:moveTo>
                <a:lnTo>
                  <a:pt x="427406" y="95033"/>
                </a:lnTo>
                <a:lnTo>
                  <a:pt x="427406" y="48828"/>
                </a:lnTo>
                <a:close/>
              </a:path>
              <a:path w="6348844" h="123562">
                <a:moveTo>
                  <a:pt x="163895" y="96103"/>
                </a:moveTo>
                <a:lnTo>
                  <a:pt x="161639" y="83214"/>
                </a:lnTo>
                <a:lnTo>
                  <a:pt x="158323" y="96103"/>
                </a:lnTo>
                <a:lnTo>
                  <a:pt x="163895" y="96103"/>
                </a:lnTo>
                <a:close/>
              </a:path>
              <a:path w="6348844" h="123562">
                <a:moveTo>
                  <a:pt x="0" y="27898"/>
                </a:moveTo>
                <a:lnTo>
                  <a:pt x="0" y="95033"/>
                </a:lnTo>
                <a:lnTo>
                  <a:pt x="12139" y="95033"/>
                </a:lnTo>
                <a:lnTo>
                  <a:pt x="12139" y="27898"/>
                </a:lnTo>
                <a:lnTo>
                  <a:pt x="0" y="27898"/>
                </a:lnTo>
                <a:close/>
              </a:path>
              <a:path w="6348844" h="123562">
                <a:moveTo>
                  <a:pt x="0" y="2518"/>
                </a:moveTo>
                <a:lnTo>
                  <a:pt x="0" y="15366"/>
                </a:lnTo>
                <a:lnTo>
                  <a:pt x="12139" y="15366"/>
                </a:lnTo>
                <a:lnTo>
                  <a:pt x="12139" y="2518"/>
                </a:lnTo>
                <a:lnTo>
                  <a:pt x="0" y="2518"/>
                </a:lnTo>
                <a:close/>
              </a:path>
              <a:path w="6348844" h="123562">
                <a:moveTo>
                  <a:pt x="45904" y="95033"/>
                </a:moveTo>
                <a:lnTo>
                  <a:pt x="45904" y="55294"/>
                </a:lnTo>
                <a:lnTo>
                  <a:pt x="46203" y="51903"/>
                </a:lnTo>
                <a:lnTo>
                  <a:pt x="46800" y="49531"/>
                </a:lnTo>
                <a:lnTo>
                  <a:pt x="47397" y="47159"/>
                </a:lnTo>
                <a:lnTo>
                  <a:pt x="48690" y="44861"/>
                </a:lnTo>
                <a:lnTo>
                  <a:pt x="50681" y="42635"/>
                </a:lnTo>
                <a:lnTo>
                  <a:pt x="53157" y="39864"/>
                </a:lnTo>
                <a:lnTo>
                  <a:pt x="56032" y="38017"/>
                </a:lnTo>
                <a:lnTo>
                  <a:pt x="59304" y="37093"/>
                </a:lnTo>
                <a:lnTo>
                  <a:pt x="61118" y="36547"/>
                </a:lnTo>
                <a:lnTo>
                  <a:pt x="63439" y="36274"/>
                </a:lnTo>
                <a:lnTo>
                  <a:pt x="71842" y="36274"/>
                </a:lnTo>
                <a:lnTo>
                  <a:pt x="75689" y="38374"/>
                </a:lnTo>
                <a:lnTo>
                  <a:pt x="77812" y="42572"/>
                </a:lnTo>
                <a:lnTo>
                  <a:pt x="79095" y="45091"/>
                </a:lnTo>
                <a:lnTo>
                  <a:pt x="79736" y="48408"/>
                </a:lnTo>
                <a:lnTo>
                  <a:pt x="79736" y="95033"/>
                </a:lnTo>
                <a:lnTo>
                  <a:pt x="91876" y="95033"/>
                </a:lnTo>
                <a:lnTo>
                  <a:pt x="91876" y="44965"/>
                </a:lnTo>
                <a:lnTo>
                  <a:pt x="90903" y="39738"/>
                </a:lnTo>
                <a:lnTo>
                  <a:pt x="88957" y="36085"/>
                </a:lnTo>
                <a:lnTo>
                  <a:pt x="85419" y="29410"/>
                </a:lnTo>
                <a:lnTo>
                  <a:pt x="78608" y="26072"/>
                </a:lnTo>
                <a:lnTo>
                  <a:pt x="63926" y="26072"/>
                </a:lnTo>
                <a:lnTo>
                  <a:pt x="59747" y="26933"/>
                </a:lnTo>
                <a:lnTo>
                  <a:pt x="55987" y="28654"/>
                </a:lnTo>
                <a:lnTo>
                  <a:pt x="52228" y="30375"/>
                </a:lnTo>
                <a:lnTo>
                  <a:pt x="48668" y="33209"/>
                </a:lnTo>
                <a:lnTo>
                  <a:pt x="45307" y="37156"/>
                </a:lnTo>
                <a:lnTo>
                  <a:pt x="45307" y="27583"/>
                </a:lnTo>
                <a:lnTo>
                  <a:pt x="33964" y="27583"/>
                </a:lnTo>
                <a:lnTo>
                  <a:pt x="33964" y="95033"/>
                </a:lnTo>
                <a:lnTo>
                  <a:pt x="45904" y="95033"/>
                </a:lnTo>
                <a:close/>
              </a:path>
              <a:path w="6348844" h="123562">
                <a:moveTo>
                  <a:pt x="161639" y="27583"/>
                </a:moveTo>
                <a:lnTo>
                  <a:pt x="161639" y="8753"/>
                </a:lnTo>
                <a:lnTo>
                  <a:pt x="149566" y="8753"/>
                </a:lnTo>
                <a:lnTo>
                  <a:pt x="149566" y="27583"/>
                </a:lnTo>
                <a:lnTo>
                  <a:pt x="139947" y="27583"/>
                </a:lnTo>
                <a:lnTo>
                  <a:pt x="139947" y="36841"/>
                </a:lnTo>
                <a:lnTo>
                  <a:pt x="149566" y="36841"/>
                </a:lnTo>
                <a:lnTo>
                  <a:pt x="149566" y="85817"/>
                </a:lnTo>
                <a:lnTo>
                  <a:pt x="150561" y="89333"/>
                </a:lnTo>
                <a:lnTo>
                  <a:pt x="152551" y="92041"/>
                </a:lnTo>
                <a:lnTo>
                  <a:pt x="154541" y="94749"/>
                </a:lnTo>
                <a:lnTo>
                  <a:pt x="158323" y="96103"/>
                </a:lnTo>
                <a:lnTo>
                  <a:pt x="161639" y="83214"/>
                </a:lnTo>
                <a:lnTo>
                  <a:pt x="161639" y="36841"/>
                </a:lnTo>
                <a:lnTo>
                  <a:pt x="172983" y="36841"/>
                </a:lnTo>
                <a:lnTo>
                  <a:pt x="172983" y="27583"/>
                </a:lnTo>
                <a:lnTo>
                  <a:pt x="161639" y="27583"/>
                </a:lnTo>
                <a:close/>
              </a:path>
              <a:path w="6348844" h="123562">
                <a:moveTo>
                  <a:pt x="166637" y="86279"/>
                </a:moveTo>
                <a:lnTo>
                  <a:pt x="164160" y="85586"/>
                </a:lnTo>
                <a:lnTo>
                  <a:pt x="161639" y="83214"/>
                </a:lnTo>
                <a:lnTo>
                  <a:pt x="163895" y="96103"/>
                </a:lnTo>
                <a:lnTo>
                  <a:pt x="167223" y="96019"/>
                </a:lnTo>
                <a:lnTo>
                  <a:pt x="170186" y="95683"/>
                </a:lnTo>
                <a:lnTo>
                  <a:pt x="172983" y="95033"/>
                </a:lnTo>
                <a:lnTo>
                  <a:pt x="172983" y="86090"/>
                </a:lnTo>
                <a:lnTo>
                  <a:pt x="169379" y="86279"/>
                </a:lnTo>
                <a:lnTo>
                  <a:pt x="166637" y="86279"/>
                </a:lnTo>
                <a:close/>
              </a:path>
              <a:path w="6348844" h="123562">
                <a:moveTo>
                  <a:pt x="222625" y="37933"/>
                </a:moveTo>
                <a:lnTo>
                  <a:pt x="224792" y="41627"/>
                </a:lnTo>
                <a:lnTo>
                  <a:pt x="226119" y="43937"/>
                </a:lnTo>
                <a:lnTo>
                  <a:pt x="226782" y="47568"/>
                </a:lnTo>
                <a:lnTo>
                  <a:pt x="226782" y="95033"/>
                </a:lnTo>
                <a:lnTo>
                  <a:pt x="239054" y="95033"/>
                </a:lnTo>
                <a:lnTo>
                  <a:pt x="239054" y="45133"/>
                </a:lnTo>
                <a:lnTo>
                  <a:pt x="238059" y="39948"/>
                </a:lnTo>
                <a:lnTo>
                  <a:pt x="236069" y="36211"/>
                </a:lnTo>
                <a:lnTo>
                  <a:pt x="232398" y="29368"/>
                </a:lnTo>
                <a:lnTo>
                  <a:pt x="225411" y="25946"/>
                </a:lnTo>
                <a:lnTo>
                  <a:pt x="209357" y="25946"/>
                </a:lnTo>
                <a:lnTo>
                  <a:pt x="204559" y="27143"/>
                </a:lnTo>
                <a:lnTo>
                  <a:pt x="200712" y="29536"/>
                </a:lnTo>
                <a:lnTo>
                  <a:pt x="198456" y="30921"/>
                </a:lnTo>
                <a:lnTo>
                  <a:pt x="195913" y="33314"/>
                </a:lnTo>
                <a:lnTo>
                  <a:pt x="193083" y="36715"/>
                </a:lnTo>
                <a:lnTo>
                  <a:pt x="193083" y="2204"/>
                </a:lnTo>
                <a:lnTo>
                  <a:pt x="181142" y="2204"/>
                </a:lnTo>
                <a:lnTo>
                  <a:pt x="181142" y="95033"/>
                </a:lnTo>
                <a:lnTo>
                  <a:pt x="193083" y="95033"/>
                </a:lnTo>
                <a:lnTo>
                  <a:pt x="193083" y="50276"/>
                </a:lnTo>
                <a:lnTo>
                  <a:pt x="195095" y="44168"/>
                </a:lnTo>
                <a:lnTo>
                  <a:pt x="199120" y="40935"/>
                </a:lnTo>
                <a:lnTo>
                  <a:pt x="203144" y="37702"/>
                </a:lnTo>
                <a:lnTo>
                  <a:pt x="207633" y="36085"/>
                </a:lnTo>
                <a:lnTo>
                  <a:pt x="218556" y="36085"/>
                </a:lnTo>
                <a:lnTo>
                  <a:pt x="222625" y="37933"/>
                </a:lnTo>
                <a:close/>
              </a:path>
              <a:path w="6348844" h="123562">
                <a:moveTo>
                  <a:pt x="275994" y="28785"/>
                </a:moveTo>
                <a:lnTo>
                  <a:pt x="265699" y="36211"/>
                </a:lnTo>
                <a:lnTo>
                  <a:pt x="269547" y="55923"/>
                </a:lnTo>
                <a:lnTo>
                  <a:pt x="269768" y="50129"/>
                </a:lnTo>
                <a:lnTo>
                  <a:pt x="271736" y="45354"/>
                </a:lnTo>
                <a:lnTo>
                  <a:pt x="275451" y="41596"/>
                </a:lnTo>
                <a:lnTo>
                  <a:pt x="279166" y="37838"/>
                </a:lnTo>
                <a:lnTo>
                  <a:pt x="288947" y="26084"/>
                </a:lnTo>
                <a:lnTo>
                  <a:pt x="275994" y="28785"/>
                </a:lnTo>
                <a:close/>
              </a:path>
              <a:path w="6348844" h="123562">
                <a:moveTo>
                  <a:pt x="321289" y="64929"/>
                </a:moveTo>
                <a:lnTo>
                  <a:pt x="321289" y="58128"/>
                </a:lnTo>
                <a:lnTo>
                  <a:pt x="320935" y="53173"/>
                </a:lnTo>
                <a:lnTo>
                  <a:pt x="320228" y="50067"/>
                </a:lnTo>
                <a:lnTo>
                  <a:pt x="319432" y="45532"/>
                </a:lnTo>
                <a:lnTo>
                  <a:pt x="317840" y="41565"/>
                </a:lnTo>
                <a:lnTo>
                  <a:pt x="315452" y="38164"/>
                </a:lnTo>
                <a:lnTo>
                  <a:pt x="312975" y="34595"/>
                </a:lnTo>
                <a:lnTo>
                  <a:pt x="309371" y="31687"/>
                </a:lnTo>
                <a:lnTo>
                  <a:pt x="304639" y="29441"/>
                </a:lnTo>
                <a:lnTo>
                  <a:pt x="299907" y="27195"/>
                </a:lnTo>
                <a:lnTo>
                  <a:pt x="295020" y="26072"/>
                </a:lnTo>
                <a:lnTo>
                  <a:pt x="288947" y="26084"/>
                </a:lnTo>
                <a:lnTo>
                  <a:pt x="279166" y="37838"/>
                </a:lnTo>
                <a:lnTo>
                  <a:pt x="283765" y="35959"/>
                </a:lnTo>
                <a:lnTo>
                  <a:pt x="296900" y="35959"/>
                </a:lnTo>
                <a:lnTo>
                  <a:pt x="302361" y="38689"/>
                </a:lnTo>
                <a:lnTo>
                  <a:pt x="305634" y="44147"/>
                </a:lnTo>
                <a:lnTo>
                  <a:pt x="307403" y="47086"/>
                </a:lnTo>
                <a:lnTo>
                  <a:pt x="308531" y="51011"/>
                </a:lnTo>
                <a:lnTo>
                  <a:pt x="309017" y="55923"/>
                </a:lnTo>
                <a:lnTo>
                  <a:pt x="269547" y="55923"/>
                </a:lnTo>
                <a:lnTo>
                  <a:pt x="265699" y="36211"/>
                </a:lnTo>
                <a:lnTo>
                  <a:pt x="264069" y="38129"/>
                </a:lnTo>
                <a:lnTo>
                  <a:pt x="258326" y="49105"/>
                </a:lnTo>
                <a:lnTo>
                  <a:pt x="256412" y="62599"/>
                </a:lnTo>
                <a:lnTo>
                  <a:pt x="256455" y="64827"/>
                </a:lnTo>
                <a:lnTo>
                  <a:pt x="259044" y="78136"/>
                </a:lnTo>
                <a:lnTo>
                  <a:pt x="265633" y="88263"/>
                </a:lnTo>
                <a:lnTo>
                  <a:pt x="271780" y="94371"/>
                </a:lnTo>
                <a:lnTo>
                  <a:pt x="279276" y="97426"/>
                </a:lnTo>
                <a:lnTo>
                  <a:pt x="291747" y="97426"/>
                </a:lnTo>
                <a:lnTo>
                  <a:pt x="294998" y="97090"/>
                </a:lnTo>
                <a:lnTo>
                  <a:pt x="297872" y="96418"/>
                </a:lnTo>
                <a:lnTo>
                  <a:pt x="303224" y="95243"/>
                </a:lnTo>
                <a:lnTo>
                  <a:pt x="307712" y="92975"/>
                </a:lnTo>
                <a:lnTo>
                  <a:pt x="311339" y="89617"/>
                </a:lnTo>
                <a:lnTo>
                  <a:pt x="313506" y="87685"/>
                </a:lnTo>
                <a:lnTo>
                  <a:pt x="315463" y="85198"/>
                </a:lnTo>
                <a:lnTo>
                  <a:pt x="317210" y="82154"/>
                </a:lnTo>
                <a:lnTo>
                  <a:pt x="318956" y="79110"/>
                </a:lnTo>
                <a:lnTo>
                  <a:pt x="319985" y="76349"/>
                </a:lnTo>
                <a:lnTo>
                  <a:pt x="320294" y="73872"/>
                </a:lnTo>
                <a:lnTo>
                  <a:pt x="308553" y="73872"/>
                </a:lnTo>
                <a:lnTo>
                  <a:pt x="307668" y="76853"/>
                </a:lnTo>
                <a:lnTo>
                  <a:pt x="306165" y="79477"/>
                </a:lnTo>
                <a:lnTo>
                  <a:pt x="304042" y="81744"/>
                </a:lnTo>
                <a:lnTo>
                  <a:pt x="300327" y="85649"/>
                </a:lnTo>
                <a:lnTo>
                  <a:pt x="295352" y="87601"/>
                </a:lnTo>
                <a:lnTo>
                  <a:pt x="282438" y="87601"/>
                </a:lnTo>
                <a:lnTo>
                  <a:pt x="277507" y="85534"/>
                </a:lnTo>
                <a:lnTo>
                  <a:pt x="274323" y="81398"/>
                </a:lnTo>
                <a:lnTo>
                  <a:pt x="271139" y="77262"/>
                </a:lnTo>
                <a:lnTo>
                  <a:pt x="269436" y="71773"/>
                </a:lnTo>
                <a:lnTo>
                  <a:pt x="269215" y="64929"/>
                </a:lnTo>
                <a:lnTo>
                  <a:pt x="321289" y="64929"/>
                </a:lnTo>
                <a:close/>
              </a:path>
              <a:path w="6348844" h="123562">
                <a:moveTo>
                  <a:pt x="388245" y="33839"/>
                </a:moveTo>
                <a:lnTo>
                  <a:pt x="385415" y="37156"/>
                </a:lnTo>
                <a:lnTo>
                  <a:pt x="373607" y="27583"/>
                </a:lnTo>
                <a:lnTo>
                  <a:pt x="373607" y="95033"/>
                </a:lnTo>
                <a:lnTo>
                  <a:pt x="385547" y="95033"/>
                </a:lnTo>
                <a:lnTo>
                  <a:pt x="385547" y="50570"/>
                </a:lnTo>
                <a:lnTo>
                  <a:pt x="387394" y="44566"/>
                </a:lnTo>
                <a:lnTo>
                  <a:pt x="391086" y="41250"/>
                </a:lnTo>
                <a:lnTo>
                  <a:pt x="394779" y="37933"/>
                </a:lnTo>
                <a:lnTo>
                  <a:pt x="398881" y="36274"/>
                </a:lnTo>
                <a:lnTo>
                  <a:pt x="408345" y="36274"/>
                </a:lnTo>
                <a:lnTo>
                  <a:pt x="411728" y="37849"/>
                </a:lnTo>
                <a:lnTo>
                  <a:pt x="413541" y="40998"/>
                </a:lnTo>
                <a:lnTo>
                  <a:pt x="414691" y="43097"/>
                </a:lnTo>
                <a:lnTo>
                  <a:pt x="415266" y="46435"/>
                </a:lnTo>
                <a:lnTo>
                  <a:pt x="415266" y="95033"/>
                </a:lnTo>
                <a:lnTo>
                  <a:pt x="427406" y="95033"/>
                </a:lnTo>
                <a:lnTo>
                  <a:pt x="422121" y="31551"/>
                </a:lnTo>
                <a:lnTo>
                  <a:pt x="420175" y="30040"/>
                </a:lnTo>
                <a:lnTo>
                  <a:pt x="416725" y="27395"/>
                </a:lnTo>
                <a:lnTo>
                  <a:pt x="412170" y="26072"/>
                </a:lnTo>
                <a:lnTo>
                  <a:pt x="401512" y="26072"/>
                </a:lnTo>
                <a:lnTo>
                  <a:pt x="397046" y="27353"/>
                </a:lnTo>
                <a:lnTo>
                  <a:pt x="393110" y="29914"/>
                </a:lnTo>
                <a:lnTo>
                  <a:pt x="390810" y="31425"/>
                </a:lnTo>
                <a:lnTo>
                  <a:pt x="388245" y="33839"/>
                </a:lnTo>
                <a:close/>
              </a:path>
              <a:path w="6348844" h="123562">
                <a:moveTo>
                  <a:pt x="456461" y="26072"/>
                </a:moveTo>
                <a:lnTo>
                  <a:pt x="442442" y="26072"/>
                </a:lnTo>
                <a:lnTo>
                  <a:pt x="438417" y="26943"/>
                </a:lnTo>
                <a:lnTo>
                  <a:pt x="434835" y="28686"/>
                </a:lnTo>
                <a:lnTo>
                  <a:pt x="431253" y="30428"/>
                </a:lnTo>
                <a:lnTo>
                  <a:pt x="428135" y="33105"/>
                </a:lnTo>
                <a:lnTo>
                  <a:pt x="425482" y="36715"/>
                </a:lnTo>
                <a:lnTo>
                  <a:pt x="423890" y="33776"/>
                </a:lnTo>
                <a:lnTo>
                  <a:pt x="422121" y="31551"/>
                </a:lnTo>
                <a:lnTo>
                  <a:pt x="427406" y="95033"/>
                </a:lnTo>
                <a:lnTo>
                  <a:pt x="427406" y="48828"/>
                </a:lnTo>
                <a:lnTo>
                  <a:pt x="429097" y="43853"/>
                </a:lnTo>
                <a:lnTo>
                  <a:pt x="432480" y="40872"/>
                </a:lnTo>
                <a:lnTo>
                  <a:pt x="435863" y="37891"/>
                </a:lnTo>
                <a:lnTo>
                  <a:pt x="439899" y="36400"/>
                </a:lnTo>
                <a:lnTo>
                  <a:pt x="447992" y="36400"/>
                </a:lnTo>
                <a:lnTo>
                  <a:pt x="450878" y="37240"/>
                </a:lnTo>
                <a:lnTo>
                  <a:pt x="453244" y="38919"/>
                </a:lnTo>
                <a:lnTo>
                  <a:pt x="455610" y="40599"/>
                </a:lnTo>
                <a:lnTo>
                  <a:pt x="456793" y="43685"/>
                </a:lnTo>
                <a:lnTo>
                  <a:pt x="456793" y="95033"/>
                </a:lnTo>
                <a:lnTo>
                  <a:pt x="469197" y="95033"/>
                </a:lnTo>
                <a:lnTo>
                  <a:pt x="469197" y="44168"/>
                </a:lnTo>
                <a:lnTo>
                  <a:pt x="468269" y="39423"/>
                </a:lnTo>
                <a:lnTo>
                  <a:pt x="466411" y="35896"/>
                </a:lnTo>
                <a:lnTo>
                  <a:pt x="462962" y="29347"/>
                </a:lnTo>
                <a:lnTo>
                  <a:pt x="456461" y="26072"/>
                </a:lnTo>
                <a:close/>
              </a:path>
              <a:path w="6348844" h="123562">
                <a:moveTo>
                  <a:pt x="539824" y="86846"/>
                </a:moveTo>
                <a:lnTo>
                  <a:pt x="541411" y="84661"/>
                </a:lnTo>
                <a:lnTo>
                  <a:pt x="546489" y="73424"/>
                </a:lnTo>
                <a:lnTo>
                  <a:pt x="548182" y="59891"/>
                </a:lnTo>
                <a:lnTo>
                  <a:pt x="548137" y="57613"/>
                </a:lnTo>
                <a:lnTo>
                  <a:pt x="545474" y="44192"/>
                </a:lnTo>
                <a:lnTo>
                  <a:pt x="538696" y="34322"/>
                </a:lnTo>
                <a:lnTo>
                  <a:pt x="532372" y="28528"/>
                </a:lnTo>
                <a:lnTo>
                  <a:pt x="524633" y="25631"/>
                </a:lnTo>
                <a:lnTo>
                  <a:pt x="514316" y="25646"/>
                </a:lnTo>
                <a:lnTo>
                  <a:pt x="501249" y="28347"/>
                </a:lnTo>
                <a:lnTo>
                  <a:pt x="491066" y="35708"/>
                </a:lnTo>
                <a:lnTo>
                  <a:pt x="495909" y="48744"/>
                </a:lnTo>
                <a:lnTo>
                  <a:pt x="499226" y="43454"/>
                </a:lnTo>
                <a:lnTo>
                  <a:pt x="502543" y="38164"/>
                </a:lnTo>
                <a:lnTo>
                  <a:pt x="507850" y="35519"/>
                </a:lnTo>
                <a:lnTo>
                  <a:pt x="523372" y="35519"/>
                </a:lnTo>
                <a:lnTo>
                  <a:pt x="529166" y="38626"/>
                </a:lnTo>
                <a:lnTo>
                  <a:pt x="532527" y="44840"/>
                </a:lnTo>
                <a:lnTo>
                  <a:pt x="534649" y="48786"/>
                </a:lnTo>
                <a:lnTo>
                  <a:pt x="535711" y="53908"/>
                </a:lnTo>
                <a:lnTo>
                  <a:pt x="535711" y="67176"/>
                </a:lnTo>
                <a:lnTo>
                  <a:pt x="534240" y="73505"/>
                </a:lnTo>
                <a:lnTo>
                  <a:pt x="531299" y="79194"/>
                </a:lnTo>
                <a:lnTo>
                  <a:pt x="530359" y="94304"/>
                </a:lnTo>
                <a:lnTo>
                  <a:pt x="539824" y="86846"/>
                </a:lnTo>
                <a:close/>
              </a:path>
              <a:path w="6348844" h="123562">
                <a:moveTo>
                  <a:pt x="531299" y="79194"/>
                </a:moveTo>
                <a:lnTo>
                  <a:pt x="528359" y="84883"/>
                </a:lnTo>
                <a:lnTo>
                  <a:pt x="522930" y="87727"/>
                </a:lnTo>
                <a:lnTo>
                  <a:pt x="507805" y="87727"/>
                </a:lnTo>
                <a:lnTo>
                  <a:pt x="502543" y="85334"/>
                </a:lnTo>
                <a:lnTo>
                  <a:pt x="499226" y="80548"/>
                </a:lnTo>
                <a:lnTo>
                  <a:pt x="495909" y="75762"/>
                </a:lnTo>
                <a:lnTo>
                  <a:pt x="494251" y="69779"/>
                </a:lnTo>
                <a:lnTo>
                  <a:pt x="494251" y="55126"/>
                </a:lnTo>
                <a:lnTo>
                  <a:pt x="495909" y="48744"/>
                </a:lnTo>
                <a:lnTo>
                  <a:pt x="491066" y="35708"/>
                </a:lnTo>
                <a:lnTo>
                  <a:pt x="489164" y="38025"/>
                </a:lnTo>
                <a:lnTo>
                  <a:pt x="483775" y="49037"/>
                </a:lnTo>
                <a:lnTo>
                  <a:pt x="481978" y="62788"/>
                </a:lnTo>
                <a:lnTo>
                  <a:pt x="481999" y="64336"/>
                </a:lnTo>
                <a:lnTo>
                  <a:pt x="484352" y="77663"/>
                </a:lnTo>
                <a:lnTo>
                  <a:pt x="490602" y="88074"/>
                </a:lnTo>
                <a:lnTo>
                  <a:pt x="496351" y="94351"/>
                </a:lnTo>
                <a:lnTo>
                  <a:pt x="504113" y="97489"/>
                </a:lnTo>
                <a:lnTo>
                  <a:pt x="517111" y="97395"/>
                </a:lnTo>
                <a:lnTo>
                  <a:pt x="530359" y="94304"/>
                </a:lnTo>
                <a:lnTo>
                  <a:pt x="531299" y="79194"/>
                </a:lnTo>
                <a:close/>
              </a:path>
              <a:path w="6348844" h="123562">
                <a:moveTo>
                  <a:pt x="566403" y="27584"/>
                </a:moveTo>
                <a:lnTo>
                  <a:pt x="566403" y="95033"/>
                </a:lnTo>
                <a:lnTo>
                  <a:pt x="578343" y="95033"/>
                </a:lnTo>
                <a:lnTo>
                  <a:pt x="578343" y="51452"/>
                </a:lnTo>
                <a:lnTo>
                  <a:pt x="579957" y="47222"/>
                </a:lnTo>
                <a:lnTo>
                  <a:pt x="583186" y="43548"/>
                </a:lnTo>
                <a:lnTo>
                  <a:pt x="586414" y="39875"/>
                </a:lnTo>
                <a:lnTo>
                  <a:pt x="591035" y="38038"/>
                </a:lnTo>
                <a:lnTo>
                  <a:pt x="598410" y="38059"/>
                </a:lnTo>
                <a:lnTo>
                  <a:pt x="600964" y="38353"/>
                </a:lnTo>
                <a:lnTo>
                  <a:pt x="600964" y="26387"/>
                </a:lnTo>
                <a:lnTo>
                  <a:pt x="599681" y="26261"/>
                </a:lnTo>
                <a:lnTo>
                  <a:pt x="597116" y="26072"/>
                </a:lnTo>
                <a:lnTo>
                  <a:pt x="592384" y="26072"/>
                </a:lnTo>
                <a:lnTo>
                  <a:pt x="588205" y="27699"/>
                </a:lnTo>
                <a:lnTo>
                  <a:pt x="584579" y="30953"/>
                </a:lnTo>
                <a:lnTo>
                  <a:pt x="580952" y="34207"/>
                </a:lnTo>
                <a:lnTo>
                  <a:pt x="578675" y="36967"/>
                </a:lnTo>
                <a:lnTo>
                  <a:pt x="577746" y="39234"/>
                </a:lnTo>
                <a:lnTo>
                  <a:pt x="577746" y="27584"/>
                </a:lnTo>
                <a:lnTo>
                  <a:pt x="566403" y="27584"/>
                </a:lnTo>
                <a:close/>
              </a:path>
              <a:path w="6348844" h="123562">
                <a:moveTo>
                  <a:pt x="626958" y="28786"/>
                </a:moveTo>
                <a:lnTo>
                  <a:pt x="616664" y="36212"/>
                </a:lnTo>
                <a:lnTo>
                  <a:pt x="620511" y="55924"/>
                </a:lnTo>
                <a:lnTo>
                  <a:pt x="620732" y="50129"/>
                </a:lnTo>
                <a:lnTo>
                  <a:pt x="622700" y="45354"/>
                </a:lnTo>
                <a:lnTo>
                  <a:pt x="626415" y="41596"/>
                </a:lnTo>
                <a:lnTo>
                  <a:pt x="630130" y="37838"/>
                </a:lnTo>
                <a:lnTo>
                  <a:pt x="639911" y="26084"/>
                </a:lnTo>
                <a:lnTo>
                  <a:pt x="626958" y="28786"/>
                </a:lnTo>
                <a:close/>
              </a:path>
              <a:path w="6348844" h="123562">
                <a:moveTo>
                  <a:pt x="672253" y="64929"/>
                </a:moveTo>
                <a:lnTo>
                  <a:pt x="672253" y="58128"/>
                </a:lnTo>
                <a:lnTo>
                  <a:pt x="671900" y="53174"/>
                </a:lnTo>
                <a:lnTo>
                  <a:pt x="671192" y="50067"/>
                </a:lnTo>
                <a:lnTo>
                  <a:pt x="670396" y="45532"/>
                </a:lnTo>
                <a:lnTo>
                  <a:pt x="668804" y="41565"/>
                </a:lnTo>
                <a:lnTo>
                  <a:pt x="666416" y="38164"/>
                </a:lnTo>
                <a:lnTo>
                  <a:pt x="663939" y="34595"/>
                </a:lnTo>
                <a:lnTo>
                  <a:pt x="660335" y="31688"/>
                </a:lnTo>
                <a:lnTo>
                  <a:pt x="655603" y="29441"/>
                </a:lnTo>
                <a:lnTo>
                  <a:pt x="650871" y="27195"/>
                </a:lnTo>
                <a:lnTo>
                  <a:pt x="645984" y="26072"/>
                </a:lnTo>
                <a:lnTo>
                  <a:pt x="639911" y="26084"/>
                </a:lnTo>
                <a:lnTo>
                  <a:pt x="630130" y="37838"/>
                </a:lnTo>
                <a:lnTo>
                  <a:pt x="634729" y="35960"/>
                </a:lnTo>
                <a:lnTo>
                  <a:pt x="647864" y="35960"/>
                </a:lnTo>
                <a:lnTo>
                  <a:pt x="653325" y="38689"/>
                </a:lnTo>
                <a:lnTo>
                  <a:pt x="656598" y="44147"/>
                </a:lnTo>
                <a:lnTo>
                  <a:pt x="658367" y="47086"/>
                </a:lnTo>
                <a:lnTo>
                  <a:pt x="659495" y="51011"/>
                </a:lnTo>
                <a:lnTo>
                  <a:pt x="659981" y="55924"/>
                </a:lnTo>
                <a:lnTo>
                  <a:pt x="620511" y="55924"/>
                </a:lnTo>
                <a:lnTo>
                  <a:pt x="616664" y="36212"/>
                </a:lnTo>
                <a:lnTo>
                  <a:pt x="615033" y="38129"/>
                </a:lnTo>
                <a:lnTo>
                  <a:pt x="609291" y="49105"/>
                </a:lnTo>
                <a:lnTo>
                  <a:pt x="607376" y="62599"/>
                </a:lnTo>
                <a:lnTo>
                  <a:pt x="607420" y="64827"/>
                </a:lnTo>
                <a:lnTo>
                  <a:pt x="610009" y="78136"/>
                </a:lnTo>
                <a:lnTo>
                  <a:pt x="616597" y="88263"/>
                </a:lnTo>
                <a:lnTo>
                  <a:pt x="622744" y="94372"/>
                </a:lnTo>
                <a:lnTo>
                  <a:pt x="630240" y="97426"/>
                </a:lnTo>
                <a:lnTo>
                  <a:pt x="642712" y="97426"/>
                </a:lnTo>
                <a:lnTo>
                  <a:pt x="645962" y="97090"/>
                </a:lnTo>
                <a:lnTo>
                  <a:pt x="648837" y="96418"/>
                </a:lnTo>
                <a:lnTo>
                  <a:pt x="654188" y="95243"/>
                </a:lnTo>
                <a:lnTo>
                  <a:pt x="658677" y="92976"/>
                </a:lnTo>
                <a:lnTo>
                  <a:pt x="662303" y="89617"/>
                </a:lnTo>
                <a:lnTo>
                  <a:pt x="664470" y="87686"/>
                </a:lnTo>
                <a:lnTo>
                  <a:pt x="666427" y="85198"/>
                </a:lnTo>
                <a:lnTo>
                  <a:pt x="668174" y="82154"/>
                </a:lnTo>
                <a:lnTo>
                  <a:pt x="669921" y="79110"/>
                </a:lnTo>
                <a:lnTo>
                  <a:pt x="670949" y="76349"/>
                </a:lnTo>
                <a:lnTo>
                  <a:pt x="671258" y="73872"/>
                </a:lnTo>
                <a:lnTo>
                  <a:pt x="659517" y="73872"/>
                </a:lnTo>
                <a:lnTo>
                  <a:pt x="658632" y="76853"/>
                </a:lnTo>
                <a:lnTo>
                  <a:pt x="657129" y="79477"/>
                </a:lnTo>
                <a:lnTo>
                  <a:pt x="655006" y="81745"/>
                </a:lnTo>
                <a:lnTo>
                  <a:pt x="651291" y="85649"/>
                </a:lnTo>
                <a:lnTo>
                  <a:pt x="646316" y="87601"/>
                </a:lnTo>
                <a:lnTo>
                  <a:pt x="633402" y="87601"/>
                </a:lnTo>
                <a:lnTo>
                  <a:pt x="628471" y="85534"/>
                </a:lnTo>
                <a:lnTo>
                  <a:pt x="625287" y="81398"/>
                </a:lnTo>
                <a:lnTo>
                  <a:pt x="622103" y="77262"/>
                </a:lnTo>
                <a:lnTo>
                  <a:pt x="620400" y="71773"/>
                </a:lnTo>
                <a:lnTo>
                  <a:pt x="620179" y="64929"/>
                </a:lnTo>
                <a:lnTo>
                  <a:pt x="672253" y="64929"/>
                </a:lnTo>
                <a:close/>
              </a:path>
              <a:path w="6348844" h="123562">
                <a:moveTo>
                  <a:pt x="734400" y="29557"/>
                </a:moveTo>
                <a:lnTo>
                  <a:pt x="728584" y="35897"/>
                </a:lnTo>
                <a:lnTo>
                  <a:pt x="732133" y="70892"/>
                </a:lnTo>
                <a:lnTo>
                  <a:pt x="732133" y="56826"/>
                </a:lnTo>
                <a:lnTo>
                  <a:pt x="732951" y="51599"/>
                </a:lnTo>
                <a:lnTo>
                  <a:pt x="734588" y="47611"/>
                </a:lnTo>
                <a:lnTo>
                  <a:pt x="741420" y="26387"/>
                </a:lnTo>
                <a:lnTo>
                  <a:pt x="734400" y="29557"/>
                </a:lnTo>
                <a:close/>
              </a:path>
              <a:path w="6348844" h="123562">
                <a:moveTo>
                  <a:pt x="734190" y="103409"/>
                </a:moveTo>
                <a:lnTo>
                  <a:pt x="722050" y="103409"/>
                </a:lnTo>
                <a:lnTo>
                  <a:pt x="722669" y="110336"/>
                </a:lnTo>
                <a:lnTo>
                  <a:pt x="725588" y="115427"/>
                </a:lnTo>
                <a:lnTo>
                  <a:pt x="730807" y="118681"/>
                </a:lnTo>
                <a:lnTo>
                  <a:pt x="736025" y="121935"/>
                </a:lnTo>
                <a:lnTo>
                  <a:pt x="742460" y="123562"/>
                </a:lnTo>
                <a:lnTo>
                  <a:pt x="750110" y="123562"/>
                </a:lnTo>
                <a:lnTo>
                  <a:pt x="757361" y="123082"/>
                </a:lnTo>
                <a:lnTo>
                  <a:pt x="769948" y="118727"/>
                </a:lnTo>
                <a:lnTo>
                  <a:pt x="778171" y="109833"/>
                </a:lnTo>
                <a:lnTo>
                  <a:pt x="780824" y="104879"/>
                </a:lnTo>
                <a:lnTo>
                  <a:pt x="782151" y="98119"/>
                </a:lnTo>
                <a:lnTo>
                  <a:pt x="782151" y="28213"/>
                </a:lnTo>
                <a:lnTo>
                  <a:pt x="771139" y="28213"/>
                </a:lnTo>
                <a:lnTo>
                  <a:pt x="771139" y="36715"/>
                </a:lnTo>
                <a:lnTo>
                  <a:pt x="768795" y="33902"/>
                </a:lnTo>
                <a:lnTo>
                  <a:pt x="766496" y="31761"/>
                </a:lnTo>
                <a:lnTo>
                  <a:pt x="764240" y="30292"/>
                </a:lnTo>
                <a:lnTo>
                  <a:pt x="760083" y="27689"/>
                </a:lnTo>
                <a:lnTo>
                  <a:pt x="755218" y="26387"/>
                </a:lnTo>
                <a:lnTo>
                  <a:pt x="741420" y="26387"/>
                </a:lnTo>
                <a:lnTo>
                  <a:pt x="734588" y="47611"/>
                </a:lnTo>
                <a:lnTo>
                  <a:pt x="737683" y="40137"/>
                </a:lnTo>
                <a:lnTo>
                  <a:pt x="743433" y="36400"/>
                </a:lnTo>
                <a:lnTo>
                  <a:pt x="757452" y="36400"/>
                </a:lnTo>
                <a:lnTo>
                  <a:pt x="762073" y="38416"/>
                </a:lnTo>
                <a:lnTo>
                  <a:pt x="765699" y="42446"/>
                </a:lnTo>
                <a:lnTo>
                  <a:pt x="769326" y="46477"/>
                </a:lnTo>
                <a:lnTo>
                  <a:pt x="771139" y="52670"/>
                </a:lnTo>
                <a:lnTo>
                  <a:pt x="771139" y="66567"/>
                </a:lnTo>
                <a:lnTo>
                  <a:pt x="770166" y="71416"/>
                </a:lnTo>
                <a:lnTo>
                  <a:pt x="768220" y="75573"/>
                </a:lnTo>
                <a:lnTo>
                  <a:pt x="764727" y="82920"/>
                </a:lnTo>
                <a:lnTo>
                  <a:pt x="758690" y="86594"/>
                </a:lnTo>
                <a:lnTo>
                  <a:pt x="744627" y="86594"/>
                </a:lnTo>
                <a:lnTo>
                  <a:pt x="740259" y="84610"/>
                </a:lnTo>
                <a:lnTo>
                  <a:pt x="737009" y="80642"/>
                </a:lnTo>
                <a:lnTo>
                  <a:pt x="733758" y="76675"/>
                </a:lnTo>
                <a:lnTo>
                  <a:pt x="732133" y="70892"/>
                </a:lnTo>
                <a:lnTo>
                  <a:pt x="728584" y="35897"/>
                </a:lnTo>
                <a:lnTo>
                  <a:pt x="727116" y="37629"/>
                </a:lnTo>
                <a:lnTo>
                  <a:pt x="721675" y="48443"/>
                </a:lnTo>
                <a:lnTo>
                  <a:pt x="719861" y="62347"/>
                </a:lnTo>
                <a:lnTo>
                  <a:pt x="719897" y="64612"/>
                </a:lnTo>
                <a:lnTo>
                  <a:pt x="722312" y="78569"/>
                </a:lnTo>
                <a:lnTo>
                  <a:pt x="728518" y="88074"/>
                </a:lnTo>
                <a:lnTo>
                  <a:pt x="734289" y="93259"/>
                </a:lnTo>
                <a:lnTo>
                  <a:pt x="741022" y="95852"/>
                </a:lnTo>
                <a:lnTo>
                  <a:pt x="754245" y="95852"/>
                </a:lnTo>
                <a:lnTo>
                  <a:pt x="758690" y="95012"/>
                </a:lnTo>
                <a:lnTo>
                  <a:pt x="762051" y="93332"/>
                </a:lnTo>
                <a:lnTo>
                  <a:pt x="765412" y="91653"/>
                </a:lnTo>
                <a:lnTo>
                  <a:pt x="768287" y="89092"/>
                </a:lnTo>
                <a:lnTo>
                  <a:pt x="770675" y="85649"/>
                </a:lnTo>
                <a:lnTo>
                  <a:pt x="770807" y="94928"/>
                </a:lnTo>
                <a:lnTo>
                  <a:pt x="770033" y="101373"/>
                </a:lnTo>
                <a:lnTo>
                  <a:pt x="768353" y="104983"/>
                </a:lnTo>
                <a:lnTo>
                  <a:pt x="765523" y="111113"/>
                </a:lnTo>
                <a:lnTo>
                  <a:pt x="759530" y="114178"/>
                </a:lnTo>
                <a:lnTo>
                  <a:pt x="744582" y="114178"/>
                </a:lnTo>
                <a:lnTo>
                  <a:pt x="740337" y="112919"/>
                </a:lnTo>
                <a:lnTo>
                  <a:pt x="737639" y="110399"/>
                </a:lnTo>
                <a:lnTo>
                  <a:pt x="735914" y="108762"/>
                </a:lnTo>
                <a:lnTo>
                  <a:pt x="734764" y="106432"/>
                </a:lnTo>
                <a:lnTo>
                  <a:pt x="734190" y="103409"/>
                </a:lnTo>
                <a:close/>
              </a:path>
              <a:path w="6348844" h="123562">
                <a:moveTo>
                  <a:pt x="819422" y="28786"/>
                </a:moveTo>
                <a:lnTo>
                  <a:pt x="809128" y="36212"/>
                </a:lnTo>
                <a:lnTo>
                  <a:pt x="812975" y="55924"/>
                </a:lnTo>
                <a:lnTo>
                  <a:pt x="813196" y="50130"/>
                </a:lnTo>
                <a:lnTo>
                  <a:pt x="815164" y="45354"/>
                </a:lnTo>
                <a:lnTo>
                  <a:pt x="818879" y="41596"/>
                </a:lnTo>
                <a:lnTo>
                  <a:pt x="822594" y="37838"/>
                </a:lnTo>
                <a:lnTo>
                  <a:pt x="832375" y="26084"/>
                </a:lnTo>
                <a:lnTo>
                  <a:pt x="819422" y="28786"/>
                </a:lnTo>
                <a:close/>
              </a:path>
              <a:path w="6348844" h="123562">
                <a:moveTo>
                  <a:pt x="864718" y="64929"/>
                </a:moveTo>
                <a:lnTo>
                  <a:pt x="864718" y="58128"/>
                </a:lnTo>
                <a:lnTo>
                  <a:pt x="864364" y="53174"/>
                </a:lnTo>
                <a:lnTo>
                  <a:pt x="863656" y="50067"/>
                </a:lnTo>
                <a:lnTo>
                  <a:pt x="862860" y="45532"/>
                </a:lnTo>
                <a:lnTo>
                  <a:pt x="861268" y="41565"/>
                </a:lnTo>
                <a:lnTo>
                  <a:pt x="858880" y="38164"/>
                </a:lnTo>
                <a:lnTo>
                  <a:pt x="856404" y="34595"/>
                </a:lnTo>
                <a:lnTo>
                  <a:pt x="852799" y="31688"/>
                </a:lnTo>
                <a:lnTo>
                  <a:pt x="848067" y="29441"/>
                </a:lnTo>
                <a:lnTo>
                  <a:pt x="843335" y="27195"/>
                </a:lnTo>
                <a:lnTo>
                  <a:pt x="838448" y="26072"/>
                </a:lnTo>
                <a:lnTo>
                  <a:pt x="832375" y="26084"/>
                </a:lnTo>
                <a:lnTo>
                  <a:pt x="822594" y="37838"/>
                </a:lnTo>
                <a:lnTo>
                  <a:pt x="827193" y="35960"/>
                </a:lnTo>
                <a:lnTo>
                  <a:pt x="840328" y="35960"/>
                </a:lnTo>
                <a:lnTo>
                  <a:pt x="845790" y="38689"/>
                </a:lnTo>
                <a:lnTo>
                  <a:pt x="849062" y="44147"/>
                </a:lnTo>
                <a:lnTo>
                  <a:pt x="850831" y="47086"/>
                </a:lnTo>
                <a:lnTo>
                  <a:pt x="851959" y="51011"/>
                </a:lnTo>
                <a:lnTo>
                  <a:pt x="852446" y="55924"/>
                </a:lnTo>
                <a:lnTo>
                  <a:pt x="812975" y="55924"/>
                </a:lnTo>
                <a:lnTo>
                  <a:pt x="809128" y="36212"/>
                </a:lnTo>
                <a:lnTo>
                  <a:pt x="807497" y="38129"/>
                </a:lnTo>
                <a:lnTo>
                  <a:pt x="801755" y="49105"/>
                </a:lnTo>
                <a:lnTo>
                  <a:pt x="799841" y="62599"/>
                </a:lnTo>
                <a:lnTo>
                  <a:pt x="799884" y="64827"/>
                </a:lnTo>
                <a:lnTo>
                  <a:pt x="802473" y="78136"/>
                </a:lnTo>
                <a:lnTo>
                  <a:pt x="809061" y="88263"/>
                </a:lnTo>
                <a:lnTo>
                  <a:pt x="815209" y="94372"/>
                </a:lnTo>
                <a:lnTo>
                  <a:pt x="822705" y="97426"/>
                </a:lnTo>
                <a:lnTo>
                  <a:pt x="835176" y="97426"/>
                </a:lnTo>
                <a:lnTo>
                  <a:pt x="838426" y="97090"/>
                </a:lnTo>
                <a:lnTo>
                  <a:pt x="841301" y="96418"/>
                </a:lnTo>
                <a:lnTo>
                  <a:pt x="846652" y="95243"/>
                </a:lnTo>
                <a:lnTo>
                  <a:pt x="851141" y="92976"/>
                </a:lnTo>
                <a:lnTo>
                  <a:pt x="854767" y="89617"/>
                </a:lnTo>
                <a:lnTo>
                  <a:pt x="856934" y="87686"/>
                </a:lnTo>
                <a:lnTo>
                  <a:pt x="858891" y="85198"/>
                </a:lnTo>
                <a:lnTo>
                  <a:pt x="860638" y="82154"/>
                </a:lnTo>
                <a:lnTo>
                  <a:pt x="862385" y="79110"/>
                </a:lnTo>
                <a:lnTo>
                  <a:pt x="863413" y="76349"/>
                </a:lnTo>
                <a:lnTo>
                  <a:pt x="863723" y="73872"/>
                </a:lnTo>
                <a:lnTo>
                  <a:pt x="851981" y="73872"/>
                </a:lnTo>
                <a:lnTo>
                  <a:pt x="851097" y="76853"/>
                </a:lnTo>
                <a:lnTo>
                  <a:pt x="849593" y="79477"/>
                </a:lnTo>
                <a:lnTo>
                  <a:pt x="847470" y="81745"/>
                </a:lnTo>
                <a:lnTo>
                  <a:pt x="843755" y="85649"/>
                </a:lnTo>
                <a:lnTo>
                  <a:pt x="838780" y="87601"/>
                </a:lnTo>
                <a:lnTo>
                  <a:pt x="825867" y="87601"/>
                </a:lnTo>
                <a:lnTo>
                  <a:pt x="820936" y="85534"/>
                </a:lnTo>
                <a:lnTo>
                  <a:pt x="817752" y="81398"/>
                </a:lnTo>
                <a:lnTo>
                  <a:pt x="814567" y="77263"/>
                </a:lnTo>
                <a:lnTo>
                  <a:pt x="812865" y="71773"/>
                </a:lnTo>
                <a:lnTo>
                  <a:pt x="812644" y="64929"/>
                </a:lnTo>
                <a:lnTo>
                  <a:pt x="864718" y="64929"/>
                </a:lnTo>
                <a:close/>
              </a:path>
              <a:path w="6348844" h="123562">
                <a:moveTo>
                  <a:pt x="895011" y="95033"/>
                </a:moveTo>
                <a:lnTo>
                  <a:pt x="895011" y="55294"/>
                </a:lnTo>
                <a:lnTo>
                  <a:pt x="895310" y="51903"/>
                </a:lnTo>
                <a:lnTo>
                  <a:pt x="895907" y="49531"/>
                </a:lnTo>
                <a:lnTo>
                  <a:pt x="896504" y="47159"/>
                </a:lnTo>
                <a:lnTo>
                  <a:pt x="897798" y="44861"/>
                </a:lnTo>
                <a:lnTo>
                  <a:pt x="899788" y="42635"/>
                </a:lnTo>
                <a:lnTo>
                  <a:pt x="902264" y="39864"/>
                </a:lnTo>
                <a:lnTo>
                  <a:pt x="905139" y="38017"/>
                </a:lnTo>
                <a:lnTo>
                  <a:pt x="908411" y="37093"/>
                </a:lnTo>
                <a:lnTo>
                  <a:pt x="910225" y="36547"/>
                </a:lnTo>
                <a:lnTo>
                  <a:pt x="912546" y="36275"/>
                </a:lnTo>
                <a:lnTo>
                  <a:pt x="920949" y="36275"/>
                </a:lnTo>
                <a:lnTo>
                  <a:pt x="924796" y="38374"/>
                </a:lnTo>
                <a:lnTo>
                  <a:pt x="926919" y="42572"/>
                </a:lnTo>
                <a:lnTo>
                  <a:pt x="928202" y="45092"/>
                </a:lnTo>
                <a:lnTo>
                  <a:pt x="928843" y="48408"/>
                </a:lnTo>
                <a:lnTo>
                  <a:pt x="928843" y="95033"/>
                </a:lnTo>
                <a:lnTo>
                  <a:pt x="940982" y="95033"/>
                </a:lnTo>
                <a:lnTo>
                  <a:pt x="940982" y="44966"/>
                </a:lnTo>
                <a:lnTo>
                  <a:pt x="940010" y="39738"/>
                </a:lnTo>
                <a:lnTo>
                  <a:pt x="938064" y="36086"/>
                </a:lnTo>
                <a:lnTo>
                  <a:pt x="934526" y="29410"/>
                </a:lnTo>
                <a:lnTo>
                  <a:pt x="927715" y="26072"/>
                </a:lnTo>
                <a:lnTo>
                  <a:pt x="913033" y="26072"/>
                </a:lnTo>
                <a:lnTo>
                  <a:pt x="908854" y="26933"/>
                </a:lnTo>
                <a:lnTo>
                  <a:pt x="905095" y="28654"/>
                </a:lnTo>
                <a:lnTo>
                  <a:pt x="901336" y="30376"/>
                </a:lnTo>
                <a:lnTo>
                  <a:pt x="897775" y="33210"/>
                </a:lnTo>
                <a:lnTo>
                  <a:pt x="894414" y="37156"/>
                </a:lnTo>
                <a:lnTo>
                  <a:pt x="894414" y="27584"/>
                </a:lnTo>
                <a:lnTo>
                  <a:pt x="883071" y="27584"/>
                </a:lnTo>
                <a:lnTo>
                  <a:pt x="883071" y="95033"/>
                </a:lnTo>
                <a:lnTo>
                  <a:pt x="895011" y="95033"/>
                </a:lnTo>
                <a:close/>
              </a:path>
              <a:path w="6348844" h="123562">
                <a:moveTo>
                  <a:pt x="977922" y="28786"/>
                </a:moveTo>
                <a:lnTo>
                  <a:pt x="967628" y="36212"/>
                </a:lnTo>
                <a:lnTo>
                  <a:pt x="971475" y="55924"/>
                </a:lnTo>
                <a:lnTo>
                  <a:pt x="971696" y="50130"/>
                </a:lnTo>
                <a:lnTo>
                  <a:pt x="973664" y="45354"/>
                </a:lnTo>
                <a:lnTo>
                  <a:pt x="977379" y="41596"/>
                </a:lnTo>
                <a:lnTo>
                  <a:pt x="981094" y="37838"/>
                </a:lnTo>
                <a:lnTo>
                  <a:pt x="990875" y="26084"/>
                </a:lnTo>
                <a:lnTo>
                  <a:pt x="977922" y="28786"/>
                </a:lnTo>
                <a:close/>
              </a:path>
              <a:path w="6348844" h="123562">
                <a:moveTo>
                  <a:pt x="1023218" y="64929"/>
                </a:moveTo>
                <a:lnTo>
                  <a:pt x="1023218" y="58128"/>
                </a:lnTo>
                <a:lnTo>
                  <a:pt x="1022864" y="53174"/>
                </a:lnTo>
                <a:lnTo>
                  <a:pt x="1022156" y="50067"/>
                </a:lnTo>
                <a:lnTo>
                  <a:pt x="1021360" y="45532"/>
                </a:lnTo>
                <a:lnTo>
                  <a:pt x="1019768" y="41565"/>
                </a:lnTo>
                <a:lnTo>
                  <a:pt x="1017380" y="38164"/>
                </a:lnTo>
                <a:lnTo>
                  <a:pt x="1014904" y="34595"/>
                </a:lnTo>
                <a:lnTo>
                  <a:pt x="1011299" y="31688"/>
                </a:lnTo>
                <a:lnTo>
                  <a:pt x="1006567" y="29441"/>
                </a:lnTo>
                <a:lnTo>
                  <a:pt x="1001835" y="27195"/>
                </a:lnTo>
                <a:lnTo>
                  <a:pt x="996948" y="26072"/>
                </a:lnTo>
                <a:lnTo>
                  <a:pt x="990875" y="26084"/>
                </a:lnTo>
                <a:lnTo>
                  <a:pt x="981094" y="37838"/>
                </a:lnTo>
                <a:lnTo>
                  <a:pt x="985693" y="35960"/>
                </a:lnTo>
                <a:lnTo>
                  <a:pt x="998828" y="35960"/>
                </a:lnTo>
                <a:lnTo>
                  <a:pt x="1004290" y="38689"/>
                </a:lnTo>
                <a:lnTo>
                  <a:pt x="1007562" y="44147"/>
                </a:lnTo>
                <a:lnTo>
                  <a:pt x="1009331" y="47086"/>
                </a:lnTo>
                <a:lnTo>
                  <a:pt x="1010459" y="51011"/>
                </a:lnTo>
                <a:lnTo>
                  <a:pt x="1010946" y="55924"/>
                </a:lnTo>
                <a:lnTo>
                  <a:pt x="971475" y="55924"/>
                </a:lnTo>
                <a:lnTo>
                  <a:pt x="967628" y="36212"/>
                </a:lnTo>
                <a:lnTo>
                  <a:pt x="965997" y="38129"/>
                </a:lnTo>
                <a:lnTo>
                  <a:pt x="960255" y="49105"/>
                </a:lnTo>
                <a:lnTo>
                  <a:pt x="958341" y="62599"/>
                </a:lnTo>
                <a:lnTo>
                  <a:pt x="958384" y="64827"/>
                </a:lnTo>
                <a:lnTo>
                  <a:pt x="960973" y="78136"/>
                </a:lnTo>
                <a:lnTo>
                  <a:pt x="967561" y="88263"/>
                </a:lnTo>
                <a:lnTo>
                  <a:pt x="973709" y="94372"/>
                </a:lnTo>
                <a:lnTo>
                  <a:pt x="981205" y="97426"/>
                </a:lnTo>
                <a:lnTo>
                  <a:pt x="993676" y="97426"/>
                </a:lnTo>
                <a:lnTo>
                  <a:pt x="996926" y="97090"/>
                </a:lnTo>
                <a:lnTo>
                  <a:pt x="999801" y="96418"/>
                </a:lnTo>
                <a:lnTo>
                  <a:pt x="1005152" y="95243"/>
                </a:lnTo>
                <a:lnTo>
                  <a:pt x="1009641" y="92976"/>
                </a:lnTo>
                <a:lnTo>
                  <a:pt x="1013267" y="89617"/>
                </a:lnTo>
                <a:lnTo>
                  <a:pt x="1015434" y="87686"/>
                </a:lnTo>
                <a:lnTo>
                  <a:pt x="1017391" y="85198"/>
                </a:lnTo>
                <a:lnTo>
                  <a:pt x="1019138" y="82154"/>
                </a:lnTo>
                <a:lnTo>
                  <a:pt x="1020885" y="79110"/>
                </a:lnTo>
                <a:lnTo>
                  <a:pt x="1021913" y="76349"/>
                </a:lnTo>
                <a:lnTo>
                  <a:pt x="1022223" y="73872"/>
                </a:lnTo>
                <a:lnTo>
                  <a:pt x="1010481" y="73872"/>
                </a:lnTo>
                <a:lnTo>
                  <a:pt x="1009597" y="76853"/>
                </a:lnTo>
                <a:lnTo>
                  <a:pt x="1008093" y="79477"/>
                </a:lnTo>
                <a:lnTo>
                  <a:pt x="1005970" y="81745"/>
                </a:lnTo>
                <a:lnTo>
                  <a:pt x="1002255" y="85649"/>
                </a:lnTo>
                <a:lnTo>
                  <a:pt x="997280" y="87601"/>
                </a:lnTo>
                <a:lnTo>
                  <a:pt x="984367" y="87601"/>
                </a:lnTo>
                <a:lnTo>
                  <a:pt x="979436" y="85534"/>
                </a:lnTo>
                <a:lnTo>
                  <a:pt x="976252" y="81398"/>
                </a:lnTo>
                <a:lnTo>
                  <a:pt x="973067" y="77263"/>
                </a:lnTo>
                <a:lnTo>
                  <a:pt x="971365" y="71773"/>
                </a:lnTo>
                <a:lnTo>
                  <a:pt x="971144" y="64929"/>
                </a:lnTo>
                <a:lnTo>
                  <a:pt x="1023218" y="64929"/>
                </a:lnTo>
                <a:close/>
              </a:path>
              <a:path w="6348844" h="123562">
                <a:moveTo>
                  <a:pt x="1041902" y="27584"/>
                </a:moveTo>
                <a:lnTo>
                  <a:pt x="1041902" y="95033"/>
                </a:lnTo>
                <a:lnTo>
                  <a:pt x="1053843" y="95033"/>
                </a:lnTo>
                <a:lnTo>
                  <a:pt x="1053843" y="51452"/>
                </a:lnTo>
                <a:lnTo>
                  <a:pt x="1055457" y="47222"/>
                </a:lnTo>
                <a:lnTo>
                  <a:pt x="1058686" y="43548"/>
                </a:lnTo>
                <a:lnTo>
                  <a:pt x="1061914" y="39875"/>
                </a:lnTo>
                <a:lnTo>
                  <a:pt x="1066536" y="38038"/>
                </a:lnTo>
                <a:lnTo>
                  <a:pt x="1073910" y="38059"/>
                </a:lnTo>
                <a:lnTo>
                  <a:pt x="1076464" y="38353"/>
                </a:lnTo>
                <a:lnTo>
                  <a:pt x="1076464" y="26387"/>
                </a:lnTo>
                <a:lnTo>
                  <a:pt x="1075181" y="26261"/>
                </a:lnTo>
                <a:lnTo>
                  <a:pt x="1072616" y="26072"/>
                </a:lnTo>
                <a:lnTo>
                  <a:pt x="1067884" y="26072"/>
                </a:lnTo>
                <a:lnTo>
                  <a:pt x="1063705" y="27699"/>
                </a:lnTo>
                <a:lnTo>
                  <a:pt x="1060079" y="30953"/>
                </a:lnTo>
                <a:lnTo>
                  <a:pt x="1056452" y="34207"/>
                </a:lnTo>
                <a:lnTo>
                  <a:pt x="1054175" y="36967"/>
                </a:lnTo>
                <a:lnTo>
                  <a:pt x="1053246" y="39234"/>
                </a:lnTo>
                <a:lnTo>
                  <a:pt x="1053246" y="27584"/>
                </a:lnTo>
                <a:lnTo>
                  <a:pt x="1041902" y="27584"/>
                </a:lnTo>
                <a:close/>
              </a:path>
              <a:path w="6348844" h="123562">
                <a:moveTo>
                  <a:pt x="1085596" y="66231"/>
                </a:moveTo>
                <a:lnTo>
                  <a:pt x="1083540" y="71080"/>
                </a:lnTo>
                <a:lnTo>
                  <a:pt x="1083540" y="83046"/>
                </a:lnTo>
                <a:lnTo>
                  <a:pt x="1085629" y="87801"/>
                </a:lnTo>
                <a:lnTo>
                  <a:pt x="1089809" y="91601"/>
                </a:lnTo>
                <a:lnTo>
                  <a:pt x="1093988" y="95400"/>
                </a:lnTo>
                <a:lnTo>
                  <a:pt x="1099372" y="97300"/>
                </a:lnTo>
                <a:lnTo>
                  <a:pt x="1097271" y="82941"/>
                </a:lnTo>
                <a:lnTo>
                  <a:pt x="1096011" y="80359"/>
                </a:lnTo>
                <a:lnTo>
                  <a:pt x="1096011" y="72760"/>
                </a:lnTo>
                <a:lnTo>
                  <a:pt x="1097846" y="69611"/>
                </a:lnTo>
                <a:lnTo>
                  <a:pt x="1101517" y="67637"/>
                </a:lnTo>
                <a:lnTo>
                  <a:pt x="1103684" y="66462"/>
                </a:lnTo>
                <a:lnTo>
                  <a:pt x="1106934" y="65601"/>
                </a:lnTo>
                <a:lnTo>
                  <a:pt x="1111268" y="65055"/>
                </a:lnTo>
                <a:lnTo>
                  <a:pt x="1118499" y="64174"/>
                </a:lnTo>
                <a:lnTo>
                  <a:pt x="1122966" y="63502"/>
                </a:lnTo>
                <a:lnTo>
                  <a:pt x="1125265" y="62914"/>
                </a:lnTo>
                <a:lnTo>
                  <a:pt x="1127565" y="62326"/>
                </a:lnTo>
                <a:lnTo>
                  <a:pt x="1130904" y="60710"/>
                </a:lnTo>
                <a:lnTo>
                  <a:pt x="1130904" y="76811"/>
                </a:lnTo>
                <a:lnTo>
                  <a:pt x="1127587" y="81828"/>
                </a:lnTo>
                <a:lnTo>
                  <a:pt x="1121020" y="93962"/>
                </a:lnTo>
                <a:lnTo>
                  <a:pt x="1125575" y="91737"/>
                </a:lnTo>
                <a:lnTo>
                  <a:pt x="1129069" y="89113"/>
                </a:lnTo>
                <a:lnTo>
                  <a:pt x="1131501" y="86090"/>
                </a:lnTo>
                <a:lnTo>
                  <a:pt x="1131236" y="42677"/>
                </a:lnTo>
                <a:lnTo>
                  <a:pt x="1131236" y="48429"/>
                </a:lnTo>
                <a:lnTo>
                  <a:pt x="1130440" y="50885"/>
                </a:lnTo>
                <a:lnTo>
                  <a:pt x="1127676" y="53825"/>
                </a:lnTo>
                <a:lnTo>
                  <a:pt x="1124934" y="54160"/>
                </a:lnTo>
                <a:lnTo>
                  <a:pt x="1105895" y="56427"/>
                </a:lnTo>
                <a:lnTo>
                  <a:pt x="1099217" y="57225"/>
                </a:lnTo>
                <a:lnTo>
                  <a:pt x="1093822" y="59345"/>
                </a:lnTo>
                <a:lnTo>
                  <a:pt x="1089709" y="62788"/>
                </a:lnTo>
                <a:lnTo>
                  <a:pt x="1085596" y="66231"/>
                </a:lnTo>
                <a:close/>
              </a:path>
              <a:path w="6348844" h="123562">
                <a:moveTo>
                  <a:pt x="1143607" y="86279"/>
                </a:moveTo>
                <a:lnTo>
                  <a:pt x="1142845" y="83445"/>
                </a:lnTo>
                <a:lnTo>
                  <a:pt x="1142845" y="38206"/>
                </a:lnTo>
                <a:lnTo>
                  <a:pt x="1140257" y="33504"/>
                </a:lnTo>
                <a:lnTo>
                  <a:pt x="1135083" y="30481"/>
                </a:lnTo>
                <a:lnTo>
                  <a:pt x="1129865" y="27458"/>
                </a:lnTo>
                <a:lnTo>
                  <a:pt x="1123076" y="25946"/>
                </a:lnTo>
                <a:lnTo>
                  <a:pt x="1107509" y="25946"/>
                </a:lnTo>
                <a:lnTo>
                  <a:pt x="1101174" y="27573"/>
                </a:lnTo>
                <a:lnTo>
                  <a:pt x="1095712" y="30827"/>
                </a:lnTo>
                <a:lnTo>
                  <a:pt x="1090251" y="34081"/>
                </a:lnTo>
                <a:lnTo>
                  <a:pt x="1087409" y="39864"/>
                </a:lnTo>
                <a:lnTo>
                  <a:pt x="1087188" y="48177"/>
                </a:lnTo>
                <a:lnTo>
                  <a:pt x="1098333" y="48177"/>
                </a:lnTo>
                <a:lnTo>
                  <a:pt x="1098775" y="44693"/>
                </a:lnTo>
                <a:lnTo>
                  <a:pt x="1099726" y="42069"/>
                </a:lnTo>
                <a:lnTo>
                  <a:pt x="1101185" y="40305"/>
                </a:lnTo>
                <a:lnTo>
                  <a:pt x="1103794" y="37114"/>
                </a:lnTo>
                <a:lnTo>
                  <a:pt x="1108217" y="35519"/>
                </a:lnTo>
                <a:lnTo>
                  <a:pt x="1119848" y="35519"/>
                </a:lnTo>
                <a:lnTo>
                  <a:pt x="1123994" y="36390"/>
                </a:lnTo>
                <a:lnTo>
                  <a:pt x="1126891" y="38132"/>
                </a:lnTo>
                <a:lnTo>
                  <a:pt x="1129787" y="39875"/>
                </a:lnTo>
                <a:lnTo>
                  <a:pt x="1131236" y="42677"/>
                </a:lnTo>
                <a:lnTo>
                  <a:pt x="1131501" y="86090"/>
                </a:lnTo>
                <a:lnTo>
                  <a:pt x="1131899" y="88777"/>
                </a:lnTo>
                <a:lnTo>
                  <a:pt x="1133557" y="92325"/>
                </a:lnTo>
                <a:lnTo>
                  <a:pt x="1135415" y="95096"/>
                </a:lnTo>
                <a:lnTo>
                  <a:pt x="1138400" y="96481"/>
                </a:lnTo>
                <a:lnTo>
                  <a:pt x="1144193" y="96481"/>
                </a:lnTo>
                <a:lnTo>
                  <a:pt x="1147466" y="96166"/>
                </a:lnTo>
                <a:lnTo>
                  <a:pt x="1150739" y="95348"/>
                </a:lnTo>
                <a:lnTo>
                  <a:pt x="1150739" y="86972"/>
                </a:lnTo>
                <a:lnTo>
                  <a:pt x="1149279" y="87192"/>
                </a:lnTo>
                <a:lnTo>
                  <a:pt x="1146825" y="87350"/>
                </a:lnTo>
                <a:lnTo>
                  <a:pt x="1143607" y="86279"/>
                </a:lnTo>
                <a:close/>
              </a:path>
              <a:path w="6348844" h="123562">
                <a:moveTo>
                  <a:pt x="1127587" y="81828"/>
                </a:moveTo>
                <a:lnTo>
                  <a:pt x="1120954" y="84893"/>
                </a:lnTo>
                <a:lnTo>
                  <a:pt x="1117018" y="86741"/>
                </a:lnTo>
                <a:lnTo>
                  <a:pt x="1112949" y="87664"/>
                </a:lnTo>
                <a:lnTo>
                  <a:pt x="1105298" y="87664"/>
                </a:lnTo>
                <a:lnTo>
                  <a:pt x="1102313" y="86720"/>
                </a:lnTo>
                <a:lnTo>
                  <a:pt x="1099792" y="84830"/>
                </a:lnTo>
                <a:lnTo>
                  <a:pt x="1097271" y="82941"/>
                </a:lnTo>
                <a:lnTo>
                  <a:pt x="1099372" y="97300"/>
                </a:lnTo>
                <a:lnTo>
                  <a:pt x="1111445" y="97300"/>
                </a:lnTo>
                <a:lnTo>
                  <a:pt x="1116465" y="96187"/>
                </a:lnTo>
                <a:lnTo>
                  <a:pt x="1121020" y="93962"/>
                </a:lnTo>
                <a:lnTo>
                  <a:pt x="1127587" y="81828"/>
                </a:lnTo>
                <a:close/>
              </a:path>
              <a:path w="6348844" h="123562">
                <a:moveTo>
                  <a:pt x="1166438" y="2518"/>
                </a:moveTo>
                <a:lnTo>
                  <a:pt x="1166438" y="95033"/>
                </a:lnTo>
                <a:lnTo>
                  <a:pt x="1178379" y="95033"/>
                </a:lnTo>
                <a:lnTo>
                  <a:pt x="1178379" y="2518"/>
                </a:lnTo>
                <a:lnTo>
                  <a:pt x="1166438" y="2518"/>
                </a:lnTo>
                <a:close/>
              </a:path>
              <a:path w="6348844" h="123562">
                <a:moveTo>
                  <a:pt x="1253825" y="35771"/>
                </a:moveTo>
                <a:lnTo>
                  <a:pt x="1267004" y="35771"/>
                </a:lnTo>
                <a:lnTo>
                  <a:pt x="1271051" y="37146"/>
                </a:lnTo>
                <a:lnTo>
                  <a:pt x="1273571" y="39896"/>
                </a:lnTo>
                <a:lnTo>
                  <a:pt x="1276092" y="42646"/>
                </a:lnTo>
                <a:lnTo>
                  <a:pt x="1277707" y="46099"/>
                </a:lnTo>
                <a:lnTo>
                  <a:pt x="1278414" y="50256"/>
                </a:lnTo>
                <a:lnTo>
                  <a:pt x="1290023" y="50256"/>
                </a:lnTo>
                <a:lnTo>
                  <a:pt x="1289006" y="41229"/>
                </a:lnTo>
                <a:lnTo>
                  <a:pt x="1285987" y="34868"/>
                </a:lnTo>
                <a:lnTo>
                  <a:pt x="1280968" y="31173"/>
                </a:lnTo>
                <a:lnTo>
                  <a:pt x="1275949" y="27479"/>
                </a:lnTo>
                <a:lnTo>
                  <a:pt x="1269437" y="25631"/>
                </a:lnTo>
                <a:lnTo>
                  <a:pt x="1252056" y="25631"/>
                </a:lnTo>
                <a:lnTo>
                  <a:pt x="1244339" y="28927"/>
                </a:lnTo>
                <a:lnTo>
                  <a:pt x="1238281" y="35519"/>
                </a:lnTo>
                <a:lnTo>
                  <a:pt x="1236115" y="38162"/>
                </a:lnTo>
                <a:lnTo>
                  <a:pt x="1230923" y="49165"/>
                </a:lnTo>
                <a:lnTo>
                  <a:pt x="1229193" y="63166"/>
                </a:lnTo>
                <a:lnTo>
                  <a:pt x="1229193" y="63320"/>
                </a:lnTo>
                <a:lnTo>
                  <a:pt x="1231288" y="76511"/>
                </a:lnTo>
                <a:lnTo>
                  <a:pt x="1237484" y="87318"/>
                </a:lnTo>
                <a:lnTo>
                  <a:pt x="1243013" y="93763"/>
                </a:lnTo>
                <a:lnTo>
                  <a:pt x="1250420" y="96985"/>
                </a:lnTo>
                <a:lnTo>
                  <a:pt x="1267977" y="96985"/>
                </a:lnTo>
                <a:lnTo>
                  <a:pt x="1274766" y="94917"/>
                </a:lnTo>
                <a:lnTo>
                  <a:pt x="1280073" y="90782"/>
                </a:lnTo>
                <a:lnTo>
                  <a:pt x="1285380" y="86646"/>
                </a:lnTo>
                <a:lnTo>
                  <a:pt x="1288696" y="80107"/>
                </a:lnTo>
                <a:lnTo>
                  <a:pt x="1290023" y="71164"/>
                </a:lnTo>
                <a:lnTo>
                  <a:pt x="1278414" y="71164"/>
                </a:lnTo>
                <a:lnTo>
                  <a:pt x="1277309" y="76160"/>
                </a:lnTo>
                <a:lnTo>
                  <a:pt x="1275308" y="80097"/>
                </a:lnTo>
                <a:lnTo>
                  <a:pt x="1272411" y="82973"/>
                </a:lnTo>
                <a:lnTo>
                  <a:pt x="1269514" y="85849"/>
                </a:lnTo>
                <a:lnTo>
                  <a:pt x="1265589" y="87287"/>
                </a:lnTo>
                <a:lnTo>
                  <a:pt x="1254179" y="87287"/>
                </a:lnTo>
                <a:lnTo>
                  <a:pt x="1249447" y="84977"/>
                </a:lnTo>
                <a:lnTo>
                  <a:pt x="1246440" y="80359"/>
                </a:lnTo>
                <a:lnTo>
                  <a:pt x="1243433" y="75741"/>
                </a:lnTo>
                <a:lnTo>
                  <a:pt x="1241929" y="70052"/>
                </a:lnTo>
                <a:lnTo>
                  <a:pt x="1241929" y="56575"/>
                </a:lnTo>
                <a:lnTo>
                  <a:pt x="1242991" y="50927"/>
                </a:lnTo>
                <a:lnTo>
                  <a:pt x="1245113" y="46351"/>
                </a:lnTo>
                <a:lnTo>
                  <a:pt x="1248386" y="39297"/>
                </a:lnTo>
                <a:lnTo>
                  <a:pt x="1253825" y="35771"/>
                </a:lnTo>
                <a:close/>
              </a:path>
              <a:path w="6348844" h="123562">
                <a:moveTo>
                  <a:pt x="1300703" y="66231"/>
                </a:moveTo>
                <a:lnTo>
                  <a:pt x="1298647" y="71080"/>
                </a:lnTo>
                <a:lnTo>
                  <a:pt x="1298647" y="83046"/>
                </a:lnTo>
                <a:lnTo>
                  <a:pt x="1300736" y="87801"/>
                </a:lnTo>
                <a:lnTo>
                  <a:pt x="1304916" y="91601"/>
                </a:lnTo>
                <a:lnTo>
                  <a:pt x="1309095" y="95400"/>
                </a:lnTo>
                <a:lnTo>
                  <a:pt x="1314479" y="97300"/>
                </a:lnTo>
                <a:lnTo>
                  <a:pt x="1312379" y="82941"/>
                </a:lnTo>
                <a:lnTo>
                  <a:pt x="1311118" y="80359"/>
                </a:lnTo>
                <a:lnTo>
                  <a:pt x="1311118" y="72760"/>
                </a:lnTo>
                <a:lnTo>
                  <a:pt x="1312953" y="69611"/>
                </a:lnTo>
                <a:lnTo>
                  <a:pt x="1316624" y="67637"/>
                </a:lnTo>
                <a:lnTo>
                  <a:pt x="1318791" y="66462"/>
                </a:lnTo>
                <a:lnTo>
                  <a:pt x="1322042" y="65601"/>
                </a:lnTo>
                <a:lnTo>
                  <a:pt x="1326376" y="65055"/>
                </a:lnTo>
                <a:lnTo>
                  <a:pt x="1333606" y="64174"/>
                </a:lnTo>
                <a:lnTo>
                  <a:pt x="1338073" y="63502"/>
                </a:lnTo>
                <a:lnTo>
                  <a:pt x="1340373" y="62914"/>
                </a:lnTo>
                <a:lnTo>
                  <a:pt x="1342672" y="62326"/>
                </a:lnTo>
                <a:lnTo>
                  <a:pt x="1346011" y="60710"/>
                </a:lnTo>
                <a:lnTo>
                  <a:pt x="1346011" y="76811"/>
                </a:lnTo>
                <a:lnTo>
                  <a:pt x="1342694" y="81828"/>
                </a:lnTo>
                <a:lnTo>
                  <a:pt x="1336127" y="93962"/>
                </a:lnTo>
                <a:lnTo>
                  <a:pt x="1340682" y="91737"/>
                </a:lnTo>
                <a:lnTo>
                  <a:pt x="1344176" y="89113"/>
                </a:lnTo>
                <a:lnTo>
                  <a:pt x="1346608" y="86090"/>
                </a:lnTo>
                <a:lnTo>
                  <a:pt x="1346343" y="42677"/>
                </a:lnTo>
                <a:lnTo>
                  <a:pt x="1346343" y="48429"/>
                </a:lnTo>
                <a:lnTo>
                  <a:pt x="1345547" y="50885"/>
                </a:lnTo>
                <a:lnTo>
                  <a:pt x="1342783" y="53825"/>
                </a:lnTo>
                <a:lnTo>
                  <a:pt x="1340041" y="54160"/>
                </a:lnTo>
                <a:lnTo>
                  <a:pt x="1321002" y="56427"/>
                </a:lnTo>
                <a:lnTo>
                  <a:pt x="1314324" y="57225"/>
                </a:lnTo>
                <a:lnTo>
                  <a:pt x="1308929" y="59345"/>
                </a:lnTo>
                <a:lnTo>
                  <a:pt x="1304816" y="62788"/>
                </a:lnTo>
                <a:lnTo>
                  <a:pt x="1300703" y="66231"/>
                </a:lnTo>
                <a:close/>
              </a:path>
              <a:path w="6348844" h="123562">
                <a:moveTo>
                  <a:pt x="1358715" y="86279"/>
                </a:moveTo>
                <a:lnTo>
                  <a:pt x="1357952" y="83445"/>
                </a:lnTo>
                <a:lnTo>
                  <a:pt x="1357952" y="38206"/>
                </a:lnTo>
                <a:lnTo>
                  <a:pt x="1355364" y="33504"/>
                </a:lnTo>
                <a:lnTo>
                  <a:pt x="1350190" y="30481"/>
                </a:lnTo>
                <a:lnTo>
                  <a:pt x="1344972" y="27458"/>
                </a:lnTo>
                <a:lnTo>
                  <a:pt x="1338183" y="25946"/>
                </a:lnTo>
                <a:lnTo>
                  <a:pt x="1322616" y="25946"/>
                </a:lnTo>
                <a:lnTo>
                  <a:pt x="1316281" y="27573"/>
                </a:lnTo>
                <a:lnTo>
                  <a:pt x="1310819" y="30827"/>
                </a:lnTo>
                <a:lnTo>
                  <a:pt x="1305358" y="34081"/>
                </a:lnTo>
                <a:lnTo>
                  <a:pt x="1302517" y="39864"/>
                </a:lnTo>
                <a:lnTo>
                  <a:pt x="1302295" y="48177"/>
                </a:lnTo>
                <a:lnTo>
                  <a:pt x="1313440" y="48177"/>
                </a:lnTo>
                <a:lnTo>
                  <a:pt x="1313882" y="44693"/>
                </a:lnTo>
                <a:lnTo>
                  <a:pt x="1314833" y="42069"/>
                </a:lnTo>
                <a:lnTo>
                  <a:pt x="1316292" y="40305"/>
                </a:lnTo>
                <a:lnTo>
                  <a:pt x="1318902" y="37114"/>
                </a:lnTo>
                <a:lnTo>
                  <a:pt x="1323324" y="35519"/>
                </a:lnTo>
                <a:lnTo>
                  <a:pt x="1334955" y="35519"/>
                </a:lnTo>
                <a:lnTo>
                  <a:pt x="1339101" y="36390"/>
                </a:lnTo>
                <a:lnTo>
                  <a:pt x="1341998" y="38132"/>
                </a:lnTo>
                <a:lnTo>
                  <a:pt x="1344894" y="39875"/>
                </a:lnTo>
                <a:lnTo>
                  <a:pt x="1346343" y="42677"/>
                </a:lnTo>
                <a:lnTo>
                  <a:pt x="1346608" y="86090"/>
                </a:lnTo>
                <a:lnTo>
                  <a:pt x="1347006" y="88777"/>
                </a:lnTo>
                <a:lnTo>
                  <a:pt x="1348665" y="92325"/>
                </a:lnTo>
                <a:lnTo>
                  <a:pt x="1350522" y="95096"/>
                </a:lnTo>
                <a:lnTo>
                  <a:pt x="1353507" y="96481"/>
                </a:lnTo>
                <a:lnTo>
                  <a:pt x="1359301" y="96481"/>
                </a:lnTo>
                <a:lnTo>
                  <a:pt x="1362573" y="96166"/>
                </a:lnTo>
                <a:lnTo>
                  <a:pt x="1365846" y="95348"/>
                </a:lnTo>
                <a:lnTo>
                  <a:pt x="1365846" y="86972"/>
                </a:lnTo>
                <a:lnTo>
                  <a:pt x="1364386" y="87192"/>
                </a:lnTo>
                <a:lnTo>
                  <a:pt x="1361932" y="87350"/>
                </a:lnTo>
                <a:lnTo>
                  <a:pt x="1358715" y="86279"/>
                </a:lnTo>
                <a:close/>
              </a:path>
              <a:path w="6348844" h="123562">
                <a:moveTo>
                  <a:pt x="1342694" y="81828"/>
                </a:moveTo>
                <a:lnTo>
                  <a:pt x="1336061" y="84893"/>
                </a:lnTo>
                <a:lnTo>
                  <a:pt x="1332125" y="86741"/>
                </a:lnTo>
                <a:lnTo>
                  <a:pt x="1328056" y="87664"/>
                </a:lnTo>
                <a:lnTo>
                  <a:pt x="1320405" y="87664"/>
                </a:lnTo>
                <a:lnTo>
                  <a:pt x="1317420" y="86720"/>
                </a:lnTo>
                <a:lnTo>
                  <a:pt x="1314899" y="84830"/>
                </a:lnTo>
                <a:lnTo>
                  <a:pt x="1312379" y="82941"/>
                </a:lnTo>
                <a:lnTo>
                  <a:pt x="1314479" y="97300"/>
                </a:lnTo>
                <a:lnTo>
                  <a:pt x="1326552" y="97300"/>
                </a:lnTo>
                <a:lnTo>
                  <a:pt x="1331572" y="96187"/>
                </a:lnTo>
                <a:lnTo>
                  <a:pt x="1336127" y="93962"/>
                </a:lnTo>
                <a:lnTo>
                  <a:pt x="1342694" y="81828"/>
                </a:lnTo>
                <a:close/>
              </a:path>
              <a:path w="6348844" h="123562">
                <a:moveTo>
                  <a:pt x="1394304" y="86216"/>
                </a:moveTo>
                <a:lnTo>
                  <a:pt x="1391297" y="82563"/>
                </a:lnTo>
                <a:lnTo>
                  <a:pt x="1389661" y="80548"/>
                </a:lnTo>
                <a:lnTo>
                  <a:pt x="1388665" y="77651"/>
                </a:lnTo>
                <a:lnTo>
                  <a:pt x="1388312" y="73872"/>
                </a:lnTo>
                <a:lnTo>
                  <a:pt x="1376835" y="73872"/>
                </a:lnTo>
                <a:lnTo>
                  <a:pt x="1377145" y="80590"/>
                </a:lnTo>
                <a:lnTo>
                  <a:pt x="1379500" y="86226"/>
                </a:lnTo>
                <a:lnTo>
                  <a:pt x="1383900" y="90782"/>
                </a:lnTo>
                <a:lnTo>
                  <a:pt x="1388300" y="95337"/>
                </a:lnTo>
                <a:lnTo>
                  <a:pt x="1395786" y="97615"/>
                </a:lnTo>
                <a:lnTo>
                  <a:pt x="1416173" y="97615"/>
                </a:lnTo>
                <a:lnTo>
                  <a:pt x="1423481" y="95432"/>
                </a:lnTo>
                <a:lnTo>
                  <a:pt x="1428279" y="91065"/>
                </a:lnTo>
                <a:lnTo>
                  <a:pt x="1433078" y="86699"/>
                </a:lnTo>
                <a:lnTo>
                  <a:pt x="1435477" y="81514"/>
                </a:lnTo>
                <a:lnTo>
                  <a:pt x="1435477" y="69296"/>
                </a:lnTo>
                <a:lnTo>
                  <a:pt x="1433155" y="64741"/>
                </a:lnTo>
                <a:lnTo>
                  <a:pt x="1428512" y="61844"/>
                </a:lnTo>
                <a:lnTo>
                  <a:pt x="1425593" y="59996"/>
                </a:lnTo>
                <a:lnTo>
                  <a:pt x="1419844" y="58086"/>
                </a:lnTo>
                <a:lnTo>
                  <a:pt x="1411264" y="56113"/>
                </a:lnTo>
                <a:lnTo>
                  <a:pt x="1403370" y="54286"/>
                </a:lnTo>
                <a:lnTo>
                  <a:pt x="1399921" y="53489"/>
                </a:lnTo>
                <a:lnTo>
                  <a:pt x="1397311" y="52565"/>
                </a:lnTo>
                <a:lnTo>
                  <a:pt x="1395542" y="51515"/>
                </a:lnTo>
                <a:lnTo>
                  <a:pt x="1392491" y="49752"/>
                </a:lnTo>
                <a:lnTo>
                  <a:pt x="1390965" y="47401"/>
                </a:lnTo>
                <a:lnTo>
                  <a:pt x="1390932" y="27794"/>
                </a:lnTo>
                <a:lnTo>
                  <a:pt x="1386089" y="31740"/>
                </a:lnTo>
                <a:lnTo>
                  <a:pt x="1381247" y="35687"/>
                </a:lnTo>
                <a:lnTo>
                  <a:pt x="1378826" y="40851"/>
                </a:lnTo>
                <a:lnTo>
                  <a:pt x="1378826" y="52649"/>
                </a:lnTo>
                <a:lnTo>
                  <a:pt x="1381391" y="56889"/>
                </a:lnTo>
                <a:lnTo>
                  <a:pt x="1386521" y="59954"/>
                </a:lnTo>
                <a:lnTo>
                  <a:pt x="1389395" y="61718"/>
                </a:lnTo>
                <a:lnTo>
                  <a:pt x="1393862" y="63313"/>
                </a:lnTo>
                <a:lnTo>
                  <a:pt x="1399921" y="64741"/>
                </a:lnTo>
                <a:lnTo>
                  <a:pt x="1409407" y="67008"/>
                </a:lnTo>
                <a:lnTo>
                  <a:pt x="1414492" y="68225"/>
                </a:lnTo>
                <a:lnTo>
                  <a:pt x="1417898" y="69296"/>
                </a:lnTo>
                <a:lnTo>
                  <a:pt x="1419623" y="70220"/>
                </a:lnTo>
                <a:lnTo>
                  <a:pt x="1422320" y="71731"/>
                </a:lnTo>
                <a:lnTo>
                  <a:pt x="1423669" y="73935"/>
                </a:lnTo>
                <a:lnTo>
                  <a:pt x="1423669" y="80653"/>
                </a:lnTo>
                <a:lnTo>
                  <a:pt x="1421989" y="83476"/>
                </a:lnTo>
                <a:lnTo>
                  <a:pt x="1418627" y="85303"/>
                </a:lnTo>
                <a:lnTo>
                  <a:pt x="1415266" y="87129"/>
                </a:lnTo>
                <a:lnTo>
                  <a:pt x="1411375" y="88042"/>
                </a:lnTo>
                <a:lnTo>
                  <a:pt x="1399522" y="88042"/>
                </a:lnTo>
                <a:lnTo>
                  <a:pt x="1394304" y="86216"/>
                </a:lnTo>
                <a:close/>
              </a:path>
              <a:path w="6348844" h="123562">
                <a:moveTo>
                  <a:pt x="1400186" y="35519"/>
                </a:moveTo>
                <a:lnTo>
                  <a:pt x="1411463" y="35519"/>
                </a:lnTo>
                <a:lnTo>
                  <a:pt x="1416217" y="37009"/>
                </a:lnTo>
                <a:lnTo>
                  <a:pt x="1418959" y="39990"/>
                </a:lnTo>
                <a:lnTo>
                  <a:pt x="1420640" y="42090"/>
                </a:lnTo>
                <a:lnTo>
                  <a:pt x="1421590" y="44420"/>
                </a:lnTo>
                <a:lnTo>
                  <a:pt x="1421812" y="46981"/>
                </a:lnTo>
                <a:lnTo>
                  <a:pt x="1433089" y="46981"/>
                </a:lnTo>
                <a:lnTo>
                  <a:pt x="1433177" y="42614"/>
                </a:lnTo>
                <a:lnTo>
                  <a:pt x="1431740" y="38542"/>
                </a:lnTo>
                <a:lnTo>
                  <a:pt x="1428777" y="34763"/>
                </a:lnTo>
                <a:lnTo>
                  <a:pt x="1424045" y="28801"/>
                </a:lnTo>
                <a:lnTo>
                  <a:pt x="1416328" y="25820"/>
                </a:lnTo>
                <a:lnTo>
                  <a:pt x="1397444" y="25820"/>
                </a:lnTo>
                <a:lnTo>
                  <a:pt x="1390932" y="27794"/>
                </a:lnTo>
                <a:lnTo>
                  <a:pt x="1390965" y="41775"/>
                </a:lnTo>
                <a:lnTo>
                  <a:pt x="1392126" y="39612"/>
                </a:lnTo>
                <a:lnTo>
                  <a:pt x="1394448" y="37975"/>
                </a:lnTo>
                <a:lnTo>
                  <a:pt x="1396770" y="36337"/>
                </a:lnTo>
                <a:lnTo>
                  <a:pt x="1400186" y="35519"/>
                </a:lnTo>
                <a:close/>
              </a:path>
              <a:path w="6348844" h="123562">
                <a:moveTo>
                  <a:pt x="1464744" y="28786"/>
                </a:moveTo>
                <a:lnTo>
                  <a:pt x="1454449" y="36212"/>
                </a:lnTo>
                <a:lnTo>
                  <a:pt x="1458297" y="55924"/>
                </a:lnTo>
                <a:lnTo>
                  <a:pt x="1458518" y="50130"/>
                </a:lnTo>
                <a:lnTo>
                  <a:pt x="1460486" y="45354"/>
                </a:lnTo>
                <a:lnTo>
                  <a:pt x="1464201" y="41596"/>
                </a:lnTo>
                <a:lnTo>
                  <a:pt x="1467915" y="37838"/>
                </a:lnTo>
                <a:lnTo>
                  <a:pt x="1477697" y="26084"/>
                </a:lnTo>
                <a:lnTo>
                  <a:pt x="1464744" y="28786"/>
                </a:lnTo>
                <a:close/>
              </a:path>
              <a:path w="6348844" h="123562">
                <a:moveTo>
                  <a:pt x="1510039" y="64929"/>
                </a:moveTo>
                <a:lnTo>
                  <a:pt x="1510039" y="58128"/>
                </a:lnTo>
                <a:lnTo>
                  <a:pt x="1509685" y="53174"/>
                </a:lnTo>
                <a:lnTo>
                  <a:pt x="1508978" y="50067"/>
                </a:lnTo>
                <a:lnTo>
                  <a:pt x="1508182" y="45532"/>
                </a:lnTo>
                <a:lnTo>
                  <a:pt x="1506590" y="41565"/>
                </a:lnTo>
                <a:lnTo>
                  <a:pt x="1504202" y="38164"/>
                </a:lnTo>
                <a:lnTo>
                  <a:pt x="1501725" y="34595"/>
                </a:lnTo>
                <a:lnTo>
                  <a:pt x="1498121" y="31688"/>
                </a:lnTo>
                <a:lnTo>
                  <a:pt x="1493389" y="29442"/>
                </a:lnTo>
                <a:lnTo>
                  <a:pt x="1488657" y="27195"/>
                </a:lnTo>
                <a:lnTo>
                  <a:pt x="1483770" y="26072"/>
                </a:lnTo>
                <a:lnTo>
                  <a:pt x="1477697" y="26084"/>
                </a:lnTo>
                <a:lnTo>
                  <a:pt x="1467915" y="37838"/>
                </a:lnTo>
                <a:lnTo>
                  <a:pt x="1472515" y="35960"/>
                </a:lnTo>
                <a:lnTo>
                  <a:pt x="1485649" y="35960"/>
                </a:lnTo>
                <a:lnTo>
                  <a:pt x="1491111" y="38689"/>
                </a:lnTo>
                <a:lnTo>
                  <a:pt x="1494384" y="44147"/>
                </a:lnTo>
                <a:lnTo>
                  <a:pt x="1496153" y="47086"/>
                </a:lnTo>
                <a:lnTo>
                  <a:pt x="1497280" y="51011"/>
                </a:lnTo>
                <a:lnTo>
                  <a:pt x="1497767" y="55924"/>
                </a:lnTo>
                <a:lnTo>
                  <a:pt x="1458297" y="55924"/>
                </a:lnTo>
                <a:lnTo>
                  <a:pt x="1454449" y="36212"/>
                </a:lnTo>
                <a:lnTo>
                  <a:pt x="1452819" y="38129"/>
                </a:lnTo>
                <a:lnTo>
                  <a:pt x="1447076" y="49105"/>
                </a:lnTo>
                <a:lnTo>
                  <a:pt x="1445162" y="62599"/>
                </a:lnTo>
                <a:lnTo>
                  <a:pt x="1445205" y="64827"/>
                </a:lnTo>
                <a:lnTo>
                  <a:pt x="1447794" y="78136"/>
                </a:lnTo>
                <a:lnTo>
                  <a:pt x="1454383" y="88263"/>
                </a:lnTo>
                <a:lnTo>
                  <a:pt x="1460530" y="94372"/>
                </a:lnTo>
                <a:lnTo>
                  <a:pt x="1468026" y="97426"/>
                </a:lnTo>
                <a:lnTo>
                  <a:pt x="1480497" y="97426"/>
                </a:lnTo>
                <a:lnTo>
                  <a:pt x="1483748" y="97090"/>
                </a:lnTo>
                <a:lnTo>
                  <a:pt x="1486622" y="96418"/>
                </a:lnTo>
                <a:lnTo>
                  <a:pt x="1491973" y="95243"/>
                </a:lnTo>
                <a:lnTo>
                  <a:pt x="1496462" y="92976"/>
                </a:lnTo>
                <a:lnTo>
                  <a:pt x="1500089" y="89617"/>
                </a:lnTo>
                <a:lnTo>
                  <a:pt x="1502256" y="87686"/>
                </a:lnTo>
                <a:lnTo>
                  <a:pt x="1504213" y="85198"/>
                </a:lnTo>
                <a:lnTo>
                  <a:pt x="1505959" y="82154"/>
                </a:lnTo>
                <a:lnTo>
                  <a:pt x="1507706" y="79110"/>
                </a:lnTo>
                <a:lnTo>
                  <a:pt x="1508735" y="76350"/>
                </a:lnTo>
                <a:lnTo>
                  <a:pt x="1509044" y="73872"/>
                </a:lnTo>
                <a:lnTo>
                  <a:pt x="1497302" y="73872"/>
                </a:lnTo>
                <a:lnTo>
                  <a:pt x="1496418" y="76853"/>
                </a:lnTo>
                <a:lnTo>
                  <a:pt x="1494914" y="79477"/>
                </a:lnTo>
                <a:lnTo>
                  <a:pt x="1492792" y="81745"/>
                </a:lnTo>
                <a:lnTo>
                  <a:pt x="1489077" y="85649"/>
                </a:lnTo>
                <a:lnTo>
                  <a:pt x="1484102" y="87601"/>
                </a:lnTo>
                <a:lnTo>
                  <a:pt x="1471188" y="87601"/>
                </a:lnTo>
                <a:lnTo>
                  <a:pt x="1466257" y="85534"/>
                </a:lnTo>
                <a:lnTo>
                  <a:pt x="1463073" y="81398"/>
                </a:lnTo>
                <a:lnTo>
                  <a:pt x="1459889" y="77263"/>
                </a:lnTo>
                <a:lnTo>
                  <a:pt x="1458186" y="71773"/>
                </a:lnTo>
                <a:lnTo>
                  <a:pt x="1457965" y="64929"/>
                </a:lnTo>
                <a:lnTo>
                  <a:pt x="1510039" y="64929"/>
                </a:lnTo>
                <a:close/>
              </a:path>
              <a:path w="6348844" h="123562">
                <a:moveTo>
                  <a:pt x="1649191" y="27584"/>
                </a:moveTo>
                <a:lnTo>
                  <a:pt x="1637250" y="27584"/>
                </a:lnTo>
                <a:lnTo>
                  <a:pt x="1622723" y="80422"/>
                </a:lnTo>
                <a:lnTo>
                  <a:pt x="1608792" y="27584"/>
                </a:lnTo>
                <a:lnTo>
                  <a:pt x="1595392" y="27584"/>
                </a:lnTo>
                <a:lnTo>
                  <a:pt x="1581528" y="80737"/>
                </a:lnTo>
                <a:lnTo>
                  <a:pt x="1567862" y="27584"/>
                </a:lnTo>
                <a:lnTo>
                  <a:pt x="1554794" y="27584"/>
                </a:lnTo>
                <a:lnTo>
                  <a:pt x="1575292" y="95033"/>
                </a:lnTo>
                <a:lnTo>
                  <a:pt x="1587697" y="95033"/>
                </a:lnTo>
                <a:lnTo>
                  <a:pt x="1601694" y="42824"/>
                </a:lnTo>
                <a:lnTo>
                  <a:pt x="1616155" y="95033"/>
                </a:lnTo>
                <a:lnTo>
                  <a:pt x="1628560" y="95033"/>
                </a:lnTo>
                <a:lnTo>
                  <a:pt x="1649191" y="27584"/>
                </a:lnTo>
                <a:close/>
              </a:path>
              <a:path w="6348844" h="123562">
                <a:moveTo>
                  <a:pt x="1705732" y="37933"/>
                </a:moveTo>
                <a:lnTo>
                  <a:pt x="1707899" y="41628"/>
                </a:lnTo>
                <a:lnTo>
                  <a:pt x="1709225" y="43937"/>
                </a:lnTo>
                <a:lnTo>
                  <a:pt x="1709889" y="47569"/>
                </a:lnTo>
                <a:lnTo>
                  <a:pt x="1709889" y="95033"/>
                </a:lnTo>
                <a:lnTo>
                  <a:pt x="1722161" y="95033"/>
                </a:lnTo>
                <a:lnTo>
                  <a:pt x="1722161" y="45134"/>
                </a:lnTo>
                <a:lnTo>
                  <a:pt x="1721166" y="39949"/>
                </a:lnTo>
                <a:lnTo>
                  <a:pt x="1719176" y="36212"/>
                </a:lnTo>
                <a:lnTo>
                  <a:pt x="1715505" y="29368"/>
                </a:lnTo>
                <a:lnTo>
                  <a:pt x="1708518" y="25946"/>
                </a:lnTo>
                <a:lnTo>
                  <a:pt x="1692464" y="25946"/>
                </a:lnTo>
                <a:lnTo>
                  <a:pt x="1687666" y="27143"/>
                </a:lnTo>
                <a:lnTo>
                  <a:pt x="1683819" y="29536"/>
                </a:lnTo>
                <a:lnTo>
                  <a:pt x="1681563" y="30922"/>
                </a:lnTo>
                <a:lnTo>
                  <a:pt x="1679020" y="33315"/>
                </a:lnTo>
                <a:lnTo>
                  <a:pt x="1676190" y="36716"/>
                </a:lnTo>
                <a:lnTo>
                  <a:pt x="1676190" y="2204"/>
                </a:lnTo>
                <a:lnTo>
                  <a:pt x="1664249" y="2204"/>
                </a:lnTo>
                <a:lnTo>
                  <a:pt x="1664249" y="95033"/>
                </a:lnTo>
                <a:lnTo>
                  <a:pt x="1676190" y="95033"/>
                </a:lnTo>
                <a:lnTo>
                  <a:pt x="1676190" y="50277"/>
                </a:lnTo>
                <a:lnTo>
                  <a:pt x="1678202" y="44168"/>
                </a:lnTo>
                <a:lnTo>
                  <a:pt x="1682226" y="40935"/>
                </a:lnTo>
                <a:lnTo>
                  <a:pt x="1686251" y="37702"/>
                </a:lnTo>
                <a:lnTo>
                  <a:pt x="1690740" y="36086"/>
                </a:lnTo>
                <a:lnTo>
                  <a:pt x="1701663" y="36086"/>
                </a:lnTo>
                <a:lnTo>
                  <a:pt x="1705732" y="37933"/>
                </a:lnTo>
                <a:close/>
              </a:path>
              <a:path w="6348844" h="123562">
                <a:moveTo>
                  <a:pt x="1759101" y="28786"/>
                </a:moveTo>
                <a:lnTo>
                  <a:pt x="1748806" y="36212"/>
                </a:lnTo>
                <a:lnTo>
                  <a:pt x="1752654" y="55924"/>
                </a:lnTo>
                <a:lnTo>
                  <a:pt x="1752875" y="50130"/>
                </a:lnTo>
                <a:lnTo>
                  <a:pt x="1754843" y="45354"/>
                </a:lnTo>
                <a:lnTo>
                  <a:pt x="1758558" y="41596"/>
                </a:lnTo>
                <a:lnTo>
                  <a:pt x="1762273" y="37839"/>
                </a:lnTo>
                <a:lnTo>
                  <a:pt x="1772054" y="26084"/>
                </a:lnTo>
                <a:lnTo>
                  <a:pt x="1759101" y="28786"/>
                </a:lnTo>
                <a:close/>
              </a:path>
              <a:path w="6348844" h="123562">
                <a:moveTo>
                  <a:pt x="1804396" y="64930"/>
                </a:moveTo>
                <a:lnTo>
                  <a:pt x="1804396" y="58128"/>
                </a:lnTo>
                <a:lnTo>
                  <a:pt x="1804042" y="53174"/>
                </a:lnTo>
                <a:lnTo>
                  <a:pt x="1803335" y="50067"/>
                </a:lnTo>
                <a:lnTo>
                  <a:pt x="1802539" y="45532"/>
                </a:lnTo>
                <a:lnTo>
                  <a:pt x="1800947" y="41565"/>
                </a:lnTo>
                <a:lnTo>
                  <a:pt x="1798559" y="38164"/>
                </a:lnTo>
                <a:lnTo>
                  <a:pt x="1796082" y="34595"/>
                </a:lnTo>
                <a:lnTo>
                  <a:pt x="1792478" y="31688"/>
                </a:lnTo>
                <a:lnTo>
                  <a:pt x="1787746" y="29442"/>
                </a:lnTo>
                <a:lnTo>
                  <a:pt x="1783014" y="27195"/>
                </a:lnTo>
                <a:lnTo>
                  <a:pt x="1778127" y="26072"/>
                </a:lnTo>
                <a:lnTo>
                  <a:pt x="1772054" y="26084"/>
                </a:lnTo>
                <a:lnTo>
                  <a:pt x="1762273" y="37839"/>
                </a:lnTo>
                <a:lnTo>
                  <a:pt x="1766872" y="35960"/>
                </a:lnTo>
                <a:lnTo>
                  <a:pt x="1780006" y="35960"/>
                </a:lnTo>
                <a:lnTo>
                  <a:pt x="1785468" y="38689"/>
                </a:lnTo>
                <a:lnTo>
                  <a:pt x="1788741" y="44147"/>
                </a:lnTo>
                <a:lnTo>
                  <a:pt x="1790510" y="47086"/>
                </a:lnTo>
                <a:lnTo>
                  <a:pt x="1791638" y="51011"/>
                </a:lnTo>
                <a:lnTo>
                  <a:pt x="1792124" y="55924"/>
                </a:lnTo>
                <a:lnTo>
                  <a:pt x="1752654" y="55924"/>
                </a:lnTo>
                <a:lnTo>
                  <a:pt x="1748806" y="36212"/>
                </a:lnTo>
                <a:lnTo>
                  <a:pt x="1747176" y="38130"/>
                </a:lnTo>
                <a:lnTo>
                  <a:pt x="1741433" y="49105"/>
                </a:lnTo>
                <a:lnTo>
                  <a:pt x="1739519" y="62599"/>
                </a:lnTo>
                <a:lnTo>
                  <a:pt x="1739563" y="64827"/>
                </a:lnTo>
                <a:lnTo>
                  <a:pt x="1742151" y="78136"/>
                </a:lnTo>
                <a:lnTo>
                  <a:pt x="1748740" y="88263"/>
                </a:lnTo>
                <a:lnTo>
                  <a:pt x="1754887" y="94372"/>
                </a:lnTo>
                <a:lnTo>
                  <a:pt x="1762383" y="97426"/>
                </a:lnTo>
                <a:lnTo>
                  <a:pt x="1774854" y="97426"/>
                </a:lnTo>
                <a:lnTo>
                  <a:pt x="1778105" y="97090"/>
                </a:lnTo>
                <a:lnTo>
                  <a:pt x="1780979" y="96419"/>
                </a:lnTo>
                <a:lnTo>
                  <a:pt x="1786331" y="95243"/>
                </a:lnTo>
                <a:lnTo>
                  <a:pt x="1790819" y="92976"/>
                </a:lnTo>
                <a:lnTo>
                  <a:pt x="1794446" y="89617"/>
                </a:lnTo>
                <a:lnTo>
                  <a:pt x="1796613" y="87686"/>
                </a:lnTo>
                <a:lnTo>
                  <a:pt x="1798570" y="85198"/>
                </a:lnTo>
                <a:lnTo>
                  <a:pt x="1800317" y="82154"/>
                </a:lnTo>
                <a:lnTo>
                  <a:pt x="1802063" y="79110"/>
                </a:lnTo>
                <a:lnTo>
                  <a:pt x="1803092" y="76350"/>
                </a:lnTo>
                <a:lnTo>
                  <a:pt x="1803401" y="73873"/>
                </a:lnTo>
                <a:lnTo>
                  <a:pt x="1791659" y="73873"/>
                </a:lnTo>
                <a:lnTo>
                  <a:pt x="1790775" y="76853"/>
                </a:lnTo>
                <a:lnTo>
                  <a:pt x="1789271" y="79477"/>
                </a:lnTo>
                <a:lnTo>
                  <a:pt x="1787149" y="81745"/>
                </a:lnTo>
                <a:lnTo>
                  <a:pt x="1783434" y="85649"/>
                </a:lnTo>
                <a:lnTo>
                  <a:pt x="1778458" y="87602"/>
                </a:lnTo>
                <a:lnTo>
                  <a:pt x="1765545" y="87602"/>
                </a:lnTo>
                <a:lnTo>
                  <a:pt x="1760614" y="85534"/>
                </a:lnTo>
                <a:lnTo>
                  <a:pt x="1757430" y="81398"/>
                </a:lnTo>
                <a:lnTo>
                  <a:pt x="1754246" y="77263"/>
                </a:lnTo>
                <a:lnTo>
                  <a:pt x="1752543" y="71773"/>
                </a:lnTo>
                <a:lnTo>
                  <a:pt x="1752322" y="64930"/>
                </a:lnTo>
                <a:lnTo>
                  <a:pt x="1804396" y="64930"/>
                </a:lnTo>
                <a:close/>
              </a:path>
              <a:path w="6348844" h="123562">
                <a:moveTo>
                  <a:pt x="1823081" y="27584"/>
                </a:moveTo>
                <a:lnTo>
                  <a:pt x="1823081" y="95033"/>
                </a:lnTo>
                <a:lnTo>
                  <a:pt x="1835022" y="95033"/>
                </a:lnTo>
                <a:lnTo>
                  <a:pt x="1835022" y="51452"/>
                </a:lnTo>
                <a:lnTo>
                  <a:pt x="1836636" y="47222"/>
                </a:lnTo>
                <a:lnTo>
                  <a:pt x="1839864" y="43549"/>
                </a:lnTo>
                <a:lnTo>
                  <a:pt x="1843093" y="39875"/>
                </a:lnTo>
                <a:lnTo>
                  <a:pt x="1847714" y="38038"/>
                </a:lnTo>
                <a:lnTo>
                  <a:pt x="1855088" y="38059"/>
                </a:lnTo>
                <a:lnTo>
                  <a:pt x="1857642" y="38353"/>
                </a:lnTo>
                <a:lnTo>
                  <a:pt x="1857642" y="26387"/>
                </a:lnTo>
                <a:lnTo>
                  <a:pt x="1856360" y="26261"/>
                </a:lnTo>
                <a:lnTo>
                  <a:pt x="1853795" y="26072"/>
                </a:lnTo>
                <a:lnTo>
                  <a:pt x="1849063" y="26072"/>
                </a:lnTo>
                <a:lnTo>
                  <a:pt x="1844884" y="27699"/>
                </a:lnTo>
                <a:lnTo>
                  <a:pt x="1841257" y="30953"/>
                </a:lnTo>
                <a:lnTo>
                  <a:pt x="1837631" y="34207"/>
                </a:lnTo>
                <a:lnTo>
                  <a:pt x="1835353" y="36967"/>
                </a:lnTo>
                <a:lnTo>
                  <a:pt x="1834424" y="39235"/>
                </a:lnTo>
                <a:lnTo>
                  <a:pt x="1834424" y="27584"/>
                </a:lnTo>
                <a:lnTo>
                  <a:pt x="1823081" y="27584"/>
                </a:lnTo>
                <a:close/>
              </a:path>
              <a:path w="6348844" h="123562">
                <a:moveTo>
                  <a:pt x="1883637" y="28786"/>
                </a:moveTo>
                <a:lnTo>
                  <a:pt x="1873342" y="36212"/>
                </a:lnTo>
                <a:lnTo>
                  <a:pt x="1877189" y="55924"/>
                </a:lnTo>
                <a:lnTo>
                  <a:pt x="1877411" y="50130"/>
                </a:lnTo>
                <a:lnTo>
                  <a:pt x="1879379" y="45354"/>
                </a:lnTo>
                <a:lnTo>
                  <a:pt x="1883093" y="41596"/>
                </a:lnTo>
                <a:lnTo>
                  <a:pt x="1886808" y="37839"/>
                </a:lnTo>
                <a:lnTo>
                  <a:pt x="1896589" y="26084"/>
                </a:lnTo>
                <a:lnTo>
                  <a:pt x="1883637" y="28786"/>
                </a:lnTo>
                <a:close/>
              </a:path>
              <a:path w="6348844" h="123562">
                <a:moveTo>
                  <a:pt x="1928932" y="64930"/>
                </a:moveTo>
                <a:lnTo>
                  <a:pt x="1928932" y="58128"/>
                </a:lnTo>
                <a:lnTo>
                  <a:pt x="1928578" y="53174"/>
                </a:lnTo>
                <a:lnTo>
                  <a:pt x="1927871" y="50067"/>
                </a:lnTo>
                <a:lnTo>
                  <a:pt x="1927075" y="45532"/>
                </a:lnTo>
                <a:lnTo>
                  <a:pt x="1925483" y="41565"/>
                </a:lnTo>
                <a:lnTo>
                  <a:pt x="1923094" y="38164"/>
                </a:lnTo>
                <a:lnTo>
                  <a:pt x="1920618" y="34595"/>
                </a:lnTo>
                <a:lnTo>
                  <a:pt x="1917013" y="31688"/>
                </a:lnTo>
                <a:lnTo>
                  <a:pt x="1912281" y="29442"/>
                </a:lnTo>
                <a:lnTo>
                  <a:pt x="1907549" y="27195"/>
                </a:lnTo>
                <a:lnTo>
                  <a:pt x="1902663" y="26072"/>
                </a:lnTo>
                <a:lnTo>
                  <a:pt x="1896589" y="26084"/>
                </a:lnTo>
                <a:lnTo>
                  <a:pt x="1886808" y="37839"/>
                </a:lnTo>
                <a:lnTo>
                  <a:pt x="1891408" y="35960"/>
                </a:lnTo>
                <a:lnTo>
                  <a:pt x="1904542" y="35960"/>
                </a:lnTo>
                <a:lnTo>
                  <a:pt x="1910004" y="38689"/>
                </a:lnTo>
                <a:lnTo>
                  <a:pt x="1913276" y="44147"/>
                </a:lnTo>
                <a:lnTo>
                  <a:pt x="1915046" y="47086"/>
                </a:lnTo>
                <a:lnTo>
                  <a:pt x="1916173" y="51011"/>
                </a:lnTo>
                <a:lnTo>
                  <a:pt x="1916660" y="55924"/>
                </a:lnTo>
                <a:lnTo>
                  <a:pt x="1877189" y="55924"/>
                </a:lnTo>
                <a:lnTo>
                  <a:pt x="1873342" y="36212"/>
                </a:lnTo>
                <a:lnTo>
                  <a:pt x="1871711" y="38130"/>
                </a:lnTo>
                <a:lnTo>
                  <a:pt x="1865969" y="49105"/>
                </a:lnTo>
                <a:lnTo>
                  <a:pt x="1864055" y="62599"/>
                </a:lnTo>
                <a:lnTo>
                  <a:pt x="1864098" y="64827"/>
                </a:lnTo>
                <a:lnTo>
                  <a:pt x="1866687" y="78136"/>
                </a:lnTo>
                <a:lnTo>
                  <a:pt x="1873275" y="88263"/>
                </a:lnTo>
                <a:lnTo>
                  <a:pt x="1879423" y="94372"/>
                </a:lnTo>
                <a:lnTo>
                  <a:pt x="1886919" y="97426"/>
                </a:lnTo>
                <a:lnTo>
                  <a:pt x="1899390" y="97426"/>
                </a:lnTo>
                <a:lnTo>
                  <a:pt x="1902641" y="97090"/>
                </a:lnTo>
                <a:lnTo>
                  <a:pt x="1905515" y="96419"/>
                </a:lnTo>
                <a:lnTo>
                  <a:pt x="1910866" y="95243"/>
                </a:lnTo>
                <a:lnTo>
                  <a:pt x="1915355" y="92976"/>
                </a:lnTo>
                <a:lnTo>
                  <a:pt x="1918982" y="89617"/>
                </a:lnTo>
                <a:lnTo>
                  <a:pt x="1921148" y="87686"/>
                </a:lnTo>
                <a:lnTo>
                  <a:pt x="1923105" y="85198"/>
                </a:lnTo>
                <a:lnTo>
                  <a:pt x="1924852" y="82154"/>
                </a:lnTo>
                <a:lnTo>
                  <a:pt x="1926599" y="79110"/>
                </a:lnTo>
                <a:lnTo>
                  <a:pt x="1927627" y="76350"/>
                </a:lnTo>
                <a:lnTo>
                  <a:pt x="1927937" y="73873"/>
                </a:lnTo>
                <a:lnTo>
                  <a:pt x="1916195" y="73873"/>
                </a:lnTo>
                <a:lnTo>
                  <a:pt x="1915311" y="76853"/>
                </a:lnTo>
                <a:lnTo>
                  <a:pt x="1913807" y="79477"/>
                </a:lnTo>
                <a:lnTo>
                  <a:pt x="1911685" y="81745"/>
                </a:lnTo>
                <a:lnTo>
                  <a:pt x="1907970" y="85649"/>
                </a:lnTo>
                <a:lnTo>
                  <a:pt x="1902994" y="87602"/>
                </a:lnTo>
                <a:lnTo>
                  <a:pt x="1890081" y="87602"/>
                </a:lnTo>
                <a:lnTo>
                  <a:pt x="1885150" y="85534"/>
                </a:lnTo>
                <a:lnTo>
                  <a:pt x="1881966" y="81398"/>
                </a:lnTo>
                <a:lnTo>
                  <a:pt x="1878782" y="77263"/>
                </a:lnTo>
                <a:lnTo>
                  <a:pt x="1877079" y="71773"/>
                </a:lnTo>
                <a:lnTo>
                  <a:pt x="1876858" y="64930"/>
                </a:lnTo>
                <a:lnTo>
                  <a:pt x="1928932" y="64930"/>
                </a:lnTo>
                <a:close/>
              </a:path>
              <a:path w="6348844" h="123562">
                <a:moveTo>
                  <a:pt x="2047630" y="88253"/>
                </a:moveTo>
                <a:lnTo>
                  <a:pt x="2047851" y="90688"/>
                </a:lnTo>
                <a:lnTo>
                  <a:pt x="2048116" y="91947"/>
                </a:lnTo>
                <a:lnTo>
                  <a:pt x="2049178" y="95033"/>
                </a:lnTo>
                <a:lnTo>
                  <a:pt x="2065364" y="95033"/>
                </a:lnTo>
                <a:lnTo>
                  <a:pt x="2065364" y="92955"/>
                </a:lnTo>
                <a:lnTo>
                  <a:pt x="2061915" y="90226"/>
                </a:lnTo>
                <a:lnTo>
                  <a:pt x="2061118" y="87287"/>
                </a:lnTo>
                <a:lnTo>
                  <a:pt x="2060632" y="85566"/>
                </a:lnTo>
                <a:lnTo>
                  <a:pt x="2054584" y="52964"/>
                </a:lnTo>
                <a:lnTo>
                  <a:pt x="2051721" y="51033"/>
                </a:lnTo>
                <a:lnTo>
                  <a:pt x="2047918" y="49563"/>
                </a:lnTo>
                <a:lnTo>
                  <a:pt x="2052251" y="47422"/>
                </a:lnTo>
                <a:lnTo>
                  <a:pt x="2055623" y="44588"/>
                </a:lnTo>
                <a:lnTo>
                  <a:pt x="2058034" y="41061"/>
                </a:lnTo>
                <a:lnTo>
                  <a:pt x="2060444" y="37534"/>
                </a:lnTo>
                <a:lnTo>
                  <a:pt x="2061649" y="33000"/>
                </a:lnTo>
                <a:lnTo>
                  <a:pt x="2061646" y="26955"/>
                </a:lnTo>
                <a:lnTo>
                  <a:pt x="2058106" y="13855"/>
                </a:lnTo>
                <a:lnTo>
                  <a:pt x="2047918" y="5604"/>
                </a:lnTo>
                <a:lnTo>
                  <a:pt x="2043097" y="3547"/>
                </a:lnTo>
                <a:lnTo>
                  <a:pt x="2036972" y="2519"/>
                </a:lnTo>
                <a:lnTo>
                  <a:pt x="1984433" y="2519"/>
                </a:lnTo>
                <a:lnTo>
                  <a:pt x="1997634" y="95033"/>
                </a:lnTo>
                <a:lnTo>
                  <a:pt x="1997634" y="13288"/>
                </a:lnTo>
                <a:lnTo>
                  <a:pt x="2034385" y="13288"/>
                </a:lnTo>
                <a:lnTo>
                  <a:pt x="2037989" y="13918"/>
                </a:lnTo>
                <a:lnTo>
                  <a:pt x="2040687" y="15177"/>
                </a:lnTo>
                <a:lnTo>
                  <a:pt x="2045728" y="17570"/>
                </a:lnTo>
                <a:lnTo>
                  <a:pt x="2048249" y="22063"/>
                </a:lnTo>
                <a:lnTo>
                  <a:pt x="2048249" y="34784"/>
                </a:lnTo>
                <a:lnTo>
                  <a:pt x="2046447" y="39025"/>
                </a:lnTo>
                <a:lnTo>
                  <a:pt x="2042843" y="41376"/>
                </a:lnTo>
                <a:lnTo>
                  <a:pt x="2043981" y="59115"/>
                </a:lnTo>
                <a:lnTo>
                  <a:pt x="2046348" y="63166"/>
                </a:lnTo>
                <a:lnTo>
                  <a:pt x="2046657" y="69212"/>
                </a:lnTo>
                <a:lnTo>
                  <a:pt x="2047453" y="84642"/>
                </a:lnTo>
                <a:lnTo>
                  <a:pt x="2047630" y="88253"/>
                </a:lnTo>
                <a:close/>
              </a:path>
              <a:path w="6348844" h="123562">
                <a:moveTo>
                  <a:pt x="2043981" y="59115"/>
                </a:moveTo>
                <a:lnTo>
                  <a:pt x="2042843" y="41376"/>
                </a:lnTo>
                <a:lnTo>
                  <a:pt x="2039239" y="43727"/>
                </a:lnTo>
                <a:lnTo>
                  <a:pt x="2034341" y="44903"/>
                </a:lnTo>
                <a:lnTo>
                  <a:pt x="1997634" y="44903"/>
                </a:lnTo>
                <a:lnTo>
                  <a:pt x="1997634" y="55357"/>
                </a:lnTo>
                <a:lnTo>
                  <a:pt x="2033080" y="55357"/>
                </a:lnTo>
                <a:lnTo>
                  <a:pt x="2037038" y="55924"/>
                </a:lnTo>
                <a:lnTo>
                  <a:pt x="2039559" y="57057"/>
                </a:lnTo>
                <a:lnTo>
                  <a:pt x="2043981" y="59115"/>
                </a:lnTo>
                <a:close/>
              </a:path>
              <a:path w="6348844" h="123562">
                <a:moveTo>
                  <a:pt x="2059504" y="61634"/>
                </a:moveTo>
                <a:lnTo>
                  <a:pt x="2058432" y="57750"/>
                </a:lnTo>
                <a:lnTo>
                  <a:pt x="2056508" y="55357"/>
                </a:lnTo>
                <a:lnTo>
                  <a:pt x="2054584" y="52964"/>
                </a:lnTo>
                <a:lnTo>
                  <a:pt x="2060632" y="85566"/>
                </a:lnTo>
                <a:lnTo>
                  <a:pt x="2060322" y="82941"/>
                </a:lnTo>
                <a:lnTo>
                  <a:pt x="2060190" y="79415"/>
                </a:lnTo>
                <a:lnTo>
                  <a:pt x="2059725" y="67008"/>
                </a:lnTo>
                <a:lnTo>
                  <a:pt x="2059504" y="61634"/>
                </a:lnTo>
                <a:close/>
              </a:path>
              <a:path w="6348844" h="123562">
                <a:moveTo>
                  <a:pt x="2154348" y="90156"/>
                </a:moveTo>
                <a:lnTo>
                  <a:pt x="2163608" y="81619"/>
                </a:lnTo>
                <a:lnTo>
                  <a:pt x="2169228" y="72813"/>
                </a:lnTo>
                <a:lnTo>
                  <a:pt x="2173322" y="60853"/>
                </a:lnTo>
                <a:lnTo>
                  <a:pt x="2174687" y="47170"/>
                </a:lnTo>
                <a:lnTo>
                  <a:pt x="2174185" y="38811"/>
                </a:lnTo>
                <a:lnTo>
                  <a:pt x="2171038" y="26253"/>
                </a:lnTo>
                <a:lnTo>
                  <a:pt x="2165002" y="15744"/>
                </a:lnTo>
                <a:lnTo>
                  <a:pt x="2153450" y="5947"/>
                </a:lnTo>
                <a:lnTo>
                  <a:pt x="2141386" y="1486"/>
                </a:lnTo>
                <a:lnTo>
                  <a:pt x="2126792" y="0"/>
                </a:lnTo>
                <a:lnTo>
                  <a:pt x="2123331" y="87"/>
                </a:lnTo>
                <a:lnTo>
                  <a:pt x="2109744" y="2485"/>
                </a:lnTo>
                <a:lnTo>
                  <a:pt x="2098470" y="8166"/>
                </a:lnTo>
                <a:lnTo>
                  <a:pt x="2089511" y="17129"/>
                </a:lnTo>
                <a:lnTo>
                  <a:pt x="2085308" y="23959"/>
                </a:lnTo>
                <a:lnTo>
                  <a:pt x="2081096" y="35829"/>
                </a:lnTo>
                <a:lnTo>
                  <a:pt x="2079693" y="49248"/>
                </a:lnTo>
                <a:lnTo>
                  <a:pt x="2080721" y="61046"/>
                </a:lnTo>
                <a:lnTo>
                  <a:pt x="2084536" y="73221"/>
                </a:lnTo>
                <a:lnTo>
                  <a:pt x="2091169" y="83634"/>
                </a:lnTo>
                <a:lnTo>
                  <a:pt x="2100799" y="91461"/>
                </a:lnTo>
                <a:lnTo>
                  <a:pt x="2095147" y="63376"/>
                </a:lnTo>
                <a:lnTo>
                  <a:pt x="2093358" y="50067"/>
                </a:lnTo>
                <a:lnTo>
                  <a:pt x="2093633" y="43815"/>
                </a:lnTo>
                <a:lnTo>
                  <a:pt x="2096626" y="30797"/>
                </a:lnTo>
                <a:lnTo>
                  <a:pt x="2102910" y="21003"/>
                </a:lnTo>
                <a:lnTo>
                  <a:pt x="2114403" y="13398"/>
                </a:lnTo>
                <a:lnTo>
                  <a:pt x="2127588" y="11147"/>
                </a:lnTo>
                <a:lnTo>
                  <a:pt x="2128888" y="11164"/>
                </a:lnTo>
                <a:lnTo>
                  <a:pt x="2142041" y="13848"/>
                </a:lnTo>
                <a:lnTo>
                  <a:pt x="2152165" y="21097"/>
                </a:lnTo>
                <a:lnTo>
                  <a:pt x="2159272" y="33764"/>
                </a:lnTo>
                <a:lnTo>
                  <a:pt x="2161154" y="47359"/>
                </a:lnTo>
                <a:lnTo>
                  <a:pt x="2161067" y="50571"/>
                </a:lnTo>
                <a:lnTo>
                  <a:pt x="2158773" y="63327"/>
                </a:lnTo>
                <a:lnTo>
                  <a:pt x="2153360" y="74660"/>
                </a:lnTo>
                <a:lnTo>
                  <a:pt x="2142004" y="84070"/>
                </a:lnTo>
                <a:lnTo>
                  <a:pt x="2128118" y="86531"/>
                </a:lnTo>
                <a:lnTo>
                  <a:pt x="2124149" y="86400"/>
                </a:lnTo>
                <a:lnTo>
                  <a:pt x="2110840" y="83273"/>
                </a:lnTo>
                <a:lnTo>
                  <a:pt x="2101550" y="75982"/>
                </a:lnTo>
                <a:lnTo>
                  <a:pt x="2112592" y="96171"/>
                </a:lnTo>
                <a:lnTo>
                  <a:pt x="2126526" y="97741"/>
                </a:lnTo>
                <a:lnTo>
                  <a:pt x="2129271" y="97687"/>
                </a:lnTo>
                <a:lnTo>
                  <a:pt x="2142902" y="95512"/>
                </a:lnTo>
                <a:lnTo>
                  <a:pt x="2154348" y="90156"/>
                </a:lnTo>
                <a:close/>
              </a:path>
              <a:path w="6348844" h="123562">
                <a:moveTo>
                  <a:pt x="2100799" y="91461"/>
                </a:moveTo>
                <a:lnTo>
                  <a:pt x="2112592" y="96171"/>
                </a:lnTo>
                <a:lnTo>
                  <a:pt x="2101550" y="75982"/>
                </a:lnTo>
                <a:lnTo>
                  <a:pt x="2100513" y="74580"/>
                </a:lnTo>
                <a:lnTo>
                  <a:pt x="2095147" y="63376"/>
                </a:lnTo>
                <a:lnTo>
                  <a:pt x="2100799" y="91461"/>
                </a:lnTo>
                <a:close/>
              </a:path>
              <a:path w="6348844" h="123562">
                <a:moveTo>
                  <a:pt x="2189612" y="2519"/>
                </a:moveTo>
                <a:lnTo>
                  <a:pt x="2189612" y="95033"/>
                </a:lnTo>
                <a:lnTo>
                  <a:pt x="2202946" y="95033"/>
                </a:lnTo>
                <a:lnTo>
                  <a:pt x="2202946" y="2519"/>
                </a:lnTo>
                <a:lnTo>
                  <a:pt x="2189612" y="2519"/>
                </a:lnTo>
                <a:close/>
              </a:path>
              <a:path w="6348844" h="123562">
                <a:moveTo>
                  <a:pt x="2272754" y="35771"/>
                </a:moveTo>
                <a:lnTo>
                  <a:pt x="2285933" y="35771"/>
                </a:lnTo>
                <a:lnTo>
                  <a:pt x="2289979" y="37146"/>
                </a:lnTo>
                <a:lnTo>
                  <a:pt x="2292500" y="39896"/>
                </a:lnTo>
                <a:lnTo>
                  <a:pt x="2295021" y="42646"/>
                </a:lnTo>
                <a:lnTo>
                  <a:pt x="2296635" y="46099"/>
                </a:lnTo>
                <a:lnTo>
                  <a:pt x="2297343" y="50256"/>
                </a:lnTo>
                <a:lnTo>
                  <a:pt x="2308952" y="50256"/>
                </a:lnTo>
                <a:lnTo>
                  <a:pt x="2307935" y="41229"/>
                </a:lnTo>
                <a:lnTo>
                  <a:pt x="2304916" y="34868"/>
                </a:lnTo>
                <a:lnTo>
                  <a:pt x="2299897" y="31174"/>
                </a:lnTo>
                <a:lnTo>
                  <a:pt x="2294877" y="27479"/>
                </a:lnTo>
                <a:lnTo>
                  <a:pt x="2288365" y="25631"/>
                </a:lnTo>
                <a:lnTo>
                  <a:pt x="2270985" y="25631"/>
                </a:lnTo>
                <a:lnTo>
                  <a:pt x="2263268" y="28927"/>
                </a:lnTo>
                <a:lnTo>
                  <a:pt x="2257209" y="35519"/>
                </a:lnTo>
                <a:lnTo>
                  <a:pt x="2255044" y="38162"/>
                </a:lnTo>
                <a:lnTo>
                  <a:pt x="2249852" y="49165"/>
                </a:lnTo>
                <a:lnTo>
                  <a:pt x="2248121" y="63166"/>
                </a:lnTo>
                <a:lnTo>
                  <a:pt x="2248121" y="63320"/>
                </a:lnTo>
                <a:lnTo>
                  <a:pt x="2250216" y="76511"/>
                </a:lnTo>
                <a:lnTo>
                  <a:pt x="2256413" y="87318"/>
                </a:lnTo>
                <a:lnTo>
                  <a:pt x="2261941" y="93763"/>
                </a:lnTo>
                <a:lnTo>
                  <a:pt x="2269349" y="96985"/>
                </a:lnTo>
                <a:lnTo>
                  <a:pt x="2286906" y="96985"/>
                </a:lnTo>
                <a:lnTo>
                  <a:pt x="2293694" y="94918"/>
                </a:lnTo>
                <a:lnTo>
                  <a:pt x="2299001" y="90782"/>
                </a:lnTo>
                <a:lnTo>
                  <a:pt x="2304308" y="86646"/>
                </a:lnTo>
                <a:lnTo>
                  <a:pt x="2307625" y="80107"/>
                </a:lnTo>
                <a:lnTo>
                  <a:pt x="2308952" y="71164"/>
                </a:lnTo>
                <a:lnTo>
                  <a:pt x="2297343" y="71164"/>
                </a:lnTo>
                <a:lnTo>
                  <a:pt x="2296237" y="76161"/>
                </a:lnTo>
                <a:lnTo>
                  <a:pt x="2294236" y="80097"/>
                </a:lnTo>
                <a:lnTo>
                  <a:pt x="2291339" y="82973"/>
                </a:lnTo>
                <a:lnTo>
                  <a:pt x="2288443" y="85849"/>
                </a:lnTo>
                <a:lnTo>
                  <a:pt x="2284518" y="87287"/>
                </a:lnTo>
                <a:lnTo>
                  <a:pt x="2273108" y="87287"/>
                </a:lnTo>
                <a:lnTo>
                  <a:pt x="2268376" y="84978"/>
                </a:lnTo>
                <a:lnTo>
                  <a:pt x="2265369" y="80359"/>
                </a:lnTo>
                <a:lnTo>
                  <a:pt x="2262361" y="75741"/>
                </a:lnTo>
                <a:lnTo>
                  <a:pt x="2260858" y="70052"/>
                </a:lnTo>
                <a:lnTo>
                  <a:pt x="2260858" y="56575"/>
                </a:lnTo>
                <a:lnTo>
                  <a:pt x="2261919" y="50928"/>
                </a:lnTo>
                <a:lnTo>
                  <a:pt x="2264042" y="46351"/>
                </a:lnTo>
                <a:lnTo>
                  <a:pt x="2267314" y="39298"/>
                </a:lnTo>
                <a:lnTo>
                  <a:pt x="2272754" y="35771"/>
                </a:lnTo>
                <a:close/>
              </a:path>
              <a:path w="6348844" h="123562">
                <a:moveTo>
                  <a:pt x="2319632" y="66231"/>
                </a:moveTo>
                <a:lnTo>
                  <a:pt x="2317575" y="71080"/>
                </a:lnTo>
                <a:lnTo>
                  <a:pt x="2317575" y="83046"/>
                </a:lnTo>
                <a:lnTo>
                  <a:pt x="2319665" y="87801"/>
                </a:lnTo>
                <a:lnTo>
                  <a:pt x="2323844" y="91601"/>
                </a:lnTo>
                <a:lnTo>
                  <a:pt x="2328023" y="95400"/>
                </a:lnTo>
                <a:lnTo>
                  <a:pt x="2333408" y="97300"/>
                </a:lnTo>
                <a:lnTo>
                  <a:pt x="2331307" y="82941"/>
                </a:lnTo>
                <a:lnTo>
                  <a:pt x="2330047" y="80359"/>
                </a:lnTo>
                <a:lnTo>
                  <a:pt x="2330047" y="72760"/>
                </a:lnTo>
                <a:lnTo>
                  <a:pt x="2331882" y="69611"/>
                </a:lnTo>
                <a:lnTo>
                  <a:pt x="2335553" y="67638"/>
                </a:lnTo>
                <a:lnTo>
                  <a:pt x="2337719" y="66462"/>
                </a:lnTo>
                <a:lnTo>
                  <a:pt x="2340970" y="65601"/>
                </a:lnTo>
                <a:lnTo>
                  <a:pt x="2345304" y="65056"/>
                </a:lnTo>
                <a:lnTo>
                  <a:pt x="2352535" y="64174"/>
                </a:lnTo>
                <a:lnTo>
                  <a:pt x="2357001" y="63502"/>
                </a:lnTo>
                <a:lnTo>
                  <a:pt x="2359301" y="62914"/>
                </a:lnTo>
                <a:lnTo>
                  <a:pt x="2361601" y="62327"/>
                </a:lnTo>
                <a:lnTo>
                  <a:pt x="2364939" y="60710"/>
                </a:lnTo>
                <a:lnTo>
                  <a:pt x="2364939" y="76812"/>
                </a:lnTo>
                <a:lnTo>
                  <a:pt x="2361623" y="81829"/>
                </a:lnTo>
                <a:lnTo>
                  <a:pt x="2355056" y="93963"/>
                </a:lnTo>
                <a:lnTo>
                  <a:pt x="2359611" y="91737"/>
                </a:lnTo>
                <a:lnTo>
                  <a:pt x="2363104" y="89113"/>
                </a:lnTo>
                <a:lnTo>
                  <a:pt x="2365537" y="86090"/>
                </a:lnTo>
                <a:lnTo>
                  <a:pt x="2365271" y="42677"/>
                </a:lnTo>
                <a:lnTo>
                  <a:pt x="2365271" y="48429"/>
                </a:lnTo>
                <a:lnTo>
                  <a:pt x="2364475" y="50886"/>
                </a:lnTo>
                <a:lnTo>
                  <a:pt x="2361711" y="53825"/>
                </a:lnTo>
                <a:lnTo>
                  <a:pt x="2358969" y="54160"/>
                </a:lnTo>
                <a:lnTo>
                  <a:pt x="2339931" y="56428"/>
                </a:lnTo>
                <a:lnTo>
                  <a:pt x="2333253" y="57225"/>
                </a:lnTo>
                <a:lnTo>
                  <a:pt x="2327857" y="59346"/>
                </a:lnTo>
                <a:lnTo>
                  <a:pt x="2323745" y="62789"/>
                </a:lnTo>
                <a:lnTo>
                  <a:pt x="2319632" y="66231"/>
                </a:lnTo>
                <a:close/>
              </a:path>
              <a:path w="6348844" h="123562">
                <a:moveTo>
                  <a:pt x="2377643" y="86279"/>
                </a:moveTo>
                <a:lnTo>
                  <a:pt x="2376880" y="83445"/>
                </a:lnTo>
                <a:lnTo>
                  <a:pt x="2376880" y="38206"/>
                </a:lnTo>
                <a:lnTo>
                  <a:pt x="2374293" y="33504"/>
                </a:lnTo>
                <a:lnTo>
                  <a:pt x="2369119" y="30481"/>
                </a:lnTo>
                <a:lnTo>
                  <a:pt x="2363900" y="27458"/>
                </a:lnTo>
                <a:lnTo>
                  <a:pt x="2357112" y="25946"/>
                </a:lnTo>
                <a:lnTo>
                  <a:pt x="2341545" y="25946"/>
                </a:lnTo>
                <a:lnTo>
                  <a:pt x="2335210" y="27573"/>
                </a:lnTo>
                <a:lnTo>
                  <a:pt x="2329748" y="30827"/>
                </a:lnTo>
                <a:lnTo>
                  <a:pt x="2324286" y="34081"/>
                </a:lnTo>
                <a:lnTo>
                  <a:pt x="2321445" y="39864"/>
                </a:lnTo>
                <a:lnTo>
                  <a:pt x="2321224" y="48178"/>
                </a:lnTo>
                <a:lnTo>
                  <a:pt x="2332368" y="48178"/>
                </a:lnTo>
                <a:lnTo>
                  <a:pt x="2332810" y="44693"/>
                </a:lnTo>
                <a:lnTo>
                  <a:pt x="2333761" y="42069"/>
                </a:lnTo>
                <a:lnTo>
                  <a:pt x="2335221" y="40305"/>
                </a:lnTo>
                <a:lnTo>
                  <a:pt x="2337830" y="37114"/>
                </a:lnTo>
                <a:lnTo>
                  <a:pt x="2342253" y="35519"/>
                </a:lnTo>
                <a:lnTo>
                  <a:pt x="2353884" y="35519"/>
                </a:lnTo>
                <a:lnTo>
                  <a:pt x="2358030" y="36390"/>
                </a:lnTo>
                <a:lnTo>
                  <a:pt x="2360926" y="38133"/>
                </a:lnTo>
                <a:lnTo>
                  <a:pt x="2363823" y="39875"/>
                </a:lnTo>
                <a:lnTo>
                  <a:pt x="2365271" y="42677"/>
                </a:lnTo>
                <a:lnTo>
                  <a:pt x="2365537" y="86090"/>
                </a:lnTo>
                <a:lnTo>
                  <a:pt x="2365935" y="88777"/>
                </a:lnTo>
                <a:lnTo>
                  <a:pt x="2367593" y="92325"/>
                </a:lnTo>
                <a:lnTo>
                  <a:pt x="2369450" y="95096"/>
                </a:lnTo>
                <a:lnTo>
                  <a:pt x="2372435" y="96481"/>
                </a:lnTo>
                <a:lnTo>
                  <a:pt x="2378229" y="96481"/>
                </a:lnTo>
                <a:lnTo>
                  <a:pt x="2381502" y="96167"/>
                </a:lnTo>
                <a:lnTo>
                  <a:pt x="2384774" y="95348"/>
                </a:lnTo>
                <a:lnTo>
                  <a:pt x="2384774" y="86972"/>
                </a:lnTo>
                <a:lnTo>
                  <a:pt x="2383315" y="87192"/>
                </a:lnTo>
                <a:lnTo>
                  <a:pt x="2380860" y="87350"/>
                </a:lnTo>
                <a:lnTo>
                  <a:pt x="2377643" y="86279"/>
                </a:lnTo>
                <a:close/>
              </a:path>
              <a:path w="6348844" h="123562">
                <a:moveTo>
                  <a:pt x="2361623" y="81829"/>
                </a:moveTo>
                <a:lnTo>
                  <a:pt x="2354989" y="84894"/>
                </a:lnTo>
                <a:lnTo>
                  <a:pt x="2351053" y="86741"/>
                </a:lnTo>
                <a:lnTo>
                  <a:pt x="2346984" y="87665"/>
                </a:lnTo>
                <a:lnTo>
                  <a:pt x="2339334" y="87665"/>
                </a:lnTo>
                <a:lnTo>
                  <a:pt x="2336349" y="86720"/>
                </a:lnTo>
                <a:lnTo>
                  <a:pt x="2333828" y="84831"/>
                </a:lnTo>
                <a:lnTo>
                  <a:pt x="2331307" y="82941"/>
                </a:lnTo>
                <a:lnTo>
                  <a:pt x="2333408" y="97300"/>
                </a:lnTo>
                <a:lnTo>
                  <a:pt x="2345481" y="97300"/>
                </a:lnTo>
                <a:lnTo>
                  <a:pt x="2350500" y="96188"/>
                </a:lnTo>
                <a:lnTo>
                  <a:pt x="2355056" y="93963"/>
                </a:lnTo>
                <a:lnTo>
                  <a:pt x="2361623" y="81829"/>
                </a:lnTo>
                <a:close/>
              </a:path>
              <a:path w="6348844" h="123562">
                <a:moveTo>
                  <a:pt x="2412083" y="95033"/>
                </a:moveTo>
                <a:lnTo>
                  <a:pt x="2412083" y="55294"/>
                </a:lnTo>
                <a:lnTo>
                  <a:pt x="2412381" y="51904"/>
                </a:lnTo>
                <a:lnTo>
                  <a:pt x="2412978" y="49532"/>
                </a:lnTo>
                <a:lnTo>
                  <a:pt x="2413575" y="47159"/>
                </a:lnTo>
                <a:lnTo>
                  <a:pt x="2414869" y="44861"/>
                </a:lnTo>
                <a:lnTo>
                  <a:pt x="2416859" y="42636"/>
                </a:lnTo>
                <a:lnTo>
                  <a:pt x="2419336" y="39864"/>
                </a:lnTo>
                <a:lnTo>
                  <a:pt x="2422210" y="38017"/>
                </a:lnTo>
                <a:lnTo>
                  <a:pt x="2425483" y="37093"/>
                </a:lnTo>
                <a:lnTo>
                  <a:pt x="2427296" y="36548"/>
                </a:lnTo>
                <a:lnTo>
                  <a:pt x="2429618" y="36275"/>
                </a:lnTo>
                <a:lnTo>
                  <a:pt x="2438020" y="36275"/>
                </a:lnTo>
                <a:lnTo>
                  <a:pt x="2441868" y="38374"/>
                </a:lnTo>
                <a:lnTo>
                  <a:pt x="2443990" y="42573"/>
                </a:lnTo>
                <a:lnTo>
                  <a:pt x="2445273" y="45092"/>
                </a:lnTo>
                <a:lnTo>
                  <a:pt x="2445914" y="48408"/>
                </a:lnTo>
                <a:lnTo>
                  <a:pt x="2445914" y="95033"/>
                </a:lnTo>
                <a:lnTo>
                  <a:pt x="2458054" y="95033"/>
                </a:lnTo>
                <a:lnTo>
                  <a:pt x="2458054" y="44966"/>
                </a:lnTo>
                <a:lnTo>
                  <a:pt x="2457081" y="39739"/>
                </a:lnTo>
                <a:lnTo>
                  <a:pt x="2455135" y="36086"/>
                </a:lnTo>
                <a:lnTo>
                  <a:pt x="2451597" y="29410"/>
                </a:lnTo>
                <a:lnTo>
                  <a:pt x="2444787" y="26072"/>
                </a:lnTo>
                <a:lnTo>
                  <a:pt x="2430104" y="26072"/>
                </a:lnTo>
                <a:lnTo>
                  <a:pt x="2425925" y="26933"/>
                </a:lnTo>
                <a:lnTo>
                  <a:pt x="2422166" y="28654"/>
                </a:lnTo>
                <a:lnTo>
                  <a:pt x="2418407" y="30376"/>
                </a:lnTo>
                <a:lnTo>
                  <a:pt x="2414847" y="33210"/>
                </a:lnTo>
                <a:lnTo>
                  <a:pt x="2411486" y="37156"/>
                </a:lnTo>
                <a:lnTo>
                  <a:pt x="2411486" y="27584"/>
                </a:lnTo>
                <a:lnTo>
                  <a:pt x="2400142" y="27584"/>
                </a:lnTo>
                <a:lnTo>
                  <a:pt x="2400142" y="95033"/>
                </a:lnTo>
                <a:lnTo>
                  <a:pt x="2412083" y="95033"/>
                </a:lnTo>
                <a:close/>
              </a:path>
              <a:path w="6348844" h="123562">
                <a:moveTo>
                  <a:pt x="2533147" y="35771"/>
                </a:moveTo>
                <a:lnTo>
                  <a:pt x="2546326" y="35771"/>
                </a:lnTo>
                <a:lnTo>
                  <a:pt x="2550372" y="37146"/>
                </a:lnTo>
                <a:lnTo>
                  <a:pt x="2552893" y="39896"/>
                </a:lnTo>
                <a:lnTo>
                  <a:pt x="2555414" y="42646"/>
                </a:lnTo>
                <a:lnTo>
                  <a:pt x="2557028" y="46099"/>
                </a:lnTo>
                <a:lnTo>
                  <a:pt x="2557736" y="50256"/>
                </a:lnTo>
                <a:lnTo>
                  <a:pt x="2569344" y="50256"/>
                </a:lnTo>
                <a:lnTo>
                  <a:pt x="2568327" y="41229"/>
                </a:lnTo>
                <a:lnTo>
                  <a:pt x="2565309" y="34868"/>
                </a:lnTo>
                <a:lnTo>
                  <a:pt x="2560290" y="31174"/>
                </a:lnTo>
                <a:lnTo>
                  <a:pt x="2555270" y="27479"/>
                </a:lnTo>
                <a:lnTo>
                  <a:pt x="2548758" y="25632"/>
                </a:lnTo>
                <a:lnTo>
                  <a:pt x="2531378" y="25632"/>
                </a:lnTo>
                <a:lnTo>
                  <a:pt x="2523661" y="28927"/>
                </a:lnTo>
                <a:lnTo>
                  <a:pt x="2517602" y="35519"/>
                </a:lnTo>
                <a:lnTo>
                  <a:pt x="2515437" y="38163"/>
                </a:lnTo>
                <a:lnTo>
                  <a:pt x="2510244" y="49165"/>
                </a:lnTo>
                <a:lnTo>
                  <a:pt x="2508514" y="63166"/>
                </a:lnTo>
                <a:lnTo>
                  <a:pt x="2508514" y="63320"/>
                </a:lnTo>
                <a:lnTo>
                  <a:pt x="2510609" y="76511"/>
                </a:lnTo>
                <a:lnTo>
                  <a:pt x="2516806" y="87318"/>
                </a:lnTo>
                <a:lnTo>
                  <a:pt x="2522334" y="93763"/>
                </a:lnTo>
                <a:lnTo>
                  <a:pt x="2529741" y="96985"/>
                </a:lnTo>
                <a:lnTo>
                  <a:pt x="2547298" y="96985"/>
                </a:lnTo>
                <a:lnTo>
                  <a:pt x="2554087" y="94918"/>
                </a:lnTo>
                <a:lnTo>
                  <a:pt x="2559394" y="90782"/>
                </a:lnTo>
                <a:lnTo>
                  <a:pt x="2564701" y="86646"/>
                </a:lnTo>
                <a:lnTo>
                  <a:pt x="2568018" y="80107"/>
                </a:lnTo>
                <a:lnTo>
                  <a:pt x="2569344" y="71165"/>
                </a:lnTo>
                <a:lnTo>
                  <a:pt x="2557736" y="71165"/>
                </a:lnTo>
                <a:lnTo>
                  <a:pt x="2556630" y="76161"/>
                </a:lnTo>
                <a:lnTo>
                  <a:pt x="2554629" y="80097"/>
                </a:lnTo>
                <a:lnTo>
                  <a:pt x="2551732" y="82973"/>
                </a:lnTo>
                <a:lnTo>
                  <a:pt x="2548835" y="85849"/>
                </a:lnTo>
                <a:lnTo>
                  <a:pt x="2544911" y="87287"/>
                </a:lnTo>
                <a:lnTo>
                  <a:pt x="2533500" y="87287"/>
                </a:lnTo>
                <a:lnTo>
                  <a:pt x="2528768" y="84978"/>
                </a:lnTo>
                <a:lnTo>
                  <a:pt x="2525761" y="80359"/>
                </a:lnTo>
                <a:lnTo>
                  <a:pt x="2522754" y="75741"/>
                </a:lnTo>
                <a:lnTo>
                  <a:pt x="2521250" y="70052"/>
                </a:lnTo>
                <a:lnTo>
                  <a:pt x="2521250" y="56575"/>
                </a:lnTo>
                <a:lnTo>
                  <a:pt x="2522312" y="50928"/>
                </a:lnTo>
                <a:lnTo>
                  <a:pt x="2524435" y="46351"/>
                </a:lnTo>
                <a:lnTo>
                  <a:pt x="2527707" y="39298"/>
                </a:lnTo>
                <a:lnTo>
                  <a:pt x="2533147" y="35771"/>
                </a:lnTo>
                <a:close/>
              </a:path>
              <a:path w="6348844" h="123562">
                <a:moveTo>
                  <a:pt x="2622767" y="37933"/>
                </a:moveTo>
                <a:lnTo>
                  <a:pt x="2624934" y="41628"/>
                </a:lnTo>
                <a:lnTo>
                  <a:pt x="2626261" y="43937"/>
                </a:lnTo>
                <a:lnTo>
                  <a:pt x="2626925" y="47569"/>
                </a:lnTo>
                <a:lnTo>
                  <a:pt x="2626925" y="95033"/>
                </a:lnTo>
                <a:lnTo>
                  <a:pt x="2639197" y="95033"/>
                </a:lnTo>
                <a:lnTo>
                  <a:pt x="2639197" y="45134"/>
                </a:lnTo>
                <a:lnTo>
                  <a:pt x="2638202" y="39949"/>
                </a:lnTo>
                <a:lnTo>
                  <a:pt x="2636212" y="36212"/>
                </a:lnTo>
                <a:lnTo>
                  <a:pt x="2632541" y="29368"/>
                </a:lnTo>
                <a:lnTo>
                  <a:pt x="2625554" y="25947"/>
                </a:lnTo>
                <a:lnTo>
                  <a:pt x="2609500" y="25947"/>
                </a:lnTo>
                <a:lnTo>
                  <a:pt x="2604702" y="27143"/>
                </a:lnTo>
                <a:lnTo>
                  <a:pt x="2600854" y="29536"/>
                </a:lnTo>
                <a:lnTo>
                  <a:pt x="2598598" y="30922"/>
                </a:lnTo>
                <a:lnTo>
                  <a:pt x="2596056" y="33315"/>
                </a:lnTo>
                <a:lnTo>
                  <a:pt x="2593226" y="36716"/>
                </a:lnTo>
                <a:lnTo>
                  <a:pt x="2593226" y="2204"/>
                </a:lnTo>
                <a:lnTo>
                  <a:pt x="2581285" y="2204"/>
                </a:lnTo>
                <a:lnTo>
                  <a:pt x="2581285" y="95033"/>
                </a:lnTo>
                <a:lnTo>
                  <a:pt x="2593226" y="95033"/>
                </a:lnTo>
                <a:lnTo>
                  <a:pt x="2593226" y="50277"/>
                </a:lnTo>
                <a:lnTo>
                  <a:pt x="2595238" y="44168"/>
                </a:lnTo>
                <a:lnTo>
                  <a:pt x="2599262" y="40935"/>
                </a:lnTo>
                <a:lnTo>
                  <a:pt x="2603287" y="37703"/>
                </a:lnTo>
                <a:lnTo>
                  <a:pt x="2607775" y="36086"/>
                </a:lnTo>
                <a:lnTo>
                  <a:pt x="2618699" y="36086"/>
                </a:lnTo>
                <a:lnTo>
                  <a:pt x="2622767" y="37933"/>
                </a:lnTo>
                <a:close/>
              </a:path>
              <a:path w="6348844" h="123562">
                <a:moveTo>
                  <a:pt x="2659275" y="66231"/>
                </a:moveTo>
                <a:lnTo>
                  <a:pt x="2657218" y="71080"/>
                </a:lnTo>
                <a:lnTo>
                  <a:pt x="2657218" y="83047"/>
                </a:lnTo>
                <a:lnTo>
                  <a:pt x="2659308" y="87801"/>
                </a:lnTo>
                <a:lnTo>
                  <a:pt x="2663487" y="91601"/>
                </a:lnTo>
                <a:lnTo>
                  <a:pt x="2667666" y="95401"/>
                </a:lnTo>
                <a:lnTo>
                  <a:pt x="2673051" y="97300"/>
                </a:lnTo>
                <a:lnTo>
                  <a:pt x="2670950" y="82941"/>
                </a:lnTo>
                <a:lnTo>
                  <a:pt x="2669689" y="80359"/>
                </a:lnTo>
                <a:lnTo>
                  <a:pt x="2669689" y="72760"/>
                </a:lnTo>
                <a:lnTo>
                  <a:pt x="2671525" y="69611"/>
                </a:lnTo>
                <a:lnTo>
                  <a:pt x="2675195" y="67638"/>
                </a:lnTo>
                <a:lnTo>
                  <a:pt x="2677362" y="66462"/>
                </a:lnTo>
                <a:lnTo>
                  <a:pt x="2680613" y="65602"/>
                </a:lnTo>
                <a:lnTo>
                  <a:pt x="2684947" y="65056"/>
                </a:lnTo>
                <a:lnTo>
                  <a:pt x="2692178" y="64174"/>
                </a:lnTo>
                <a:lnTo>
                  <a:pt x="2696644" y="63502"/>
                </a:lnTo>
                <a:lnTo>
                  <a:pt x="2698944" y="62915"/>
                </a:lnTo>
                <a:lnTo>
                  <a:pt x="2701243" y="62327"/>
                </a:lnTo>
                <a:lnTo>
                  <a:pt x="2704582" y="60710"/>
                </a:lnTo>
                <a:lnTo>
                  <a:pt x="2704582" y="76812"/>
                </a:lnTo>
                <a:lnTo>
                  <a:pt x="2701265" y="81829"/>
                </a:lnTo>
                <a:lnTo>
                  <a:pt x="2694698" y="93963"/>
                </a:lnTo>
                <a:lnTo>
                  <a:pt x="2699253" y="91737"/>
                </a:lnTo>
                <a:lnTo>
                  <a:pt x="2702747" y="89113"/>
                </a:lnTo>
                <a:lnTo>
                  <a:pt x="2705179" y="86090"/>
                </a:lnTo>
                <a:lnTo>
                  <a:pt x="2704914" y="42678"/>
                </a:lnTo>
                <a:lnTo>
                  <a:pt x="2704914" y="48430"/>
                </a:lnTo>
                <a:lnTo>
                  <a:pt x="2704118" y="50886"/>
                </a:lnTo>
                <a:lnTo>
                  <a:pt x="2701354" y="53825"/>
                </a:lnTo>
                <a:lnTo>
                  <a:pt x="2698612" y="54161"/>
                </a:lnTo>
                <a:lnTo>
                  <a:pt x="2679574" y="56428"/>
                </a:lnTo>
                <a:lnTo>
                  <a:pt x="2672896" y="57225"/>
                </a:lnTo>
                <a:lnTo>
                  <a:pt x="2667500" y="59346"/>
                </a:lnTo>
                <a:lnTo>
                  <a:pt x="2663387" y="62789"/>
                </a:lnTo>
                <a:lnTo>
                  <a:pt x="2659275" y="66231"/>
                </a:lnTo>
                <a:close/>
              </a:path>
              <a:path w="6348844" h="123562">
                <a:moveTo>
                  <a:pt x="2717285" y="86279"/>
                </a:moveTo>
                <a:lnTo>
                  <a:pt x="2716523" y="83445"/>
                </a:lnTo>
                <a:lnTo>
                  <a:pt x="2716523" y="38206"/>
                </a:lnTo>
                <a:lnTo>
                  <a:pt x="2713936" y="33504"/>
                </a:lnTo>
                <a:lnTo>
                  <a:pt x="2708762" y="30481"/>
                </a:lnTo>
                <a:lnTo>
                  <a:pt x="2703543" y="27458"/>
                </a:lnTo>
                <a:lnTo>
                  <a:pt x="2696755" y="25947"/>
                </a:lnTo>
                <a:lnTo>
                  <a:pt x="2681188" y="25947"/>
                </a:lnTo>
                <a:lnTo>
                  <a:pt x="2674853" y="27573"/>
                </a:lnTo>
                <a:lnTo>
                  <a:pt x="2669391" y="30827"/>
                </a:lnTo>
                <a:lnTo>
                  <a:pt x="2663929" y="34081"/>
                </a:lnTo>
                <a:lnTo>
                  <a:pt x="2661088" y="39864"/>
                </a:lnTo>
                <a:lnTo>
                  <a:pt x="2660866" y="48178"/>
                </a:lnTo>
                <a:lnTo>
                  <a:pt x="2672011" y="48178"/>
                </a:lnTo>
                <a:lnTo>
                  <a:pt x="2672453" y="44693"/>
                </a:lnTo>
                <a:lnTo>
                  <a:pt x="2673404" y="42069"/>
                </a:lnTo>
                <a:lnTo>
                  <a:pt x="2674864" y="40305"/>
                </a:lnTo>
                <a:lnTo>
                  <a:pt x="2677473" y="37115"/>
                </a:lnTo>
                <a:lnTo>
                  <a:pt x="2681895" y="35519"/>
                </a:lnTo>
                <a:lnTo>
                  <a:pt x="2693526" y="35519"/>
                </a:lnTo>
                <a:lnTo>
                  <a:pt x="2697672" y="36390"/>
                </a:lnTo>
                <a:lnTo>
                  <a:pt x="2700569" y="38133"/>
                </a:lnTo>
                <a:lnTo>
                  <a:pt x="2703466" y="39875"/>
                </a:lnTo>
                <a:lnTo>
                  <a:pt x="2704914" y="42678"/>
                </a:lnTo>
                <a:lnTo>
                  <a:pt x="2705179" y="86090"/>
                </a:lnTo>
                <a:lnTo>
                  <a:pt x="2705577" y="88777"/>
                </a:lnTo>
                <a:lnTo>
                  <a:pt x="2707236" y="92325"/>
                </a:lnTo>
                <a:lnTo>
                  <a:pt x="2709093" y="95096"/>
                </a:lnTo>
                <a:lnTo>
                  <a:pt x="2712078" y="96482"/>
                </a:lnTo>
                <a:lnTo>
                  <a:pt x="2717871" y="96482"/>
                </a:lnTo>
                <a:lnTo>
                  <a:pt x="2721144" y="96167"/>
                </a:lnTo>
                <a:lnTo>
                  <a:pt x="2724417" y="95348"/>
                </a:lnTo>
                <a:lnTo>
                  <a:pt x="2724417" y="86972"/>
                </a:lnTo>
                <a:lnTo>
                  <a:pt x="2722958" y="87192"/>
                </a:lnTo>
                <a:lnTo>
                  <a:pt x="2720503" y="87350"/>
                </a:lnTo>
                <a:lnTo>
                  <a:pt x="2717285" y="86279"/>
                </a:lnTo>
                <a:close/>
              </a:path>
              <a:path w="6348844" h="123562">
                <a:moveTo>
                  <a:pt x="2701265" y="81829"/>
                </a:moveTo>
                <a:lnTo>
                  <a:pt x="2694632" y="84894"/>
                </a:lnTo>
                <a:lnTo>
                  <a:pt x="2690696" y="86741"/>
                </a:lnTo>
                <a:lnTo>
                  <a:pt x="2686627" y="87665"/>
                </a:lnTo>
                <a:lnTo>
                  <a:pt x="2678977" y="87665"/>
                </a:lnTo>
                <a:lnTo>
                  <a:pt x="2675991" y="86720"/>
                </a:lnTo>
                <a:lnTo>
                  <a:pt x="2673471" y="84831"/>
                </a:lnTo>
                <a:lnTo>
                  <a:pt x="2670950" y="82941"/>
                </a:lnTo>
                <a:lnTo>
                  <a:pt x="2673051" y="97300"/>
                </a:lnTo>
                <a:lnTo>
                  <a:pt x="2685124" y="97300"/>
                </a:lnTo>
                <a:lnTo>
                  <a:pt x="2690143" y="96188"/>
                </a:lnTo>
                <a:lnTo>
                  <a:pt x="2694698" y="93963"/>
                </a:lnTo>
                <a:lnTo>
                  <a:pt x="2701265" y="81829"/>
                </a:lnTo>
                <a:close/>
              </a:path>
              <a:path w="6348844" h="123562">
                <a:moveTo>
                  <a:pt x="2751726" y="95033"/>
                </a:moveTo>
                <a:lnTo>
                  <a:pt x="2751726" y="55294"/>
                </a:lnTo>
                <a:lnTo>
                  <a:pt x="2752024" y="51904"/>
                </a:lnTo>
                <a:lnTo>
                  <a:pt x="2752621" y="49532"/>
                </a:lnTo>
                <a:lnTo>
                  <a:pt x="2753218" y="47160"/>
                </a:lnTo>
                <a:lnTo>
                  <a:pt x="2754512" y="44861"/>
                </a:lnTo>
                <a:lnTo>
                  <a:pt x="2756502" y="42636"/>
                </a:lnTo>
                <a:lnTo>
                  <a:pt x="2758978" y="39865"/>
                </a:lnTo>
                <a:lnTo>
                  <a:pt x="2761853" y="38017"/>
                </a:lnTo>
                <a:lnTo>
                  <a:pt x="2765126" y="37094"/>
                </a:lnTo>
                <a:lnTo>
                  <a:pt x="2766939" y="36548"/>
                </a:lnTo>
                <a:lnTo>
                  <a:pt x="2769260" y="36275"/>
                </a:lnTo>
                <a:lnTo>
                  <a:pt x="2777663" y="36275"/>
                </a:lnTo>
                <a:lnTo>
                  <a:pt x="2781511" y="38374"/>
                </a:lnTo>
                <a:lnTo>
                  <a:pt x="2783633" y="42573"/>
                </a:lnTo>
                <a:lnTo>
                  <a:pt x="2784916" y="45092"/>
                </a:lnTo>
                <a:lnTo>
                  <a:pt x="2785557" y="48409"/>
                </a:lnTo>
                <a:lnTo>
                  <a:pt x="2785557" y="95033"/>
                </a:lnTo>
                <a:lnTo>
                  <a:pt x="2797697" y="95033"/>
                </a:lnTo>
                <a:lnTo>
                  <a:pt x="2797697" y="44966"/>
                </a:lnTo>
                <a:lnTo>
                  <a:pt x="2796723" y="39739"/>
                </a:lnTo>
                <a:lnTo>
                  <a:pt x="2794778" y="36086"/>
                </a:lnTo>
                <a:lnTo>
                  <a:pt x="2791240" y="29410"/>
                </a:lnTo>
                <a:lnTo>
                  <a:pt x="2784429" y="26072"/>
                </a:lnTo>
                <a:lnTo>
                  <a:pt x="2769747" y="26072"/>
                </a:lnTo>
                <a:lnTo>
                  <a:pt x="2765568" y="26933"/>
                </a:lnTo>
                <a:lnTo>
                  <a:pt x="2761809" y="28655"/>
                </a:lnTo>
                <a:lnTo>
                  <a:pt x="2758050" y="30376"/>
                </a:lnTo>
                <a:lnTo>
                  <a:pt x="2754490" y="33210"/>
                </a:lnTo>
                <a:lnTo>
                  <a:pt x="2751129" y="37157"/>
                </a:lnTo>
                <a:lnTo>
                  <a:pt x="2751129" y="27584"/>
                </a:lnTo>
                <a:lnTo>
                  <a:pt x="2739785" y="27584"/>
                </a:lnTo>
                <a:lnTo>
                  <a:pt x="2739785" y="95033"/>
                </a:lnTo>
                <a:lnTo>
                  <a:pt x="2751726" y="95033"/>
                </a:lnTo>
                <a:close/>
              </a:path>
              <a:path w="6348844" h="123562">
                <a:moveTo>
                  <a:pt x="2828864" y="29557"/>
                </a:moveTo>
                <a:lnTo>
                  <a:pt x="2823048" y="35897"/>
                </a:lnTo>
                <a:lnTo>
                  <a:pt x="2826597" y="70892"/>
                </a:lnTo>
                <a:lnTo>
                  <a:pt x="2826597" y="56827"/>
                </a:lnTo>
                <a:lnTo>
                  <a:pt x="2827415" y="51599"/>
                </a:lnTo>
                <a:lnTo>
                  <a:pt x="2829052" y="47611"/>
                </a:lnTo>
                <a:lnTo>
                  <a:pt x="2835884" y="26387"/>
                </a:lnTo>
                <a:lnTo>
                  <a:pt x="2828864" y="29557"/>
                </a:lnTo>
                <a:close/>
              </a:path>
              <a:path w="6348844" h="123562">
                <a:moveTo>
                  <a:pt x="2828654" y="103409"/>
                </a:moveTo>
                <a:lnTo>
                  <a:pt x="2816514" y="103409"/>
                </a:lnTo>
                <a:lnTo>
                  <a:pt x="2817133" y="110337"/>
                </a:lnTo>
                <a:lnTo>
                  <a:pt x="2820052" y="115427"/>
                </a:lnTo>
                <a:lnTo>
                  <a:pt x="2825271" y="118682"/>
                </a:lnTo>
                <a:lnTo>
                  <a:pt x="2830489" y="121935"/>
                </a:lnTo>
                <a:lnTo>
                  <a:pt x="2836924" y="123562"/>
                </a:lnTo>
                <a:lnTo>
                  <a:pt x="2844575" y="123562"/>
                </a:lnTo>
                <a:lnTo>
                  <a:pt x="2851825" y="123083"/>
                </a:lnTo>
                <a:lnTo>
                  <a:pt x="2864412" y="118727"/>
                </a:lnTo>
                <a:lnTo>
                  <a:pt x="2872635" y="109833"/>
                </a:lnTo>
                <a:lnTo>
                  <a:pt x="2875288" y="104879"/>
                </a:lnTo>
                <a:lnTo>
                  <a:pt x="2876615" y="98119"/>
                </a:lnTo>
                <a:lnTo>
                  <a:pt x="2876615" y="28214"/>
                </a:lnTo>
                <a:lnTo>
                  <a:pt x="2865603" y="28214"/>
                </a:lnTo>
                <a:lnTo>
                  <a:pt x="2865603" y="36716"/>
                </a:lnTo>
                <a:lnTo>
                  <a:pt x="2863259" y="33903"/>
                </a:lnTo>
                <a:lnTo>
                  <a:pt x="2860960" y="31761"/>
                </a:lnTo>
                <a:lnTo>
                  <a:pt x="2858704" y="30292"/>
                </a:lnTo>
                <a:lnTo>
                  <a:pt x="2854547" y="27689"/>
                </a:lnTo>
                <a:lnTo>
                  <a:pt x="2849682" y="26387"/>
                </a:lnTo>
                <a:lnTo>
                  <a:pt x="2835884" y="26387"/>
                </a:lnTo>
                <a:lnTo>
                  <a:pt x="2829052" y="47611"/>
                </a:lnTo>
                <a:lnTo>
                  <a:pt x="2832147" y="40138"/>
                </a:lnTo>
                <a:lnTo>
                  <a:pt x="2837896" y="36401"/>
                </a:lnTo>
                <a:lnTo>
                  <a:pt x="2851915" y="36401"/>
                </a:lnTo>
                <a:lnTo>
                  <a:pt x="2856537" y="38416"/>
                </a:lnTo>
                <a:lnTo>
                  <a:pt x="2860163" y="42447"/>
                </a:lnTo>
                <a:lnTo>
                  <a:pt x="2863790" y="46477"/>
                </a:lnTo>
                <a:lnTo>
                  <a:pt x="2865603" y="52670"/>
                </a:lnTo>
                <a:lnTo>
                  <a:pt x="2865603" y="66567"/>
                </a:lnTo>
                <a:lnTo>
                  <a:pt x="2864630" y="71416"/>
                </a:lnTo>
                <a:lnTo>
                  <a:pt x="2862684" y="75573"/>
                </a:lnTo>
                <a:lnTo>
                  <a:pt x="2859191" y="82920"/>
                </a:lnTo>
                <a:lnTo>
                  <a:pt x="2853154" y="86594"/>
                </a:lnTo>
                <a:lnTo>
                  <a:pt x="2839091" y="86594"/>
                </a:lnTo>
                <a:lnTo>
                  <a:pt x="2834724" y="84610"/>
                </a:lnTo>
                <a:lnTo>
                  <a:pt x="2831473" y="80643"/>
                </a:lnTo>
                <a:lnTo>
                  <a:pt x="2828223" y="76675"/>
                </a:lnTo>
                <a:lnTo>
                  <a:pt x="2826597" y="70892"/>
                </a:lnTo>
                <a:lnTo>
                  <a:pt x="2823048" y="35897"/>
                </a:lnTo>
                <a:lnTo>
                  <a:pt x="2821580" y="37629"/>
                </a:lnTo>
                <a:lnTo>
                  <a:pt x="2816139" y="48443"/>
                </a:lnTo>
                <a:lnTo>
                  <a:pt x="2814325" y="62348"/>
                </a:lnTo>
                <a:lnTo>
                  <a:pt x="2814361" y="64612"/>
                </a:lnTo>
                <a:lnTo>
                  <a:pt x="2816776" y="78570"/>
                </a:lnTo>
                <a:lnTo>
                  <a:pt x="2822982" y="88074"/>
                </a:lnTo>
                <a:lnTo>
                  <a:pt x="2828753" y="93259"/>
                </a:lnTo>
                <a:lnTo>
                  <a:pt x="2835486" y="95852"/>
                </a:lnTo>
                <a:lnTo>
                  <a:pt x="2848709" y="95852"/>
                </a:lnTo>
                <a:lnTo>
                  <a:pt x="2853154" y="95012"/>
                </a:lnTo>
                <a:lnTo>
                  <a:pt x="2856515" y="93333"/>
                </a:lnTo>
                <a:lnTo>
                  <a:pt x="2859876" y="91653"/>
                </a:lnTo>
                <a:lnTo>
                  <a:pt x="2862751" y="89092"/>
                </a:lnTo>
                <a:lnTo>
                  <a:pt x="2865139" y="85649"/>
                </a:lnTo>
                <a:lnTo>
                  <a:pt x="2865272" y="94928"/>
                </a:lnTo>
                <a:lnTo>
                  <a:pt x="2864498" y="101373"/>
                </a:lnTo>
                <a:lnTo>
                  <a:pt x="2862817" y="104984"/>
                </a:lnTo>
                <a:lnTo>
                  <a:pt x="2859987" y="111113"/>
                </a:lnTo>
                <a:lnTo>
                  <a:pt x="2853994" y="114178"/>
                </a:lnTo>
                <a:lnTo>
                  <a:pt x="2839047" y="114178"/>
                </a:lnTo>
                <a:lnTo>
                  <a:pt x="2834801" y="112919"/>
                </a:lnTo>
                <a:lnTo>
                  <a:pt x="2832103" y="110400"/>
                </a:lnTo>
                <a:lnTo>
                  <a:pt x="2830379" y="108762"/>
                </a:lnTo>
                <a:lnTo>
                  <a:pt x="2829229" y="106432"/>
                </a:lnTo>
                <a:lnTo>
                  <a:pt x="2828654" y="103409"/>
                </a:lnTo>
                <a:close/>
              </a:path>
              <a:path w="6348844" h="123562">
                <a:moveTo>
                  <a:pt x="2913887" y="28786"/>
                </a:moveTo>
                <a:lnTo>
                  <a:pt x="2903592" y="36212"/>
                </a:lnTo>
                <a:lnTo>
                  <a:pt x="2907439" y="55924"/>
                </a:lnTo>
                <a:lnTo>
                  <a:pt x="2907661" y="50130"/>
                </a:lnTo>
                <a:lnTo>
                  <a:pt x="2909629" y="45354"/>
                </a:lnTo>
                <a:lnTo>
                  <a:pt x="2913343" y="41596"/>
                </a:lnTo>
                <a:lnTo>
                  <a:pt x="2917058" y="37839"/>
                </a:lnTo>
                <a:lnTo>
                  <a:pt x="2926839" y="26085"/>
                </a:lnTo>
                <a:lnTo>
                  <a:pt x="2913887" y="28786"/>
                </a:lnTo>
                <a:close/>
              </a:path>
              <a:path w="6348844" h="123562">
                <a:moveTo>
                  <a:pt x="2959182" y="64930"/>
                </a:moveTo>
                <a:lnTo>
                  <a:pt x="2959182" y="58128"/>
                </a:lnTo>
                <a:lnTo>
                  <a:pt x="2958828" y="53174"/>
                </a:lnTo>
                <a:lnTo>
                  <a:pt x="2958120" y="50067"/>
                </a:lnTo>
                <a:lnTo>
                  <a:pt x="2957324" y="45533"/>
                </a:lnTo>
                <a:lnTo>
                  <a:pt x="2955732" y="41565"/>
                </a:lnTo>
                <a:lnTo>
                  <a:pt x="2953344" y="38164"/>
                </a:lnTo>
                <a:lnTo>
                  <a:pt x="2950867" y="34595"/>
                </a:lnTo>
                <a:lnTo>
                  <a:pt x="2947263" y="31688"/>
                </a:lnTo>
                <a:lnTo>
                  <a:pt x="2942531" y="29442"/>
                </a:lnTo>
                <a:lnTo>
                  <a:pt x="2937799" y="27196"/>
                </a:lnTo>
                <a:lnTo>
                  <a:pt x="2932913" y="26072"/>
                </a:lnTo>
                <a:lnTo>
                  <a:pt x="2926839" y="26085"/>
                </a:lnTo>
                <a:lnTo>
                  <a:pt x="2917058" y="37839"/>
                </a:lnTo>
                <a:lnTo>
                  <a:pt x="2921657" y="35960"/>
                </a:lnTo>
                <a:lnTo>
                  <a:pt x="2934792" y="35960"/>
                </a:lnTo>
                <a:lnTo>
                  <a:pt x="2940254" y="38689"/>
                </a:lnTo>
                <a:lnTo>
                  <a:pt x="2943526" y="44147"/>
                </a:lnTo>
                <a:lnTo>
                  <a:pt x="2945295" y="47086"/>
                </a:lnTo>
                <a:lnTo>
                  <a:pt x="2946423" y="51012"/>
                </a:lnTo>
                <a:lnTo>
                  <a:pt x="2946910" y="55924"/>
                </a:lnTo>
                <a:lnTo>
                  <a:pt x="2907439" y="55924"/>
                </a:lnTo>
                <a:lnTo>
                  <a:pt x="2903592" y="36212"/>
                </a:lnTo>
                <a:lnTo>
                  <a:pt x="2901961" y="38130"/>
                </a:lnTo>
                <a:lnTo>
                  <a:pt x="2896219" y="49106"/>
                </a:lnTo>
                <a:lnTo>
                  <a:pt x="2894305" y="62600"/>
                </a:lnTo>
                <a:lnTo>
                  <a:pt x="2894348" y="64828"/>
                </a:lnTo>
                <a:lnTo>
                  <a:pt x="2896937" y="78137"/>
                </a:lnTo>
                <a:lnTo>
                  <a:pt x="2903525" y="88263"/>
                </a:lnTo>
                <a:lnTo>
                  <a:pt x="2909673" y="94372"/>
                </a:lnTo>
                <a:lnTo>
                  <a:pt x="2917169" y="97426"/>
                </a:lnTo>
                <a:lnTo>
                  <a:pt x="2929640" y="97426"/>
                </a:lnTo>
                <a:lnTo>
                  <a:pt x="2932891" y="97090"/>
                </a:lnTo>
                <a:lnTo>
                  <a:pt x="2935765" y="96419"/>
                </a:lnTo>
                <a:lnTo>
                  <a:pt x="2941116" y="95243"/>
                </a:lnTo>
                <a:lnTo>
                  <a:pt x="2945605" y="92976"/>
                </a:lnTo>
                <a:lnTo>
                  <a:pt x="2949231" y="89617"/>
                </a:lnTo>
                <a:lnTo>
                  <a:pt x="2951398" y="87686"/>
                </a:lnTo>
                <a:lnTo>
                  <a:pt x="2953355" y="85198"/>
                </a:lnTo>
                <a:lnTo>
                  <a:pt x="2955102" y="82154"/>
                </a:lnTo>
                <a:lnTo>
                  <a:pt x="2956849" y="79110"/>
                </a:lnTo>
                <a:lnTo>
                  <a:pt x="2957877" y="76350"/>
                </a:lnTo>
                <a:lnTo>
                  <a:pt x="2958186" y="73873"/>
                </a:lnTo>
                <a:lnTo>
                  <a:pt x="2946445" y="73873"/>
                </a:lnTo>
                <a:lnTo>
                  <a:pt x="2945561" y="76854"/>
                </a:lnTo>
                <a:lnTo>
                  <a:pt x="2944057" y="79478"/>
                </a:lnTo>
                <a:lnTo>
                  <a:pt x="2941934" y="81745"/>
                </a:lnTo>
                <a:lnTo>
                  <a:pt x="2938220" y="85649"/>
                </a:lnTo>
                <a:lnTo>
                  <a:pt x="2933244" y="87602"/>
                </a:lnTo>
                <a:lnTo>
                  <a:pt x="2920331" y="87602"/>
                </a:lnTo>
                <a:lnTo>
                  <a:pt x="2915400" y="85534"/>
                </a:lnTo>
                <a:lnTo>
                  <a:pt x="2912216" y="81399"/>
                </a:lnTo>
                <a:lnTo>
                  <a:pt x="2909032" y="77263"/>
                </a:lnTo>
                <a:lnTo>
                  <a:pt x="2907329" y="71773"/>
                </a:lnTo>
                <a:lnTo>
                  <a:pt x="2907107" y="64930"/>
                </a:lnTo>
                <a:lnTo>
                  <a:pt x="2959182" y="64930"/>
                </a:lnTo>
                <a:close/>
              </a:path>
              <a:path w="6348844" h="123562">
                <a:moveTo>
                  <a:pt x="3026779" y="16049"/>
                </a:moveTo>
                <a:lnTo>
                  <a:pt x="3027486" y="14264"/>
                </a:lnTo>
                <a:lnTo>
                  <a:pt x="3030361" y="11588"/>
                </a:lnTo>
                <a:lnTo>
                  <a:pt x="3035546" y="11619"/>
                </a:lnTo>
                <a:lnTo>
                  <a:pt x="3038233" y="11777"/>
                </a:lnTo>
                <a:lnTo>
                  <a:pt x="3038233" y="1448"/>
                </a:lnTo>
                <a:lnTo>
                  <a:pt x="3035513" y="1259"/>
                </a:lnTo>
                <a:lnTo>
                  <a:pt x="3025231" y="1196"/>
                </a:lnTo>
                <a:lnTo>
                  <a:pt x="3019858" y="3128"/>
                </a:lnTo>
                <a:lnTo>
                  <a:pt x="3017071" y="6990"/>
                </a:lnTo>
                <a:lnTo>
                  <a:pt x="3015524" y="9173"/>
                </a:lnTo>
                <a:lnTo>
                  <a:pt x="3014661" y="12616"/>
                </a:lnTo>
                <a:lnTo>
                  <a:pt x="3014484" y="17319"/>
                </a:lnTo>
                <a:lnTo>
                  <a:pt x="3014484" y="27899"/>
                </a:lnTo>
                <a:lnTo>
                  <a:pt x="3004600" y="27899"/>
                </a:lnTo>
                <a:lnTo>
                  <a:pt x="3004600" y="36842"/>
                </a:lnTo>
                <a:lnTo>
                  <a:pt x="3014484" y="36842"/>
                </a:lnTo>
                <a:lnTo>
                  <a:pt x="3014484" y="95033"/>
                </a:lnTo>
                <a:lnTo>
                  <a:pt x="3026292" y="95033"/>
                </a:lnTo>
                <a:lnTo>
                  <a:pt x="3026292" y="36842"/>
                </a:lnTo>
                <a:lnTo>
                  <a:pt x="3038233" y="36842"/>
                </a:lnTo>
                <a:lnTo>
                  <a:pt x="3038233" y="27899"/>
                </a:lnTo>
                <a:lnTo>
                  <a:pt x="3026425" y="27899"/>
                </a:lnTo>
                <a:lnTo>
                  <a:pt x="3026425" y="20593"/>
                </a:lnTo>
                <a:lnTo>
                  <a:pt x="3026779" y="16049"/>
                </a:lnTo>
                <a:close/>
              </a:path>
              <a:path w="6348844" h="123562">
                <a:moveTo>
                  <a:pt x="3045795" y="27584"/>
                </a:moveTo>
                <a:lnTo>
                  <a:pt x="3045795" y="95033"/>
                </a:lnTo>
                <a:lnTo>
                  <a:pt x="3057736" y="95033"/>
                </a:lnTo>
                <a:lnTo>
                  <a:pt x="3057736" y="51452"/>
                </a:lnTo>
                <a:lnTo>
                  <a:pt x="3059350" y="47223"/>
                </a:lnTo>
                <a:lnTo>
                  <a:pt x="3062578" y="43549"/>
                </a:lnTo>
                <a:lnTo>
                  <a:pt x="3065807" y="39875"/>
                </a:lnTo>
                <a:lnTo>
                  <a:pt x="3070428" y="38038"/>
                </a:lnTo>
                <a:lnTo>
                  <a:pt x="3077803" y="38059"/>
                </a:lnTo>
                <a:lnTo>
                  <a:pt x="3080357" y="38353"/>
                </a:lnTo>
                <a:lnTo>
                  <a:pt x="3080357" y="26387"/>
                </a:lnTo>
                <a:lnTo>
                  <a:pt x="3079074" y="26261"/>
                </a:lnTo>
                <a:lnTo>
                  <a:pt x="3076509" y="26072"/>
                </a:lnTo>
                <a:lnTo>
                  <a:pt x="3071777" y="26072"/>
                </a:lnTo>
                <a:lnTo>
                  <a:pt x="3067598" y="27699"/>
                </a:lnTo>
                <a:lnTo>
                  <a:pt x="3063971" y="30953"/>
                </a:lnTo>
                <a:lnTo>
                  <a:pt x="3060345" y="34207"/>
                </a:lnTo>
                <a:lnTo>
                  <a:pt x="3058067" y="36968"/>
                </a:lnTo>
                <a:lnTo>
                  <a:pt x="3057139" y="39235"/>
                </a:lnTo>
                <a:lnTo>
                  <a:pt x="3057139" y="27584"/>
                </a:lnTo>
                <a:lnTo>
                  <a:pt x="3045795" y="27584"/>
                </a:lnTo>
                <a:close/>
              </a:path>
              <a:path w="6348844" h="123562">
                <a:moveTo>
                  <a:pt x="3143752" y="86846"/>
                </a:moveTo>
                <a:lnTo>
                  <a:pt x="3145339" y="84662"/>
                </a:lnTo>
                <a:lnTo>
                  <a:pt x="3150418" y="73425"/>
                </a:lnTo>
                <a:lnTo>
                  <a:pt x="3152111" y="59892"/>
                </a:lnTo>
                <a:lnTo>
                  <a:pt x="3152066" y="57613"/>
                </a:lnTo>
                <a:lnTo>
                  <a:pt x="3149402" y="44192"/>
                </a:lnTo>
                <a:lnTo>
                  <a:pt x="3142624" y="34323"/>
                </a:lnTo>
                <a:lnTo>
                  <a:pt x="3136300" y="28529"/>
                </a:lnTo>
                <a:lnTo>
                  <a:pt x="3128561" y="25632"/>
                </a:lnTo>
                <a:lnTo>
                  <a:pt x="3118244" y="25646"/>
                </a:lnTo>
                <a:lnTo>
                  <a:pt x="3105177" y="28347"/>
                </a:lnTo>
                <a:lnTo>
                  <a:pt x="3094995" y="35708"/>
                </a:lnTo>
                <a:lnTo>
                  <a:pt x="3099837" y="48744"/>
                </a:lnTo>
                <a:lnTo>
                  <a:pt x="3103154" y="43454"/>
                </a:lnTo>
                <a:lnTo>
                  <a:pt x="3106471" y="38164"/>
                </a:lnTo>
                <a:lnTo>
                  <a:pt x="3111778" y="35519"/>
                </a:lnTo>
                <a:lnTo>
                  <a:pt x="3127301" y="35519"/>
                </a:lnTo>
                <a:lnTo>
                  <a:pt x="3133094" y="38626"/>
                </a:lnTo>
                <a:lnTo>
                  <a:pt x="3136455" y="44840"/>
                </a:lnTo>
                <a:lnTo>
                  <a:pt x="3138578" y="48787"/>
                </a:lnTo>
                <a:lnTo>
                  <a:pt x="3139639" y="53909"/>
                </a:lnTo>
                <a:lnTo>
                  <a:pt x="3139639" y="67176"/>
                </a:lnTo>
                <a:lnTo>
                  <a:pt x="3138169" y="73505"/>
                </a:lnTo>
                <a:lnTo>
                  <a:pt x="3135228" y="79194"/>
                </a:lnTo>
                <a:lnTo>
                  <a:pt x="3134288" y="94305"/>
                </a:lnTo>
                <a:lnTo>
                  <a:pt x="3143752" y="86846"/>
                </a:lnTo>
                <a:close/>
              </a:path>
              <a:path w="6348844" h="123562">
                <a:moveTo>
                  <a:pt x="3135228" y="79194"/>
                </a:moveTo>
                <a:lnTo>
                  <a:pt x="3132287" y="84883"/>
                </a:lnTo>
                <a:lnTo>
                  <a:pt x="3126858" y="87728"/>
                </a:lnTo>
                <a:lnTo>
                  <a:pt x="3111734" y="87728"/>
                </a:lnTo>
                <a:lnTo>
                  <a:pt x="3106471" y="85335"/>
                </a:lnTo>
                <a:lnTo>
                  <a:pt x="3103154" y="80548"/>
                </a:lnTo>
                <a:lnTo>
                  <a:pt x="3099837" y="75762"/>
                </a:lnTo>
                <a:lnTo>
                  <a:pt x="3098179" y="69779"/>
                </a:lnTo>
                <a:lnTo>
                  <a:pt x="3098179" y="55126"/>
                </a:lnTo>
                <a:lnTo>
                  <a:pt x="3099837" y="48744"/>
                </a:lnTo>
                <a:lnTo>
                  <a:pt x="3094995" y="35708"/>
                </a:lnTo>
                <a:lnTo>
                  <a:pt x="3093093" y="38026"/>
                </a:lnTo>
                <a:lnTo>
                  <a:pt x="3087703" y="49038"/>
                </a:lnTo>
                <a:lnTo>
                  <a:pt x="3085907" y="62789"/>
                </a:lnTo>
                <a:lnTo>
                  <a:pt x="3085928" y="64336"/>
                </a:lnTo>
                <a:lnTo>
                  <a:pt x="3088280" y="77664"/>
                </a:lnTo>
                <a:lnTo>
                  <a:pt x="3094530" y="88074"/>
                </a:lnTo>
                <a:lnTo>
                  <a:pt x="3100280" y="94351"/>
                </a:lnTo>
                <a:lnTo>
                  <a:pt x="3108041" y="97489"/>
                </a:lnTo>
                <a:lnTo>
                  <a:pt x="3121039" y="97395"/>
                </a:lnTo>
                <a:lnTo>
                  <a:pt x="3134288" y="94305"/>
                </a:lnTo>
                <a:lnTo>
                  <a:pt x="3135228" y="79194"/>
                </a:lnTo>
                <a:close/>
              </a:path>
              <a:path w="6348844" h="123562">
                <a:moveTo>
                  <a:pt x="3184638" y="33840"/>
                </a:moveTo>
                <a:lnTo>
                  <a:pt x="3181807" y="37157"/>
                </a:lnTo>
                <a:lnTo>
                  <a:pt x="3169999" y="27584"/>
                </a:lnTo>
                <a:lnTo>
                  <a:pt x="3169999" y="95033"/>
                </a:lnTo>
                <a:lnTo>
                  <a:pt x="3181940" y="95033"/>
                </a:lnTo>
                <a:lnTo>
                  <a:pt x="3181940" y="50571"/>
                </a:lnTo>
                <a:lnTo>
                  <a:pt x="3183786" y="44567"/>
                </a:lnTo>
                <a:lnTo>
                  <a:pt x="3187479" y="41250"/>
                </a:lnTo>
                <a:lnTo>
                  <a:pt x="3191172" y="37933"/>
                </a:lnTo>
                <a:lnTo>
                  <a:pt x="3195273" y="36275"/>
                </a:lnTo>
                <a:lnTo>
                  <a:pt x="3204737" y="36275"/>
                </a:lnTo>
                <a:lnTo>
                  <a:pt x="3208121" y="37849"/>
                </a:lnTo>
                <a:lnTo>
                  <a:pt x="3209934" y="40998"/>
                </a:lnTo>
                <a:lnTo>
                  <a:pt x="3211084" y="43097"/>
                </a:lnTo>
                <a:lnTo>
                  <a:pt x="3211659" y="46435"/>
                </a:lnTo>
                <a:lnTo>
                  <a:pt x="3211659" y="95033"/>
                </a:lnTo>
                <a:lnTo>
                  <a:pt x="3223798" y="95033"/>
                </a:lnTo>
                <a:lnTo>
                  <a:pt x="3218513" y="31552"/>
                </a:lnTo>
                <a:lnTo>
                  <a:pt x="3216567" y="30040"/>
                </a:lnTo>
                <a:lnTo>
                  <a:pt x="3213118" y="27395"/>
                </a:lnTo>
                <a:lnTo>
                  <a:pt x="3208563" y="26072"/>
                </a:lnTo>
                <a:lnTo>
                  <a:pt x="3197905" y="26072"/>
                </a:lnTo>
                <a:lnTo>
                  <a:pt x="3193438" y="27353"/>
                </a:lnTo>
                <a:lnTo>
                  <a:pt x="3189502" y="29914"/>
                </a:lnTo>
                <a:lnTo>
                  <a:pt x="3187202" y="31426"/>
                </a:lnTo>
                <a:lnTo>
                  <a:pt x="3184638" y="33840"/>
                </a:lnTo>
                <a:close/>
              </a:path>
              <a:path w="6348844" h="123562">
                <a:moveTo>
                  <a:pt x="3252854" y="26072"/>
                </a:moveTo>
                <a:lnTo>
                  <a:pt x="3238834" y="26072"/>
                </a:lnTo>
                <a:lnTo>
                  <a:pt x="3234810" y="26944"/>
                </a:lnTo>
                <a:lnTo>
                  <a:pt x="3231228" y="28686"/>
                </a:lnTo>
                <a:lnTo>
                  <a:pt x="3227646" y="30428"/>
                </a:lnTo>
                <a:lnTo>
                  <a:pt x="3224528" y="33105"/>
                </a:lnTo>
                <a:lnTo>
                  <a:pt x="3221874" y="36716"/>
                </a:lnTo>
                <a:lnTo>
                  <a:pt x="3220282" y="33777"/>
                </a:lnTo>
                <a:lnTo>
                  <a:pt x="3218513" y="31552"/>
                </a:lnTo>
                <a:lnTo>
                  <a:pt x="3223798" y="95033"/>
                </a:lnTo>
                <a:lnTo>
                  <a:pt x="3223798" y="48828"/>
                </a:lnTo>
                <a:lnTo>
                  <a:pt x="3225490" y="43853"/>
                </a:lnTo>
                <a:lnTo>
                  <a:pt x="3228873" y="40872"/>
                </a:lnTo>
                <a:lnTo>
                  <a:pt x="3232256" y="37891"/>
                </a:lnTo>
                <a:lnTo>
                  <a:pt x="3236292" y="36401"/>
                </a:lnTo>
                <a:lnTo>
                  <a:pt x="3244385" y="36401"/>
                </a:lnTo>
                <a:lnTo>
                  <a:pt x="3247270" y="37241"/>
                </a:lnTo>
                <a:lnTo>
                  <a:pt x="3249636" y="38920"/>
                </a:lnTo>
                <a:lnTo>
                  <a:pt x="3252002" y="40599"/>
                </a:lnTo>
                <a:lnTo>
                  <a:pt x="3253185" y="43685"/>
                </a:lnTo>
                <a:lnTo>
                  <a:pt x="3253185" y="95033"/>
                </a:lnTo>
                <a:lnTo>
                  <a:pt x="3265590" y="95033"/>
                </a:lnTo>
                <a:lnTo>
                  <a:pt x="3265590" y="44168"/>
                </a:lnTo>
                <a:lnTo>
                  <a:pt x="3264661" y="39424"/>
                </a:lnTo>
                <a:lnTo>
                  <a:pt x="3262804" y="35897"/>
                </a:lnTo>
                <a:lnTo>
                  <a:pt x="3259355" y="29347"/>
                </a:lnTo>
                <a:lnTo>
                  <a:pt x="3252854" y="26072"/>
                </a:lnTo>
                <a:close/>
              </a:path>
              <a:path w="6348844" h="123562">
                <a:moveTo>
                  <a:pt x="3327725" y="57205"/>
                </a:moveTo>
                <a:lnTo>
                  <a:pt x="3328543" y="51873"/>
                </a:lnTo>
                <a:lnTo>
                  <a:pt x="3330180" y="47674"/>
                </a:lnTo>
                <a:lnTo>
                  <a:pt x="3333231" y="39823"/>
                </a:lnTo>
                <a:lnTo>
                  <a:pt x="3332855" y="31405"/>
                </a:lnTo>
                <a:lnTo>
                  <a:pt x="3330246" y="33777"/>
                </a:lnTo>
                <a:lnTo>
                  <a:pt x="3327858" y="36842"/>
                </a:lnTo>
                <a:lnTo>
                  <a:pt x="3327858" y="27899"/>
                </a:lnTo>
                <a:lnTo>
                  <a:pt x="3316249" y="27899"/>
                </a:lnTo>
                <a:lnTo>
                  <a:pt x="3328189" y="121925"/>
                </a:lnTo>
                <a:lnTo>
                  <a:pt x="3328189" y="87476"/>
                </a:lnTo>
                <a:lnTo>
                  <a:pt x="3330799" y="90541"/>
                </a:lnTo>
                <a:lnTo>
                  <a:pt x="3330180" y="76959"/>
                </a:lnTo>
                <a:lnTo>
                  <a:pt x="3328543" y="73306"/>
                </a:lnTo>
                <a:lnTo>
                  <a:pt x="3327725" y="68876"/>
                </a:lnTo>
                <a:lnTo>
                  <a:pt x="3327725" y="57205"/>
                </a:lnTo>
                <a:close/>
              </a:path>
              <a:path w="6348844" h="123562">
                <a:moveTo>
                  <a:pt x="3335288" y="93963"/>
                </a:moveTo>
                <a:lnTo>
                  <a:pt x="3338914" y="96188"/>
                </a:lnTo>
                <a:lnTo>
                  <a:pt x="3343403" y="97300"/>
                </a:lnTo>
                <a:lnTo>
                  <a:pt x="3355564" y="97300"/>
                </a:lnTo>
                <a:lnTo>
                  <a:pt x="3361535" y="95306"/>
                </a:lnTo>
                <a:lnTo>
                  <a:pt x="3366664" y="91318"/>
                </a:lnTo>
                <a:lnTo>
                  <a:pt x="3371928" y="85873"/>
                </a:lnTo>
                <a:lnTo>
                  <a:pt x="3377085" y="74635"/>
                </a:lnTo>
                <a:lnTo>
                  <a:pt x="3378804" y="59829"/>
                </a:lnTo>
                <a:lnTo>
                  <a:pt x="3378791" y="58519"/>
                </a:lnTo>
                <a:lnTo>
                  <a:pt x="3376524" y="44893"/>
                </a:lnTo>
                <a:lnTo>
                  <a:pt x="3370380" y="34732"/>
                </a:lnTo>
                <a:lnTo>
                  <a:pt x="3364763" y="28875"/>
                </a:lnTo>
                <a:lnTo>
                  <a:pt x="3357931" y="25947"/>
                </a:lnTo>
                <a:lnTo>
                  <a:pt x="3344442" y="25947"/>
                </a:lnTo>
                <a:lnTo>
                  <a:pt x="3339710" y="27206"/>
                </a:lnTo>
                <a:lnTo>
                  <a:pt x="3335686" y="29725"/>
                </a:lnTo>
                <a:lnTo>
                  <a:pt x="3332855" y="31405"/>
                </a:lnTo>
                <a:lnTo>
                  <a:pt x="3333231" y="39823"/>
                </a:lnTo>
                <a:lnTo>
                  <a:pt x="3338892" y="35897"/>
                </a:lnTo>
                <a:lnTo>
                  <a:pt x="3355388" y="35897"/>
                </a:lnTo>
                <a:lnTo>
                  <a:pt x="3361048" y="39613"/>
                </a:lnTo>
                <a:lnTo>
                  <a:pt x="3364144" y="47044"/>
                </a:lnTo>
                <a:lnTo>
                  <a:pt x="3365780" y="50907"/>
                </a:lnTo>
                <a:lnTo>
                  <a:pt x="3366598" y="55525"/>
                </a:lnTo>
                <a:lnTo>
                  <a:pt x="3366598" y="69716"/>
                </a:lnTo>
                <a:lnTo>
                  <a:pt x="3364752" y="76339"/>
                </a:lnTo>
                <a:lnTo>
                  <a:pt x="3361059" y="80769"/>
                </a:lnTo>
                <a:lnTo>
                  <a:pt x="3357367" y="85198"/>
                </a:lnTo>
                <a:lnTo>
                  <a:pt x="3352734" y="87413"/>
                </a:lnTo>
                <a:lnTo>
                  <a:pt x="3338936" y="87413"/>
                </a:lnTo>
                <a:lnTo>
                  <a:pt x="3333275" y="83928"/>
                </a:lnTo>
                <a:lnTo>
                  <a:pt x="3330180" y="76959"/>
                </a:lnTo>
                <a:lnTo>
                  <a:pt x="3330799" y="90541"/>
                </a:lnTo>
                <a:lnTo>
                  <a:pt x="3333165" y="92703"/>
                </a:lnTo>
                <a:lnTo>
                  <a:pt x="3335288" y="93963"/>
                </a:lnTo>
                <a:close/>
              </a:path>
              <a:path w="6348844" h="123562">
                <a:moveTo>
                  <a:pt x="3412029" y="28786"/>
                </a:moveTo>
                <a:lnTo>
                  <a:pt x="3401735" y="36212"/>
                </a:lnTo>
                <a:lnTo>
                  <a:pt x="3405582" y="55924"/>
                </a:lnTo>
                <a:lnTo>
                  <a:pt x="3405803" y="50130"/>
                </a:lnTo>
                <a:lnTo>
                  <a:pt x="3407771" y="45354"/>
                </a:lnTo>
                <a:lnTo>
                  <a:pt x="3411486" y="41596"/>
                </a:lnTo>
                <a:lnTo>
                  <a:pt x="3415201" y="37839"/>
                </a:lnTo>
                <a:lnTo>
                  <a:pt x="3424982" y="26085"/>
                </a:lnTo>
                <a:lnTo>
                  <a:pt x="3412029" y="28786"/>
                </a:lnTo>
                <a:close/>
              </a:path>
              <a:path w="6348844" h="123562">
                <a:moveTo>
                  <a:pt x="3457325" y="64930"/>
                </a:moveTo>
                <a:lnTo>
                  <a:pt x="3457325" y="58128"/>
                </a:lnTo>
                <a:lnTo>
                  <a:pt x="3456971" y="53174"/>
                </a:lnTo>
                <a:lnTo>
                  <a:pt x="3456263" y="50067"/>
                </a:lnTo>
                <a:lnTo>
                  <a:pt x="3455467" y="45533"/>
                </a:lnTo>
                <a:lnTo>
                  <a:pt x="3453875" y="41565"/>
                </a:lnTo>
                <a:lnTo>
                  <a:pt x="3451487" y="38164"/>
                </a:lnTo>
                <a:lnTo>
                  <a:pt x="3449010" y="34595"/>
                </a:lnTo>
                <a:lnTo>
                  <a:pt x="3445406" y="31688"/>
                </a:lnTo>
                <a:lnTo>
                  <a:pt x="3440674" y="29442"/>
                </a:lnTo>
                <a:lnTo>
                  <a:pt x="3435942" y="27196"/>
                </a:lnTo>
                <a:lnTo>
                  <a:pt x="3431055" y="26072"/>
                </a:lnTo>
                <a:lnTo>
                  <a:pt x="3424982" y="26085"/>
                </a:lnTo>
                <a:lnTo>
                  <a:pt x="3415201" y="37839"/>
                </a:lnTo>
                <a:lnTo>
                  <a:pt x="3419800" y="35960"/>
                </a:lnTo>
                <a:lnTo>
                  <a:pt x="3432935" y="35960"/>
                </a:lnTo>
                <a:lnTo>
                  <a:pt x="3438397" y="38689"/>
                </a:lnTo>
                <a:lnTo>
                  <a:pt x="3441669" y="44147"/>
                </a:lnTo>
                <a:lnTo>
                  <a:pt x="3443438" y="47086"/>
                </a:lnTo>
                <a:lnTo>
                  <a:pt x="3444566" y="51012"/>
                </a:lnTo>
                <a:lnTo>
                  <a:pt x="3445052" y="55924"/>
                </a:lnTo>
                <a:lnTo>
                  <a:pt x="3405582" y="55924"/>
                </a:lnTo>
                <a:lnTo>
                  <a:pt x="3401735" y="36212"/>
                </a:lnTo>
                <a:lnTo>
                  <a:pt x="3400104" y="38130"/>
                </a:lnTo>
                <a:lnTo>
                  <a:pt x="3394362" y="49106"/>
                </a:lnTo>
                <a:lnTo>
                  <a:pt x="3392448" y="62600"/>
                </a:lnTo>
                <a:lnTo>
                  <a:pt x="3392491" y="64828"/>
                </a:lnTo>
                <a:lnTo>
                  <a:pt x="3395080" y="78137"/>
                </a:lnTo>
                <a:lnTo>
                  <a:pt x="3401668" y="88263"/>
                </a:lnTo>
                <a:lnTo>
                  <a:pt x="3407816" y="94372"/>
                </a:lnTo>
                <a:lnTo>
                  <a:pt x="3415312" y="97426"/>
                </a:lnTo>
                <a:lnTo>
                  <a:pt x="3427783" y="97426"/>
                </a:lnTo>
                <a:lnTo>
                  <a:pt x="3431033" y="97090"/>
                </a:lnTo>
                <a:lnTo>
                  <a:pt x="3433908" y="96419"/>
                </a:lnTo>
                <a:lnTo>
                  <a:pt x="3439259" y="95243"/>
                </a:lnTo>
                <a:lnTo>
                  <a:pt x="3443748" y="92976"/>
                </a:lnTo>
                <a:lnTo>
                  <a:pt x="3447374" y="89617"/>
                </a:lnTo>
                <a:lnTo>
                  <a:pt x="3449541" y="87686"/>
                </a:lnTo>
                <a:lnTo>
                  <a:pt x="3451498" y="85198"/>
                </a:lnTo>
                <a:lnTo>
                  <a:pt x="3453245" y="82154"/>
                </a:lnTo>
                <a:lnTo>
                  <a:pt x="3454992" y="79110"/>
                </a:lnTo>
                <a:lnTo>
                  <a:pt x="3456020" y="76350"/>
                </a:lnTo>
                <a:lnTo>
                  <a:pt x="3456329" y="73873"/>
                </a:lnTo>
                <a:lnTo>
                  <a:pt x="3444588" y="73873"/>
                </a:lnTo>
                <a:lnTo>
                  <a:pt x="3443704" y="76854"/>
                </a:lnTo>
                <a:lnTo>
                  <a:pt x="3442200" y="79478"/>
                </a:lnTo>
                <a:lnTo>
                  <a:pt x="3440077" y="81745"/>
                </a:lnTo>
                <a:lnTo>
                  <a:pt x="3436362" y="85650"/>
                </a:lnTo>
                <a:lnTo>
                  <a:pt x="3431387" y="87602"/>
                </a:lnTo>
                <a:lnTo>
                  <a:pt x="3418474" y="87602"/>
                </a:lnTo>
                <a:lnTo>
                  <a:pt x="3413543" y="85534"/>
                </a:lnTo>
                <a:lnTo>
                  <a:pt x="3410359" y="81399"/>
                </a:lnTo>
                <a:lnTo>
                  <a:pt x="3407174" y="77263"/>
                </a:lnTo>
                <a:lnTo>
                  <a:pt x="3405472" y="71774"/>
                </a:lnTo>
                <a:lnTo>
                  <a:pt x="3405250" y="64930"/>
                </a:lnTo>
                <a:lnTo>
                  <a:pt x="3457325" y="64930"/>
                </a:lnTo>
                <a:close/>
              </a:path>
              <a:path w="6348844" h="123562">
                <a:moveTo>
                  <a:pt x="3476009" y="27584"/>
                </a:moveTo>
                <a:lnTo>
                  <a:pt x="3476009" y="95033"/>
                </a:lnTo>
                <a:lnTo>
                  <a:pt x="3487950" y="95033"/>
                </a:lnTo>
                <a:lnTo>
                  <a:pt x="3487950" y="51452"/>
                </a:lnTo>
                <a:lnTo>
                  <a:pt x="3489564" y="47223"/>
                </a:lnTo>
                <a:lnTo>
                  <a:pt x="3492793" y="43549"/>
                </a:lnTo>
                <a:lnTo>
                  <a:pt x="3496021" y="39875"/>
                </a:lnTo>
                <a:lnTo>
                  <a:pt x="3500642" y="38038"/>
                </a:lnTo>
                <a:lnTo>
                  <a:pt x="3508017" y="38059"/>
                </a:lnTo>
                <a:lnTo>
                  <a:pt x="3510571" y="38353"/>
                </a:lnTo>
                <a:lnTo>
                  <a:pt x="3510571" y="26388"/>
                </a:lnTo>
                <a:lnTo>
                  <a:pt x="3509288" y="26262"/>
                </a:lnTo>
                <a:lnTo>
                  <a:pt x="3506723" y="26073"/>
                </a:lnTo>
                <a:lnTo>
                  <a:pt x="3501991" y="26073"/>
                </a:lnTo>
                <a:lnTo>
                  <a:pt x="3497812" y="27699"/>
                </a:lnTo>
                <a:lnTo>
                  <a:pt x="3494186" y="30953"/>
                </a:lnTo>
                <a:lnTo>
                  <a:pt x="3490559" y="34207"/>
                </a:lnTo>
                <a:lnTo>
                  <a:pt x="3488282" y="36968"/>
                </a:lnTo>
                <a:lnTo>
                  <a:pt x="3487353" y="39235"/>
                </a:lnTo>
                <a:lnTo>
                  <a:pt x="3487353" y="27584"/>
                </a:lnTo>
                <a:lnTo>
                  <a:pt x="3476009" y="27584"/>
                </a:lnTo>
                <a:close/>
              </a:path>
              <a:path w="6348844" h="123562">
                <a:moveTo>
                  <a:pt x="3520964" y="27899"/>
                </a:moveTo>
                <a:lnTo>
                  <a:pt x="3520964" y="95033"/>
                </a:lnTo>
                <a:lnTo>
                  <a:pt x="3533103" y="95033"/>
                </a:lnTo>
                <a:lnTo>
                  <a:pt x="3533103" y="27899"/>
                </a:lnTo>
                <a:lnTo>
                  <a:pt x="3520964" y="27899"/>
                </a:lnTo>
                <a:close/>
              </a:path>
              <a:path w="6348844" h="123562">
                <a:moveTo>
                  <a:pt x="3520964" y="2519"/>
                </a:moveTo>
                <a:lnTo>
                  <a:pt x="3520964" y="15367"/>
                </a:lnTo>
                <a:lnTo>
                  <a:pt x="3533103" y="15367"/>
                </a:lnTo>
                <a:lnTo>
                  <a:pt x="3533103" y="2519"/>
                </a:lnTo>
                <a:lnTo>
                  <a:pt x="3520964" y="2519"/>
                </a:lnTo>
                <a:close/>
              </a:path>
              <a:path w="6348844" h="123562">
                <a:moveTo>
                  <a:pt x="3607931" y="86846"/>
                </a:moveTo>
                <a:lnTo>
                  <a:pt x="3609518" y="84662"/>
                </a:lnTo>
                <a:lnTo>
                  <a:pt x="3614596" y="73425"/>
                </a:lnTo>
                <a:lnTo>
                  <a:pt x="3616289" y="59892"/>
                </a:lnTo>
                <a:lnTo>
                  <a:pt x="3616244" y="57613"/>
                </a:lnTo>
                <a:lnTo>
                  <a:pt x="3613581" y="44193"/>
                </a:lnTo>
                <a:lnTo>
                  <a:pt x="3606803" y="34323"/>
                </a:lnTo>
                <a:lnTo>
                  <a:pt x="3600479" y="28529"/>
                </a:lnTo>
                <a:lnTo>
                  <a:pt x="3592740" y="25632"/>
                </a:lnTo>
                <a:lnTo>
                  <a:pt x="3582423" y="25646"/>
                </a:lnTo>
                <a:lnTo>
                  <a:pt x="3569356" y="28347"/>
                </a:lnTo>
                <a:lnTo>
                  <a:pt x="3559173" y="35708"/>
                </a:lnTo>
                <a:lnTo>
                  <a:pt x="3564016" y="48745"/>
                </a:lnTo>
                <a:lnTo>
                  <a:pt x="3567332" y="43455"/>
                </a:lnTo>
                <a:lnTo>
                  <a:pt x="3570650" y="38164"/>
                </a:lnTo>
                <a:lnTo>
                  <a:pt x="3575956" y="35519"/>
                </a:lnTo>
                <a:lnTo>
                  <a:pt x="3591479" y="35519"/>
                </a:lnTo>
                <a:lnTo>
                  <a:pt x="3597273" y="38626"/>
                </a:lnTo>
                <a:lnTo>
                  <a:pt x="3600634" y="44840"/>
                </a:lnTo>
                <a:lnTo>
                  <a:pt x="3602756" y="48787"/>
                </a:lnTo>
                <a:lnTo>
                  <a:pt x="3603818" y="53909"/>
                </a:lnTo>
                <a:lnTo>
                  <a:pt x="3603818" y="67176"/>
                </a:lnTo>
                <a:lnTo>
                  <a:pt x="3602347" y="73505"/>
                </a:lnTo>
                <a:lnTo>
                  <a:pt x="3599406" y="79194"/>
                </a:lnTo>
                <a:lnTo>
                  <a:pt x="3598466" y="94305"/>
                </a:lnTo>
                <a:lnTo>
                  <a:pt x="3607931" y="86846"/>
                </a:lnTo>
                <a:close/>
              </a:path>
              <a:path w="6348844" h="123562">
                <a:moveTo>
                  <a:pt x="3599406" y="79194"/>
                </a:moveTo>
                <a:lnTo>
                  <a:pt x="3596465" y="84883"/>
                </a:lnTo>
                <a:lnTo>
                  <a:pt x="3591037" y="87728"/>
                </a:lnTo>
                <a:lnTo>
                  <a:pt x="3575912" y="87728"/>
                </a:lnTo>
                <a:lnTo>
                  <a:pt x="3570650" y="85335"/>
                </a:lnTo>
                <a:lnTo>
                  <a:pt x="3567332" y="80548"/>
                </a:lnTo>
                <a:lnTo>
                  <a:pt x="3564016" y="75762"/>
                </a:lnTo>
                <a:lnTo>
                  <a:pt x="3562357" y="69779"/>
                </a:lnTo>
                <a:lnTo>
                  <a:pt x="3562357" y="55126"/>
                </a:lnTo>
                <a:lnTo>
                  <a:pt x="3564016" y="48745"/>
                </a:lnTo>
                <a:lnTo>
                  <a:pt x="3559173" y="35708"/>
                </a:lnTo>
                <a:lnTo>
                  <a:pt x="3557271" y="38026"/>
                </a:lnTo>
                <a:lnTo>
                  <a:pt x="3551882" y="49038"/>
                </a:lnTo>
                <a:lnTo>
                  <a:pt x="3550085" y="62789"/>
                </a:lnTo>
                <a:lnTo>
                  <a:pt x="3550106" y="64336"/>
                </a:lnTo>
                <a:lnTo>
                  <a:pt x="3552459" y="77664"/>
                </a:lnTo>
                <a:lnTo>
                  <a:pt x="3558709" y="88074"/>
                </a:lnTo>
                <a:lnTo>
                  <a:pt x="3564458" y="94351"/>
                </a:lnTo>
                <a:lnTo>
                  <a:pt x="3572219" y="97489"/>
                </a:lnTo>
                <a:lnTo>
                  <a:pt x="3585218" y="97395"/>
                </a:lnTo>
                <a:lnTo>
                  <a:pt x="3598466" y="94305"/>
                </a:lnTo>
                <a:lnTo>
                  <a:pt x="3599406" y="79194"/>
                </a:lnTo>
                <a:close/>
              </a:path>
              <a:path w="6348844" h="123562">
                <a:moveTo>
                  <a:pt x="3646582" y="80234"/>
                </a:moveTo>
                <a:lnTo>
                  <a:pt x="3643354" y="75363"/>
                </a:lnTo>
                <a:lnTo>
                  <a:pt x="3641740" y="69317"/>
                </a:lnTo>
                <a:lnTo>
                  <a:pt x="3641740" y="53615"/>
                </a:lnTo>
                <a:lnTo>
                  <a:pt x="3643609" y="47191"/>
                </a:lnTo>
                <a:lnTo>
                  <a:pt x="3647346" y="42825"/>
                </a:lnTo>
                <a:lnTo>
                  <a:pt x="3651083" y="38458"/>
                </a:lnTo>
                <a:lnTo>
                  <a:pt x="3655958" y="36275"/>
                </a:lnTo>
                <a:lnTo>
                  <a:pt x="3667368" y="36275"/>
                </a:lnTo>
                <a:lnTo>
                  <a:pt x="3671901" y="38322"/>
                </a:lnTo>
                <a:lnTo>
                  <a:pt x="3675571" y="42415"/>
                </a:lnTo>
                <a:lnTo>
                  <a:pt x="3679242" y="46509"/>
                </a:lnTo>
                <a:lnTo>
                  <a:pt x="3681077" y="52817"/>
                </a:lnTo>
                <a:lnTo>
                  <a:pt x="3681077" y="69779"/>
                </a:lnTo>
                <a:lnTo>
                  <a:pt x="3679298" y="76256"/>
                </a:lnTo>
                <a:lnTo>
                  <a:pt x="3675737" y="80769"/>
                </a:lnTo>
                <a:lnTo>
                  <a:pt x="3672178" y="85282"/>
                </a:lnTo>
                <a:lnTo>
                  <a:pt x="3667656" y="96503"/>
                </a:lnTo>
                <a:lnTo>
                  <a:pt x="3671459" y="94655"/>
                </a:lnTo>
                <a:lnTo>
                  <a:pt x="3675262" y="92808"/>
                </a:lnTo>
                <a:lnTo>
                  <a:pt x="3678557" y="89806"/>
                </a:lnTo>
                <a:lnTo>
                  <a:pt x="3681343" y="85650"/>
                </a:lnTo>
                <a:lnTo>
                  <a:pt x="3681343" y="95033"/>
                </a:lnTo>
                <a:lnTo>
                  <a:pt x="3692090" y="95033"/>
                </a:lnTo>
                <a:lnTo>
                  <a:pt x="3692090" y="2204"/>
                </a:lnTo>
                <a:lnTo>
                  <a:pt x="3680614" y="2204"/>
                </a:lnTo>
                <a:lnTo>
                  <a:pt x="3680614" y="36275"/>
                </a:lnTo>
                <a:lnTo>
                  <a:pt x="3677916" y="33126"/>
                </a:lnTo>
                <a:lnTo>
                  <a:pt x="3675505" y="30922"/>
                </a:lnTo>
                <a:lnTo>
                  <a:pt x="3673382" y="29662"/>
                </a:lnTo>
                <a:lnTo>
                  <a:pt x="3669712" y="27479"/>
                </a:lnTo>
                <a:lnTo>
                  <a:pt x="3665157" y="26388"/>
                </a:lnTo>
                <a:lnTo>
                  <a:pt x="3649900" y="26388"/>
                </a:lnTo>
                <a:lnTo>
                  <a:pt x="3642348" y="29988"/>
                </a:lnTo>
                <a:lnTo>
                  <a:pt x="3637063" y="37188"/>
                </a:lnTo>
                <a:lnTo>
                  <a:pt x="3630924" y="49615"/>
                </a:lnTo>
                <a:lnTo>
                  <a:pt x="3629136" y="62726"/>
                </a:lnTo>
                <a:lnTo>
                  <a:pt x="3629156" y="64220"/>
                </a:lnTo>
                <a:lnTo>
                  <a:pt x="3631522" y="77504"/>
                </a:lnTo>
                <a:lnTo>
                  <a:pt x="3637826" y="87948"/>
                </a:lnTo>
                <a:lnTo>
                  <a:pt x="3643620" y="94267"/>
                </a:lnTo>
                <a:lnTo>
                  <a:pt x="3650474" y="97426"/>
                </a:lnTo>
                <a:lnTo>
                  <a:pt x="3649811" y="85104"/>
                </a:lnTo>
                <a:lnTo>
                  <a:pt x="3646582" y="80234"/>
                </a:lnTo>
                <a:close/>
              </a:path>
              <a:path w="6348844" h="123562">
                <a:moveTo>
                  <a:pt x="3649811" y="85104"/>
                </a:moveTo>
                <a:lnTo>
                  <a:pt x="3650474" y="97426"/>
                </a:lnTo>
                <a:lnTo>
                  <a:pt x="3663299" y="97426"/>
                </a:lnTo>
                <a:lnTo>
                  <a:pt x="3667656" y="96503"/>
                </a:lnTo>
                <a:lnTo>
                  <a:pt x="3672178" y="85282"/>
                </a:lnTo>
                <a:lnTo>
                  <a:pt x="3667634" y="87539"/>
                </a:lnTo>
                <a:lnTo>
                  <a:pt x="3654985" y="87539"/>
                </a:lnTo>
                <a:lnTo>
                  <a:pt x="3649811" y="85104"/>
                </a:lnTo>
                <a:close/>
              </a:path>
              <a:path w="6348844" h="123562">
                <a:moveTo>
                  <a:pt x="3761853" y="27584"/>
                </a:moveTo>
                <a:lnTo>
                  <a:pt x="3761853" y="8754"/>
                </a:lnTo>
                <a:lnTo>
                  <a:pt x="3749781" y="8754"/>
                </a:lnTo>
                <a:lnTo>
                  <a:pt x="3749781" y="27584"/>
                </a:lnTo>
                <a:lnTo>
                  <a:pt x="3740161" y="27584"/>
                </a:lnTo>
                <a:lnTo>
                  <a:pt x="3740161" y="36842"/>
                </a:lnTo>
                <a:lnTo>
                  <a:pt x="3749781" y="36842"/>
                </a:lnTo>
                <a:lnTo>
                  <a:pt x="3749781" y="85818"/>
                </a:lnTo>
                <a:lnTo>
                  <a:pt x="3750775" y="89334"/>
                </a:lnTo>
                <a:lnTo>
                  <a:pt x="3752765" y="92042"/>
                </a:lnTo>
                <a:lnTo>
                  <a:pt x="3754755" y="94750"/>
                </a:lnTo>
                <a:lnTo>
                  <a:pt x="3758536" y="96104"/>
                </a:lnTo>
                <a:lnTo>
                  <a:pt x="3761853" y="83215"/>
                </a:lnTo>
                <a:lnTo>
                  <a:pt x="3761853" y="36842"/>
                </a:lnTo>
                <a:lnTo>
                  <a:pt x="3773197" y="36842"/>
                </a:lnTo>
                <a:lnTo>
                  <a:pt x="3773197" y="27584"/>
                </a:lnTo>
                <a:lnTo>
                  <a:pt x="3761853" y="27584"/>
                </a:lnTo>
                <a:close/>
              </a:path>
              <a:path w="6348844" h="123562">
                <a:moveTo>
                  <a:pt x="3766851" y="86279"/>
                </a:moveTo>
                <a:lnTo>
                  <a:pt x="3764374" y="85587"/>
                </a:lnTo>
                <a:lnTo>
                  <a:pt x="3761853" y="83215"/>
                </a:lnTo>
                <a:lnTo>
                  <a:pt x="3764109" y="96104"/>
                </a:lnTo>
                <a:lnTo>
                  <a:pt x="3767437" y="96020"/>
                </a:lnTo>
                <a:lnTo>
                  <a:pt x="3770400" y="95684"/>
                </a:lnTo>
                <a:lnTo>
                  <a:pt x="3773197" y="95033"/>
                </a:lnTo>
                <a:lnTo>
                  <a:pt x="3773197" y="86090"/>
                </a:lnTo>
                <a:lnTo>
                  <a:pt x="3769593" y="86279"/>
                </a:lnTo>
                <a:lnTo>
                  <a:pt x="3766851" y="86279"/>
                </a:lnTo>
                <a:close/>
              </a:path>
              <a:path w="6348844" h="123562">
                <a:moveTo>
                  <a:pt x="3834359" y="86846"/>
                </a:moveTo>
                <a:lnTo>
                  <a:pt x="3835947" y="84662"/>
                </a:lnTo>
                <a:lnTo>
                  <a:pt x="3841025" y="73425"/>
                </a:lnTo>
                <a:lnTo>
                  <a:pt x="3842718" y="59892"/>
                </a:lnTo>
                <a:lnTo>
                  <a:pt x="3842673" y="57613"/>
                </a:lnTo>
                <a:lnTo>
                  <a:pt x="3840009" y="44193"/>
                </a:lnTo>
                <a:lnTo>
                  <a:pt x="3833231" y="34323"/>
                </a:lnTo>
                <a:lnTo>
                  <a:pt x="3826907" y="28529"/>
                </a:lnTo>
                <a:lnTo>
                  <a:pt x="3819168" y="25632"/>
                </a:lnTo>
                <a:lnTo>
                  <a:pt x="3808851" y="25646"/>
                </a:lnTo>
                <a:lnTo>
                  <a:pt x="3795784" y="28347"/>
                </a:lnTo>
                <a:lnTo>
                  <a:pt x="3785602" y="35708"/>
                </a:lnTo>
                <a:lnTo>
                  <a:pt x="3790444" y="48745"/>
                </a:lnTo>
                <a:lnTo>
                  <a:pt x="3793761" y="43455"/>
                </a:lnTo>
                <a:lnTo>
                  <a:pt x="3797078" y="38164"/>
                </a:lnTo>
                <a:lnTo>
                  <a:pt x="3802385" y="35519"/>
                </a:lnTo>
                <a:lnTo>
                  <a:pt x="3817908" y="35519"/>
                </a:lnTo>
                <a:lnTo>
                  <a:pt x="3823701" y="38626"/>
                </a:lnTo>
                <a:lnTo>
                  <a:pt x="3827062" y="44840"/>
                </a:lnTo>
                <a:lnTo>
                  <a:pt x="3829185" y="48787"/>
                </a:lnTo>
                <a:lnTo>
                  <a:pt x="3830246" y="53909"/>
                </a:lnTo>
                <a:lnTo>
                  <a:pt x="3830246" y="67176"/>
                </a:lnTo>
                <a:lnTo>
                  <a:pt x="3828776" y="73506"/>
                </a:lnTo>
                <a:lnTo>
                  <a:pt x="3825835" y="79194"/>
                </a:lnTo>
                <a:lnTo>
                  <a:pt x="3824894" y="94305"/>
                </a:lnTo>
                <a:lnTo>
                  <a:pt x="3834359" y="86846"/>
                </a:lnTo>
                <a:close/>
              </a:path>
              <a:path w="6348844" h="123562">
                <a:moveTo>
                  <a:pt x="3825835" y="79194"/>
                </a:moveTo>
                <a:lnTo>
                  <a:pt x="3822894" y="84883"/>
                </a:lnTo>
                <a:lnTo>
                  <a:pt x="3817465" y="87728"/>
                </a:lnTo>
                <a:lnTo>
                  <a:pt x="3802341" y="87728"/>
                </a:lnTo>
                <a:lnTo>
                  <a:pt x="3797078" y="85335"/>
                </a:lnTo>
                <a:lnTo>
                  <a:pt x="3793761" y="80548"/>
                </a:lnTo>
                <a:lnTo>
                  <a:pt x="3790444" y="75762"/>
                </a:lnTo>
                <a:lnTo>
                  <a:pt x="3788786" y="69779"/>
                </a:lnTo>
                <a:lnTo>
                  <a:pt x="3788786" y="55127"/>
                </a:lnTo>
                <a:lnTo>
                  <a:pt x="3790444" y="48745"/>
                </a:lnTo>
                <a:lnTo>
                  <a:pt x="3785602" y="35708"/>
                </a:lnTo>
                <a:lnTo>
                  <a:pt x="3783700" y="38026"/>
                </a:lnTo>
                <a:lnTo>
                  <a:pt x="3778310" y="49038"/>
                </a:lnTo>
                <a:lnTo>
                  <a:pt x="3776514" y="62789"/>
                </a:lnTo>
                <a:lnTo>
                  <a:pt x="3776535" y="64336"/>
                </a:lnTo>
                <a:lnTo>
                  <a:pt x="3778887" y="77664"/>
                </a:lnTo>
                <a:lnTo>
                  <a:pt x="3785138" y="88074"/>
                </a:lnTo>
                <a:lnTo>
                  <a:pt x="3790887" y="94351"/>
                </a:lnTo>
                <a:lnTo>
                  <a:pt x="3798648" y="97489"/>
                </a:lnTo>
                <a:lnTo>
                  <a:pt x="3811646" y="97395"/>
                </a:lnTo>
                <a:lnTo>
                  <a:pt x="3824894" y="94305"/>
                </a:lnTo>
                <a:lnTo>
                  <a:pt x="3825835" y="79194"/>
                </a:lnTo>
                <a:close/>
              </a:path>
              <a:path w="6348844" h="123562">
                <a:moveTo>
                  <a:pt x="3905118" y="57205"/>
                </a:moveTo>
                <a:lnTo>
                  <a:pt x="3905936" y="51873"/>
                </a:lnTo>
                <a:lnTo>
                  <a:pt x="3907573" y="47674"/>
                </a:lnTo>
                <a:lnTo>
                  <a:pt x="3910624" y="39823"/>
                </a:lnTo>
                <a:lnTo>
                  <a:pt x="3910248" y="31405"/>
                </a:lnTo>
                <a:lnTo>
                  <a:pt x="3907639" y="33777"/>
                </a:lnTo>
                <a:lnTo>
                  <a:pt x="3905251" y="36842"/>
                </a:lnTo>
                <a:lnTo>
                  <a:pt x="3905251" y="27899"/>
                </a:lnTo>
                <a:lnTo>
                  <a:pt x="3893642" y="27899"/>
                </a:lnTo>
                <a:lnTo>
                  <a:pt x="3905582" y="121925"/>
                </a:lnTo>
                <a:lnTo>
                  <a:pt x="3905582" y="87476"/>
                </a:lnTo>
                <a:lnTo>
                  <a:pt x="3908192" y="90541"/>
                </a:lnTo>
                <a:lnTo>
                  <a:pt x="3907573" y="76959"/>
                </a:lnTo>
                <a:lnTo>
                  <a:pt x="3905936" y="73306"/>
                </a:lnTo>
                <a:lnTo>
                  <a:pt x="3905118" y="68877"/>
                </a:lnTo>
                <a:lnTo>
                  <a:pt x="3905118" y="57205"/>
                </a:lnTo>
                <a:close/>
              </a:path>
              <a:path w="6348844" h="123562">
                <a:moveTo>
                  <a:pt x="3912680" y="93963"/>
                </a:moveTo>
                <a:lnTo>
                  <a:pt x="3916307" y="96188"/>
                </a:lnTo>
                <a:lnTo>
                  <a:pt x="3920796" y="97301"/>
                </a:lnTo>
                <a:lnTo>
                  <a:pt x="3932957" y="97301"/>
                </a:lnTo>
                <a:lnTo>
                  <a:pt x="3938927" y="95306"/>
                </a:lnTo>
                <a:lnTo>
                  <a:pt x="3944057" y="91318"/>
                </a:lnTo>
                <a:lnTo>
                  <a:pt x="3949320" y="85874"/>
                </a:lnTo>
                <a:lnTo>
                  <a:pt x="3954478" y="74635"/>
                </a:lnTo>
                <a:lnTo>
                  <a:pt x="3956197" y="59829"/>
                </a:lnTo>
                <a:lnTo>
                  <a:pt x="3956183" y="58519"/>
                </a:lnTo>
                <a:lnTo>
                  <a:pt x="3953917" y="44893"/>
                </a:lnTo>
                <a:lnTo>
                  <a:pt x="3947772" y="34732"/>
                </a:lnTo>
                <a:lnTo>
                  <a:pt x="3942156" y="28875"/>
                </a:lnTo>
                <a:lnTo>
                  <a:pt x="3935323" y="25947"/>
                </a:lnTo>
                <a:lnTo>
                  <a:pt x="3921835" y="25947"/>
                </a:lnTo>
                <a:lnTo>
                  <a:pt x="3917103" y="27206"/>
                </a:lnTo>
                <a:lnTo>
                  <a:pt x="3913078" y="29725"/>
                </a:lnTo>
                <a:lnTo>
                  <a:pt x="3910248" y="31405"/>
                </a:lnTo>
                <a:lnTo>
                  <a:pt x="3910624" y="39823"/>
                </a:lnTo>
                <a:lnTo>
                  <a:pt x="3916284" y="35897"/>
                </a:lnTo>
                <a:lnTo>
                  <a:pt x="3932780" y="35897"/>
                </a:lnTo>
                <a:lnTo>
                  <a:pt x="3938441" y="39613"/>
                </a:lnTo>
                <a:lnTo>
                  <a:pt x="3941537" y="47044"/>
                </a:lnTo>
                <a:lnTo>
                  <a:pt x="3943173" y="50907"/>
                </a:lnTo>
                <a:lnTo>
                  <a:pt x="3943991" y="55525"/>
                </a:lnTo>
                <a:lnTo>
                  <a:pt x="3943991" y="69716"/>
                </a:lnTo>
                <a:lnTo>
                  <a:pt x="3942145" y="76339"/>
                </a:lnTo>
                <a:lnTo>
                  <a:pt x="3938452" y="80769"/>
                </a:lnTo>
                <a:lnTo>
                  <a:pt x="3934759" y="85198"/>
                </a:lnTo>
                <a:lnTo>
                  <a:pt x="3930127" y="87413"/>
                </a:lnTo>
                <a:lnTo>
                  <a:pt x="3916329" y="87413"/>
                </a:lnTo>
                <a:lnTo>
                  <a:pt x="3910668" y="83928"/>
                </a:lnTo>
                <a:lnTo>
                  <a:pt x="3907573" y="76959"/>
                </a:lnTo>
                <a:lnTo>
                  <a:pt x="3908192" y="90541"/>
                </a:lnTo>
                <a:lnTo>
                  <a:pt x="3910558" y="92703"/>
                </a:lnTo>
                <a:lnTo>
                  <a:pt x="3912680" y="93963"/>
                </a:lnTo>
                <a:close/>
              </a:path>
              <a:path w="6348844" h="123562">
                <a:moveTo>
                  <a:pt x="3989422" y="28786"/>
                </a:moveTo>
                <a:lnTo>
                  <a:pt x="3979128" y="36212"/>
                </a:lnTo>
                <a:lnTo>
                  <a:pt x="3982975" y="55924"/>
                </a:lnTo>
                <a:lnTo>
                  <a:pt x="3983196" y="50130"/>
                </a:lnTo>
                <a:lnTo>
                  <a:pt x="3985164" y="45354"/>
                </a:lnTo>
                <a:lnTo>
                  <a:pt x="3988879" y="41597"/>
                </a:lnTo>
                <a:lnTo>
                  <a:pt x="3992594" y="37839"/>
                </a:lnTo>
                <a:lnTo>
                  <a:pt x="4002375" y="26085"/>
                </a:lnTo>
                <a:lnTo>
                  <a:pt x="3989422" y="28786"/>
                </a:lnTo>
                <a:close/>
              </a:path>
              <a:path w="6348844" h="123562">
                <a:moveTo>
                  <a:pt x="4034717" y="64930"/>
                </a:moveTo>
                <a:lnTo>
                  <a:pt x="4034717" y="58128"/>
                </a:lnTo>
                <a:lnTo>
                  <a:pt x="4034363" y="53174"/>
                </a:lnTo>
                <a:lnTo>
                  <a:pt x="4033656" y="50067"/>
                </a:lnTo>
                <a:lnTo>
                  <a:pt x="4032860" y="45533"/>
                </a:lnTo>
                <a:lnTo>
                  <a:pt x="4031268" y="41565"/>
                </a:lnTo>
                <a:lnTo>
                  <a:pt x="4028880" y="38164"/>
                </a:lnTo>
                <a:lnTo>
                  <a:pt x="4026403" y="34596"/>
                </a:lnTo>
                <a:lnTo>
                  <a:pt x="4022799" y="31688"/>
                </a:lnTo>
                <a:lnTo>
                  <a:pt x="4018067" y="29442"/>
                </a:lnTo>
                <a:lnTo>
                  <a:pt x="4013335" y="27196"/>
                </a:lnTo>
                <a:lnTo>
                  <a:pt x="4008448" y="26073"/>
                </a:lnTo>
                <a:lnTo>
                  <a:pt x="4002375" y="26085"/>
                </a:lnTo>
                <a:lnTo>
                  <a:pt x="3992594" y="37839"/>
                </a:lnTo>
                <a:lnTo>
                  <a:pt x="3997193" y="35960"/>
                </a:lnTo>
                <a:lnTo>
                  <a:pt x="4010327" y="35960"/>
                </a:lnTo>
                <a:lnTo>
                  <a:pt x="4015790" y="38689"/>
                </a:lnTo>
                <a:lnTo>
                  <a:pt x="4019062" y="44147"/>
                </a:lnTo>
                <a:lnTo>
                  <a:pt x="4020831" y="47086"/>
                </a:lnTo>
                <a:lnTo>
                  <a:pt x="4021959" y="51012"/>
                </a:lnTo>
                <a:lnTo>
                  <a:pt x="4022445" y="55924"/>
                </a:lnTo>
                <a:lnTo>
                  <a:pt x="3982975" y="55924"/>
                </a:lnTo>
                <a:lnTo>
                  <a:pt x="3979128" y="36212"/>
                </a:lnTo>
                <a:lnTo>
                  <a:pt x="3977497" y="38130"/>
                </a:lnTo>
                <a:lnTo>
                  <a:pt x="3971755" y="49106"/>
                </a:lnTo>
                <a:lnTo>
                  <a:pt x="3969840" y="62600"/>
                </a:lnTo>
                <a:lnTo>
                  <a:pt x="3969884" y="64828"/>
                </a:lnTo>
                <a:lnTo>
                  <a:pt x="3972473" y="78137"/>
                </a:lnTo>
                <a:lnTo>
                  <a:pt x="3979061" y="88263"/>
                </a:lnTo>
                <a:lnTo>
                  <a:pt x="3985208" y="94372"/>
                </a:lnTo>
                <a:lnTo>
                  <a:pt x="3992704" y="97426"/>
                </a:lnTo>
                <a:lnTo>
                  <a:pt x="4005175" y="97426"/>
                </a:lnTo>
                <a:lnTo>
                  <a:pt x="4008426" y="97091"/>
                </a:lnTo>
                <a:lnTo>
                  <a:pt x="4011301" y="96419"/>
                </a:lnTo>
                <a:lnTo>
                  <a:pt x="4016652" y="95243"/>
                </a:lnTo>
                <a:lnTo>
                  <a:pt x="4021141" y="92976"/>
                </a:lnTo>
                <a:lnTo>
                  <a:pt x="4024767" y="89617"/>
                </a:lnTo>
                <a:lnTo>
                  <a:pt x="4026934" y="87686"/>
                </a:lnTo>
                <a:lnTo>
                  <a:pt x="4028891" y="85198"/>
                </a:lnTo>
                <a:lnTo>
                  <a:pt x="4030638" y="82154"/>
                </a:lnTo>
                <a:lnTo>
                  <a:pt x="4032384" y="79110"/>
                </a:lnTo>
                <a:lnTo>
                  <a:pt x="4033413" y="76350"/>
                </a:lnTo>
                <a:lnTo>
                  <a:pt x="4033722" y="73873"/>
                </a:lnTo>
                <a:lnTo>
                  <a:pt x="4021981" y="73873"/>
                </a:lnTo>
                <a:lnTo>
                  <a:pt x="4021096" y="76854"/>
                </a:lnTo>
                <a:lnTo>
                  <a:pt x="4019592" y="79478"/>
                </a:lnTo>
                <a:lnTo>
                  <a:pt x="4017470" y="81745"/>
                </a:lnTo>
                <a:lnTo>
                  <a:pt x="4013755" y="85650"/>
                </a:lnTo>
                <a:lnTo>
                  <a:pt x="4008780" y="87602"/>
                </a:lnTo>
                <a:lnTo>
                  <a:pt x="3995866" y="87602"/>
                </a:lnTo>
                <a:lnTo>
                  <a:pt x="3990935" y="85534"/>
                </a:lnTo>
                <a:lnTo>
                  <a:pt x="3987751" y="81399"/>
                </a:lnTo>
                <a:lnTo>
                  <a:pt x="3984567" y="77263"/>
                </a:lnTo>
                <a:lnTo>
                  <a:pt x="3982865" y="71774"/>
                </a:lnTo>
                <a:lnTo>
                  <a:pt x="3982643" y="64930"/>
                </a:lnTo>
                <a:lnTo>
                  <a:pt x="4034717" y="64930"/>
                </a:lnTo>
                <a:close/>
              </a:path>
              <a:path w="6348844" h="123562">
                <a:moveTo>
                  <a:pt x="4053402" y="27584"/>
                </a:moveTo>
                <a:lnTo>
                  <a:pt x="4053402" y="95033"/>
                </a:lnTo>
                <a:lnTo>
                  <a:pt x="4065343" y="95033"/>
                </a:lnTo>
                <a:lnTo>
                  <a:pt x="4065343" y="51453"/>
                </a:lnTo>
                <a:lnTo>
                  <a:pt x="4066957" y="47223"/>
                </a:lnTo>
                <a:lnTo>
                  <a:pt x="4070185" y="43549"/>
                </a:lnTo>
                <a:lnTo>
                  <a:pt x="4073414" y="39875"/>
                </a:lnTo>
                <a:lnTo>
                  <a:pt x="4078035" y="38038"/>
                </a:lnTo>
                <a:lnTo>
                  <a:pt x="4085410" y="38059"/>
                </a:lnTo>
                <a:lnTo>
                  <a:pt x="4087964" y="38353"/>
                </a:lnTo>
                <a:lnTo>
                  <a:pt x="4087964" y="26388"/>
                </a:lnTo>
                <a:lnTo>
                  <a:pt x="4086681" y="26262"/>
                </a:lnTo>
                <a:lnTo>
                  <a:pt x="4084116" y="26073"/>
                </a:lnTo>
                <a:lnTo>
                  <a:pt x="4079384" y="26073"/>
                </a:lnTo>
                <a:lnTo>
                  <a:pt x="4075205" y="27700"/>
                </a:lnTo>
                <a:lnTo>
                  <a:pt x="4071578" y="30953"/>
                </a:lnTo>
                <a:lnTo>
                  <a:pt x="4067952" y="34207"/>
                </a:lnTo>
                <a:lnTo>
                  <a:pt x="4065675" y="36968"/>
                </a:lnTo>
                <a:lnTo>
                  <a:pt x="4064746" y="39235"/>
                </a:lnTo>
                <a:lnTo>
                  <a:pt x="4064746" y="27584"/>
                </a:lnTo>
                <a:lnTo>
                  <a:pt x="4053402" y="27584"/>
                </a:lnTo>
                <a:close/>
              </a:path>
              <a:path w="6348844" h="123562">
                <a:moveTo>
                  <a:pt x="4098356" y="27899"/>
                </a:moveTo>
                <a:lnTo>
                  <a:pt x="4098356" y="95033"/>
                </a:lnTo>
                <a:lnTo>
                  <a:pt x="4110496" y="95033"/>
                </a:lnTo>
                <a:lnTo>
                  <a:pt x="4110496" y="27899"/>
                </a:lnTo>
                <a:lnTo>
                  <a:pt x="4098356" y="27899"/>
                </a:lnTo>
                <a:close/>
              </a:path>
              <a:path w="6348844" h="123562">
                <a:moveTo>
                  <a:pt x="4098356" y="2519"/>
                </a:moveTo>
                <a:lnTo>
                  <a:pt x="4098356" y="15367"/>
                </a:lnTo>
                <a:lnTo>
                  <a:pt x="4110496" y="15367"/>
                </a:lnTo>
                <a:lnTo>
                  <a:pt x="4110496" y="2519"/>
                </a:lnTo>
                <a:lnTo>
                  <a:pt x="4098356" y="2519"/>
                </a:lnTo>
                <a:close/>
              </a:path>
              <a:path w="6348844" h="123562">
                <a:moveTo>
                  <a:pt x="4185323" y="86846"/>
                </a:moveTo>
                <a:lnTo>
                  <a:pt x="4186911" y="84662"/>
                </a:lnTo>
                <a:lnTo>
                  <a:pt x="4191989" y="73425"/>
                </a:lnTo>
                <a:lnTo>
                  <a:pt x="4193682" y="59892"/>
                </a:lnTo>
                <a:lnTo>
                  <a:pt x="4193637" y="57613"/>
                </a:lnTo>
                <a:lnTo>
                  <a:pt x="4190974" y="44193"/>
                </a:lnTo>
                <a:lnTo>
                  <a:pt x="4184196" y="34323"/>
                </a:lnTo>
                <a:lnTo>
                  <a:pt x="4177872" y="28529"/>
                </a:lnTo>
                <a:lnTo>
                  <a:pt x="4170132" y="25632"/>
                </a:lnTo>
                <a:lnTo>
                  <a:pt x="4159815" y="25646"/>
                </a:lnTo>
                <a:lnTo>
                  <a:pt x="4146749" y="28347"/>
                </a:lnTo>
                <a:lnTo>
                  <a:pt x="4136566" y="35708"/>
                </a:lnTo>
                <a:lnTo>
                  <a:pt x="4141408" y="48745"/>
                </a:lnTo>
                <a:lnTo>
                  <a:pt x="4144725" y="43455"/>
                </a:lnTo>
                <a:lnTo>
                  <a:pt x="4148042" y="38164"/>
                </a:lnTo>
                <a:lnTo>
                  <a:pt x="4153349" y="35519"/>
                </a:lnTo>
                <a:lnTo>
                  <a:pt x="4168872" y="35519"/>
                </a:lnTo>
                <a:lnTo>
                  <a:pt x="4174665" y="38626"/>
                </a:lnTo>
                <a:lnTo>
                  <a:pt x="4178026" y="44840"/>
                </a:lnTo>
                <a:lnTo>
                  <a:pt x="4180149" y="48787"/>
                </a:lnTo>
                <a:lnTo>
                  <a:pt x="4181211" y="53909"/>
                </a:lnTo>
                <a:lnTo>
                  <a:pt x="4181211" y="67176"/>
                </a:lnTo>
                <a:lnTo>
                  <a:pt x="4179740" y="73506"/>
                </a:lnTo>
                <a:lnTo>
                  <a:pt x="4176799" y="79194"/>
                </a:lnTo>
                <a:lnTo>
                  <a:pt x="4175859" y="94305"/>
                </a:lnTo>
                <a:lnTo>
                  <a:pt x="4185323" y="86846"/>
                </a:lnTo>
                <a:close/>
              </a:path>
              <a:path w="6348844" h="123562">
                <a:moveTo>
                  <a:pt x="4176799" y="79194"/>
                </a:moveTo>
                <a:lnTo>
                  <a:pt x="4173858" y="84883"/>
                </a:lnTo>
                <a:lnTo>
                  <a:pt x="4168429" y="87728"/>
                </a:lnTo>
                <a:lnTo>
                  <a:pt x="4153305" y="87728"/>
                </a:lnTo>
                <a:lnTo>
                  <a:pt x="4148042" y="85335"/>
                </a:lnTo>
                <a:lnTo>
                  <a:pt x="4144725" y="80548"/>
                </a:lnTo>
                <a:lnTo>
                  <a:pt x="4141408" y="75762"/>
                </a:lnTo>
                <a:lnTo>
                  <a:pt x="4139750" y="69779"/>
                </a:lnTo>
                <a:lnTo>
                  <a:pt x="4139750" y="55127"/>
                </a:lnTo>
                <a:lnTo>
                  <a:pt x="4141408" y="48745"/>
                </a:lnTo>
                <a:lnTo>
                  <a:pt x="4136566" y="35708"/>
                </a:lnTo>
                <a:lnTo>
                  <a:pt x="4134664" y="38026"/>
                </a:lnTo>
                <a:lnTo>
                  <a:pt x="4129274" y="49038"/>
                </a:lnTo>
                <a:lnTo>
                  <a:pt x="4127478" y="62789"/>
                </a:lnTo>
                <a:lnTo>
                  <a:pt x="4127499" y="64336"/>
                </a:lnTo>
                <a:lnTo>
                  <a:pt x="4129851" y="77664"/>
                </a:lnTo>
                <a:lnTo>
                  <a:pt x="4136102" y="88074"/>
                </a:lnTo>
                <a:lnTo>
                  <a:pt x="4141851" y="94351"/>
                </a:lnTo>
                <a:lnTo>
                  <a:pt x="4149612" y="97489"/>
                </a:lnTo>
                <a:lnTo>
                  <a:pt x="4162610" y="97395"/>
                </a:lnTo>
                <a:lnTo>
                  <a:pt x="4175859" y="94305"/>
                </a:lnTo>
                <a:lnTo>
                  <a:pt x="4176799" y="79194"/>
                </a:lnTo>
                <a:close/>
              </a:path>
              <a:path w="6348844" h="123562">
                <a:moveTo>
                  <a:pt x="4223975" y="80234"/>
                </a:moveTo>
                <a:lnTo>
                  <a:pt x="4220747" y="75363"/>
                </a:lnTo>
                <a:lnTo>
                  <a:pt x="4219133" y="69317"/>
                </a:lnTo>
                <a:lnTo>
                  <a:pt x="4219133" y="53615"/>
                </a:lnTo>
                <a:lnTo>
                  <a:pt x="4221001" y="47191"/>
                </a:lnTo>
                <a:lnTo>
                  <a:pt x="4224738" y="42825"/>
                </a:lnTo>
                <a:lnTo>
                  <a:pt x="4228475" y="38458"/>
                </a:lnTo>
                <a:lnTo>
                  <a:pt x="4233351" y="36275"/>
                </a:lnTo>
                <a:lnTo>
                  <a:pt x="4244761" y="36275"/>
                </a:lnTo>
                <a:lnTo>
                  <a:pt x="4249294" y="38322"/>
                </a:lnTo>
                <a:lnTo>
                  <a:pt x="4252964" y="42415"/>
                </a:lnTo>
                <a:lnTo>
                  <a:pt x="4256635" y="46509"/>
                </a:lnTo>
                <a:lnTo>
                  <a:pt x="4258470" y="52817"/>
                </a:lnTo>
                <a:lnTo>
                  <a:pt x="4258470" y="69779"/>
                </a:lnTo>
                <a:lnTo>
                  <a:pt x="4256690" y="76256"/>
                </a:lnTo>
                <a:lnTo>
                  <a:pt x="4253130" y="80769"/>
                </a:lnTo>
                <a:lnTo>
                  <a:pt x="4249570" y="85282"/>
                </a:lnTo>
                <a:lnTo>
                  <a:pt x="4245048" y="96503"/>
                </a:lnTo>
                <a:lnTo>
                  <a:pt x="4248851" y="94655"/>
                </a:lnTo>
                <a:lnTo>
                  <a:pt x="4252655" y="92808"/>
                </a:lnTo>
                <a:lnTo>
                  <a:pt x="4255950" y="89806"/>
                </a:lnTo>
                <a:lnTo>
                  <a:pt x="4258735" y="85650"/>
                </a:lnTo>
                <a:lnTo>
                  <a:pt x="4258735" y="95033"/>
                </a:lnTo>
                <a:lnTo>
                  <a:pt x="4269482" y="95033"/>
                </a:lnTo>
                <a:lnTo>
                  <a:pt x="4269482" y="2204"/>
                </a:lnTo>
                <a:lnTo>
                  <a:pt x="4258006" y="2204"/>
                </a:lnTo>
                <a:lnTo>
                  <a:pt x="4258006" y="36275"/>
                </a:lnTo>
                <a:lnTo>
                  <a:pt x="4255308" y="33126"/>
                </a:lnTo>
                <a:lnTo>
                  <a:pt x="4252898" y="30922"/>
                </a:lnTo>
                <a:lnTo>
                  <a:pt x="4250775" y="29662"/>
                </a:lnTo>
                <a:lnTo>
                  <a:pt x="4247105" y="27479"/>
                </a:lnTo>
                <a:lnTo>
                  <a:pt x="4242549" y="26388"/>
                </a:lnTo>
                <a:lnTo>
                  <a:pt x="4227292" y="26388"/>
                </a:lnTo>
                <a:lnTo>
                  <a:pt x="4219741" y="29988"/>
                </a:lnTo>
                <a:lnTo>
                  <a:pt x="4214456" y="37188"/>
                </a:lnTo>
                <a:lnTo>
                  <a:pt x="4208317" y="49615"/>
                </a:lnTo>
                <a:lnTo>
                  <a:pt x="4206529" y="62726"/>
                </a:lnTo>
                <a:lnTo>
                  <a:pt x="4206549" y="64220"/>
                </a:lnTo>
                <a:lnTo>
                  <a:pt x="4208915" y="77504"/>
                </a:lnTo>
                <a:lnTo>
                  <a:pt x="4215219" y="87948"/>
                </a:lnTo>
                <a:lnTo>
                  <a:pt x="4221012" y="94267"/>
                </a:lnTo>
                <a:lnTo>
                  <a:pt x="4227867" y="97426"/>
                </a:lnTo>
                <a:lnTo>
                  <a:pt x="4227204" y="85104"/>
                </a:lnTo>
                <a:lnTo>
                  <a:pt x="4223975" y="80234"/>
                </a:lnTo>
                <a:close/>
              </a:path>
              <a:path w="6348844" h="123562">
                <a:moveTo>
                  <a:pt x="4227204" y="85104"/>
                </a:moveTo>
                <a:lnTo>
                  <a:pt x="4227867" y="97426"/>
                </a:lnTo>
                <a:lnTo>
                  <a:pt x="4240692" y="97426"/>
                </a:lnTo>
                <a:lnTo>
                  <a:pt x="4245048" y="96503"/>
                </a:lnTo>
                <a:lnTo>
                  <a:pt x="4249570" y="85282"/>
                </a:lnTo>
                <a:lnTo>
                  <a:pt x="4245026" y="87539"/>
                </a:lnTo>
                <a:lnTo>
                  <a:pt x="4232378" y="87539"/>
                </a:lnTo>
                <a:lnTo>
                  <a:pt x="4227204" y="85104"/>
                </a:lnTo>
                <a:close/>
              </a:path>
              <a:path w="6348844" h="123562">
                <a:moveTo>
                  <a:pt x="4298560" y="113297"/>
                </a:moveTo>
                <a:lnTo>
                  <a:pt x="4302230" y="110967"/>
                </a:lnTo>
                <a:lnTo>
                  <a:pt x="4304353" y="107188"/>
                </a:lnTo>
                <a:lnTo>
                  <a:pt x="4306476" y="103409"/>
                </a:lnTo>
                <a:lnTo>
                  <a:pt x="4307537" y="99022"/>
                </a:lnTo>
                <a:lnTo>
                  <a:pt x="4307537" y="81304"/>
                </a:lnTo>
                <a:lnTo>
                  <a:pt x="4293341" y="81304"/>
                </a:lnTo>
                <a:lnTo>
                  <a:pt x="4293341" y="95033"/>
                </a:lnTo>
                <a:lnTo>
                  <a:pt x="4300572" y="95033"/>
                </a:lnTo>
                <a:lnTo>
                  <a:pt x="4300760" y="96051"/>
                </a:lnTo>
                <a:lnTo>
                  <a:pt x="4300771" y="98371"/>
                </a:lnTo>
                <a:lnTo>
                  <a:pt x="4299776" y="102087"/>
                </a:lnTo>
                <a:lnTo>
                  <a:pt x="4298538" y="105656"/>
                </a:lnTo>
                <a:lnTo>
                  <a:pt x="4296392" y="107692"/>
                </a:lnTo>
                <a:lnTo>
                  <a:pt x="4293341" y="108196"/>
                </a:lnTo>
                <a:lnTo>
                  <a:pt x="4293341" y="114179"/>
                </a:lnTo>
                <a:lnTo>
                  <a:pt x="4298560" y="113297"/>
                </a:lnTo>
                <a:close/>
              </a:path>
              <a:path w="6348844" h="123562">
                <a:moveTo>
                  <a:pt x="4373210" y="27584"/>
                </a:moveTo>
                <a:lnTo>
                  <a:pt x="4373210" y="8754"/>
                </a:lnTo>
                <a:lnTo>
                  <a:pt x="4361137" y="8754"/>
                </a:lnTo>
                <a:lnTo>
                  <a:pt x="4361137" y="27584"/>
                </a:lnTo>
                <a:lnTo>
                  <a:pt x="4351518" y="27584"/>
                </a:lnTo>
                <a:lnTo>
                  <a:pt x="4351518" y="36842"/>
                </a:lnTo>
                <a:lnTo>
                  <a:pt x="4361137" y="36842"/>
                </a:lnTo>
                <a:lnTo>
                  <a:pt x="4361137" y="85818"/>
                </a:lnTo>
                <a:lnTo>
                  <a:pt x="4362132" y="89334"/>
                </a:lnTo>
                <a:lnTo>
                  <a:pt x="4364122" y="92042"/>
                </a:lnTo>
                <a:lnTo>
                  <a:pt x="4366113" y="94750"/>
                </a:lnTo>
                <a:lnTo>
                  <a:pt x="4369893" y="96104"/>
                </a:lnTo>
                <a:lnTo>
                  <a:pt x="4373210" y="83215"/>
                </a:lnTo>
                <a:lnTo>
                  <a:pt x="4373210" y="36842"/>
                </a:lnTo>
                <a:lnTo>
                  <a:pt x="4384554" y="36842"/>
                </a:lnTo>
                <a:lnTo>
                  <a:pt x="4384554" y="27584"/>
                </a:lnTo>
                <a:lnTo>
                  <a:pt x="4373210" y="27584"/>
                </a:lnTo>
                <a:close/>
              </a:path>
              <a:path w="6348844" h="123562">
                <a:moveTo>
                  <a:pt x="4378208" y="86279"/>
                </a:moveTo>
                <a:lnTo>
                  <a:pt x="4375731" y="85587"/>
                </a:lnTo>
                <a:lnTo>
                  <a:pt x="4373210" y="83215"/>
                </a:lnTo>
                <a:lnTo>
                  <a:pt x="4375466" y="96104"/>
                </a:lnTo>
                <a:lnTo>
                  <a:pt x="4378794" y="96020"/>
                </a:lnTo>
                <a:lnTo>
                  <a:pt x="4381757" y="95684"/>
                </a:lnTo>
                <a:lnTo>
                  <a:pt x="4384554" y="95033"/>
                </a:lnTo>
                <a:lnTo>
                  <a:pt x="4384554" y="86090"/>
                </a:lnTo>
                <a:lnTo>
                  <a:pt x="4380950" y="86279"/>
                </a:lnTo>
                <a:lnTo>
                  <a:pt x="4378208" y="86279"/>
                </a:lnTo>
                <a:close/>
              </a:path>
              <a:path w="6348844" h="123562">
                <a:moveTo>
                  <a:pt x="4434196" y="37934"/>
                </a:moveTo>
                <a:lnTo>
                  <a:pt x="4436363" y="41628"/>
                </a:lnTo>
                <a:lnTo>
                  <a:pt x="4437689" y="43937"/>
                </a:lnTo>
                <a:lnTo>
                  <a:pt x="4438353" y="47569"/>
                </a:lnTo>
                <a:lnTo>
                  <a:pt x="4438353" y="95033"/>
                </a:lnTo>
                <a:lnTo>
                  <a:pt x="4450625" y="95033"/>
                </a:lnTo>
                <a:lnTo>
                  <a:pt x="4450625" y="45134"/>
                </a:lnTo>
                <a:lnTo>
                  <a:pt x="4449630" y="39949"/>
                </a:lnTo>
                <a:lnTo>
                  <a:pt x="4447640" y="36212"/>
                </a:lnTo>
                <a:lnTo>
                  <a:pt x="4443969" y="29368"/>
                </a:lnTo>
                <a:lnTo>
                  <a:pt x="4436982" y="25947"/>
                </a:lnTo>
                <a:lnTo>
                  <a:pt x="4420928" y="25947"/>
                </a:lnTo>
                <a:lnTo>
                  <a:pt x="4416130" y="27143"/>
                </a:lnTo>
                <a:lnTo>
                  <a:pt x="4412283" y="29537"/>
                </a:lnTo>
                <a:lnTo>
                  <a:pt x="4410027" y="30922"/>
                </a:lnTo>
                <a:lnTo>
                  <a:pt x="4407484" y="33315"/>
                </a:lnTo>
                <a:lnTo>
                  <a:pt x="4404654" y="36716"/>
                </a:lnTo>
                <a:lnTo>
                  <a:pt x="4404654" y="2204"/>
                </a:lnTo>
                <a:lnTo>
                  <a:pt x="4392713" y="2204"/>
                </a:lnTo>
                <a:lnTo>
                  <a:pt x="4392713" y="95033"/>
                </a:lnTo>
                <a:lnTo>
                  <a:pt x="4404654" y="95033"/>
                </a:lnTo>
                <a:lnTo>
                  <a:pt x="4404654" y="50277"/>
                </a:lnTo>
                <a:lnTo>
                  <a:pt x="4406666" y="44168"/>
                </a:lnTo>
                <a:lnTo>
                  <a:pt x="4410690" y="40935"/>
                </a:lnTo>
                <a:lnTo>
                  <a:pt x="4414715" y="37703"/>
                </a:lnTo>
                <a:lnTo>
                  <a:pt x="4419204" y="36086"/>
                </a:lnTo>
                <a:lnTo>
                  <a:pt x="4430127" y="36086"/>
                </a:lnTo>
                <a:lnTo>
                  <a:pt x="4434196" y="37934"/>
                </a:lnTo>
                <a:close/>
              </a:path>
              <a:path w="6348844" h="123562">
                <a:moveTo>
                  <a:pt x="4471963" y="27899"/>
                </a:moveTo>
                <a:lnTo>
                  <a:pt x="4471963" y="95033"/>
                </a:lnTo>
                <a:lnTo>
                  <a:pt x="4484103" y="95033"/>
                </a:lnTo>
                <a:lnTo>
                  <a:pt x="4484103" y="27899"/>
                </a:lnTo>
                <a:lnTo>
                  <a:pt x="4471963" y="27899"/>
                </a:lnTo>
                <a:close/>
              </a:path>
              <a:path w="6348844" h="123562">
                <a:moveTo>
                  <a:pt x="4471963" y="2519"/>
                </a:moveTo>
                <a:lnTo>
                  <a:pt x="4471963" y="15367"/>
                </a:lnTo>
                <a:lnTo>
                  <a:pt x="4484103" y="15367"/>
                </a:lnTo>
                <a:lnTo>
                  <a:pt x="4484103" y="2519"/>
                </a:lnTo>
                <a:lnTo>
                  <a:pt x="4471963" y="2519"/>
                </a:lnTo>
                <a:close/>
              </a:path>
              <a:path w="6348844" h="123562">
                <a:moveTo>
                  <a:pt x="4519018" y="86217"/>
                </a:moveTo>
                <a:lnTo>
                  <a:pt x="4516011" y="82564"/>
                </a:lnTo>
                <a:lnTo>
                  <a:pt x="4514374" y="80548"/>
                </a:lnTo>
                <a:lnTo>
                  <a:pt x="4513380" y="77652"/>
                </a:lnTo>
                <a:lnTo>
                  <a:pt x="4513026" y="73873"/>
                </a:lnTo>
                <a:lnTo>
                  <a:pt x="4501550" y="73873"/>
                </a:lnTo>
                <a:lnTo>
                  <a:pt x="4501859" y="80591"/>
                </a:lnTo>
                <a:lnTo>
                  <a:pt x="4504214" y="86227"/>
                </a:lnTo>
                <a:lnTo>
                  <a:pt x="4508614" y="90782"/>
                </a:lnTo>
                <a:lnTo>
                  <a:pt x="4513014" y="95338"/>
                </a:lnTo>
                <a:lnTo>
                  <a:pt x="4520500" y="97616"/>
                </a:lnTo>
                <a:lnTo>
                  <a:pt x="4540887" y="97616"/>
                </a:lnTo>
                <a:lnTo>
                  <a:pt x="4548195" y="95432"/>
                </a:lnTo>
                <a:lnTo>
                  <a:pt x="4552993" y="91066"/>
                </a:lnTo>
                <a:lnTo>
                  <a:pt x="4557791" y="86699"/>
                </a:lnTo>
                <a:lnTo>
                  <a:pt x="4560191" y="81514"/>
                </a:lnTo>
                <a:lnTo>
                  <a:pt x="4560191" y="69296"/>
                </a:lnTo>
                <a:lnTo>
                  <a:pt x="4557869" y="64741"/>
                </a:lnTo>
                <a:lnTo>
                  <a:pt x="4553225" y="61844"/>
                </a:lnTo>
                <a:lnTo>
                  <a:pt x="4550307" y="59997"/>
                </a:lnTo>
                <a:lnTo>
                  <a:pt x="4544558" y="58087"/>
                </a:lnTo>
                <a:lnTo>
                  <a:pt x="4535978" y="56113"/>
                </a:lnTo>
                <a:lnTo>
                  <a:pt x="4528084" y="54287"/>
                </a:lnTo>
                <a:lnTo>
                  <a:pt x="4524634" y="53489"/>
                </a:lnTo>
                <a:lnTo>
                  <a:pt x="4522025" y="52565"/>
                </a:lnTo>
                <a:lnTo>
                  <a:pt x="4520256" y="51516"/>
                </a:lnTo>
                <a:lnTo>
                  <a:pt x="4517205" y="49752"/>
                </a:lnTo>
                <a:lnTo>
                  <a:pt x="4515679" y="47401"/>
                </a:lnTo>
                <a:lnTo>
                  <a:pt x="4515646" y="27794"/>
                </a:lnTo>
                <a:lnTo>
                  <a:pt x="4510803" y="31741"/>
                </a:lnTo>
                <a:lnTo>
                  <a:pt x="4505961" y="35687"/>
                </a:lnTo>
                <a:lnTo>
                  <a:pt x="4503540" y="40851"/>
                </a:lnTo>
                <a:lnTo>
                  <a:pt x="4503540" y="52649"/>
                </a:lnTo>
                <a:lnTo>
                  <a:pt x="4506104" y="56890"/>
                </a:lnTo>
                <a:lnTo>
                  <a:pt x="4511235" y="59955"/>
                </a:lnTo>
                <a:lnTo>
                  <a:pt x="4514109" y="61718"/>
                </a:lnTo>
                <a:lnTo>
                  <a:pt x="4518576" y="63314"/>
                </a:lnTo>
                <a:lnTo>
                  <a:pt x="4524634" y="64741"/>
                </a:lnTo>
                <a:lnTo>
                  <a:pt x="4534121" y="67008"/>
                </a:lnTo>
                <a:lnTo>
                  <a:pt x="4539206" y="68226"/>
                </a:lnTo>
                <a:lnTo>
                  <a:pt x="4542612" y="69297"/>
                </a:lnTo>
                <a:lnTo>
                  <a:pt x="4544336" y="70220"/>
                </a:lnTo>
                <a:lnTo>
                  <a:pt x="4547034" y="71732"/>
                </a:lnTo>
                <a:lnTo>
                  <a:pt x="4548383" y="73936"/>
                </a:lnTo>
                <a:lnTo>
                  <a:pt x="4548383" y="80654"/>
                </a:lnTo>
                <a:lnTo>
                  <a:pt x="4546703" y="83477"/>
                </a:lnTo>
                <a:lnTo>
                  <a:pt x="4543341" y="85303"/>
                </a:lnTo>
                <a:lnTo>
                  <a:pt x="4539980" y="87130"/>
                </a:lnTo>
                <a:lnTo>
                  <a:pt x="4536089" y="88043"/>
                </a:lnTo>
                <a:lnTo>
                  <a:pt x="4524237" y="88043"/>
                </a:lnTo>
                <a:lnTo>
                  <a:pt x="4519018" y="86217"/>
                </a:lnTo>
                <a:close/>
              </a:path>
              <a:path w="6348844" h="123562">
                <a:moveTo>
                  <a:pt x="4524900" y="35519"/>
                </a:moveTo>
                <a:lnTo>
                  <a:pt x="4536177" y="35519"/>
                </a:lnTo>
                <a:lnTo>
                  <a:pt x="4540931" y="37010"/>
                </a:lnTo>
                <a:lnTo>
                  <a:pt x="4543673" y="39991"/>
                </a:lnTo>
                <a:lnTo>
                  <a:pt x="4545353" y="42090"/>
                </a:lnTo>
                <a:lnTo>
                  <a:pt x="4546304" y="44420"/>
                </a:lnTo>
                <a:lnTo>
                  <a:pt x="4546525" y="46981"/>
                </a:lnTo>
                <a:lnTo>
                  <a:pt x="4557803" y="46981"/>
                </a:lnTo>
                <a:lnTo>
                  <a:pt x="4557891" y="42615"/>
                </a:lnTo>
                <a:lnTo>
                  <a:pt x="4556454" y="38542"/>
                </a:lnTo>
                <a:lnTo>
                  <a:pt x="4553491" y="34764"/>
                </a:lnTo>
                <a:lnTo>
                  <a:pt x="4548759" y="28802"/>
                </a:lnTo>
                <a:lnTo>
                  <a:pt x="4541042" y="25821"/>
                </a:lnTo>
                <a:lnTo>
                  <a:pt x="4522158" y="25821"/>
                </a:lnTo>
                <a:lnTo>
                  <a:pt x="4515646" y="27794"/>
                </a:lnTo>
                <a:lnTo>
                  <a:pt x="4515679" y="41775"/>
                </a:lnTo>
                <a:lnTo>
                  <a:pt x="4516840" y="39613"/>
                </a:lnTo>
                <a:lnTo>
                  <a:pt x="4519162" y="37976"/>
                </a:lnTo>
                <a:lnTo>
                  <a:pt x="4521483" y="36338"/>
                </a:lnTo>
                <a:lnTo>
                  <a:pt x="4524900" y="35519"/>
                </a:lnTo>
                <a:close/>
              </a:path>
              <a:path w="6348844" h="123562">
                <a:moveTo>
                  <a:pt x="4627611" y="35771"/>
                </a:moveTo>
                <a:lnTo>
                  <a:pt x="4640790" y="35771"/>
                </a:lnTo>
                <a:lnTo>
                  <a:pt x="4644836" y="37146"/>
                </a:lnTo>
                <a:lnTo>
                  <a:pt x="4647357" y="39896"/>
                </a:lnTo>
                <a:lnTo>
                  <a:pt x="4649878" y="42646"/>
                </a:lnTo>
                <a:lnTo>
                  <a:pt x="4651492" y="46100"/>
                </a:lnTo>
                <a:lnTo>
                  <a:pt x="4652200" y="50256"/>
                </a:lnTo>
                <a:lnTo>
                  <a:pt x="4663809" y="50256"/>
                </a:lnTo>
                <a:lnTo>
                  <a:pt x="4662791" y="41229"/>
                </a:lnTo>
                <a:lnTo>
                  <a:pt x="4659773" y="34869"/>
                </a:lnTo>
                <a:lnTo>
                  <a:pt x="4654754" y="31174"/>
                </a:lnTo>
                <a:lnTo>
                  <a:pt x="4649734" y="27479"/>
                </a:lnTo>
                <a:lnTo>
                  <a:pt x="4643222" y="25632"/>
                </a:lnTo>
                <a:lnTo>
                  <a:pt x="4625842" y="25632"/>
                </a:lnTo>
                <a:lnTo>
                  <a:pt x="4618125" y="28928"/>
                </a:lnTo>
                <a:lnTo>
                  <a:pt x="4612066" y="35519"/>
                </a:lnTo>
                <a:lnTo>
                  <a:pt x="4609901" y="38163"/>
                </a:lnTo>
                <a:lnTo>
                  <a:pt x="4604709" y="49166"/>
                </a:lnTo>
                <a:lnTo>
                  <a:pt x="4602978" y="63167"/>
                </a:lnTo>
                <a:lnTo>
                  <a:pt x="4602978" y="63321"/>
                </a:lnTo>
                <a:lnTo>
                  <a:pt x="4605073" y="76511"/>
                </a:lnTo>
                <a:lnTo>
                  <a:pt x="4611270" y="87319"/>
                </a:lnTo>
                <a:lnTo>
                  <a:pt x="4616798" y="93763"/>
                </a:lnTo>
                <a:lnTo>
                  <a:pt x="4624206" y="96986"/>
                </a:lnTo>
                <a:lnTo>
                  <a:pt x="4641762" y="96986"/>
                </a:lnTo>
                <a:lnTo>
                  <a:pt x="4648551" y="94918"/>
                </a:lnTo>
                <a:lnTo>
                  <a:pt x="4653858" y="90782"/>
                </a:lnTo>
                <a:lnTo>
                  <a:pt x="4659165" y="86647"/>
                </a:lnTo>
                <a:lnTo>
                  <a:pt x="4662482" y="80108"/>
                </a:lnTo>
                <a:lnTo>
                  <a:pt x="4663809" y="71165"/>
                </a:lnTo>
                <a:lnTo>
                  <a:pt x="4652200" y="71165"/>
                </a:lnTo>
                <a:lnTo>
                  <a:pt x="4651094" y="76161"/>
                </a:lnTo>
                <a:lnTo>
                  <a:pt x="4649093" y="80097"/>
                </a:lnTo>
                <a:lnTo>
                  <a:pt x="4646196" y="82973"/>
                </a:lnTo>
                <a:lnTo>
                  <a:pt x="4643300" y="85849"/>
                </a:lnTo>
                <a:lnTo>
                  <a:pt x="4639375" y="87287"/>
                </a:lnTo>
                <a:lnTo>
                  <a:pt x="4627964" y="87287"/>
                </a:lnTo>
                <a:lnTo>
                  <a:pt x="4623232" y="84978"/>
                </a:lnTo>
                <a:lnTo>
                  <a:pt x="4620225" y="80360"/>
                </a:lnTo>
                <a:lnTo>
                  <a:pt x="4617218" y="75741"/>
                </a:lnTo>
                <a:lnTo>
                  <a:pt x="4615715" y="70052"/>
                </a:lnTo>
                <a:lnTo>
                  <a:pt x="4615715" y="56575"/>
                </a:lnTo>
                <a:lnTo>
                  <a:pt x="4616776" y="50928"/>
                </a:lnTo>
                <a:lnTo>
                  <a:pt x="4618899" y="46352"/>
                </a:lnTo>
                <a:lnTo>
                  <a:pt x="4622171" y="39298"/>
                </a:lnTo>
                <a:lnTo>
                  <a:pt x="4627611" y="35771"/>
                </a:lnTo>
                <a:close/>
              </a:path>
              <a:path w="6348844" h="123562">
                <a:moveTo>
                  <a:pt x="4674489" y="66232"/>
                </a:moveTo>
                <a:lnTo>
                  <a:pt x="4672432" y="71081"/>
                </a:lnTo>
                <a:lnTo>
                  <a:pt x="4672432" y="83047"/>
                </a:lnTo>
                <a:lnTo>
                  <a:pt x="4674522" y="87802"/>
                </a:lnTo>
                <a:lnTo>
                  <a:pt x="4678701" y="91601"/>
                </a:lnTo>
                <a:lnTo>
                  <a:pt x="4682880" y="95401"/>
                </a:lnTo>
                <a:lnTo>
                  <a:pt x="4688265" y="97301"/>
                </a:lnTo>
                <a:lnTo>
                  <a:pt x="4686164" y="82942"/>
                </a:lnTo>
                <a:lnTo>
                  <a:pt x="4684904" y="80360"/>
                </a:lnTo>
                <a:lnTo>
                  <a:pt x="4684904" y="72761"/>
                </a:lnTo>
                <a:lnTo>
                  <a:pt x="4686739" y="69611"/>
                </a:lnTo>
                <a:lnTo>
                  <a:pt x="4690410" y="67638"/>
                </a:lnTo>
                <a:lnTo>
                  <a:pt x="4692576" y="66463"/>
                </a:lnTo>
                <a:lnTo>
                  <a:pt x="4695827" y="65602"/>
                </a:lnTo>
                <a:lnTo>
                  <a:pt x="4700161" y="65056"/>
                </a:lnTo>
                <a:lnTo>
                  <a:pt x="4707392" y="64174"/>
                </a:lnTo>
                <a:lnTo>
                  <a:pt x="4711858" y="63503"/>
                </a:lnTo>
                <a:lnTo>
                  <a:pt x="4714158" y="62915"/>
                </a:lnTo>
                <a:lnTo>
                  <a:pt x="4716457" y="62327"/>
                </a:lnTo>
                <a:lnTo>
                  <a:pt x="4719797" y="60711"/>
                </a:lnTo>
                <a:lnTo>
                  <a:pt x="4719797" y="76812"/>
                </a:lnTo>
                <a:lnTo>
                  <a:pt x="4716479" y="81829"/>
                </a:lnTo>
                <a:lnTo>
                  <a:pt x="4709912" y="93963"/>
                </a:lnTo>
                <a:lnTo>
                  <a:pt x="4714468" y="91738"/>
                </a:lnTo>
                <a:lnTo>
                  <a:pt x="4717961" y="89114"/>
                </a:lnTo>
                <a:lnTo>
                  <a:pt x="4720394" y="86091"/>
                </a:lnTo>
                <a:lnTo>
                  <a:pt x="4720128" y="42678"/>
                </a:lnTo>
                <a:lnTo>
                  <a:pt x="4720128" y="48430"/>
                </a:lnTo>
                <a:lnTo>
                  <a:pt x="4719332" y="50886"/>
                </a:lnTo>
                <a:lnTo>
                  <a:pt x="4716568" y="53825"/>
                </a:lnTo>
                <a:lnTo>
                  <a:pt x="4713826" y="54161"/>
                </a:lnTo>
                <a:lnTo>
                  <a:pt x="4694788" y="56428"/>
                </a:lnTo>
                <a:lnTo>
                  <a:pt x="4688110" y="57226"/>
                </a:lnTo>
                <a:lnTo>
                  <a:pt x="4682714" y="59346"/>
                </a:lnTo>
                <a:lnTo>
                  <a:pt x="4678602" y="62789"/>
                </a:lnTo>
                <a:lnTo>
                  <a:pt x="4674489" y="66232"/>
                </a:lnTo>
                <a:close/>
              </a:path>
              <a:path w="6348844" h="123562">
                <a:moveTo>
                  <a:pt x="4732500" y="86280"/>
                </a:moveTo>
                <a:lnTo>
                  <a:pt x="4731737" y="83446"/>
                </a:lnTo>
                <a:lnTo>
                  <a:pt x="4731737" y="38207"/>
                </a:lnTo>
                <a:lnTo>
                  <a:pt x="4729150" y="33504"/>
                </a:lnTo>
                <a:lnTo>
                  <a:pt x="4723976" y="30481"/>
                </a:lnTo>
                <a:lnTo>
                  <a:pt x="4718757" y="27458"/>
                </a:lnTo>
                <a:lnTo>
                  <a:pt x="4711969" y="25947"/>
                </a:lnTo>
                <a:lnTo>
                  <a:pt x="4696402" y="25947"/>
                </a:lnTo>
                <a:lnTo>
                  <a:pt x="4690066" y="27574"/>
                </a:lnTo>
                <a:lnTo>
                  <a:pt x="4684605" y="30828"/>
                </a:lnTo>
                <a:lnTo>
                  <a:pt x="4679143" y="34081"/>
                </a:lnTo>
                <a:lnTo>
                  <a:pt x="4676302" y="39865"/>
                </a:lnTo>
                <a:lnTo>
                  <a:pt x="4676080" y="48178"/>
                </a:lnTo>
                <a:lnTo>
                  <a:pt x="4687225" y="48178"/>
                </a:lnTo>
                <a:lnTo>
                  <a:pt x="4687667" y="44693"/>
                </a:lnTo>
                <a:lnTo>
                  <a:pt x="4688618" y="42069"/>
                </a:lnTo>
                <a:lnTo>
                  <a:pt x="4690077" y="40306"/>
                </a:lnTo>
                <a:lnTo>
                  <a:pt x="4692687" y="37115"/>
                </a:lnTo>
                <a:lnTo>
                  <a:pt x="4697110" y="35519"/>
                </a:lnTo>
                <a:lnTo>
                  <a:pt x="4708740" y="35519"/>
                </a:lnTo>
                <a:lnTo>
                  <a:pt x="4712887" y="36391"/>
                </a:lnTo>
                <a:lnTo>
                  <a:pt x="4715783" y="38133"/>
                </a:lnTo>
                <a:lnTo>
                  <a:pt x="4718680" y="39876"/>
                </a:lnTo>
                <a:lnTo>
                  <a:pt x="4720128" y="42678"/>
                </a:lnTo>
                <a:lnTo>
                  <a:pt x="4720394" y="86091"/>
                </a:lnTo>
                <a:lnTo>
                  <a:pt x="4720792" y="88778"/>
                </a:lnTo>
                <a:lnTo>
                  <a:pt x="4722450" y="92325"/>
                </a:lnTo>
                <a:lnTo>
                  <a:pt x="4724307" y="95096"/>
                </a:lnTo>
                <a:lnTo>
                  <a:pt x="4727292" y="96482"/>
                </a:lnTo>
                <a:lnTo>
                  <a:pt x="4733086" y="96482"/>
                </a:lnTo>
                <a:lnTo>
                  <a:pt x="4736359" y="96167"/>
                </a:lnTo>
                <a:lnTo>
                  <a:pt x="4739631" y="95348"/>
                </a:lnTo>
                <a:lnTo>
                  <a:pt x="4739631" y="86972"/>
                </a:lnTo>
                <a:lnTo>
                  <a:pt x="4738172" y="87193"/>
                </a:lnTo>
                <a:lnTo>
                  <a:pt x="4735717" y="87350"/>
                </a:lnTo>
                <a:lnTo>
                  <a:pt x="4732500" y="86280"/>
                </a:lnTo>
                <a:close/>
              </a:path>
              <a:path w="6348844" h="123562">
                <a:moveTo>
                  <a:pt x="4716479" y="81829"/>
                </a:moveTo>
                <a:lnTo>
                  <a:pt x="4709846" y="84894"/>
                </a:lnTo>
                <a:lnTo>
                  <a:pt x="4705910" y="86741"/>
                </a:lnTo>
                <a:lnTo>
                  <a:pt x="4701841" y="87665"/>
                </a:lnTo>
                <a:lnTo>
                  <a:pt x="4694190" y="87665"/>
                </a:lnTo>
                <a:lnTo>
                  <a:pt x="4691206" y="86720"/>
                </a:lnTo>
                <a:lnTo>
                  <a:pt x="4688684" y="84831"/>
                </a:lnTo>
                <a:lnTo>
                  <a:pt x="4686164" y="82942"/>
                </a:lnTo>
                <a:lnTo>
                  <a:pt x="4688265" y="97301"/>
                </a:lnTo>
                <a:lnTo>
                  <a:pt x="4700338" y="97301"/>
                </a:lnTo>
                <a:lnTo>
                  <a:pt x="4705357" y="96188"/>
                </a:lnTo>
                <a:lnTo>
                  <a:pt x="4709912" y="93963"/>
                </a:lnTo>
                <a:lnTo>
                  <a:pt x="4716479" y="81829"/>
                </a:lnTo>
                <a:close/>
              </a:path>
              <a:path w="6348844" h="123562">
                <a:moveTo>
                  <a:pt x="4766939" y="95033"/>
                </a:moveTo>
                <a:lnTo>
                  <a:pt x="4766939" y="55295"/>
                </a:lnTo>
                <a:lnTo>
                  <a:pt x="4767238" y="51904"/>
                </a:lnTo>
                <a:lnTo>
                  <a:pt x="4767835" y="49532"/>
                </a:lnTo>
                <a:lnTo>
                  <a:pt x="4768432" y="47160"/>
                </a:lnTo>
                <a:lnTo>
                  <a:pt x="4769726" y="44861"/>
                </a:lnTo>
                <a:lnTo>
                  <a:pt x="4771716" y="42636"/>
                </a:lnTo>
                <a:lnTo>
                  <a:pt x="4774192" y="39865"/>
                </a:lnTo>
                <a:lnTo>
                  <a:pt x="4777067" y="38018"/>
                </a:lnTo>
                <a:lnTo>
                  <a:pt x="4780340" y="37094"/>
                </a:lnTo>
                <a:lnTo>
                  <a:pt x="4782153" y="36548"/>
                </a:lnTo>
                <a:lnTo>
                  <a:pt x="4784475" y="36275"/>
                </a:lnTo>
                <a:lnTo>
                  <a:pt x="4792877" y="36275"/>
                </a:lnTo>
                <a:lnTo>
                  <a:pt x="4796724" y="38374"/>
                </a:lnTo>
                <a:lnTo>
                  <a:pt x="4798847" y="42573"/>
                </a:lnTo>
                <a:lnTo>
                  <a:pt x="4800130" y="45092"/>
                </a:lnTo>
                <a:lnTo>
                  <a:pt x="4800771" y="48409"/>
                </a:lnTo>
                <a:lnTo>
                  <a:pt x="4800771" y="95033"/>
                </a:lnTo>
                <a:lnTo>
                  <a:pt x="4812911" y="95033"/>
                </a:lnTo>
                <a:lnTo>
                  <a:pt x="4812911" y="44966"/>
                </a:lnTo>
                <a:lnTo>
                  <a:pt x="4811938" y="39739"/>
                </a:lnTo>
                <a:lnTo>
                  <a:pt x="4809992" y="36086"/>
                </a:lnTo>
                <a:lnTo>
                  <a:pt x="4806454" y="29411"/>
                </a:lnTo>
                <a:lnTo>
                  <a:pt x="4799644" y="26073"/>
                </a:lnTo>
                <a:lnTo>
                  <a:pt x="4784961" y="26073"/>
                </a:lnTo>
                <a:lnTo>
                  <a:pt x="4780782" y="26933"/>
                </a:lnTo>
                <a:lnTo>
                  <a:pt x="4777023" y="28655"/>
                </a:lnTo>
                <a:lnTo>
                  <a:pt x="4773264" y="30376"/>
                </a:lnTo>
                <a:lnTo>
                  <a:pt x="4769704" y="33210"/>
                </a:lnTo>
                <a:lnTo>
                  <a:pt x="4766343" y="37157"/>
                </a:lnTo>
                <a:lnTo>
                  <a:pt x="4766343" y="27584"/>
                </a:lnTo>
                <a:lnTo>
                  <a:pt x="4754999" y="27584"/>
                </a:lnTo>
                <a:lnTo>
                  <a:pt x="4754999" y="95033"/>
                </a:lnTo>
                <a:lnTo>
                  <a:pt x="4766939" y="95033"/>
                </a:lnTo>
                <a:close/>
              </a:path>
              <a:path w="6348844" h="123562">
                <a:moveTo>
                  <a:pt x="4885395" y="93459"/>
                </a:moveTo>
                <a:lnTo>
                  <a:pt x="4889109" y="95936"/>
                </a:lnTo>
                <a:lnTo>
                  <a:pt x="4893664" y="97175"/>
                </a:lnTo>
                <a:lnTo>
                  <a:pt x="4908700" y="97175"/>
                </a:lnTo>
                <a:lnTo>
                  <a:pt x="4916241" y="93648"/>
                </a:lnTo>
                <a:lnTo>
                  <a:pt x="4921680" y="86594"/>
                </a:lnTo>
                <a:lnTo>
                  <a:pt x="4928137" y="73502"/>
                </a:lnTo>
                <a:lnTo>
                  <a:pt x="4929840" y="60018"/>
                </a:lnTo>
                <a:lnTo>
                  <a:pt x="4929816" y="58231"/>
                </a:lnTo>
                <a:lnTo>
                  <a:pt x="4927548" y="44515"/>
                </a:lnTo>
                <a:lnTo>
                  <a:pt x="4921581" y="34480"/>
                </a:lnTo>
                <a:lnTo>
                  <a:pt x="4916075" y="28707"/>
                </a:lnTo>
                <a:lnTo>
                  <a:pt x="4908900" y="25821"/>
                </a:lnTo>
                <a:lnTo>
                  <a:pt x="4895809" y="25821"/>
                </a:lnTo>
                <a:lnTo>
                  <a:pt x="4891873" y="26671"/>
                </a:lnTo>
                <a:lnTo>
                  <a:pt x="4888247" y="28371"/>
                </a:lnTo>
                <a:lnTo>
                  <a:pt x="4884620" y="30072"/>
                </a:lnTo>
                <a:lnTo>
                  <a:pt x="4881503" y="32539"/>
                </a:lnTo>
                <a:lnTo>
                  <a:pt x="4878894" y="35771"/>
                </a:lnTo>
                <a:lnTo>
                  <a:pt x="4878894" y="2204"/>
                </a:lnTo>
                <a:lnTo>
                  <a:pt x="4867284" y="2204"/>
                </a:lnTo>
                <a:lnTo>
                  <a:pt x="4878297" y="95033"/>
                </a:lnTo>
                <a:lnTo>
                  <a:pt x="4878297" y="86406"/>
                </a:lnTo>
                <a:lnTo>
                  <a:pt x="4879070" y="72068"/>
                </a:lnTo>
                <a:lnTo>
                  <a:pt x="4878230" y="66924"/>
                </a:lnTo>
                <a:lnTo>
                  <a:pt x="4878230" y="51810"/>
                </a:lnTo>
                <a:lnTo>
                  <a:pt x="4880276" y="45512"/>
                </a:lnTo>
                <a:lnTo>
                  <a:pt x="4884366" y="41691"/>
                </a:lnTo>
                <a:lnTo>
                  <a:pt x="4888457" y="37871"/>
                </a:lnTo>
                <a:lnTo>
                  <a:pt x="4893222" y="35960"/>
                </a:lnTo>
                <a:lnTo>
                  <a:pt x="4904897" y="35960"/>
                </a:lnTo>
                <a:lnTo>
                  <a:pt x="4909618" y="38290"/>
                </a:lnTo>
                <a:lnTo>
                  <a:pt x="4912825" y="42951"/>
                </a:lnTo>
                <a:lnTo>
                  <a:pt x="4916031" y="47611"/>
                </a:lnTo>
                <a:lnTo>
                  <a:pt x="4917634" y="53489"/>
                </a:lnTo>
                <a:lnTo>
                  <a:pt x="4917634" y="68562"/>
                </a:lnTo>
                <a:lnTo>
                  <a:pt x="4916031" y="74986"/>
                </a:lnTo>
                <a:lnTo>
                  <a:pt x="4912825" y="79856"/>
                </a:lnTo>
                <a:lnTo>
                  <a:pt x="4909618" y="84726"/>
                </a:lnTo>
                <a:lnTo>
                  <a:pt x="4904787" y="87161"/>
                </a:lnTo>
                <a:lnTo>
                  <a:pt x="4889750" y="87161"/>
                </a:lnTo>
                <a:lnTo>
                  <a:pt x="4883891" y="83446"/>
                </a:lnTo>
                <a:lnTo>
                  <a:pt x="4880751" y="76014"/>
                </a:lnTo>
                <a:lnTo>
                  <a:pt x="4880817" y="89638"/>
                </a:lnTo>
                <a:lnTo>
                  <a:pt x="4883183" y="91990"/>
                </a:lnTo>
                <a:lnTo>
                  <a:pt x="4885395" y="93459"/>
                </a:lnTo>
                <a:close/>
              </a:path>
              <a:path w="6348844" h="123562">
                <a:moveTo>
                  <a:pt x="4879070" y="72068"/>
                </a:moveTo>
                <a:lnTo>
                  <a:pt x="4878297" y="86406"/>
                </a:lnTo>
                <a:lnTo>
                  <a:pt x="4880817" y="89638"/>
                </a:lnTo>
                <a:lnTo>
                  <a:pt x="4880751" y="76014"/>
                </a:lnTo>
                <a:lnTo>
                  <a:pt x="4879070" y="72068"/>
                </a:lnTo>
                <a:close/>
              </a:path>
              <a:path w="6348844" h="123562">
                <a:moveTo>
                  <a:pt x="4963065" y="28786"/>
                </a:moveTo>
                <a:lnTo>
                  <a:pt x="4952770" y="36212"/>
                </a:lnTo>
                <a:lnTo>
                  <a:pt x="4956618" y="55924"/>
                </a:lnTo>
                <a:lnTo>
                  <a:pt x="4956839" y="50130"/>
                </a:lnTo>
                <a:lnTo>
                  <a:pt x="4958807" y="45354"/>
                </a:lnTo>
                <a:lnTo>
                  <a:pt x="4962522" y="41597"/>
                </a:lnTo>
                <a:lnTo>
                  <a:pt x="4966237" y="37839"/>
                </a:lnTo>
                <a:lnTo>
                  <a:pt x="4976018" y="26085"/>
                </a:lnTo>
                <a:lnTo>
                  <a:pt x="4963065" y="28786"/>
                </a:lnTo>
                <a:close/>
              </a:path>
              <a:path w="6348844" h="123562">
                <a:moveTo>
                  <a:pt x="5008360" y="64930"/>
                </a:moveTo>
                <a:lnTo>
                  <a:pt x="5008360" y="58129"/>
                </a:lnTo>
                <a:lnTo>
                  <a:pt x="5008006" y="53174"/>
                </a:lnTo>
                <a:lnTo>
                  <a:pt x="5007299" y="50067"/>
                </a:lnTo>
                <a:lnTo>
                  <a:pt x="5006503" y="45533"/>
                </a:lnTo>
                <a:lnTo>
                  <a:pt x="5004911" y="41565"/>
                </a:lnTo>
                <a:lnTo>
                  <a:pt x="5002523" y="38165"/>
                </a:lnTo>
                <a:lnTo>
                  <a:pt x="5000046" y="34596"/>
                </a:lnTo>
                <a:lnTo>
                  <a:pt x="4996442" y="31688"/>
                </a:lnTo>
                <a:lnTo>
                  <a:pt x="4991710" y="29442"/>
                </a:lnTo>
                <a:lnTo>
                  <a:pt x="4986978" y="27196"/>
                </a:lnTo>
                <a:lnTo>
                  <a:pt x="4982091" y="26073"/>
                </a:lnTo>
                <a:lnTo>
                  <a:pt x="4976018" y="26085"/>
                </a:lnTo>
                <a:lnTo>
                  <a:pt x="4966237" y="37839"/>
                </a:lnTo>
                <a:lnTo>
                  <a:pt x="4970836" y="35960"/>
                </a:lnTo>
                <a:lnTo>
                  <a:pt x="4983970" y="35960"/>
                </a:lnTo>
                <a:lnTo>
                  <a:pt x="4989432" y="38689"/>
                </a:lnTo>
                <a:lnTo>
                  <a:pt x="4992705" y="44148"/>
                </a:lnTo>
                <a:lnTo>
                  <a:pt x="4994474" y="47086"/>
                </a:lnTo>
                <a:lnTo>
                  <a:pt x="4995602" y="51012"/>
                </a:lnTo>
                <a:lnTo>
                  <a:pt x="4996088" y="55924"/>
                </a:lnTo>
                <a:lnTo>
                  <a:pt x="4956618" y="55924"/>
                </a:lnTo>
                <a:lnTo>
                  <a:pt x="4952770" y="36212"/>
                </a:lnTo>
                <a:lnTo>
                  <a:pt x="4951140" y="38130"/>
                </a:lnTo>
                <a:lnTo>
                  <a:pt x="4945397" y="49106"/>
                </a:lnTo>
                <a:lnTo>
                  <a:pt x="4943483" y="62600"/>
                </a:lnTo>
                <a:lnTo>
                  <a:pt x="4943527" y="64828"/>
                </a:lnTo>
                <a:lnTo>
                  <a:pt x="4946115" y="78137"/>
                </a:lnTo>
                <a:lnTo>
                  <a:pt x="4952704" y="88263"/>
                </a:lnTo>
                <a:lnTo>
                  <a:pt x="4958851" y="94372"/>
                </a:lnTo>
                <a:lnTo>
                  <a:pt x="4966347" y="97427"/>
                </a:lnTo>
                <a:lnTo>
                  <a:pt x="4978818" y="97427"/>
                </a:lnTo>
                <a:lnTo>
                  <a:pt x="4982069" y="97091"/>
                </a:lnTo>
                <a:lnTo>
                  <a:pt x="4984943" y="96419"/>
                </a:lnTo>
                <a:lnTo>
                  <a:pt x="4990295" y="95243"/>
                </a:lnTo>
                <a:lnTo>
                  <a:pt x="4994783" y="92976"/>
                </a:lnTo>
                <a:lnTo>
                  <a:pt x="4998410" y="89617"/>
                </a:lnTo>
                <a:lnTo>
                  <a:pt x="5000576" y="87686"/>
                </a:lnTo>
                <a:lnTo>
                  <a:pt x="5002534" y="85198"/>
                </a:lnTo>
                <a:lnTo>
                  <a:pt x="5004281" y="82155"/>
                </a:lnTo>
                <a:lnTo>
                  <a:pt x="5006027" y="79111"/>
                </a:lnTo>
                <a:lnTo>
                  <a:pt x="5007056" y="76350"/>
                </a:lnTo>
                <a:lnTo>
                  <a:pt x="5007365" y="73873"/>
                </a:lnTo>
                <a:lnTo>
                  <a:pt x="4995624" y="73873"/>
                </a:lnTo>
                <a:lnTo>
                  <a:pt x="4994739" y="76854"/>
                </a:lnTo>
                <a:lnTo>
                  <a:pt x="4993235" y="79478"/>
                </a:lnTo>
                <a:lnTo>
                  <a:pt x="4991113" y="81745"/>
                </a:lnTo>
                <a:lnTo>
                  <a:pt x="4987398" y="85650"/>
                </a:lnTo>
                <a:lnTo>
                  <a:pt x="4982422" y="87602"/>
                </a:lnTo>
                <a:lnTo>
                  <a:pt x="4969509" y="87602"/>
                </a:lnTo>
                <a:lnTo>
                  <a:pt x="4964578" y="85534"/>
                </a:lnTo>
                <a:lnTo>
                  <a:pt x="4961394" y="81399"/>
                </a:lnTo>
                <a:lnTo>
                  <a:pt x="4958210" y="77263"/>
                </a:lnTo>
                <a:lnTo>
                  <a:pt x="4956507" y="71774"/>
                </a:lnTo>
                <a:lnTo>
                  <a:pt x="4956286" y="64930"/>
                </a:lnTo>
                <a:lnTo>
                  <a:pt x="5008360" y="64930"/>
                </a:lnTo>
                <a:close/>
              </a:path>
              <a:path w="6348844" h="123562">
                <a:moveTo>
                  <a:pt x="5076279" y="28786"/>
                </a:moveTo>
                <a:lnTo>
                  <a:pt x="5065985" y="36212"/>
                </a:lnTo>
                <a:lnTo>
                  <a:pt x="5069832" y="55924"/>
                </a:lnTo>
                <a:lnTo>
                  <a:pt x="5070053" y="50130"/>
                </a:lnTo>
                <a:lnTo>
                  <a:pt x="5072021" y="45354"/>
                </a:lnTo>
                <a:lnTo>
                  <a:pt x="5075736" y="41597"/>
                </a:lnTo>
                <a:lnTo>
                  <a:pt x="5079451" y="37839"/>
                </a:lnTo>
                <a:lnTo>
                  <a:pt x="5089232" y="26085"/>
                </a:lnTo>
                <a:lnTo>
                  <a:pt x="5076279" y="28786"/>
                </a:lnTo>
                <a:close/>
              </a:path>
              <a:path w="6348844" h="123562">
                <a:moveTo>
                  <a:pt x="5121574" y="64930"/>
                </a:moveTo>
                <a:lnTo>
                  <a:pt x="5121574" y="58129"/>
                </a:lnTo>
                <a:lnTo>
                  <a:pt x="5121220" y="53174"/>
                </a:lnTo>
                <a:lnTo>
                  <a:pt x="5120513" y="50067"/>
                </a:lnTo>
                <a:lnTo>
                  <a:pt x="5119717" y="45533"/>
                </a:lnTo>
                <a:lnTo>
                  <a:pt x="5118125" y="41565"/>
                </a:lnTo>
                <a:lnTo>
                  <a:pt x="5115737" y="38165"/>
                </a:lnTo>
                <a:lnTo>
                  <a:pt x="5113260" y="34596"/>
                </a:lnTo>
                <a:lnTo>
                  <a:pt x="5109656" y="31688"/>
                </a:lnTo>
                <a:lnTo>
                  <a:pt x="5104924" y="29442"/>
                </a:lnTo>
                <a:lnTo>
                  <a:pt x="5100192" y="27196"/>
                </a:lnTo>
                <a:lnTo>
                  <a:pt x="5095305" y="26073"/>
                </a:lnTo>
                <a:lnTo>
                  <a:pt x="5089232" y="26085"/>
                </a:lnTo>
                <a:lnTo>
                  <a:pt x="5079451" y="37839"/>
                </a:lnTo>
                <a:lnTo>
                  <a:pt x="5084050" y="35960"/>
                </a:lnTo>
                <a:lnTo>
                  <a:pt x="5097185" y="35960"/>
                </a:lnTo>
                <a:lnTo>
                  <a:pt x="5102647" y="38689"/>
                </a:lnTo>
                <a:lnTo>
                  <a:pt x="5105919" y="44148"/>
                </a:lnTo>
                <a:lnTo>
                  <a:pt x="5107688" y="47086"/>
                </a:lnTo>
                <a:lnTo>
                  <a:pt x="5108816" y="51012"/>
                </a:lnTo>
                <a:lnTo>
                  <a:pt x="5109302" y="55924"/>
                </a:lnTo>
                <a:lnTo>
                  <a:pt x="5069832" y="55924"/>
                </a:lnTo>
                <a:lnTo>
                  <a:pt x="5065985" y="36212"/>
                </a:lnTo>
                <a:lnTo>
                  <a:pt x="5064354" y="38130"/>
                </a:lnTo>
                <a:lnTo>
                  <a:pt x="5058612" y="49106"/>
                </a:lnTo>
                <a:lnTo>
                  <a:pt x="5056698" y="62600"/>
                </a:lnTo>
                <a:lnTo>
                  <a:pt x="5056741" y="64828"/>
                </a:lnTo>
                <a:lnTo>
                  <a:pt x="5059330" y="78137"/>
                </a:lnTo>
                <a:lnTo>
                  <a:pt x="5065918" y="88263"/>
                </a:lnTo>
                <a:lnTo>
                  <a:pt x="5072065" y="94372"/>
                </a:lnTo>
                <a:lnTo>
                  <a:pt x="5079561" y="97427"/>
                </a:lnTo>
                <a:lnTo>
                  <a:pt x="5092032" y="97427"/>
                </a:lnTo>
                <a:lnTo>
                  <a:pt x="5095283" y="97091"/>
                </a:lnTo>
                <a:lnTo>
                  <a:pt x="5098158" y="96419"/>
                </a:lnTo>
                <a:lnTo>
                  <a:pt x="5103509" y="95243"/>
                </a:lnTo>
                <a:lnTo>
                  <a:pt x="5107997" y="92976"/>
                </a:lnTo>
                <a:lnTo>
                  <a:pt x="5111624" y="89617"/>
                </a:lnTo>
                <a:lnTo>
                  <a:pt x="5113791" y="87686"/>
                </a:lnTo>
                <a:lnTo>
                  <a:pt x="5115748" y="85198"/>
                </a:lnTo>
                <a:lnTo>
                  <a:pt x="5117495" y="82155"/>
                </a:lnTo>
                <a:lnTo>
                  <a:pt x="5119241" y="79111"/>
                </a:lnTo>
                <a:lnTo>
                  <a:pt x="5120270" y="76350"/>
                </a:lnTo>
                <a:lnTo>
                  <a:pt x="5120579" y="73873"/>
                </a:lnTo>
                <a:lnTo>
                  <a:pt x="5108838" y="73873"/>
                </a:lnTo>
                <a:lnTo>
                  <a:pt x="5107953" y="76854"/>
                </a:lnTo>
                <a:lnTo>
                  <a:pt x="5106450" y="79478"/>
                </a:lnTo>
                <a:lnTo>
                  <a:pt x="5104327" y="81745"/>
                </a:lnTo>
                <a:lnTo>
                  <a:pt x="5100612" y="85650"/>
                </a:lnTo>
                <a:lnTo>
                  <a:pt x="5095637" y="87602"/>
                </a:lnTo>
                <a:lnTo>
                  <a:pt x="5082723" y="87602"/>
                </a:lnTo>
                <a:lnTo>
                  <a:pt x="5077793" y="85534"/>
                </a:lnTo>
                <a:lnTo>
                  <a:pt x="5074608" y="81399"/>
                </a:lnTo>
                <a:lnTo>
                  <a:pt x="5071424" y="77263"/>
                </a:lnTo>
                <a:lnTo>
                  <a:pt x="5069722" y="71774"/>
                </a:lnTo>
                <a:lnTo>
                  <a:pt x="5069500" y="64930"/>
                </a:lnTo>
                <a:lnTo>
                  <a:pt x="5121574" y="64930"/>
                </a:lnTo>
                <a:close/>
              </a:path>
              <a:path w="6348844" h="123562">
                <a:moveTo>
                  <a:pt x="5131901" y="95033"/>
                </a:moveTo>
                <a:lnTo>
                  <a:pt x="5147026" y="95033"/>
                </a:lnTo>
                <a:lnTo>
                  <a:pt x="5164140" y="69716"/>
                </a:lnTo>
                <a:lnTo>
                  <a:pt x="5181786" y="95033"/>
                </a:lnTo>
                <a:lnTo>
                  <a:pt x="5197043" y="95033"/>
                </a:lnTo>
                <a:lnTo>
                  <a:pt x="5172034" y="60459"/>
                </a:lnTo>
                <a:lnTo>
                  <a:pt x="5195982" y="27899"/>
                </a:lnTo>
                <a:lnTo>
                  <a:pt x="5181454" y="27584"/>
                </a:lnTo>
                <a:lnTo>
                  <a:pt x="5164936" y="51327"/>
                </a:lnTo>
                <a:lnTo>
                  <a:pt x="5148618" y="27584"/>
                </a:lnTo>
                <a:lnTo>
                  <a:pt x="5133161" y="27584"/>
                </a:lnTo>
                <a:lnTo>
                  <a:pt x="5156910" y="60459"/>
                </a:lnTo>
                <a:lnTo>
                  <a:pt x="5131901" y="95033"/>
                </a:lnTo>
                <a:close/>
              </a:path>
              <a:path w="6348844" h="123562">
                <a:moveTo>
                  <a:pt x="5218404" y="57205"/>
                </a:moveTo>
                <a:lnTo>
                  <a:pt x="5219222" y="51873"/>
                </a:lnTo>
                <a:lnTo>
                  <a:pt x="5220858" y="47674"/>
                </a:lnTo>
                <a:lnTo>
                  <a:pt x="5223909" y="39823"/>
                </a:lnTo>
                <a:lnTo>
                  <a:pt x="5223533" y="31405"/>
                </a:lnTo>
                <a:lnTo>
                  <a:pt x="5220924" y="33777"/>
                </a:lnTo>
                <a:lnTo>
                  <a:pt x="5218536" y="36842"/>
                </a:lnTo>
                <a:lnTo>
                  <a:pt x="5218536" y="27899"/>
                </a:lnTo>
                <a:lnTo>
                  <a:pt x="5206927" y="27899"/>
                </a:lnTo>
                <a:lnTo>
                  <a:pt x="5218868" y="121925"/>
                </a:lnTo>
                <a:lnTo>
                  <a:pt x="5218868" y="87476"/>
                </a:lnTo>
                <a:lnTo>
                  <a:pt x="5221477" y="90541"/>
                </a:lnTo>
                <a:lnTo>
                  <a:pt x="5220858" y="76959"/>
                </a:lnTo>
                <a:lnTo>
                  <a:pt x="5219222" y="73306"/>
                </a:lnTo>
                <a:lnTo>
                  <a:pt x="5218404" y="68877"/>
                </a:lnTo>
                <a:lnTo>
                  <a:pt x="5218404" y="57205"/>
                </a:lnTo>
                <a:close/>
              </a:path>
              <a:path w="6348844" h="123562">
                <a:moveTo>
                  <a:pt x="5225966" y="93963"/>
                </a:moveTo>
                <a:lnTo>
                  <a:pt x="5229593" y="96188"/>
                </a:lnTo>
                <a:lnTo>
                  <a:pt x="5234081" y="97301"/>
                </a:lnTo>
                <a:lnTo>
                  <a:pt x="5246243" y="97301"/>
                </a:lnTo>
                <a:lnTo>
                  <a:pt x="5252213" y="95306"/>
                </a:lnTo>
                <a:lnTo>
                  <a:pt x="5257343" y="91318"/>
                </a:lnTo>
                <a:lnTo>
                  <a:pt x="5262606" y="85874"/>
                </a:lnTo>
                <a:lnTo>
                  <a:pt x="5267764" y="74635"/>
                </a:lnTo>
                <a:lnTo>
                  <a:pt x="5269483" y="59829"/>
                </a:lnTo>
                <a:lnTo>
                  <a:pt x="5269469" y="58519"/>
                </a:lnTo>
                <a:lnTo>
                  <a:pt x="5267202" y="44894"/>
                </a:lnTo>
                <a:lnTo>
                  <a:pt x="5261058" y="34732"/>
                </a:lnTo>
                <a:lnTo>
                  <a:pt x="5255442" y="28875"/>
                </a:lnTo>
                <a:lnTo>
                  <a:pt x="5248609" y="25947"/>
                </a:lnTo>
                <a:lnTo>
                  <a:pt x="5235121" y="25947"/>
                </a:lnTo>
                <a:lnTo>
                  <a:pt x="5230389" y="27206"/>
                </a:lnTo>
                <a:lnTo>
                  <a:pt x="5226364" y="29726"/>
                </a:lnTo>
                <a:lnTo>
                  <a:pt x="5223533" y="31405"/>
                </a:lnTo>
                <a:lnTo>
                  <a:pt x="5223909" y="39823"/>
                </a:lnTo>
                <a:lnTo>
                  <a:pt x="5229570" y="35897"/>
                </a:lnTo>
                <a:lnTo>
                  <a:pt x="5246066" y="35897"/>
                </a:lnTo>
                <a:lnTo>
                  <a:pt x="5251727" y="39613"/>
                </a:lnTo>
                <a:lnTo>
                  <a:pt x="5254823" y="47044"/>
                </a:lnTo>
                <a:lnTo>
                  <a:pt x="5256458" y="50907"/>
                </a:lnTo>
                <a:lnTo>
                  <a:pt x="5257277" y="55525"/>
                </a:lnTo>
                <a:lnTo>
                  <a:pt x="5257277" y="69717"/>
                </a:lnTo>
                <a:lnTo>
                  <a:pt x="5255431" y="76340"/>
                </a:lnTo>
                <a:lnTo>
                  <a:pt x="5251737" y="80769"/>
                </a:lnTo>
                <a:lnTo>
                  <a:pt x="5248045" y="85198"/>
                </a:lnTo>
                <a:lnTo>
                  <a:pt x="5243413" y="87413"/>
                </a:lnTo>
                <a:lnTo>
                  <a:pt x="5229615" y="87413"/>
                </a:lnTo>
                <a:lnTo>
                  <a:pt x="5223954" y="83928"/>
                </a:lnTo>
                <a:lnTo>
                  <a:pt x="5220858" y="76959"/>
                </a:lnTo>
                <a:lnTo>
                  <a:pt x="5221477" y="90541"/>
                </a:lnTo>
                <a:lnTo>
                  <a:pt x="5223843" y="92703"/>
                </a:lnTo>
                <a:lnTo>
                  <a:pt x="5225966" y="93963"/>
                </a:lnTo>
                <a:close/>
              </a:path>
              <a:path w="6348844" h="123562">
                <a:moveTo>
                  <a:pt x="5285846" y="66232"/>
                </a:moveTo>
                <a:lnTo>
                  <a:pt x="5283789" y="71081"/>
                </a:lnTo>
                <a:lnTo>
                  <a:pt x="5283789" y="83047"/>
                </a:lnTo>
                <a:lnTo>
                  <a:pt x="5285879" y="87802"/>
                </a:lnTo>
                <a:lnTo>
                  <a:pt x="5290058" y="91601"/>
                </a:lnTo>
                <a:lnTo>
                  <a:pt x="5294237" y="95401"/>
                </a:lnTo>
                <a:lnTo>
                  <a:pt x="5299622" y="97301"/>
                </a:lnTo>
                <a:lnTo>
                  <a:pt x="5297521" y="82942"/>
                </a:lnTo>
                <a:lnTo>
                  <a:pt x="5296261" y="80360"/>
                </a:lnTo>
                <a:lnTo>
                  <a:pt x="5296261" y="72761"/>
                </a:lnTo>
                <a:lnTo>
                  <a:pt x="5298096" y="69611"/>
                </a:lnTo>
                <a:lnTo>
                  <a:pt x="5301767" y="67638"/>
                </a:lnTo>
                <a:lnTo>
                  <a:pt x="5303933" y="66463"/>
                </a:lnTo>
                <a:lnTo>
                  <a:pt x="5307184" y="65602"/>
                </a:lnTo>
                <a:lnTo>
                  <a:pt x="5311518" y="65056"/>
                </a:lnTo>
                <a:lnTo>
                  <a:pt x="5318749" y="64174"/>
                </a:lnTo>
                <a:lnTo>
                  <a:pt x="5323215" y="63503"/>
                </a:lnTo>
                <a:lnTo>
                  <a:pt x="5325515" y="62915"/>
                </a:lnTo>
                <a:lnTo>
                  <a:pt x="5327814" y="62327"/>
                </a:lnTo>
                <a:lnTo>
                  <a:pt x="5331154" y="60711"/>
                </a:lnTo>
                <a:lnTo>
                  <a:pt x="5331154" y="76812"/>
                </a:lnTo>
                <a:lnTo>
                  <a:pt x="5327836" y="81829"/>
                </a:lnTo>
                <a:lnTo>
                  <a:pt x="5321270" y="93963"/>
                </a:lnTo>
                <a:lnTo>
                  <a:pt x="5325825" y="91738"/>
                </a:lnTo>
                <a:lnTo>
                  <a:pt x="5329318" y="89114"/>
                </a:lnTo>
                <a:lnTo>
                  <a:pt x="5331751" y="86091"/>
                </a:lnTo>
                <a:lnTo>
                  <a:pt x="5331485" y="42678"/>
                </a:lnTo>
                <a:lnTo>
                  <a:pt x="5331485" y="48430"/>
                </a:lnTo>
                <a:lnTo>
                  <a:pt x="5330689" y="50886"/>
                </a:lnTo>
                <a:lnTo>
                  <a:pt x="5327925" y="53825"/>
                </a:lnTo>
                <a:lnTo>
                  <a:pt x="5325183" y="54161"/>
                </a:lnTo>
                <a:lnTo>
                  <a:pt x="5306145" y="56428"/>
                </a:lnTo>
                <a:lnTo>
                  <a:pt x="5299467" y="57226"/>
                </a:lnTo>
                <a:lnTo>
                  <a:pt x="5294072" y="59346"/>
                </a:lnTo>
                <a:lnTo>
                  <a:pt x="5289959" y="62789"/>
                </a:lnTo>
                <a:lnTo>
                  <a:pt x="5285846" y="66232"/>
                </a:lnTo>
                <a:close/>
              </a:path>
              <a:path w="6348844" h="123562">
                <a:moveTo>
                  <a:pt x="5343857" y="86280"/>
                </a:moveTo>
                <a:lnTo>
                  <a:pt x="5343094" y="83446"/>
                </a:lnTo>
                <a:lnTo>
                  <a:pt x="5343094" y="38207"/>
                </a:lnTo>
                <a:lnTo>
                  <a:pt x="5340507" y="33504"/>
                </a:lnTo>
                <a:lnTo>
                  <a:pt x="5335332" y="30481"/>
                </a:lnTo>
                <a:lnTo>
                  <a:pt x="5330114" y="27458"/>
                </a:lnTo>
                <a:lnTo>
                  <a:pt x="5323326" y="25947"/>
                </a:lnTo>
                <a:lnTo>
                  <a:pt x="5307759" y="25947"/>
                </a:lnTo>
                <a:lnTo>
                  <a:pt x="5301424" y="27574"/>
                </a:lnTo>
                <a:lnTo>
                  <a:pt x="5295962" y="30828"/>
                </a:lnTo>
                <a:lnTo>
                  <a:pt x="5290500" y="34081"/>
                </a:lnTo>
                <a:lnTo>
                  <a:pt x="5287659" y="39865"/>
                </a:lnTo>
                <a:lnTo>
                  <a:pt x="5287438" y="48178"/>
                </a:lnTo>
                <a:lnTo>
                  <a:pt x="5298582" y="48178"/>
                </a:lnTo>
                <a:lnTo>
                  <a:pt x="5299024" y="44693"/>
                </a:lnTo>
                <a:lnTo>
                  <a:pt x="5299976" y="42069"/>
                </a:lnTo>
                <a:lnTo>
                  <a:pt x="5301435" y="40306"/>
                </a:lnTo>
                <a:lnTo>
                  <a:pt x="5304044" y="37115"/>
                </a:lnTo>
                <a:lnTo>
                  <a:pt x="5308467" y="35519"/>
                </a:lnTo>
                <a:lnTo>
                  <a:pt x="5320098" y="35519"/>
                </a:lnTo>
                <a:lnTo>
                  <a:pt x="5324244" y="36391"/>
                </a:lnTo>
                <a:lnTo>
                  <a:pt x="5327140" y="38133"/>
                </a:lnTo>
                <a:lnTo>
                  <a:pt x="5330037" y="39876"/>
                </a:lnTo>
                <a:lnTo>
                  <a:pt x="5331485" y="42678"/>
                </a:lnTo>
                <a:lnTo>
                  <a:pt x="5331751" y="86091"/>
                </a:lnTo>
                <a:lnTo>
                  <a:pt x="5332149" y="88778"/>
                </a:lnTo>
                <a:lnTo>
                  <a:pt x="5333807" y="92325"/>
                </a:lnTo>
                <a:lnTo>
                  <a:pt x="5335665" y="95096"/>
                </a:lnTo>
                <a:lnTo>
                  <a:pt x="5338649" y="96482"/>
                </a:lnTo>
                <a:lnTo>
                  <a:pt x="5344443" y="96482"/>
                </a:lnTo>
                <a:lnTo>
                  <a:pt x="5347716" y="96167"/>
                </a:lnTo>
                <a:lnTo>
                  <a:pt x="5350988" y="95348"/>
                </a:lnTo>
                <a:lnTo>
                  <a:pt x="5350988" y="86972"/>
                </a:lnTo>
                <a:lnTo>
                  <a:pt x="5349529" y="87193"/>
                </a:lnTo>
                <a:lnTo>
                  <a:pt x="5347074" y="87350"/>
                </a:lnTo>
                <a:lnTo>
                  <a:pt x="5343857" y="86280"/>
                </a:lnTo>
                <a:close/>
              </a:path>
              <a:path w="6348844" h="123562">
                <a:moveTo>
                  <a:pt x="5327836" y="81829"/>
                </a:moveTo>
                <a:lnTo>
                  <a:pt x="5321203" y="84894"/>
                </a:lnTo>
                <a:lnTo>
                  <a:pt x="5317267" y="86741"/>
                </a:lnTo>
                <a:lnTo>
                  <a:pt x="5313198" y="87665"/>
                </a:lnTo>
                <a:lnTo>
                  <a:pt x="5305547" y="87665"/>
                </a:lnTo>
                <a:lnTo>
                  <a:pt x="5302563" y="86720"/>
                </a:lnTo>
                <a:lnTo>
                  <a:pt x="5300042" y="84831"/>
                </a:lnTo>
                <a:lnTo>
                  <a:pt x="5297521" y="82942"/>
                </a:lnTo>
                <a:lnTo>
                  <a:pt x="5299622" y="97301"/>
                </a:lnTo>
                <a:lnTo>
                  <a:pt x="5311695" y="97301"/>
                </a:lnTo>
                <a:lnTo>
                  <a:pt x="5316714" y="96188"/>
                </a:lnTo>
                <a:lnTo>
                  <a:pt x="5321270" y="93963"/>
                </a:lnTo>
                <a:lnTo>
                  <a:pt x="5327836" y="81829"/>
                </a:lnTo>
                <a:close/>
              </a:path>
              <a:path w="6348844" h="123562">
                <a:moveTo>
                  <a:pt x="5378296" y="95033"/>
                </a:moveTo>
                <a:lnTo>
                  <a:pt x="5378296" y="55295"/>
                </a:lnTo>
                <a:lnTo>
                  <a:pt x="5378595" y="51904"/>
                </a:lnTo>
                <a:lnTo>
                  <a:pt x="5379192" y="49532"/>
                </a:lnTo>
                <a:lnTo>
                  <a:pt x="5379789" y="47160"/>
                </a:lnTo>
                <a:lnTo>
                  <a:pt x="5381083" y="44861"/>
                </a:lnTo>
                <a:lnTo>
                  <a:pt x="5383073" y="42636"/>
                </a:lnTo>
                <a:lnTo>
                  <a:pt x="5385550" y="39865"/>
                </a:lnTo>
                <a:lnTo>
                  <a:pt x="5388424" y="38018"/>
                </a:lnTo>
                <a:lnTo>
                  <a:pt x="5391697" y="37094"/>
                </a:lnTo>
                <a:lnTo>
                  <a:pt x="5393510" y="36548"/>
                </a:lnTo>
                <a:lnTo>
                  <a:pt x="5395832" y="36275"/>
                </a:lnTo>
                <a:lnTo>
                  <a:pt x="5404234" y="36275"/>
                </a:lnTo>
                <a:lnTo>
                  <a:pt x="5408081" y="38374"/>
                </a:lnTo>
                <a:lnTo>
                  <a:pt x="5410204" y="42573"/>
                </a:lnTo>
                <a:lnTo>
                  <a:pt x="5411487" y="45092"/>
                </a:lnTo>
                <a:lnTo>
                  <a:pt x="5412128" y="48409"/>
                </a:lnTo>
                <a:lnTo>
                  <a:pt x="5412128" y="95033"/>
                </a:lnTo>
                <a:lnTo>
                  <a:pt x="5424268" y="95033"/>
                </a:lnTo>
                <a:lnTo>
                  <a:pt x="5424268" y="44966"/>
                </a:lnTo>
                <a:lnTo>
                  <a:pt x="5423295" y="39739"/>
                </a:lnTo>
                <a:lnTo>
                  <a:pt x="5421349" y="36086"/>
                </a:lnTo>
                <a:lnTo>
                  <a:pt x="5417811" y="29411"/>
                </a:lnTo>
                <a:lnTo>
                  <a:pt x="5411001" y="26073"/>
                </a:lnTo>
                <a:lnTo>
                  <a:pt x="5396318" y="26073"/>
                </a:lnTo>
                <a:lnTo>
                  <a:pt x="5392139" y="26933"/>
                </a:lnTo>
                <a:lnTo>
                  <a:pt x="5388380" y="28655"/>
                </a:lnTo>
                <a:lnTo>
                  <a:pt x="5384621" y="30376"/>
                </a:lnTo>
                <a:lnTo>
                  <a:pt x="5381061" y="33210"/>
                </a:lnTo>
                <a:lnTo>
                  <a:pt x="5377700" y="37157"/>
                </a:lnTo>
                <a:lnTo>
                  <a:pt x="5377700" y="27584"/>
                </a:lnTo>
                <a:lnTo>
                  <a:pt x="5366356" y="27584"/>
                </a:lnTo>
                <a:lnTo>
                  <a:pt x="5366356" y="95033"/>
                </a:lnTo>
                <a:lnTo>
                  <a:pt x="5378296" y="95033"/>
                </a:lnTo>
                <a:close/>
              </a:path>
              <a:path w="6348844" h="123562">
                <a:moveTo>
                  <a:pt x="5458011" y="80234"/>
                </a:moveTo>
                <a:lnTo>
                  <a:pt x="5454783" y="75363"/>
                </a:lnTo>
                <a:lnTo>
                  <a:pt x="5453168" y="69318"/>
                </a:lnTo>
                <a:lnTo>
                  <a:pt x="5453168" y="53615"/>
                </a:lnTo>
                <a:lnTo>
                  <a:pt x="5455037" y="47191"/>
                </a:lnTo>
                <a:lnTo>
                  <a:pt x="5458774" y="42825"/>
                </a:lnTo>
                <a:lnTo>
                  <a:pt x="5462511" y="38458"/>
                </a:lnTo>
                <a:lnTo>
                  <a:pt x="5467387" y="36275"/>
                </a:lnTo>
                <a:lnTo>
                  <a:pt x="5478797" y="36275"/>
                </a:lnTo>
                <a:lnTo>
                  <a:pt x="5483330" y="38322"/>
                </a:lnTo>
                <a:lnTo>
                  <a:pt x="5487000" y="42416"/>
                </a:lnTo>
                <a:lnTo>
                  <a:pt x="5490671" y="46509"/>
                </a:lnTo>
                <a:lnTo>
                  <a:pt x="5492506" y="52817"/>
                </a:lnTo>
                <a:lnTo>
                  <a:pt x="5492506" y="69780"/>
                </a:lnTo>
                <a:lnTo>
                  <a:pt x="5490726" y="76256"/>
                </a:lnTo>
                <a:lnTo>
                  <a:pt x="5487166" y="80769"/>
                </a:lnTo>
                <a:lnTo>
                  <a:pt x="5483606" y="85283"/>
                </a:lnTo>
                <a:lnTo>
                  <a:pt x="5479084" y="96503"/>
                </a:lnTo>
                <a:lnTo>
                  <a:pt x="5482887" y="94656"/>
                </a:lnTo>
                <a:lnTo>
                  <a:pt x="5486690" y="92808"/>
                </a:lnTo>
                <a:lnTo>
                  <a:pt x="5489985" y="89807"/>
                </a:lnTo>
                <a:lnTo>
                  <a:pt x="5492771" y="85650"/>
                </a:lnTo>
                <a:lnTo>
                  <a:pt x="5492771" y="95033"/>
                </a:lnTo>
                <a:lnTo>
                  <a:pt x="5503518" y="95033"/>
                </a:lnTo>
                <a:lnTo>
                  <a:pt x="5503518" y="2204"/>
                </a:lnTo>
                <a:lnTo>
                  <a:pt x="5492042" y="2204"/>
                </a:lnTo>
                <a:lnTo>
                  <a:pt x="5492042" y="36275"/>
                </a:lnTo>
                <a:lnTo>
                  <a:pt x="5489344" y="33126"/>
                </a:lnTo>
                <a:lnTo>
                  <a:pt x="5486934" y="30922"/>
                </a:lnTo>
                <a:lnTo>
                  <a:pt x="5484811" y="29663"/>
                </a:lnTo>
                <a:lnTo>
                  <a:pt x="5481140" y="27479"/>
                </a:lnTo>
                <a:lnTo>
                  <a:pt x="5476585" y="26388"/>
                </a:lnTo>
                <a:lnTo>
                  <a:pt x="5461328" y="26388"/>
                </a:lnTo>
                <a:lnTo>
                  <a:pt x="5453777" y="29988"/>
                </a:lnTo>
                <a:lnTo>
                  <a:pt x="5448492" y="37189"/>
                </a:lnTo>
                <a:lnTo>
                  <a:pt x="5442353" y="49615"/>
                </a:lnTo>
                <a:lnTo>
                  <a:pt x="5440564" y="62726"/>
                </a:lnTo>
                <a:lnTo>
                  <a:pt x="5440584" y="64220"/>
                </a:lnTo>
                <a:lnTo>
                  <a:pt x="5442950" y="77504"/>
                </a:lnTo>
                <a:lnTo>
                  <a:pt x="5449254" y="87948"/>
                </a:lnTo>
                <a:lnTo>
                  <a:pt x="5455048" y="94267"/>
                </a:lnTo>
                <a:lnTo>
                  <a:pt x="5461903" y="97427"/>
                </a:lnTo>
                <a:lnTo>
                  <a:pt x="5461240" y="85104"/>
                </a:lnTo>
                <a:lnTo>
                  <a:pt x="5458011" y="80234"/>
                </a:lnTo>
                <a:close/>
              </a:path>
              <a:path w="6348844" h="123562">
                <a:moveTo>
                  <a:pt x="5461240" y="85104"/>
                </a:moveTo>
                <a:lnTo>
                  <a:pt x="5461903" y="97427"/>
                </a:lnTo>
                <a:lnTo>
                  <a:pt x="5474728" y="97427"/>
                </a:lnTo>
                <a:lnTo>
                  <a:pt x="5479084" y="96503"/>
                </a:lnTo>
                <a:lnTo>
                  <a:pt x="5483606" y="85283"/>
                </a:lnTo>
                <a:lnTo>
                  <a:pt x="5479062" y="87539"/>
                </a:lnTo>
                <a:lnTo>
                  <a:pt x="5466414" y="87539"/>
                </a:lnTo>
                <a:lnTo>
                  <a:pt x="5461240" y="85104"/>
                </a:lnTo>
                <a:close/>
              </a:path>
              <a:path w="6348844" h="123562">
                <a:moveTo>
                  <a:pt x="5540457" y="28786"/>
                </a:moveTo>
                <a:lnTo>
                  <a:pt x="5530163" y="36212"/>
                </a:lnTo>
                <a:lnTo>
                  <a:pt x="5534011" y="55924"/>
                </a:lnTo>
                <a:lnTo>
                  <a:pt x="5534232" y="50130"/>
                </a:lnTo>
                <a:lnTo>
                  <a:pt x="5536200" y="45355"/>
                </a:lnTo>
                <a:lnTo>
                  <a:pt x="5539915" y="41597"/>
                </a:lnTo>
                <a:lnTo>
                  <a:pt x="5543629" y="37839"/>
                </a:lnTo>
                <a:lnTo>
                  <a:pt x="5553411" y="26085"/>
                </a:lnTo>
                <a:lnTo>
                  <a:pt x="5540457" y="28786"/>
                </a:lnTo>
                <a:close/>
              </a:path>
              <a:path w="6348844" h="123562">
                <a:moveTo>
                  <a:pt x="5585752" y="64930"/>
                </a:moveTo>
                <a:lnTo>
                  <a:pt x="5585752" y="58129"/>
                </a:lnTo>
                <a:lnTo>
                  <a:pt x="5585399" y="53175"/>
                </a:lnTo>
                <a:lnTo>
                  <a:pt x="5584692" y="50067"/>
                </a:lnTo>
                <a:lnTo>
                  <a:pt x="5583896" y="45533"/>
                </a:lnTo>
                <a:lnTo>
                  <a:pt x="5582304" y="41566"/>
                </a:lnTo>
                <a:lnTo>
                  <a:pt x="5579916" y="38165"/>
                </a:lnTo>
                <a:lnTo>
                  <a:pt x="5577439" y="34596"/>
                </a:lnTo>
                <a:lnTo>
                  <a:pt x="5573835" y="31688"/>
                </a:lnTo>
                <a:lnTo>
                  <a:pt x="5569103" y="29442"/>
                </a:lnTo>
                <a:lnTo>
                  <a:pt x="5564371" y="27196"/>
                </a:lnTo>
                <a:lnTo>
                  <a:pt x="5559484" y="26073"/>
                </a:lnTo>
                <a:lnTo>
                  <a:pt x="5553411" y="26085"/>
                </a:lnTo>
                <a:lnTo>
                  <a:pt x="5543629" y="37839"/>
                </a:lnTo>
                <a:lnTo>
                  <a:pt x="5548229" y="35960"/>
                </a:lnTo>
                <a:lnTo>
                  <a:pt x="5561363" y="35960"/>
                </a:lnTo>
                <a:lnTo>
                  <a:pt x="5566825" y="38689"/>
                </a:lnTo>
                <a:lnTo>
                  <a:pt x="5570098" y="44148"/>
                </a:lnTo>
                <a:lnTo>
                  <a:pt x="5571866" y="47087"/>
                </a:lnTo>
                <a:lnTo>
                  <a:pt x="5572994" y="51012"/>
                </a:lnTo>
                <a:lnTo>
                  <a:pt x="5573481" y="55924"/>
                </a:lnTo>
                <a:lnTo>
                  <a:pt x="5534011" y="55924"/>
                </a:lnTo>
                <a:lnTo>
                  <a:pt x="5530163" y="36212"/>
                </a:lnTo>
                <a:lnTo>
                  <a:pt x="5528533" y="38130"/>
                </a:lnTo>
                <a:lnTo>
                  <a:pt x="5522790" y="49106"/>
                </a:lnTo>
                <a:lnTo>
                  <a:pt x="5520876" y="62600"/>
                </a:lnTo>
                <a:lnTo>
                  <a:pt x="5520919" y="64828"/>
                </a:lnTo>
                <a:lnTo>
                  <a:pt x="5523508" y="78137"/>
                </a:lnTo>
                <a:lnTo>
                  <a:pt x="5530097" y="88264"/>
                </a:lnTo>
                <a:lnTo>
                  <a:pt x="5536244" y="94372"/>
                </a:lnTo>
                <a:lnTo>
                  <a:pt x="5543740" y="97427"/>
                </a:lnTo>
                <a:lnTo>
                  <a:pt x="5556211" y="97427"/>
                </a:lnTo>
                <a:lnTo>
                  <a:pt x="5559462" y="97091"/>
                </a:lnTo>
                <a:lnTo>
                  <a:pt x="5562336" y="96419"/>
                </a:lnTo>
                <a:lnTo>
                  <a:pt x="5567687" y="95244"/>
                </a:lnTo>
                <a:lnTo>
                  <a:pt x="5572176" y="92976"/>
                </a:lnTo>
                <a:lnTo>
                  <a:pt x="5575803" y="89618"/>
                </a:lnTo>
                <a:lnTo>
                  <a:pt x="5577970" y="87686"/>
                </a:lnTo>
                <a:lnTo>
                  <a:pt x="5579927" y="85199"/>
                </a:lnTo>
                <a:lnTo>
                  <a:pt x="5581673" y="82155"/>
                </a:lnTo>
                <a:lnTo>
                  <a:pt x="5583420" y="79111"/>
                </a:lnTo>
                <a:lnTo>
                  <a:pt x="5584448" y="76350"/>
                </a:lnTo>
                <a:lnTo>
                  <a:pt x="5584758" y="73873"/>
                </a:lnTo>
                <a:lnTo>
                  <a:pt x="5573016" y="73873"/>
                </a:lnTo>
                <a:lnTo>
                  <a:pt x="5572131" y="76854"/>
                </a:lnTo>
                <a:lnTo>
                  <a:pt x="5570628" y="79478"/>
                </a:lnTo>
                <a:lnTo>
                  <a:pt x="5568506" y="81745"/>
                </a:lnTo>
                <a:lnTo>
                  <a:pt x="5564791" y="85650"/>
                </a:lnTo>
                <a:lnTo>
                  <a:pt x="5559816" y="87602"/>
                </a:lnTo>
                <a:lnTo>
                  <a:pt x="5546902" y="87602"/>
                </a:lnTo>
                <a:lnTo>
                  <a:pt x="5541971" y="85535"/>
                </a:lnTo>
                <a:lnTo>
                  <a:pt x="5538787" y="81399"/>
                </a:lnTo>
                <a:lnTo>
                  <a:pt x="5535603" y="77263"/>
                </a:lnTo>
                <a:lnTo>
                  <a:pt x="5533900" y="71774"/>
                </a:lnTo>
                <a:lnTo>
                  <a:pt x="5533679" y="64930"/>
                </a:lnTo>
                <a:lnTo>
                  <a:pt x="5585752" y="64930"/>
                </a:lnTo>
                <a:close/>
              </a:path>
              <a:path w="6348844" h="123562">
                <a:moveTo>
                  <a:pt x="5616510" y="80234"/>
                </a:moveTo>
                <a:lnTo>
                  <a:pt x="5613283" y="75363"/>
                </a:lnTo>
                <a:lnTo>
                  <a:pt x="5611669" y="69318"/>
                </a:lnTo>
                <a:lnTo>
                  <a:pt x="5611669" y="53615"/>
                </a:lnTo>
                <a:lnTo>
                  <a:pt x="5613537" y="47191"/>
                </a:lnTo>
                <a:lnTo>
                  <a:pt x="5617274" y="42825"/>
                </a:lnTo>
                <a:lnTo>
                  <a:pt x="5621011" y="38459"/>
                </a:lnTo>
                <a:lnTo>
                  <a:pt x="5625887" y="36275"/>
                </a:lnTo>
                <a:lnTo>
                  <a:pt x="5637297" y="36275"/>
                </a:lnTo>
                <a:lnTo>
                  <a:pt x="5641830" y="38322"/>
                </a:lnTo>
                <a:lnTo>
                  <a:pt x="5645500" y="42416"/>
                </a:lnTo>
                <a:lnTo>
                  <a:pt x="5649171" y="46509"/>
                </a:lnTo>
                <a:lnTo>
                  <a:pt x="5651006" y="52817"/>
                </a:lnTo>
                <a:lnTo>
                  <a:pt x="5651006" y="69780"/>
                </a:lnTo>
                <a:lnTo>
                  <a:pt x="5649226" y="76256"/>
                </a:lnTo>
                <a:lnTo>
                  <a:pt x="5645666" y="80769"/>
                </a:lnTo>
                <a:lnTo>
                  <a:pt x="5642106" y="85283"/>
                </a:lnTo>
                <a:lnTo>
                  <a:pt x="5637584" y="96503"/>
                </a:lnTo>
                <a:lnTo>
                  <a:pt x="5641387" y="94656"/>
                </a:lnTo>
                <a:lnTo>
                  <a:pt x="5645190" y="92809"/>
                </a:lnTo>
                <a:lnTo>
                  <a:pt x="5648485" y="89807"/>
                </a:lnTo>
                <a:lnTo>
                  <a:pt x="5651271" y="85650"/>
                </a:lnTo>
                <a:lnTo>
                  <a:pt x="5651271" y="95034"/>
                </a:lnTo>
                <a:lnTo>
                  <a:pt x="5662018" y="95034"/>
                </a:lnTo>
                <a:lnTo>
                  <a:pt x="5662018" y="2204"/>
                </a:lnTo>
                <a:lnTo>
                  <a:pt x="5650542" y="2204"/>
                </a:lnTo>
                <a:lnTo>
                  <a:pt x="5650542" y="36275"/>
                </a:lnTo>
                <a:lnTo>
                  <a:pt x="5647844" y="33126"/>
                </a:lnTo>
                <a:lnTo>
                  <a:pt x="5645434" y="30922"/>
                </a:lnTo>
                <a:lnTo>
                  <a:pt x="5643311" y="29663"/>
                </a:lnTo>
                <a:lnTo>
                  <a:pt x="5639640" y="27479"/>
                </a:lnTo>
                <a:lnTo>
                  <a:pt x="5635085" y="26388"/>
                </a:lnTo>
                <a:lnTo>
                  <a:pt x="5619828" y="26388"/>
                </a:lnTo>
                <a:lnTo>
                  <a:pt x="5612277" y="29988"/>
                </a:lnTo>
                <a:lnTo>
                  <a:pt x="5606992" y="37189"/>
                </a:lnTo>
                <a:lnTo>
                  <a:pt x="5600853" y="49615"/>
                </a:lnTo>
                <a:lnTo>
                  <a:pt x="5599065" y="62726"/>
                </a:lnTo>
                <a:lnTo>
                  <a:pt x="5599085" y="64220"/>
                </a:lnTo>
                <a:lnTo>
                  <a:pt x="5601450" y="77504"/>
                </a:lnTo>
                <a:lnTo>
                  <a:pt x="5607755" y="87949"/>
                </a:lnTo>
                <a:lnTo>
                  <a:pt x="5613548" y="94267"/>
                </a:lnTo>
                <a:lnTo>
                  <a:pt x="5620403" y="97427"/>
                </a:lnTo>
                <a:lnTo>
                  <a:pt x="5619740" y="85104"/>
                </a:lnTo>
                <a:lnTo>
                  <a:pt x="5616510" y="80234"/>
                </a:lnTo>
                <a:close/>
              </a:path>
              <a:path w="6348844" h="123562">
                <a:moveTo>
                  <a:pt x="5619740" y="85104"/>
                </a:moveTo>
                <a:lnTo>
                  <a:pt x="5620403" y="97427"/>
                </a:lnTo>
                <a:lnTo>
                  <a:pt x="5633228" y="97427"/>
                </a:lnTo>
                <a:lnTo>
                  <a:pt x="5637584" y="96503"/>
                </a:lnTo>
                <a:lnTo>
                  <a:pt x="5642106" y="85283"/>
                </a:lnTo>
                <a:lnTo>
                  <a:pt x="5637562" y="87539"/>
                </a:lnTo>
                <a:lnTo>
                  <a:pt x="5624914" y="87539"/>
                </a:lnTo>
                <a:lnTo>
                  <a:pt x="5619740" y="85104"/>
                </a:lnTo>
                <a:close/>
              </a:path>
              <a:path w="6348844" h="123562">
                <a:moveTo>
                  <a:pt x="5716060" y="66232"/>
                </a:moveTo>
                <a:lnTo>
                  <a:pt x="5714004" y="71081"/>
                </a:lnTo>
                <a:lnTo>
                  <a:pt x="5714004" y="83047"/>
                </a:lnTo>
                <a:lnTo>
                  <a:pt x="5716093" y="87802"/>
                </a:lnTo>
                <a:lnTo>
                  <a:pt x="5720272" y="91601"/>
                </a:lnTo>
                <a:lnTo>
                  <a:pt x="5724452" y="95401"/>
                </a:lnTo>
                <a:lnTo>
                  <a:pt x="5729836" y="97301"/>
                </a:lnTo>
                <a:lnTo>
                  <a:pt x="5727735" y="82942"/>
                </a:lnTo>
                <a:lnTo>
                  <a:pt x="5726475" y="80360"/>
                </a:lnTo>
                <a:lnTo>
                  <a:pt x="5726475" y="72761"/>
                </a:lnTo>
                <a:lnTo>
                  <a:pt x="5728310" y="69612"/>
                </a:lnTo>
                <a:lnTo>
                  <a:pt x="5731981" y="67638"/>
                </a:lnTo>
                <a:lnTo>
                  <a:pt x="5734148" y="66463"/>
                </a:lnTo>
                <a:lnTo>
                  <a:pt x="5737398" y="65602"/>
                </a:lnTo>
                <a:lnTo>
                  <a:pt x="5741732" y="65056"/>
                </a:lnTo>
                <a:lnTo>
                  <a:pt x="5748963" y="64175"/>
                </a:lnTo>
                <a:lnTo>
                  <a:pt x="5753430" y="63503"/>
                </a:lnTo>
                <a:lnTo>
                  <a:pt x="5755729" y="62915"/>
                </a:lnTo>
                <a:lnTo>
                  <a:pt x="5758028" y="62327"/>
                </a:lnTo>
                <a:lnTo>
                  <a:pt x="5761368" y="60711"/>
                </a:lnTo>
                <a:lnTo>
                  <a:pt x="5761368" y="76812"/>
                </a:lnTo>
                <a:lnTo>
                  <a:pt x="5758051" y="81829"/>
                </a:lnTo>
                <a:lnTo>
                  <a:pt x="5751484" y="93963"/>
                </a:lnTo>
                <a:lnTo>
                  <a:pt x="5756039" y="91738"/>
                </a:lnTo>
                <a:lnTo>
                  <a:pt x="5759533" y="89114"/>
                </a:lnTo>
                <a:lnTo>
                  <a:pt x="5761965" y="86091"/>
                </a:lnTo>
                <a:lnTo>
                  <a:pt x="5761700" y="42678"/>
                </a:lnTo>
                <a:lnTo>
                  <a:pt x="5761700" y="48430"/>
                </a:lnTo>
                <a:lnTo>
                  <a:pt x="5760904" y="50886"/>
                </a:lnTo>
                <a:lnTo>
                  <a:pt x="5758140" y="53825"/>
                </a:lnTo>
                <a:lnTo>
                  <a:pt x="5755398" y="54161"/>
                </a:lnTo>
                <a:lnTo>
                  <a:pt x="5736359" y="56428"/>
                </a:lnTo>
                <a:lnTo>
                  <a:pt x="5729681" y="57226"/>
                </a:lnTo>
                <a:lnTo>
                  <a:pt x="5724286" y="59346"/>
                </a:lnTo>
                <a:lnTo>
                  <a:pt x="5720173" y="62789"/>
                </a:lnTo>
                <a:lnTo>
                  <a:pt x="5716060" y="66232"/>
                </a:lnTo>
                <a:close/>
              </a:path>
              <a:path w="6348844" h="123562">
                <a:moveTo>
                  <a:pt x="5774071" y="86280"/>
                </a:moveTo>
                <a:lnTo>
                  <a:pt x="5773308" y="83446"/>
                </a:lnTo>
                <a:lnTo>
                  <a:pt x="5773308" y="38207"/>
                </a:lnTo>
                <a:lnTo>
                  <a:pt x="5770721" y="33504"/>
                </a:lnTo>
                <a:lnTo>
                  <a:pt x="5765547" y="30481"/>
                </a:lnTo>
                <a:lnTo>
                  <a:pt x="5760329" y="27459"/>
                </a:lnTo>
                <a:lnTo>
                  <a:pt x="5753540" y="25947"/>
                </a:lnTo>
                <a:lnTo>
                  <a:pt x="5737973" y="25947"/>
                </a:lnTo>
                <a:lnTo>
                  <a:pt x="5731638" y="27574"/>
                </a:lnTo>
                <a:lnTo>
                  <a:pt x="5726176" y="30828"/>
                </a:lnTo>
                <a:lnTo>
                  <a:pt x="5720715" y="34082"/>
                </a:lnTo>
                <a:lnTo>
                  <a:pt x="5717873" y="39865"/>
                </a:lnTo>
                <a:lnTo>
                  <a:pt x="5717652" y="48178"/>
                </a:lnTo>
                <a:lnTo>
                  <a:pt x="5728797" y="48178"/>
                </a:lnTo>
                <a:lnTo>
                  <a:pt x="5729239" y="44693"/>
                </a:lnTo>
                <a:lnTo>
                  <a:pt x="5730190" y="42069"/>
                </a:lnTo>
                <a:lnTo>
                  <a:pt x="5731648" y="40306"/>
                </a:lnTo>
                <a:lnTo>
                  <a:pt x="5734258" y="37115"/>
                </a:lnTo>
                <a:lnTo>
                  <a:pt x="5738681" y="35520"/>
                </a:lnTo>
                <a:lnTo>
                  <a:pt x="5750312" y="35520"/>
                </a:lnTo>
                <a:lnTo>
                  <a:pt x="5754458" y="36391"/>
                </a:lnTo>
                <a:lnTo>
                  <a:pt x="5757355" y="38133"/>
                </a:lnTo>
                <a:lnTo>
                  <a:pt x="5760251" y="39876"/>
                </a:lnTo>
                <a:lnTo>
                  <a:pt x="5761700" y="42678"/>
                </a:lnTo>
                <a:lnTo>
                  <a:pt x="5761965" y="86091"/>
                </a:lnTo>
                <a:lnTo>
                  <a:pt x="5762363" y="88778"/>
                </a:lnTo>
                <a:lnTo>
                  <a:pt x="5764021" y="92326"/>
                </a:lnTo>
                <a:lnTo>
                  <a:pt x="5765879" y="95097"/>
                </a:lnTo>
                <a:lnTo>
                  <a:pt x="5768864" y="96482"/>
                </a:lnTo>
                <a:lnTo>
                  <a:pt x="5774657" y="96482"/>
                </a:lnTo>
                <a:lnTo>
                  <a:pt x="5777930" y="96167"/>
                </a:lnTo>
                <a:lnTo>
                  <a:pt x="5781203" y="95349"/>
                </a:lnTo>
                <a:lnTo>
                  <a:pt x="5781203" y="86973"/>
                </a:lnTo>
                <a:lnTo>
                  <a:pt x="5779743" y="87193"/>
                </a:lnTo>
                <a:lnTo>
                  <a:pt x="5777289" y="87350"/>
                </a:lnTo>
                <a:lnTo>
                  <a:pt x="5774071" y="86280"/>
                </a:lnTo>
                <a:close/>
              </a:path>
              <a:path w="6348844" h="123562">
                <a:moveTo>
                  <a:pt x="5758051" y="81829"/>
                </a:moveTo>
                <a:lnTo>
                  <a:pt x="5751417" y="84894"/>
                </a:lnTo>
                <a:lnTo>
                  <a:pt x="5747481" y="86742"/>
                </a:lnTo>
                <a:lnTo>
                  <a:pt x="5743413" y="87665"/>
                </a:lnTo>
                <a:lnTo>
                  <a:pt x="5735761" y="87665"/>
                </a:lnTo>
                <a:lnTo>
                  <a:pt x="5732777" y="86721"/>
                </a:lnTo>
                <a:lnTo>
                  <a:pt x="5730256" y="84831"/>
                </a:lnTo>
                <a:lnTo>
                  <a:pt x="5727735" y="82942"/>
                </a:lnTo>
                <a:lnTo>
                  <a:pt x="5729836" y="97301"/>
                </a:lnTo>
                <a:lnTo>
                  <a:pt x="5741909" y="97301"/>
                </a:lnTo>
                <a:lnTo>
                  <a:pt x="5746929" y="96188"/>
                </a:lnTo>
                <a:lnTo>
                  <a:pt x="5751484" y="93963"/>
                </a:lnTo>
                <a:lnTo>
                  <a:pt x="5758051" y="81829"/>
                </a:lnTo>
                <a:close/>
              </a:path>
              <a:path w="6348844" h="123562">
                <a:moveTo>
                  <a:pt x="5809661" y="86217"/>
                </a:moveTo>
                <a:lnTo>
                  <a:pt x="5806654" y="82564"/>
                </a:lnTo>
                <a:lnTo>
                  <a:pt x="5805017" y="80549"/>
                </a:lnTo>
                <a:lnTo>
                  <a:pt x="5804022" y="77652"/>
                </a:lnTo>
                <a:lnTo>
                  <a:pt x="5803668" y="73873"/>
                </a:lnTo>
                <a:lnTo>
                  <a:pt x="5792192" y="73873"/>
                </a:lnTo>
                <a:lnTo>
                  <a:pt x="5792502" y="80591"/>
                </a:lnTo>
                <a:lnTo>
                  <a:pt x="5794857" y="86227"/>
                </a:lnTo>
                <a:lnTo>
                  <a:pt x="5799256" y="90783"/>
                </a:lnTo>
                <a:lnTo>
                  <a:pt x="5803657" y="95338"/>
                </a:lnTo>
                <a:lnTo>
                  <a:pt x="5811142" y="97616"/>
                </a:lnTo>
                <a:lnTo>
                  <a:pt x="5831530" y="97616"/>
                </a:lnTo>
                <a:lnTo>
                  <a:pt x="5838838" y="95433"/>
                </a:lnTo>
                <a:lnTo>
                  <a:pt x="5843635" y="91066"/>
                </a:lnTo>
                <a:lnTo>
                  <a:pt x="5848435" y="86700"/>
                </a:lnTo>
                <a:lnTo>
                  <a:pt x="5850834" y="81514"/>
                </a:lnTo>
                <a:lnTo>
                  <a:pt x="5850834" y="69297"/>
                </a:lnTo>
                <a:lnTo>
                  <a:pt x="5848512" y="64741"/>
                </a:lnTo>
                <a:lnTo>
                  <a:pt x="5843868" y="61845"/>
                </a:lnTo>
                <a:lnTo>
                  <a:pt x="5840950" y="59997"/>
                </a:lnTo>
                <a:lnTo>
                  <a:pt x="5835200" y="58087"/>
                </a:lnTo>
                <a:lnTo>
                  <a:pt x="5826621" y="56113"/>
                </a:lnTo>
                <a:lnTo>
                  <a:pt x="5818727" y="54287"/>
                </a:lnTo>
                <a:lnTo>
                  <a:pt x="5815277" y="53489"/>
                </a:lnTo>
                <a:lnTo>
                  <a:pt x="5812668" y="52566"/>
                </a:lnTo>
                <a:lnTo>
                  <a:pt x="5810898" y="51516"/>
                </a:lnTo>
                <a:lnTo>
                  <a:pt x="5807848" y="49753"/>
                </a:lnTo>
                <a:lnTo>
                  <a:pt x="5806322" y="47402"/>
                </a:lnTo>
                <a:lnTo>
                  <a:pt x="5806289" y="27794"/>
                </a:lnTo>
                <a:lnTo>
                  <a:pt x="5801446" y="31741"/>
                </a:lnTo>
                <a:lnTo>
                  <a:pt x="5796604" y="35688"/>
                </a:lnTo>
                <a:lnTo>
                  <a:pt x="5794182" y="40852"/>
                </a:lnTo>
                <a:lnTo>
                  <a:pt x="5794182" y="52650"/>
                </a:lnTo>
                <a:lnTo>
                  <a:pt x="5796747" y="56890"/>
                </a:lnTo>
                <a:lnTo>
                  <a:pt x="5801877" y="59955"/>
                </a:lnTo>
                <a:lnTo>
                  <a:pt x="5804752" y="61718"/>
                </a:lnTo>
                <a:lnTo>
                  <a:pt x="5809219" y="63314"/>
                </a:lnTo>
                <a:lnTo>
                  <a:pt x="5815277" y="64741"/>
                </a:lnTo>
                <a:lnTo>
                  <a:pt x="5824763" y="67008"/>
                </a:lnTo>
                <a:lnTo>
                  <a:pt x="5829849" y="68226"/>
                </a:lnTo>
                <a:lnTo>
                  <a:pt x="5833255" y="69297"/>
                </a:lnTo>
                <a:lnTo>
                  <a:pt x="5834979" y="70220"/>
                </a:lnTo>
                <a:lnTo>
                  <a:pt x="5837677" y="71732"/>
                </a:lnTo>
                <a:lnTo>
                  <a:pt x="5839026" y="73936"/>
                </a:lnTo>
                <a:lnTo>
                  <a:pt x="5839026" y="80654"/>
                </a:lnTo>
                <a:lnTo>
                  <a:pt x="5837345" y="83477"/>
                </a:lnTo>
                <a:lnTo>
                  <a:pt x="5833984" y="85304"/>
                </a:lnTo>
                <a:lnTo>
                  <a:pt x="5830623" y="87130"/>
                </a:lnTo>
                <a:lnTo>
                  <a:pt x="5826731" y="88043"/>
                </a:lnTo>
                <a:lnTo>
                  <a:pt x="5814879" y="88043"/>
                </a:lnTo>
                <a:lnTo>
                  <a:pt x="5809661" y="86217"/>
                </a:lnTo>
                <a:close/>
              </a:path>
              <a:path w="6348844" h="123562">
                <a:moveTo>
                  <a:pt x="5815542" y="35520"/>
                </a:moveTo>
                <a:lnTo>
                  <a:pt x="5826820" y="35520"/>
                </a:lnTo>
                <a:lnTo>
                  <a:pt x="5831574" y="37010"/>
                </a:lnTo>
                <a:lnTo>
                  <a:pt x="5834316" y="39991"/>
                </a:lnTo>
                <a:lnTo>
                  <a:pt x="5835996" y="42090"/>
                </a:lnTo>
                <a:lnTo>
                  <a:pt x="5836947" y="44420"/>
                </a:lnTo>
                <a:lnTo>
                  <a:pt x="5837168" y="46982"/>
                </a:lnTo>
                <a:lnTo>
                  <a:pt x="5848446" y="46982"/>
                </a:lnTo>
                <a:lnTo>
                  <a:pt x="5848534" y="42615"/>
                </a:lnTo>
                <a:lnTo>
                  <a:pt x="5847097" y="38543"/>
                </a:lnTo>
                <a:lnTo>
                  <a:pt x="5844134" y="34764"/>
                </a:lnTo>
                <a:lnTo>
                  <a:pt x="5839402" y="28802"/>
                </a:lnTo>
                <a:lnTo>
                  <a:pt x="5831685" y="25821"/>
                </a:lnTo>
                <a:lnTo>
                  <a:pt x="5812801" y="25821"/>
                </a:lnTo>
                <a:lnTo>
                  <a:pt x="5806289" y="27794"/>
                </a:lnTo>
                <a:lnTo>
                  <a:pt x="5806322" y="41775"/>
                </a:lnTo>
                <a:lnTo>
                  <a:pt x="5807483" y="39613"/>
                </a:lnTo>
                <a:lnTo>
                  <a:pt x="5809805" y="37976"/>
                </a:lnTo>
                <a:lnTo>
                  <a:pt x="5812126" y="36338"/>
                </a:lnTo>
                <a:lnTo>
                  <a:pt x="5815542" y="35520"/>
                </a:lnTo>
                <a:close/>
              </a:path>
              <a:path w="6348844" h="123562">
                <a:moveTo>
                  <a:pt x="5913743" y="16049"/>
                </a:moveTo>
                <a:lnTo>
                  <a:pt x="5914450" y="14265"/>
                </a:lnTo>
                <a:lnTo>
                  <a:pt x="5917325" y="11588"/>
                </a:lnTo>
                <a:lnTo>
                  <a:pt x="5922510" y="11620"/>
                </a:lnTo>
                <a:lnTo>
                  <a:pt x="5925197" y="11777"/>
                </a:lnTo>
                <a:lnTo>
                  <a:pt x="5925197" y="1449"/>
                </a:lnTo>
                <a:lnTo>
                  <a:pt x="5922477" y="1260"/>
                </a:lnTo>
                <a:lnTo>
                  <a:pt x="5912195" y="1197"/>
                </a:lnTo>
                <a:lnTo>
                  <a:pt x="5906822" y="3128"/>
                </a:lnTo>
                <a:lnTo>
                  <a:pt x="5904035" y="6991"/>
                </a:lnTo>
                <a:lnTo>
                  <a:pt x="5902488" y="9174"/>
                </a:lnTo>
                <a:lnTo>
                  <a:pt x="5901625" y="12617"/>
                </a:lnTo>
                <a:lnTo>
                  <a:pt x="5901448" y="17319"/>
                </a:lnTo>
                <a:lnTo>
                  <a:pt x="5901448" y="27899"/>
                </a:lnTo>
                <a:lnTo>
                  <a:pt x="5891564" y="27899"/>
                </a:lnTo>
                <a:lnTo>
                  <a:pt x="5891564" y="36842"/>
                </a:lnTo>
                <a:lnTo>
                  <a:pt x="5901448" y="36842"/>
                </a:lnTo>
                <a:lnTo>
                  <a:pt x="5901448" y="95034"/>
                </a:lnTo>
                <a:lnTo>
                  <a:pt x="5913256" y="95034"/>
                </a:lnTo>
                <a:lnTo>
                  <a:pt x="5913256" y="36842"/>
                </a:lnTo>
                <a:lnTo>
                  <a:pt x="5925197" y="36842"/>
                </a:lnTo>
                <a:lnTo>
                  <a:pt x="5925197" y="27899"/>
                </a:lnTo>
                <a:lnTo>
                  <a:pt x="5913389" y="27899"/>
                </a:lnTo>
                <a:lnTo>
                  <a:pt x="5913389" y="20594"/>
                </a:lnTo>
                <a:lnTo>
                  <a:pt x="5913743" y="16049"/>
                </a:lnTo>
                <a:close/>
              </a:path>
              <a:path w="6348844" h="123562">
                <a:moveTo>
                  <a:pt x="5948149" y="38165"/>
                </a:moveTo>
                <a:lnTo>
                  <a:pt x="5953456" y="35520"/>
                </a:lnTo>
                <a:lnTo>
                  <a:pt x="5968979" y="35520"/>
                </a:lnTo>
                <a:lnTo>
                  <a:pt x="5974772" y="38627"/>
                </a:lnTo>
                <a:lnTo>
                  <a:pt x="5978133" y="44840"/>
                </a:lnTo>
                <a:lnTo>
                  <a:pt x="5980256" y="48787"/>
                </a:lnTo>
                <a:lnTo>
                  <a:pt x="5981318" y="53909"/>
                </a:lnTo>
                <a:lnTo>
                  <a:pt x="5981318" y="67176"/>
                </a:lnTo>
                <a:lnTo>
                  <a:pt x="5979847" y="73506"/>
                </a:lnTo>
                <a:lnTo>
                  <a:pt x="5976906" y="79195"/>
                </a:lnTo>
                <a:lnTo>
                  <a:pt x="5975966" y="94305"/>
                </a:lnTo>
                <a:lnTo>
                  <a:pt x="5985430" y="86847"/>
                </a:lnTo>
                <a:lnTo>
                  <a:pt x="5991081" y="44193"/>
                </a:lnTo>
                <a:lnTo>
                  <a:pt x="5984303" y="34323"/>
                </a:lnTo>
                <a:lnTo>
                  <a:pt x="5977979" y="28529"/>
                </a:lnTo>
                <a:lnTo>
                  <a:pt x="5970239" y="25632"/>
                </a:lnTo>
                <a:lnTo>
                  <a:pt x="5959922" y="25647"/>
                </a:lnTo>
                <a:lnTo>
                  <a:pt x="5946856" y="28348"/>
                </a:lnTo>
                <a:lnTo>
                  <a:pt x="5936673" y="35709"/>
                </a:lnTo>
                <a:lnTo>
                  <a:pt x="5941516" y="48745"/>
                </a:lnTo>
                <a:lnTo>
                  <a:pt x="5944832" y="43455"/>
                </a:lnTo>
                <a:lnTo>
                  <a:pt x="5948149" y="38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68781" y="3933931"/>
            <a:ext cx="11035" cy="0"/>
          </a:xfrm>
          <a:custGeom>
            <a:avLst/>
            <a:gdLst/>
            <a:ahLst/>
            <a:cxnLst/>
            <a:rect l="l" t="t" r="r" b="b"/>
            <a:pathLst>
              <a:path w="12139">
                <a:moveTo>
                  <a:pt x="0" y="0"/>
                </a:moveTo>
                <a:lnTo>
                  <a:pt x="12139" y="0"/>
                </a:lnTo>
              </a:path>
            </a:pathLst>
          </a:custGeom>
          <a:ln w="141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34606" y="3928263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3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65397" y="3928263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375175" y="392857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00077" y="392857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39720" y="392857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39671" y="3928264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3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70547" y="3928264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3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927853" y="3957214"/>
            <a:ext cx="12604" cy="0"/>
          </a:xfrm>
          <a:custGeom>
            <a:avLst/>
            <a:gdLst/>
            <a:ahLst/>
            <a:cxnLst/>
            <a:rect l="l" t="t" r="r" b="b"/>
            <a:pathLst>
              <a:path w="13864">
                <a:moveTo>
                  <a:pt x="0" y="0"/>
                </a:moveTo>
                <a:lnTo>
                  <a:pt x="13864" y="0"/>
                </a:lnTo>
              </a:path>
            </a:pathLst>
          </a:custGeom>
          <a:ln w="149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27853" y="4003837"/>
            <a:ext cx="12604" cy="0"/>
          </a:xfrm>
          <a:custGeom>
            <a:avLst/>
            <a:gdLst/>
            <a:ahLst/>
            <a:cxnLst/>
            <a:rect l="l" t="t" r="r" b="b"/>
            <a:pathLst>
              <a:path w="13864">
                <a:moveTo>
                  <a:pt x="0" y="0"/>
                </a:moveTo>
                <a:lnTo>
                  <a:pt x="13864" y="0"/>
                </a:lnTo>
              </a:path>
            </a:pathLst>
          </a:custGeom>
          <a:ln w="149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358201" y="4267454"/>
            <a:ext cx="3848843" cy="109025"/>
          </a:xfrm>
          <a:custGeom>
            <a:avLst/>
            <a:gdLst/>
            <a:ahLst/>
            <a:cxnLst/>
            <a:rect l="l" t="t" r="r" b="b"/>
            <a:pathLst>
              <a:path w="4233727" h="123562">
                <a:moveTo>
                  <a:pt x="2399845" y="28786"/>
                </a:moveTo>
                <a:lnTo>
                  <a:pt x="2389550" y="36212"/>
                </a:lnTo>
                <a:lnTo>
                  <a:pt x="2393398" y="55924"/>
                </a:lnTo>
                <a:lnTo>
                  <a:pt x="2393619" y="50130"/>
                </a:lnTo>
                <a:lnTo>
                  <a:pt x="2395587" y="45354"/>
                </a:lnTo>
                <a:lnTo>
                  <a:pt x="2399302" y="41596"/>
                </a:lnTo>
                <a:lnTo>
                  <a:pt x="2403017" y="37839"/>
                </a:lnTo>
                <a:lnTo>
                  <a:pt x="2412798" y="26084"/>
                </a:lnTo>
                <a:lnTo>
                  <a:pt x="2399845" y="28786"/>
                </a:lnTo>
                <a:close/>
              </a:path>
              <a:path w="4233727" h="123562">
                <a:moveTo>
                  <a:pt x="2445140" y="64930"/>
                </a:moveTo>
                <a:lnTo>
                  <a:pt x="2445140" y="58128"/>
                </a:lnTo>
                <a:lnTo>
                  <a:pt x="2444786" y="53174"/>
                </a:lnTo>
                <a:lnTo>
                  <a:pt x="2444079" y="50067"/>
                </a:lnTo>
                <a:lnTo>
                  <a:pt x="2443283" y="45532"/>
                </a:lnTo>
                <a:lnTo>
                  <a:pt x="2441691" y="41565"/>
                </a:lnTo>
                <a:lnTo>
                  <a:pt x="2439303" y="38164"/>
                </a:lnTo>
                <a:lnTo>
                  <a:pt x="2436826" y="34595"/>
                </a:lnTo>
                <a:lnTo>
                  <a:pt x="2433222" y="31688"/>
                </a:lnTo>
                <a:lnTo>
                  <a:pt x="2428490" y="29442"/>
                </a:lnTo>
                <a:lnTo>
                  <a:pt x="2423758" y="27195"/>
                </a:lnTo>
                <a:lnTo>
                  <a:pt x="2418871" y="26072"/>
                </a:lnTo>
                <a:lnTo>
                  <a:pt x="2412798" y="26084"/>
                </a:lnTo>
                <a:lnTo>
                  <a:pt x="2403017" y="37839"/>
                </a:lnTo>
                <a:lnTo>
                  <a:pt x="2407616" y="35960"/>
                </a:lnTo>
                <a:lnTo>
                  <a:pt x="2420751" y="35960"/>
                </a:lnTo>
                <a:lnTo>
                  <a:pt x="2426212" y="38689"/>
                </a:lnTo>
                <a:lnTo>
                  <a:pt x="2429485" y="44147"/>
                </a:lnTo>
                <a:lnTo>
                  <a:pt x="2431254" y="47086"/>
                </a:lnTo>
                <a:lnTo>
                  <a:pt x="2432382" y="51011"/>
                </a:lnTo>
                <a:lnTo>
                  <a:pt x="2432868" y="55924"/>
                </a:lnTo>
                <a:lnTo>
                  <a:pt x="2393398" y="55924"/>
                </a:lnTo>
                <a:lnTo>
                  <a:pt x="2389550" y="36212"/>
                </a:lnTo>
                <a:lnTo>
                  <a:pt x="2387920" y="38130"/>
                </a:lnTo>
                <a:lnTo>
                  <a:pt x="2382178" y="49105"/>
                </a:lnTo>
                <a:lnTo>
                  <a:pt x="2380263" y="62599"/>
                </a:lnTo>
                <a:lnTo>
                  <a:pt x="2380307" y="64828"/>
                </a:lnTo>
                <a:lnTo>
                  <a:pt x="2382896" y="78136"/>
                </a:lnTo>
                <a:lnTo>
                  <a:pt x="2389484" y="88263"/>
                </a:lnTo>
                <a:lnTo>
                  <a:pt x="2395631" y="94372"/>
                </a:lnTo>
                <a:lnTo>
                  <a:pt x="2403127" y="97426"/>
                </a:lnTo>
                <a:lnTo>
                  <a:pt x="2415598" y="97426"/>
                </a:lnTo>
                <a:lnTo>
                  <a:pt x="2418849" y="97090"/>
                </a:lnTo>
                <a:lnTo>
                  <a:pt x="2421724" y="96419"/>
                </a:lnTo>
                <a:lnTo>
                  <a:pt x="2427075" y="95243"/>
                </a:lnTo>
                <a:lnTo>
                  <a:pt x="2431564" y="92976"/>
                </a:lnTo>
                <a:lnTo>
                  <a:pt x="2435190" y="89617"/>
                </a:lnTo>
                <a:lnTo>
                  <a:pt x="2437357" y="87686"/>
                </a:lnTo>
                <a:lnTo>
                  <a:pt x="2439314" y="85198"/>
                </a:lnTo>
                <a:lnTo>
                  <a:pt x="2441061" y="82154"/>
                </a:lnTo>
                <a:lnTo>
                  <a:pt x="2442807" y="79110"/>
                </a:lnTo>
                <a:lnTo>
                  <a:pt x="2443836" y="76350"/>
                </a:lnTo>
                <a:lnTo>
                  <a:pt x="2444145" y="73872"/>
                </a:lnTo>
                <a:lnTo>
                  <a:pt x="2432404" y="73872"/>
                </a:lnTo>
                <a:lnTo>
                  <a:pt x="2431519" y="76853"/>
                </a:lnTo>
                <a:lnTo>
                  <a:pt x="2430016" y="79477"/>
                </a:lnTo>
                <a:lnTo>
                  <a:pt x="2427893" y="81745"/>
                </a:lnTo>
                <a:lnTo>
                  <a:pt x="2424178" y="85649"/>
                </a:lnTo>
                <a:lnTo>
                  <a:pt x="2419203" y="87602"/>
                </a:lnTo>
                <a:lnTo>
                  <a:pt x="2406289" y="87602"/>
                </a:lnTo>
                <a:lnTo>
                  <a:pt x="2401358" y="85534"/>
                </a:lnTo>
                <a:lnTo>
                  <a:pt x="2398174" y="81398"/>
                </a:lnTo>
                <a:lnTo>
                  <a:pt x="2394990" y="77263"/>
                </a:lnTo>
                <a:lnTo>
                  <a:pt x="2393287" y="71773"/>
                </a:lnTo>
                <a:lnTo>
                  <a:pt x="2393066" y="64930"/>
                </a:lnTo>
                <a:lnTo>
                  <a:pt x="2445140" y="64930"/>
                </a:lnTo>
                <a:close/>
              </a:path>
              <a:path w="4233727" h="123562">
                <a:moveTo>
                  <a:pt x="2497458" y="27899"/>
                </a:moveTo>
                <a:lnTo>
                  <a:pt x="2497458" y="95033"/>
                </a:lnTo>
                <a:lnTo>
                  <a:pt x="2509597" y="95033"/>
                </a:lnTo>
                <a:lnTo>
                  <a:pt x="2509597" y="27899"/>
                </a:lnTo>
                <a:lnTo>
                  <a:pt x="2497458" y="27899"/>
                </a:lnTo>
                <a:close/>
              </a:path>
              <a:path w="4233727" h="123562">
                <a:moveTo>
                  <a:pt x="2497458" y="2519"/>
                </a:moveTo>
                <a:lnTo>
                  <a:pt x="2497458" y="15366"/>
                </a:lnTo>
                <a:lnTo>
                  <a:pt x="2509597" y="15366"/>
                </a:lnTo>
                <a:lnTo>
                  <a:pt x="2509597" y="2519"/>
                </a:lnTo>
                <a:lnTo>
                  <a:pt x="2497458" y="2519"/>
                </a:lnTo>
                <a:close/>
              </a:path>
              <a:path w="4233727" h="123562">
                <a:moveTo>
                  <a:pt x="2543363" y="95033"/>
                </a:moveTo>
                <a:lnTo>
                  <a:pt x="2543363" y="55294"/>
                </a:lnTo>
                <a:lnTo>
                  <a:pt x="2543661" y="51904"/>
                </a:lnTo>
                <a:lnTo>
                  <a:pt x="2544258" y="49531"/>
                </a:lnTo>
                <a:lnTo>
                  <a:pt x="2544855" y="47159"/>
                </a:lnTo>
                <a:lnTo>
                  <a:pt x="2546149" y="44861"/>
                </a:lnTo>
                <a:lnTo>
                  <a:pt x="2548139" y="42635"/>
                </a:lnTo>
                <a:lnTo>
                  <a:pt x="2550615" y="39864"/>
                </a:lnTo>
                <a:lnTo>
                  <a:pt x="2553490" y="38017"/>
                </a:lnTo>
                <a:lnTo>
                  <a:pt x="2556763" y="37094"/>
                </a:lnTo>
                <a:lnTo>
                  <a:pt x="2558576" y="36548"/>
                </a:lnTo>
                <a:lnTo>
                  <a:pt x="2560898" y="36275"/>
                </a:lnTo>
                <a:lnTo>
                  <a:pt x="2569300" y="36275"/>
                </a:lnTo>
                <a:lnTo>
                  <a:pt x="2573148" y="38374"/>
                </a:lnTo>
                <a:lnTo>
                  <a:pt x="2575270" y="42572"/>
                </a:lnTo>
                <a:lnTo>
                  <a:pt x="2576553" y="45092"/>
                </a:lnTo>
                <a:lnTo>
                  <a:pt x="2577194" y="48408"/>
                </a:lnTo>
                <a:lnTo>
                  <a:pt x="2577194" y="95033"/>
                </a:lnTo>
                <a:lnTo>
                  <a:pt x="2589334" y="95033"/>
                </a:lnTo>
                <a:lnTo>
                  <a:pt x="2589334" y="44966"/>
                </a:lnTo>
                <a:lnTo>
                  <a:pt x="2588361" y="39738"/>
                </a:lnTo>
                <a:lnTo>
                  <a:pt x="2586415" y="36086"/>
                </a:lnTo>
                <a:lnTo>
                  <a:pt x="2582877" y="29410"/>
                </a:lnTo>
                <a:lnTo>
                  <a:pt x="2576067" y="26072"/>
                </a:lnTo>
                <a:lnTo>
                  <a:pt x="2561384" y="26072"/>
                </a:lnTo>
                <a:lnTo>
                  <a:pt x="2557205" y="26933"/>
                </a:lnTo>
                <a:lnTo>
                  <a:pt x="2553446" y="28654"/>
                </a:lnTo>
                <a:lnTo>
                  <a:pt x="2549687" y="30376"/>
                </a:lnTo>
                <a:lnTo>
                  <a:pt x="2546127" y="33210"/>
                </a:lnTo>
                <a:lnTo>
                  <a:pt x="2542766" y="37156"/>
                </a:lnTo>
                <a:lnTo>
                  <a:pt x="2542766" y="27584"/>
                </a:lnTo>
                <a:lnTo>
                  <a:pt x="2531422" y="27584"/>
                </a:lnTo>
                <a:lnTo>
                  <a:pt x="2531422" y="95033"/>
                </a:lnTo>
                <a:lnTo>
                  <a:pt x="2543363" y="95033"/>
                </a:lnTo>
                <a:close/>
              </a:path>
              <a:path w="4233727" h="123562">
                <a:moveTo>
                  <a:pt x="2707368" y="59115"/>
                </a:moveTo>
                <a:lnTo>
                  <a:pt x="2706230" y="41376"/>
                </a:lnTo>
                <a:lnTo>
                  <a:pt x="2702626" y="43727"/>
                </a:lnTo>
                <a:lnTo>
                  <a:pt x="2697727" y="44903"/>
                </a:lnTo>
                <a:lnTo>
                  <a:pt x="2661021" y="44903"/>
                </a:lnTo>
                <a:lnTo>
                  <a:pt x="2661021" y="55357"/>
                </a:lnTo>
                <a:lnTo>
                  <a:pt x="2696467" y="55357"/>
                </a:lnTo>
                <a:lnTo>
                  <a:pt x="2700425" y="55924"/>
                </a:lnTo>
                <a:lnTo>
                  <a:pt x="2702946" y="57057"/>
                </a:lnTo>
                <a:lnTo>
                  <a:pt x="2707368" y="59115"/>
                </a:lnTo>
                <a:close/>
              </a:path>
              <a:path w="4233727" h="123562">
                <a:moveTo>
                  <a:pt x="2722891" y="61634"/>
                </a:moveTo>
                <a:lnTo>
                  <a:pt x="2721819" y="57750"/>
                </a:lnTo>
                <a:lnTo>
                  <a:pt x="2719895" y="55357"/>
                </a:lnTo>
                <a:lnTo>
                  <a:pt x="2717971" y="52964"/>
                </a:lnTo>
                <a:lnTo>
                  <a:pt x="2724019" y="85565"/>
                </a:lnTo>
                <a:lnTo>
                  <a:pt x="2723709" y="82941"/>
                </a:lnTo>
                <a:lnTo>
                  <a:pt x="2723576" y="79415"/>
                </a:lnTo>
                <a:lnTo>
                  <a:pt x="2723112" y="67008"/>
                </a:lnTo>
                <a:lnTo>
                  <a:pt x="2722891" y="61634"/>
                </a:lnTo>
                <a:close/>
              </a:path>
              <a:path w="4233727" h="123562">
                <a:moveTo>
                  <a:pt x="2817735" y="90156"/>
                </a:moveTo>
                <a:lnTo>
                  <a:pt x="2826995" y="81619"/>
                </a:lnTo>
                <a:lnTo>
                  <a:pt x="2832615" y="72813"/>
                </a:lnTo>
                <a:lnTo>
                  <a:pt x="2836709" y="60853"/>
                </a:lnTo>
                <a:lnTo>
                  <a:pt x="2838074" y="47170"/>
                </a:lnTo>
                <a:lnTo>
                  <a:pt x="2837572" y="38811"/>
                </a:lnTo>
                <a:lnTo>
                  <a:pt x="2834425" y="26254"/>
                </a:lnTo>
                <a:lnTo>
                  <a:pt x="2828388" y="15744"/>
                </a:lnTo>
                <a:lnTo>
                  <a:pt x="2816837" y="5947"/>
                </a:lnTo>
                <a:lnTo>
                  <a:pt x="2804773" y="1486"/>
                </a:lnTo>
                <a:lnTo>
                  <a:pt x="2790179" y="0"/>
                </a:lnTo>
                <a:lnTo>
                  <a:pt x="2786718" y="87"/>
                </a:lnTo>
                <a:lnTo>
                  <a:pt x="2773131" y="2485"/>
                </a:lnTo>
                <a:lnTo>
                  <a:pt x="2761857" y="8166"/>
                </a:lnTo>
                <a:lnTo>
                  <a:pt x="2752898" y="17129"/>
                </a:lnTo>
                <a:lnTo>
                  <a:pt x="2748695" y="23959"/>
                </a:lnTo>
                <a:lnTo>
                  <a:pt x="2744483" y="35829"/>
                </a:lnTo>
                <a:lnTo>
                  <a:pt x="2743080" y="49248"/>
                </a:lnTo>
                <a:lnTo>
                  <a:pt x="2744108" y="61046"/>
                </a:lnTo>
                <a:lnTo>
                  <a:pt x="2747923" y="73221"/>
                </a:lnTo>
                <a:lnTo>
                  <a:pt x="2754556" y="83634"/>
                </a:lnTo>
                <a:lnTo>
                  <a:pt x="2764186" y="91461"/>
                </a:lnTo>
                <a:lnTo>
                  <a:pt x="2758534" y="63376"/>
                </a:lnTo>
                <a:lnTo>
                  <a:pt x="2756745" y="50067"/>
                </a:lnTo>
                <a:lnTo>
                  <a:pt x="2757020" y="43815"/>
                </a:lnTo>
                <a:lnTo>
                  <a:pt x="2760013" y="30797"/>
                </a:lnTo>
                <a:lnTo>
                  <a:pt x="2766297" y="21003"/>
                </a:lnTo>
                <a:lnTo>
                  <a:pt x="2777790" y="13398"/>
                </a:lnTo>
                <a:lnTo>
                  <a:pt x="2790975" y="11147"/>
                </a:lnTo>
                <a:lnTo>
                  <a:pt x="2792275" y="11164"/>
                </a:lnTo>
                <a:lnTo>
                  <a:pt x="2805428" y="13848"/>
                </a:lnTo>
                <a:lnTo>
                  <a:pt x="2815552" y="21097"/>
                </a:lnTo>
                <a:lnTo>
                  <a:pt x="2822659" y="33764"/>
                </a:lnTo>
                <a:lnTo>
                  <a:pt x="2824541" y="47359"/>
                </a:lnTo>
                <a:lnTo>
                  <a:pt x="2824454" y="50571"/>
                </a:lnTo>
                <a:lnTo>
                  <a:pt x="2822160" y="63327"/>
                </a:lnTo>
                <a:lnTo>
                  <a:pt x="2816746" y="74660"/>
                </a:lnTo>
                <a:lnTo>
                  <a:pt x="2805391" y="84070"/>
                </a:lnTo>
                <a:lnTo>
                  <a:pt x="2791505" y="86531"/>
                </a:lnTo>
                <a:lnTo>
                  <a:pt x="2787536" y="86400"/>
                </a:lnTo>
                <a:lnTo>
                  <a:pt x="2774227" y="83273"/>
                </a:lnTo>
                <a:lnTo>
                  <a:pt x="2764937" y="75982"/>
                </a:lnTo>
                <a:lnTo>
                  <a:pt x="2775979" y="96171"/>
                </a:lnTo>
                <a:lnTo>
                  <a:pt x="2789913" y="97741"/>
                </a:lnTo>
                <a:lnTo>
                  <a:pt x="2792658" y="97687"/>
                </a:lnTo>
                <a:lnTo>
                  <a:pt x="2806289" y="95512"/>
                </a:lnTo>
                <a:lnTo>
                  <a:pt x="2817735" y="90156"/>
                </a:lnTo>
                <a:close/>
              </a:path>
              <a:path w="4233727" h="123562">
                <a:moveTo>
                  <a:pt x="2764186" y="91461"/>
                </a:moveTo>
                <a:lnTo>
                  <a:pt x="2775979" y="96171"/>
                </a:lnTo>
                <a:lnTo>
                  <a:pt x="2764937" y="75982"/>
                </a:lnTo>
                <a:lnTo>
                  <a:pt x="2763900" y="74580"/>
                </a:lnTo>
                <a:lnTo>
                  <a:pt x="2758534" y="63376"/>
                </a:lnTo>
                <a:lnTo>
                  <a:pt x="2764186" y="91461"/>
                </a:lnTo>
                <a:close/>
              </a:path>
              <a:path w="4233727" h="123562">
                <a:moveTo>
                  <a:pt x="2852999" y="2519"/>
                </a:moveTo>
                <a:lnTo>
                  <a:pt x="2852999" y="95033"/>
                </a:lnTo>
                <a:lnTo>
                  <a:pt x="2866333" y="95033"/>
                </a:lnTo>
                <a:lnTo>
                  <a:pt x="2866333" y="2519"/>
                </a:lnTo>
                <a:lnTo>
                  <a:pt x="2852999" y="2519"/>
                </a:lnTo>
                <a:close/>
              </a:path>
              <a:path w="4233727" h="123562">
                <a:moveTo>
                  <a:pt x="2908667" y="50781"/>
                </a:moveTo>
                <a:lnTo>
                  <a:pt x="2907760" y="45658"/>
                </a:lnTo>
                <a:lnTo>
                  <a:pt x="2906853" y="40536"/>
                </a:lnTo>
                <a:lnTo>
                  <a:pt x="2905339" y="35351"/>
                </a:lnTo>
                <a:lnTo>
                  <a:pt x="2905605" y="86177"/>
                </a:lnTo>
                <a:lnTo>
                  <a:pt x="2908241" y="73886"/>
                </a:lnTo>
                <a:lnTo>
                  <a:pt x="2909120" y="60458"/>
                </a:lnTo>
                <a:lnTo>
                  <a:pt x="2909120" y="55714"/>
                </a:lnTo>
                <a:lnTo>
                  <a:pt x="2908667" y="50781"/>
                </a:lnTo>
                <a:close/>
              </a:path>
              <a:path w="4233727" h="123562">
                <a:moveTo>
                  <a:pt x="2890465" y="96779"/>
                </a:moveTo>
                <a:lnTo>
                  <a:pt x="2885617" y="107354"/>
                </a:lnTo>
                <a:lnTo>
                  <a:pt x="2878340" y="121358"/>
                </a:lnTo>
                <a:lnTo>
                  <a:pt x="2886632" y="121358"/>
                </a:lnTo>
                <a:lnTo>
                  <a:pt x="2891400" y="114145"/>
                </a:lnTo>
                <a:lnTo>
                  <a:pt x="2898463" y="102535"/>
                </a:lnTo>
                <a:lnTo>
                  <a:pt x="2902884" y="93711"/>
                </a:lnTo>
                <a:lnTo>
                  <a:pt x="2905605" y="86177"/>
                </a:lnTo>
                <a:lnTo>
                  <a:pt x="2905339" y="35351"/>
                </a:lnTo>
                <a:lnTo>
                  <a:pt x="2903216" y="30103"/>
                </a:lnTo>
                <a:lnTo>
                  <a:pt x="2901535" y="25862"/>
                </a:lnTo>
                <a:lnTo>
                  <a:pt x="2899977" y="22535"/>
                </a:lnTo>
                <a:lnTo>
                  <a:pt x="2898539" y="20121"/>
                </a:lnTo>
                <a:lnTo>
                  <a:pt x="2897102" y="17707"/>
                </a:lnTo>
                <a:lnTo>
                  <a:pt x="2892978" y="11336"/>
                </a:lnTo>
                <a:lnTo>
                  <a:pt x="2886168" y="1007"/>
                </a:lnTo>
                <a:lnTo>
                  <a:pt x="2878141" y="1007"/>
                </a:lnTo>
                <a:lnTo>
                  <a:pt x="2880901" y="6038"/>
                </a:lnTo>
                <a:lnTo>
                  <a:pt x="2887221" y="18420"/>
                </a:lnTo>
                <a:lnTo>
                  <a:pt x="2891209" y="27836"/>
                </a:lnTo>
                <a:lnTo>
                  <a:pt x="2893538" y="35501"/>
                </a:lnTo>
                <a:lnTo>
                  <a:pt x="2895821" y="47889"/>
                </a:lnTo>
                <a:lnTo>
                  <a:pt x="2896582" y="61151"/>
                </a:lnTo>
                <a:lnTo>
                  <a:pt x="2896381" y="68528"/>
                </a:lnTo>
                <a:lnTo>
                  <a:pt x="2894888" y="81440"/>
                </a:lnTo>
                <a:lnTo>
                  <a:pt x="2891939" y="92892"/>
                </a:lnTo>
                <a:lnTo>
                  <a:pt x="2890465" y="96779"/>
                </a:lnTo>
                <a:close/>
              </a:path>
              <a:path w="4233727" h="123562">
                <a:moveTo>
                  <a:pt x="3076443" y="95033"/>
                </a:moveTo>
                <a:lnTo>
                  <a:pt x="3089047" y="95033"/>
                </a:lnTo>
                <a:lnTo>
                  <a:pt x="3089047" y="20152"/>
                </a:lnTo>
                <a:lnTo>
                  <a:pt x="3138998" y="95033"/>
                </a:lnTo>
                <a:lnTo>
                  <a:pt x="3153791" y="95033"/>
                </a:lnTo>
                <a:lnTo>
                  <a:pt x="3153791" y="2519"/>
                </a:lnTo>
                <a:lnTo>
                  <a:pt x="3141253" y="2519"/>
                </a:lnTo>
                <a:lnTo>
                  <a:pt x="3141253" y="77462"/>
                </a:lnTo>
                <a:lnTo>
                  <a:pt x="3092032" y="2519"/>
                </a:lnTo>
                <a:lnTo>
                  <a:pt x="3076443" y="2519"/>
                </a:lnTo>
                <a:lnTo>
                  <a:pt x="3076443" y="95033"/>
                </a:lnTo>
                <a:close/>
              </a:path>
              <a:path w="4233727" h="123562">
                <a:moveTo>
                  <a:pt x="3192345" y="28786"/>
                </a:moveTo>
                <a:lnTo>
                  <a:pt x="3182050" y="36212"/>
                </a:lnTo>
                <a:lnTo>
                  <a:pt x="3185898" y="55924"/>
                </a:lnTo>
                <a:lnTo>
                  <a:pt x="3186119" y="50130"/>
                </a:lnTo>
                <a:lnTo>
                  <a:pt x="3188087" y="45354"/>
                </a:lnTo>
                <a:lnTo>
                  <a:pt x="3191802" y="41596"/>
                </a:lnTo>
                <a:lnTo>
                  <a:pt x="3195517" y="37839"/>
                </a:lnTo>
                <a:lnTo>
                  <a:pt x="3205298" y="26084"/>
                </a:lnTo>
                <a:lnTo>
                  <a:pt x="3192345" y="28786"/>
                </a:lnTo>
                <a:close/>
              </a:path>
              <a:path w="4233727" h="123562">
                <a:moveTo>
                  <a:pt x="3237640" y="64930"/>
                </a:moveTo>
                <a:lnTo>
                  <a:pt x="3237640" y="58128"/>
                </a:lnTo>
                <a:lnTo>
                  <a:pt x="3237286" y="53174"/>
                </a:lnTo>
                <a:lnTo>
                  <a:pt x="3236579" y="50067"/>
                </a:lnTo>
                <a:lnTo>
                  <a:pt x="3235783" y="45532"/>
                </a:lnTo>
                <a:lnTo>
                  <a:pt x="3234191" y="41565"/>
                </a:lnTo>
                <a:lnTo>
                  <a:pt x="3231803" y="38164"/>
                </a:lnTo>
                <a:lnTo>
                  <a:pt x="3229326" y="34595"/>
                </a:lnTo>
                <a:lnTo>
                  <a:pt x="3225722" y="31688"/>
                </a:lnTo>
                <a:lnTo>
                  <a:pt x="3220990" y="29442"/>
                </a:lnTo>
                <a:lnTo>
                  <a:pt x="3216258" y="27195"/>
                </a:lnTo>
                <a:lnTo>
                  <a:pt x="3211371" y="26072"/>
                </a:lnTo>
                <a:lnTo>
                  <a:pt x="3205298" y="26084"/>
                </a:lnTo>
                <a:lnTo>
                  <a:pt x="3195517" y="37839"/>
                </a:lnTo>
                <a:lnTo>
                  <a:pt x="3200116" y="35960"/>
                </a:lnTo>
                <a:lnTo>
                  <a:pt x="3213250" y="35960"/>
                </a:lnTo>
                <a:lnTo>
                  <a:pt x="3218712" y="38689"/>
                </a:lnTo>
                <a:lnTo>
                  <a:pt x="3221985" y="44147"/>
                </a:lnTo>
                <a:lnTo>
                  <a:pt x="3223754" y="47086"/>
                </a:lnTo>
                <a:lnTo>
                  <a:pt x="3224882" y="51012"/>
                </a:lnTo>
                <a:lnTo>
                  <a:pt x="3225368" y="55924"/>
                </a:lnTo>
                <a:lnTo>
                  <a:pt x="3185898" y="55924"/>
                </a:lnTo>
                <a:lnTo>
                  <a:pt x="3182050" y="36212"/>
                </a:lnTo>
                <a:lnTo>
                  <a:pt x="3180420" y="38130"/>
                </a:lnTo>
                <a:lnTo>
                  <a:pt x="3174677" y="49106"/>
                </a:lnTo>
                <a:lnTo>
                  <a:pt x="3172763" y="62599"/>
                </a:lnTo>
                <a:lnTo>
                  <a:pt x="3172807" y="64828"/>
                </a:lnTo>
                <a:lnTo>
                  <a:pt x="3175395" y="78137"/>
                </a:lnTo>
                <a:lnTo>
                  <a:pt x="3181984" y="88263"/>
                </a:lnTo>
                <a:lnTo>
                  <a:pt x="3188131" y="94372"/>
                </a:lnTo>
                <a:lnTo>
                  <a:pt x="3195627" y="97426"/>
                </a:lnTo>
                <a:lnTo>
                  <a:pt x="3208098" y="97426"/>
                </a:lnTo>
                <a:lnTo>
                  <a:pt x="3211349" y="97090"/>
                </a:lnTo>
                <a:lnTo>
                  <a:pt x="3214224" y="96419"/>
                </a:lnTo>
                <a:lnTo>
                  <a:pt x="3219575" y="95243"/>
                </a:lnTo>
                <a:lnTo>
                  <a:pt x="3224063" y="92976"/>
                </a:lnTo>
                <a:lnTo>
                  <a:pt x="3227690" y="89617"/>
                </a:lnTo>
                <a:lnTo>
                  <a:pt x="3229857" y="87686"/>
                </a:lnTo>
                <a:lnTo>
                  <a:pt x="3231814" y="85198"/>
                </a:lnTo>
                <a:lnTo>
                  <a:pt x="3233561" y="82154"/>
                </a:lnTo>
                <a:lnTo>
                  <a:pt x="3235307" y="79110"/>
                </a:lnTo>
                <a:lnTo>
                  <a:pt x="3236336" y="76350"/>
                </a:lnTo>
                <a:lnTo>
                  <a:pt x="3236645" y="73873"/>
                </a:lnTo>
                <a:lnTo>
                  <a:pt x="3224904" y="73873"/>
                </a:lnTo>
                <a:lnTo>
                  <a:pt x="3224019" y="76854"/>
                </a:lnTo>
                <a:lnTo>
                  <a:pt x="3222516" y="79477"/>
                </a:lnTo>
                <a:lnTo>
                  <a:pt x="3220393" y="81745"/>
                </a:lnTo>
                <a:lnTo>
                  <a:pt x="3216678" y="85649"/>
                </a:lnTo>
                <a:lnTo>
                  <a:pt x="3211702" y="87602"/>
                </a:lnTo>
                <a:lnTo>
                  <a:pt x="3198789" y="87602"/>
                </a:lnTo>
                <a:lnTo>
                  <a:pt x="3193858" y="85534"/>
                </a:lnTo>
                <a:lnTo>
                  <a:pt x="3190674" y="81398"/>
                </a:lnTo>
                <a:lnTo>
                  <a:pt x="3187490" y="77263"/>
                </a:lnTo>
                <a:lnTo>
                  <a:pt x="3185787" y="71773"/>
                </a:lnTo>
                <a:lnTo>
                  <a:pt x="3185566" y="64930"/>
                </a:lnTo>
                <a:lnTo>
                  <a:pt x="3237640" y="64930"/>
                </a:lnTo>
                <a:close/>
              </a:path>
              <a:path w="4233727" h="123562">
                <a:moveTo>
                  <a:pt x="3342828" y="27584"/>
                </a:moveTo>
                <a:lnTo>
                  <a:pt x="3330887" y="27584"/>
                </a:lnTo>
                <a:lnTo>
                  <a:pt x="3316360" y="80422"/>
                </a:lnTo>
                <a:lnTo>
                  <a:pt x="3302429" y="27584"/>
                </a:lnTo>
                <a:lnTo>
                  <a:pt x="3289029" y="27584"/>
                </a:lnTo>
                <a:lnTo>
                  <a:pt x="3275165" y="80737"/>
                </a:lnTo>
                <a:lnTo>
                  <a:pt x="3261499" y="27584"/>
                </a:lnTo>
                <a:lnTo>
                  <a:pt x="3248431" y="27584"/>
                </a:lnTo>
                <a:lnTo>
                  <a:pt x="3268929" y="95033"/>
                </a:lnTo>
                <a:lnTo>
                  <a:pt x="3281334" y="95033"/>
                </a:lnTo>
                <a:lnTo>
                  <a:pt x="3295331" y="42825"/>
                </a:lnTo>
                <a:lnTo>
                  <a:pt x="3309792" y="95033"/>
                </a:lnTo>
                <a:lnTo>
                  <a:pt x="3322197" y="95033"/>
                </a:lnTo>
                <a:lnTo>
                  <a:pt x="3342828" y="27584"/>
                </a:lnTo>
                <a:close/>
              </a:path>
              <a:path w="4233727" h="123562">
                <a:moveTo>
                  <a:pt x="3394703" y="95033"/>
                </a:moveTo>
                <a:lnTo>
                  <a:pt x="3407904" y="95033"/>
                </a:lnTo>
                <a:lnTo>
                  <a:pt x="3407904" y="55924"/>
                </a:lnTo>
                <a:lnTo>
                  <a:pt x="3438552" y="55924"/>
                </a:lnTo>
                <a:lnTo>
                  <a:pt x="3440099" y="45344"/>
                </a:lnTo>
                <a:lnTo>
                  <a:pt x="3407904" y="45344"/>
                </a:lnTo>
                <a:lnTo>
                  <a:pt x="3407904" y="13288"/>
                </a:lnTo>
                <a:lnTo>
                  <a:pt x="3439259" y="13288"/>
                </a:lnTo>
                <a:lnTo>
                  <a:pt x="3443261" y="13939"/>
                </a:lnTo>
                <a:lnTo>
                  <a:pt x="3446180" y="15240"/>
                </a:lnTo>
                <a:lnTo>
                  <a:pt x="3451487" y="17675"/>
                </a:lnTo>
                <a:lnTo>
                  <a:pt x="3454141" y="22294"/>
                </a:lnTo>
                <a:lnTo>
                  <a:pt x="3454141" y="35141"/>
                </a:lnTo>
                <a:lnTo>
                  <a:pt x="3452294" y="39361"/>
                </a:lnTo>
                <a:lnTo>
                  <a:pt x="3448601" y="41754"/>
                </a:lnTo>
                <a:lnTo>
                  <a:pt x="3448369" y="55924"/>
                </a:lnTo>
                <a:lnTo>
                  <a:pt x="3455644" y="53247"/>
                </a:lnTo>
                <a:lnTo>
                  <a:pt x="3460376" y="47894"/>
                </a:lnTo>
                <a:lnTo>
                  <a:pt x="3465108" y="42541"/>
                </a:lnTo>
                <a:lnTo>
                  <a:pt x="3467474" y="36254"/>
                </a:lnTo>
                <a:lnTo>
                  <a:pt x="3467474" y="20635"/>
                </a:lnTo>
                <a:lnTo>
                  <a:pt x="3464821" y="14117"/>
                </a:lnTo>
                <a:lnTo>
                  <a:pt x="3459514" y="9478"/>
                </a:lnTo>
                <a:lnTo>
                  <a:pt x="3454207" y="4838"/>
                </a:lnTo>
                <a:lnTo>
                  <a:pt x="3447219" y="2519"/>
                </a:lnTo>
                <a:lnTo>
                  <a:pt x="3394703" y="2519"/>
                </a:lnTo>
                <a:lnTo>
                  <a:pt x="3394703" y="95033"/>
                </a:lnTo>
                <a:close/>
              </a:path>
              <a:path w="4233727" h="123562">
                <a:moveTo>
                  <a:pt x="3448369" y="55924"/>
                </a:moveTo>
                <a:lnTo>
                  <a:pt x="3448601" y="41754"/>
                </a:lnTo>
                <a:lnTo>
                  <a:pt x="3444909" y="44147"/>
                </a:lnTo>
                <a:lnTo>
                  <a:pt x="3440099" y="45344"/>
                </a:lnTo>
                <a:lnTo>
                  <a:pt x="3438552" y="55924"/>
                </a:lnTo>
                <a:lnTo>
                  <a:pt x="3448369" y="55924"/>
                </a:lnTo>
                <a:close/>
              </a:path>
              <a:path w="4233727" h="123562">
                <a:moveTo>
                  <a:pt x="3482753" y="27584"/>
                </a:moveTo>
                <a:lnTo>
                  <a:pt x="3482753" y="95033"/>
                </a:lnTo>
                <a:lnTo>
                  <a:pt x="3494694" y="95033"/>
                </a:lnTo>
                <a:lnTo>
                  <a:pt x="3494694" y="51452"/>
                </a:lnTo>
                <a:lnTo>
                  <a:pt x="3496308" y="47223"/>
                </a:lnTo>
                <a:lnTo>
                  <a:pt x="3499537" y="43549"/>
                </a:lnTo>
                <a:lnTo>
                  <a:pt x="3502765" y="39875"/>
                </a:lnTo>
                <a:lnTo>
                  <a:pt x="3507387" y="38038"/>
                </a:lnTo>
                <a:lnTo>
                  <a:pt x="3514761" y="38059"/>
                </a:lnTo>
                <a:lnTo>
                  <a:pt x="3517315" y="38353"/>
                </a:lnTo>
                <a:lnTo>
                  <a:pt x="3517315" y="26387"/>
                </a:lnTo>
                <a:lnTo>
                  <a:pt x="3516033" y="26261"/>
                </a:lnTo>
                <a:lnTo>
                  <a:pt x="3513467" y="26072"/>
                </a:lnTo>
                <a:lnTo>
                  <a:pt x="3508736" y="26072"/>
                </a:lnTo>
                <a:lnTo>
                  <a:pt x="3504556" y="27699"/>
                </a:lnTo>
                <a:lnTo>
                  <a:pt x="3500930" y="30953"/>
                </a:lnTo>
                <a:lnTo>
                  <a:pt x="3497303" y="34207"/>
                </a:lnTo>
                <a:lnTo>
                  <a:pt x="3495026" y="36968"/>
                </a:lnTo>
                <a:lnTo>
                  <a:pt x="3494097" y="39235"/>
                </a:lnTo>
                <a:lnTo>
                  <a:pt x="3494097" y="27584"/>
                </a:lnTo>
                <a:lnTo>
                  <a:pt x="3482753" y="27584"/>
                </a:lnTo>
                <a:close/>
              </a:path>
              <a:path w="4233727" h="123562">
                <a:moveTo>
                  <a:pt x="3580711" y="86846"/>
                </a:moveTo>
                <a:lnTo>
                  <a:pt x="3582298" y="84662"/>
                </a:lnTo>
                <a:lnTo>
                  <a:pt x="3587376" y="73425"/>
                </a:lnTo>
                <a:lnTo>
                  <a:pt x="3589069" y="59892"/>
                </a:lnTo>
                <a:lnTo>
                  <a:pt x="3589024" y="57613"/>
                </a:lnTo>
                <a:lnTo>
                  <a:pt x="3586361" y="44192"/>
                </a:lnTo>
                <a:lnTo>
                  <a:pt x="3579583" y="34323"/>
                </a:lnTo>
                <a:lnTo>
                  <a:pt x="3573259" y="28529"/>
                </a:lnTo>
                <a:lnTo>
                  <a:pt x="3565520" y="25632"/>
                </a:lnTo>
                <a:lnTo>
                  <a:pt x="3555203" y="25646"/>
                </a:lnTo>
                <a:lnTo>
                  <a:pt x="3542136" y="28347"/>
                </a:lnTo>
                <a:lnTo>
                  <a:pt x="3531953" y="35708"/>
                </a:lnTo>
                <a:lnTo>
                  <a:pt x="3536795" y="48745"/>
                </a:lnTo>
                <a:lnTo>
                  <a:pt x="3540112" y="43454"/>
                </a:lnTo>
                <a:lnTo>
                  <a:pt x="3543429" y="38164"/>
                </a:lnTo>
                <a:lnTo>
                  <a:pt x="3548736" y="35519"/>
                </a:lnTo>
                <a:lnTo>
                  <a:pt x="3564259" y="35519"/>
                </a:lnTo>
                <a:lnTo>
                  <a:pt x="3570053" y="38626"/>
                </a:lnTo>
                <a:lnTo>
                  <a:pt x="3573414" y="44840"/>
                </a:lnTo>
                <a:lnTo>
                  <a:pt x="3575536" y="48786"/>
                </a:lnTo>
                <a:lnTo>
                  <a:pt x="3576598" y="53909"/>
                </a:lnTo>
                <a:lnTo>
                  <a:pt x="3576598" y="67176"/>
                </a:lnTo>
                <a:lnTo>
                  <a:pt x="3575127" y="73505"/>
                </a:lnTo>
                <a:lnTo>
                  <a:pt x="3572186" y="79194"/>
                </a:lnTo>
                <a:lnTo>
                  <a:pt x="3571246" y="94305"/>
                </a:lnTo>
                <a:lnTo>
                  <a:pt x="3580711" y="86846"/>
                </a:lnTo>
                <a:close/>
              </a:path>
              <a:path w="4233727" h="123562">
                <a:moveTo>
                  <a:pt x="3572186" y="79194"/>
                </a:moveTo>
                <a:lnTo>
                  <a:pt x="3569245" y="84883"/>
                </a:lnTo>
                <a:lnTo>
                  <a:pt x="3563817" y="87728"/>
                </a:lnTo>
                <a:lnTo>
                  <a:pt x="3548692" y="87728"/>
                </a:lnTo>
                <a:lnTo>
                  <a:pt x="3543429" y="85335"/>
                </a:lnTo>
                <a:lnTo>
                  <a:pt x="3540112" y="80548"/>
                </a:lnTo>
                <a:lnTo>
                  <a:pt x="3536795" y="75762"/>
                </a:lnTo>
                <a:lnTo>
                  <a:pt x="3535137" y="69779"/>
                </a:lnTo>
                <a:lnTo>
                  <a:pt x="3535137" y="55126"/>
                </a:lnTo>
                <a:lnTo>
                  <a:pt x="3536795" y="48745"/>
                </a:lnTo>
                <a:lnTo>
                  <a:pt x="3531953" y="35708"/>
                </a:lnTo>
                <a:lnTo>
                  <a:pt x="3530051" y="38026"/>
                </a:lnTo>
                <a:lnTo>
                  <a:pt x="3524662" y="49038"/>
                </a:lnTo>
                <a:lnTo>
                  <a:pt x="3522865" y="62789"/>
                </a:lnTo>
                <a:lnTo>
                  <a:pt x="3522886" y="64336"/>
                </a:lnTo>
                <a:lnTo>
                  <a:pt x="3525239" y="77664"/>
                </a:lnTo>
                <a:lnTo>
                  <a:pt x="3531489" y="88074"/>
                </a:lnTo>
                <a:lnTo>
                  <a:pt x="3537238" y="94351"/>
                </a:lnTo>
                <a:lnTo>
                  <a:pt x="3544999" y="97489"/>
                </a:lnTo>
                <a:lnTo>
                  <a:pt x="3557997" y="97395"/>
                </a:lnTo>
                <a:lnTo>
                  <a:pt x="3571246" y="94305"/>
                </a:lnTo>
                <a:lnTo>
                  <a:pt x="3572186" y="79194"/>
                </a:lnTo>
                <a:close/>
              </a:path>
              <a:path w="4233727" h="123562">
                <a:moveTo>
                  <a:pt x="3606958" y="2519"/>
                </a:moveTo>
                <a:lnTo>
                  <a:pt x="3606958" y="15618"/>
                </a:lnTo>
                <a:lnTo>
                  <a:pt x="3618898" y="15618"/>
                </a:lnTo>
                <a:lnTo>
                  <a:pt x="3618898" y="2519"/>
                </a:lnTo>
                <a:lnTo>
                  <a:pt x="3606958" y="2519"/>
                </a:lnTo>
                <a:close/>
              </a:path>
              <a:path w="4233727" h="123562">
                <a:moveTo>
                  <a:pt x="3598058" y="122135"/>
                </a:moveTo>
                <a:lnTo>
                  <a:pt x="3608306" y="122240"/>
                </a:lnTo>
                <a:lnTo>
                  <a:pt x="3613591" y="120182"/>
                </a:lnTo>
                <a:lnTo>
                  <a:pt x="3616378" y="116068"/>
                </a:lnTo>
                <a:lnTo>
                  <a:pt x="3618058" y="113633"/>
                </a:lnTo>
                <a:lnTo>
                  <a:pt x="3618898" y="109959"/>
                </a:lnTo>
                <a:lnTo>
                  <a:pt x="3618898" y="27899"/>
                </a:lnTo>
                <a:lnTo>
                  <a:pt x="3606958" y="27899"/>
                </a:lnTo>
                <a:lnTo>
                  <a:pt x="3606958" y="107713"/>
                </a:lnTo>
                <a:lnTo>
                  <a:pt x="3606416" y="110011"/>
                </a:lnTo>
                <a:lnTo>
                  <a:pt x="3604249" y="111481"/>
                </a:lnTo>
                <a:lnTo>
                  <a:pt x="3601032" y="111932"/>
                </a:lnTo>
                <a:lnTo>
                  <a:pt x="3595680" y="112100"/>
                </a:lnTo>
                <a:lnTo>
                  <a:pt x="3595680" y="121925"/>
                </a:lnTo>
                <a:lnTo>
                  <a:pt x="3598058" y="122135"/>
                </a:lnTo>
                <a:close/>
              </a:path>
              <a:path w="4233727" h="123562">
                <a:moveTo>
                  <a:pt x="3656523" y="28786"/>
                </a:moveTo>
                <a:lnTo>
                  <a:pt x="3646229" y="36212"/>
                </a:lnTo>
                <a:lnTo>
                  <a:pt x="3650076" y="55924"/>
                </a:lnTo>
                <a:lnTo>
                  <a:pt x="3650298" y="50130"/>
                </a:lnTo>
                <a:lnTo>
                  <a:pt x="3652266" y="45354"/>
                </a:lnTo>
                <a:lnTo>
                  <a:pt x="3655980" y="41597"/>
                </a:lnTo>
                <a:lnTo>
                  <a:pt x="3659695" y="37839"/>
                </a:lnTo>
                <a:lnTo>
                  <a:pt x="3669476" y="26085"/>
                </a:lnTo>
                <a:lnTo>
                  <a:pt x="3656523" y="28786"/>
                </a:lnTo>
                <a:close/>
              </a:path>
              <a:path w="4233727" h="123562">
                <a:moveTo>
                  <a:pt x="3701819" y="64930"/>
                </a:moveTo>
                <a:lnTo>
                  <a:pt x="3701819" y="58128"/>
                </a:lnTo>
                <a:lnTo>
                  <a:pt x="3701465" y="53174"/>
                </a:lnTo>
                <a:lnTo>
                  <a:pt x="3700757" y="50067"/>
                </a:lnTo>
                <a:lnTo>
                  <a:pt x="3699961" y="45533"/>
                </a:lnTo>
                <a:lnTo>
                  <a:pt x="3698369" y="41565"/>
                </a:lnTo>
                <a:lnTo>
                  <a:pt x="3695981" y="38164"/>
                </a:lnTo>
                <a:lnTo>
                  <a:pt x="3693504" y="34595"/>
                </a:lnTo>
                <a:lnTo>
                  <a:pt x="3689900" y="31688"/>
                </a:lnTo>
                <a:lnTo>
                  <a:pt x="3685168" y="29442"/>
                </a:lnTo>
                <a:lnTo>
                  <a:pt x="3680436" y="27195"/>
                </a:lnTo>
                <a:lnTo>
                  <a:pt x="3675550" y="26072"/>
                </a:lnTo>
                <a:lnTo>
                  <a:pt x="3669476" y="26085"/>
                </a:lnTo>
                <a:lnTo>
                  <a:pt x="3659695" y="37839"/>
                </a:lnTo>
                <a:lnTo>
                  <a:pt x="3664294" y="35960"/>
                </a:lnTo>
                <a:lnTo>
                  <a:pt x="3677429" y="35960"/>
                </a:lnTo>
                <a:lnTo>
                  <a:pt x="3682891" y="38689"/>
                </a:lnTo>
                <a:lnTo>
                  <a:pt x="3686163" y="44147"/>
                </a:lnTo>
                <a:lnTo>
                  <a:pt x="3687932" y="47086"/>
                </a:lnTo>
                <a:lnTo>
                  <a:pt x="3689060" y="51012"/>
                </a:lnTo>
                <a:lnTo>
                  <a:pt x="3689547" y="55924"/>
                </a:lnTo>
                <a:lnTo>
                  <a:pt x="3650076" y="55924"/>
                </a:lnTo>
                <a:lnTo>
                  <a:pt x="3646229" y="36212"/>
                </a:lnTo>
                <a:lnTo>
                  <a:pt x="3644598" y="38130"/>
                </a:lnTo>
                <a:lnTo>
                  <a:pt x="3638856" y="49106"/>
                </a:lnTo>
                <a:lnTo>
                  <a:pt x="3636942" y="62600"/>
                </a:lnTo>
                <a:lnTo>
                  <a:pt x="3636985" y="64828"/>
                </a:lnTo>
                <a:lnTo>
                  <a:pt x="3639574" y="78137"/>
                </a:lnTo>
                <a:lnTo>
                  <a:pt x="3646162" y="88263"/>
                </a:lnTo>
                <a:lnTo>
                  <a:pt x="3652310" y="94372"/>
                </a:lnTo>
                <a:lnTo>
                  <a:pt x="3659805" y="97426"/>
                </a:lnTo>
                <a:lnTo>
                  <a:pt x="3672277" y="97426"/>
                </a:lnTo>
                <a:lnTo>
                  <a:pt x="3675528" y="97090"/>
                </a:lnTo>
                <a:lnTo>
                  <a:pt x="3678402" y="96419"/>
                </a:lnTo>
                <a:lnTo>
                  <a:pt x="3683753" y="95243"/>
                </a:lnTo>
                <a:lnTo>
                  <a:pt x="3688242" y="92976"/>
                </a:lnTo>
                <a:lnTo>
                  <a:pt x="3691868" y="89617"/>
                </a:lnTo>
                <a:lnTo>
                  <a:pt x="3694035" y="87686"/>
                </a:lnTo>
                <a:lnTo>
                  <a:pt x="3695992" y="85198"/>
                </a:lnTo>
                <a:lnTo>
                  <a:pt x="3697739" y="82154"/>
                </a:lnTo>
                <a:lnTo>
                  <a:pt x="3699486" y="79110"/>
                </a:lnTo>
                <a:lnTo>
                  <a:pt x="3700514" y="76350"/>
                </a:lnTo>
                <a:lnTo>
                  <a:pt x="3700823" y="73873"/>
                </a:lnTo>
                <a:lnTo>
                  <a:pt x="3689082" y="73873"/>
                </a:lnTo>
                <a:lnTo>
                  <a:pt x="3688197" y="76854"/>
                </a:lnTo>
                <a:lnTo>
                  <a:pt x="3686694" y="79478"/>
                </a:lnTo>
                <a:lnTo>
                  <a:pt x="3684571" y="81745"/>
                </a:lnTo>
                <a:lnTo>
                  <a:pt x="3680857" y="85649"/>
                </a:lnTo>
                <a:lnTo>
                  <a:pt x="3675881" y="87602"/>
                </a:lnTo>
                <a:lnTo>
                  <a:pt x="3662968" y="87602"/>
                </a:lnTo>
                <a:lnTo>
                  <a:pt x="3658037" y="85534"/>
                </a:lnTo>
                <a:lnTo>
                  <a:pt x="3654853" y="81398"/>
                </a:lnTo>
                <a:lnTo>
                  <a:pt x="3651668" y="77263"/>
                </a:lnTo>
                <a:lnTo>
                  <a:pt x="3649966" y="71773"/>
                </a:lnTo>
                <a:lnTo>
                  <a:pt x="3649744" y="64930"/>
                </a:lnTo>
                <a:lnTo>
                  <a:pt x="3701819" y="64930"/>
                </a:lnTo>
                <a:close/>
              </a:path>
              <a:path w="4233727" h="123562">
                <a:moveTo>
                  <a:pt x="3739962" y="35771"/>
                </a:moveTo>
                <a:lnTo>
                  <a:pt x="3753141" y="35771"/>
                </a:lnTo>
                <a:lnTo>
                  <a:pt x="3757187" y="37146"/>
                </a:lnTo>
                <a:lnTo>
                  <a:pt x="3759708" y="39896"/>
                </a:lnTo>
                <a:lnTo>
                  <a:pt x="3762229" y="42646"/>
                </a:lnTo>
                <a:lnTo>
                  <a:pt x="3763844" y="46099"/>
                </a:lnTo>
                <a:lnTo>
                  <a:pt x="3764551" y="50256"/>
                </a:lnTo>
                <a:lnTo>
                  <a:pt x="3776160" y="50256"/>
                </a:lnTo>
                <a:lnTo>
                  <a:pt x="3775143" y="41229"/>
                </a:lnTo>
                <a:lnTo>
                  <a:pt x="3772124" y="34868"/>
                </a:lnTo>
                <a:lnTo>
                  <a:pt x="3767105" y="31174"/>
                </a:lnTo>
                <a:lnTo>
                  <a:pt x="3762086" y="27479"/>
                </a:lnTo>
                <a:lnTo>
                  <a:pt x="3755574" y="25632"/>
                </a:lnTo>
                <a:lnTo>
                  <a:pt x="3738193" y="25632"/>
                </a:lnTo>
                <a:lnTo>
                  <a:pt x="3730476" y="28928"/>
                </a:lnTo>
                <a:lnTo>
                  <a:pt x="3724418" y="35519"/>
                </a:lnTo>
                <a:lnTo>
                  <a:pt x="3722252" y="38163"/>
                </a:lnTo>
                <a:lnTo>
                  <a:pt x="3717060" y="49165"/>
                </a:lnTo>
                <a:lnTo>
                  <a:pt x="3715329" y="63166"/>
                </a:lnTo>
                <a:lnTo>
                  <a:pt x="3715330" y="63320"/>
                </a:lnTo>
                <a:lnTo>
                  <a:pt x="3717424" y="76511"/>
                </a:lnTo>
                <a:lnTo>
                  <a:pt x="3723621" y="87318"/>
                </a:lnTo>
                <a:lnTo>
                  <a:pt x="3729149" y="93763"/>
                </a:lnTo>
                <a:lnTo>
                  <a:pt x="3736557" y="96986"/>
                </a:lnTo>
                <a:lnTo>
                  <a:pt x="3754114" y="96986"/>
                </a:lnTo>
                <a:lnTo>
                  <a:pt x="3760902" y="94918"/>
                </a:lnTo>
                <a:lnTo>
                  <a:pt x="3766209" y="90782"/>
                </a:lnTo>
                <a:lnTo>
                  <a:pt x="3771516" y="86647"/>
                </a:lnTo>
                <a:lnTo>
                  <a:pt x="3774833" y="80107"/>
                </a:lnTo>
                <a:lnTo>
                  <a:pt x="3776160" y="71165"/>
                </a:lnTo>
                <a:lnTo>
                  <a:pt x="3764551" y="71165"/>
                </a:lnTo>
                <a:lnTo>
                  <a:pt x="3763445" y="76161"/>
                </a:lnTo>
                <a:lnTo>
                  <a:pt x="3761444" y="80097"/>
                </a:lnTo>
                <a:lnTo>
                  <a:pt x="3758547" y="82973"/>
                </a:lnTo>
                <a:lnTo>
                  <a:pt x="3755651" y="85849"/>
                </a:lnTo>
                <a:lnTo>
                  <a:pt x="3751726" y="87287"/>
                </a:lnTo>
                <a:lnTo>
                  <a:pt x="3740316" y="87287"/>
                </a:lnTo>
                <a:lnTo>
                  <a:pt x="3735584" y="84978"/>
                </a:lnTo>
                <a:lnTo>
                  <a:pt x="3732577" y="80359"/>
                </a:lnTo>
                <a:lnTo>
                  <a:pt x="3729570" y="75741"/>
                </a:lnTo>
                <a:lnTo>
                  <a:pt x="3728066" y="70052"/>
                </a:lnTo>
                <a:lnTo>
                  <a:pt x="3728066" y="56575"/>
                </a:lnTo>
                <a:lnTo>
                  <a:pt x="3729127" y="50928"/>
                </a:lnTo>
                <a:lnTo>
                  <a:pt x="3731250" y="46352"/>
                </a:lnTo>
                <a:lnTo>
                  <a:pt x="3734523" y="39298"/>
                </a:lnTo>
                <a:lnTo>
                  <a:pt x="3739962" y="35771"/>
                </a:lnTo>
                <a:close/>
              </a:path>
              <a:path w="4233727" h="123562">
                <a:moveTo>
                  <a:pt x="3835155" y="86216"/>
                </a:moveTo>
                <a:lnTo>
                  <a:pt x="3832148" y="82564"/>
                </a:lnTo>
                <a:lnTo>
                  <a:pt x="3830511" y="80548"/>
                </a:lnTo>
                <a:lnTo>
                  <a:pt x="3829517" y="77651"/>
                </a:lnTo>
                <a:lnTo>
                  <a:pt x="3829163" y="73873"/>
                </a:lnTo>
                <a:lnTo>
                  <a:pt x="3817687" y="73873"/>
                </a:lnTo>
                <a:lnTo>
                  <a:pt x="3817996" y="80590"/>
                </a:lnTo>
                <a:lnTo>
                  <a:pt x="3820351" y="86227"/>
                </a:lnTo>
                <a:lnTo>
                  <a:pt x="3824751" y="90782"/>
                </a:lnTo>
                <a:lnTo>
                  <a:pt x="3829151" y="95338"/>
                </a:lnTo>
                <a:lnTo>
                  <a:pt x="3836637" y="97615"/>
                </a:lnTo>
                <a:lnTo>
                  <a:pt x="3857024" y="97615"/>
                </a:lnTo>
                <a:lnTo>
                  <a:pt x="3864332" y="95432"/>
                </a:lnTo>
                <a:lnTo>
                  <a:pt x="3869130" y="91066"/>
                </a:lnTo>
                <a:lnTo>
                  <a:pt x="3873929" y="86699"/>
                </a:lnTo>
                <a:lnTo>
                  <a:pt x="3876328" y="81514"/>
                </a:lnTo>
                <a:lnTo>
                  <a:pt x="3876328" y="69296"/>
                </a:lnTo>
                <a:lnTo>
                  <a:pt x="3874006" y="64741"/>
                </a:lnTo>
                <a:lnTo>
                  <a:pt x="3869362" y="61844"/>
                </a:lnTo>
                <a:lnTo>
                  <a:pt x="3866444" y="59997"/>
                </a:lnTo>
                <a:lnTo>
                  <a:pt x="3860695" y="58086"/>
                </a:lnTo>
                <a:lnTo>
                  <a:pt x="3852115" y="56113"/>
                </a:lnTo>
                <a:lnTo>
                  <a:pt x="3844221" y="54287"/>
                </a:lnTo>
                <a:lnTo>
                  <a:pt x="3840771" y="53489"/>
                </a:lnTo>
                <a:lnTo>
                  <a:pt x="3838162" y="52565"/>
                </a:lnTo>
                <a:lnTo>
                  <a:pt x="3836393" y="51516"/>
                </a:lnTo>
                <a:lnTo>
                  <a:pt x="3833342" y="49752"/>
                </a:lnTo>
                <a:lnTo>
                  <a:pt x="3831816" y="47401"/>
                </a:lnTo>
                <a:lnTo>
                  <a:pt x="3831783" y="27794"/>
                </a:lnTo>
                <a:lnTo>
                  <a:pt x="3826941" y="31740"/>
                </a:lnTo>
                <a:lnTo>
                  <a:pt x="3822098" y="35687"/>
                </a:lnTo>
                <a:lnTo>
                  <a:pt x="3819677" y="40851"/>
                </a:lnTo>
                <a:lnTo>
                  <a:pt x="3819677" y="52649"/>
                </a:lnTo>
                <a:lnTo>
                  <a:pt x="3822241" y="56890"/>
                </a:lnTo>
                <a:lnTo>
                  <a:pt x="3827372" y="59955"/>
                </a:lnTo>
                <a:lnTo>
                  <a:pt x="3830246" y="61718"/>
                </a:lnTo>
                <a:lnTo>
                  <a:pt x="3834713" y="63313"/>
                </a:lnTo>
                <a:lnTo>
                  <a:pt x="3840771" y="64741"/>
                </a:lnTo>
                <a:lnTo>
                  <a:pt x="3850258" y="67008"/>
                </a:lnTo>
                <a:lnTo>
                  <a:pt x="3855343" y="68226"/>
                </a:lnTo>
                <a:lnTo>
                  <a:pt x="3858749" y="69296"/>
                </a:lnTo>
                <a:lnTo>
                  <a:pt x="3860473" y="70220"/>
                </a:lnTo>
                <a:lnTo>
                  <a:pt x="3863171" y="71731"/>
                </a:lnTo>
                <a:lnTo>
                  <a:pt x="3864520" y="73936"/>
                </a:lnTo>
                <a:lnTo>
                  <a:pt x="3864520" y="80653"/>
                </a:lnTo>
                <a:lnTo>
                  <a:pt x="3862840" y="83477"/>
                </a:lnTo>
                <a:lnTo>
                  <a:pt x="3859479" y="85303"/>
                </a:lnTo>
                <a:lnTo>
                  <a:pt x="3856117" y="87129"/>
                </a:lnTo>
                <a:lnTo>
                  <a:pt x="3852226" y="88043"/>
                </a:lnTo>
                <a:lnTo>
                  <a:pt x="3840374" y="88043"/>
                </a:lnTo>
                <a:lnTo>
                  <a:pt x="3835155" y="86216"/>
                </a:lnTo>
                <a:close/>
              </a:path>
              <a:path w="4233727" h="123562">
                <a:moveTo>
                  <a:pt x="3841037" y="35519"/>
                </a:moveTo>
                <a:lnTo>
                  <a:pt x="3852314" y="35519"/>
                </a:lnTo>
                <a:lnTo>
                  <a:pt x="3857068" y="37010"/>
                </a:lnTo>
                <a:lnTo>
                  <a:pt x="3859810" y="39991"/>
                </a:lnTo>
                <a:lnTo>
                  <a:pt x="3861491" y="42090"/>
                </a:lnTo>
                <a:lnTo>
                  <a:pt x="3862442" y="44420"/>
                </a:lnTo>
                <a:lnTo>
                  <a:pt x="3862662" y="46981"/>
                </a:lnTo>
                <a:lnTo>
                  <a:pt x="3873940" y="46981"/>
                </a:lnTo>
                <a:lnTo>
                  <a:pt x="3874028" y="42615"/>
                </a:lnTo>
                <a:lnTo>
                  <a:pt x="3872591" y="38542"/>
                </a:lnTo>
                <a:lnTo>
                  <a:pt x="3869628" y="34763"/>
                </a:lnTo>
                <a:lnTo>
                  <a:pt x="3864896" y="28802"/>
                </a:lnTo>
                <a:lnTo>
                  <a:pt x="3857179" y="25821"/>
                </a:lnTo>
                <a:lnTo>
                  <a:pt x="3838295" y="25821"/>
                </a:lnTo>
                <a:lnTo>
                  <a:pt x="3831783" y="27794"/>
                </a:lnTo>
                <a:lnTo>
                  <a:pt x="3831816" y="41775"/>
                </a:lnTo>
                <a:lnTo>
                  <a:pt x="3832977" y="39613"/>
                </a:lnTo>
                <a:lnTo>
                  <a:pt x="3835299" y="37975"/>
                </a:lnTo>
                <a:lnTo>
                  <a:pt x="3837620" y="36338"/>
                </a:lnTo>
                <a:lnTo>
                  <a:pt x="3841037" y="35519"/>
                </a:lnTo>
                <a:close/>
              </a:path>
              <a:path w="4233727" h="123562">
                <a:moveTo>
                  <a:pt x="4031975" y="59115"/>
                </a:moveTo>
                <a:lnTo>
                  <a:pt x="4030837" y="41376"/>
                </a:lnTo>
                <a:lnTo>
                  <a:pt x="4027233" y="43727"/>
                </a:lnTo>
                <a:lnTo>
                  <a:pt x="4022334" y="44903"/>
                </a:lnTo>
                <a:lnTo>
                  <a:pt x="3985628" y="44903"/>
                </a:lnTo>
                <a:lnTo>
                  <a:pt x="3985628" y="55357"/>
                </a:lnTo>
                <a:lnTo>
                  <a:pt x="4021074" y="55357"/>
                </a:lnTo>
                <a:lnTo>
                  <a:pt x="4025032" y="55924"/>
                </a:lnTo>
                <a:lnTo>
                  <a:pt x="4027553" y="57058"/>
                </a:lnTo>
                <a:lnTo>
                  <a:pt x="4031975" y="59115"/>
                </a:lnTo>
                <a:close/>
              </a:path>
              <a:path w="4233727" h="123562">
                <a:moveTo>
                  <a:pt x="4047498" y="61634"/>
                </a:moveTo>
                <a:lnTo>
                  <a:pt x="4046426" y="57750"/>
                </a:lnTo>
                <a:lnTo>
                  <a:pt x="4044502" y="55357"/>
                </a:lnTo>
                <a:lnTo>
                  <a:pt x="4042578" y="52964"/>
                </a:lnTo>
                <a:lnTo>
                  <a:pt x="4048626" y="85566"/>
                </a:lnTo>
                <a:lnTo>
                  <a:pt x="4048316" y="82942"/>
                </a:lnTo>
                <a:lnTo>
                  <a:pt x="4048183" y="79415"/>
                </a:lnTo>
                <a:lnTo>
                  <a:pt x="4047719" y="67008"/>
                </a:lnTo>
                <a:lnTo>
                  <a:pt x="4047498" y="61634"/>
                </a:lnTo>
                <a:close/>
              </a:path>
              <a:path w="4233727" h="123562">
                <a:moveTo>
                  <a:pt x="4142342" y="90156"/>
                </a:moveTo>
                <a:lnTo>
                  <a:pt x="4151602" y="81619"/>
                </a:lnTo>
                <a:lnTo>
                  <a:pt x="4157222" y="72813"/>
                </a:lnTo>
                <a:lnTo>
                  <a:pt x="4161316" y="60853"/>
                </a:lnTo>
                <a:lnTo>
                  <a:pt x="4162680" y="47170"/>
                </a:lnTo>
                <a:lnTo>
                  <a:pt x="4162179" y="38811"/>
                </a:lnTo>
                <a:lnTo>
                  <a:pt x="4159032" y="26254"/>
                </a:lnTo>
                <a:lnTo>
                  <a:pt x="4152996" y="15744"/>
                </a:lnTo>
                <a:lnTo>
                  <a:pt x="4141444" y="5947"/>
                </a:lnTo>
                <a:lnTo>
                  <a:pt x="4129380" y="1487"/>
                </a:lnTo>
                <a:lnTo>
                  <a:pt x="4114786" y="0"/>
                </a:lnTo>
                <a:lnTo>
                  <a:pt x="4111324" y="87"/>
                </a:lnTo>
                <a:lnTo>
                  <a:pt x="4097737" y="2485"/>
                </a:lnTo>
                <a:lnTo>
                  <a:pt x="4086464" y="8166"/>
                </a:lnTo>
                <a:lnTo>
                  <a:pt x="4077504" y="17130"/>
                </a:lnTo>
                <a:lnTo>
                  <a:pt x="4073302" y="23959"/>
                </a:lnTo>
                <a:lnTo>
                  <a:pt x="4069090" y="35829"/>
                </a:lnTo>
                <a:lnTo>
                  <a:pt x="4067687" y="49248"/>
                </a:lnTo>
                <a:lnTo>
                  <a:pt x="4068715" y="61046"/>
                </a:lnTo>
                <a:lnTo>
                  <a:pt x="4072530" y="73222"/>
                </a:lnTo>
                <a:lnTo>
                  <a:pt x="4079163" y="83634"/>
                </a:lnTo>
                <a:lnTo>
                  <a:pt x="4088793" y="91461"/>
                </a:lnTo>
                <a:lnTo>
                  <a:pt x="4083141" y="63376"/>
                </a:lnTo>
                <a:lnTo>
                  <a:pt x="4081352" y="50067"/>
                </a:lnTo>
                <a:lnTo>
                  <a:pt x="4081627" y="43815"/>
                </a:lnTo>
                <a:lnTo>
                  <a:pt x="4084620" y="30797"/>
                </a:lnTo>
                <a:lnTo>
                  <a:pt x="4090904" y="21003"/>
                </a:lnTo>
                <a:lnTo>
                  <a:pt x="4102397" y="13398"/>
                </a:lnTo>
                <a:lnTo>
                  <a:pt x="4115581" y="11147"/>
                </a:lnTo>
                <a:lnTo>
                  <a:pt x="4116882" y="11165"/>
                </a:lnTo>
                <a:lnTo>
                  <a:pt x="4130035" y="13848"/>
                </a:lnTo>
                <a:lnTo>
                  <a:pt x="4140159" y="21097"/>
                </a:lnTo>
                <a:lnTo>
                  <a:pt x="4147266" y="33765"/>
                </a:lnTo>
                <a:lnTo>
                  <a:pt x="4149148" y="47359"/>
                </a:lnTo>
                <a:lnTo>
                  <a:pt x="4149061" y="50571"/>
                </a:lnTo>
                <a:lnTo>
                  <a:pt x="4146767" y="63328"/>
                </a:lnTo>
                <a:lnTo>
                  <a:pt x="4141353" y="74660"/>
                </a:lnTo>
                <a:lnTo>
                  <a:pt x="4129998" y="84070"/>
                </a:lnTo>
                <a:lnTo>
                  <a:pt x="4116112" y="86531"/>
                </a:lnTo>
                <a:lnTo>
                  <a:pt x="4112143" y="86400"/>
                </a:lnTo>
                <a:lnTo>
                  <a:pt x="4098834" y="83274"/>
                </a:lnTo>
                <a:lnTo>
                  <a:pt x="4089544" y="75982"/>
                </a:lnTo>
                <a:lnTo>
                  <a:pt x="4100586" y="96171"/>
                </a:lnTo>
                <a:lnTo>
                  <a:pt x="4114520" y="97741"/>
                </a:lnTo>
                <a:lnTo>
                  <a:pt x="4117265" y="97687"/>
                </a:lnTo>
                <a:lnTo>
                  <a:pt x="4130896" y="95512"/>
                </a:lnTo>
                <a:lnTo>
                  <a:pt x="4142342" y="90156"/>
                </a:lnTo>
                <a:close/>
              </a:path>
              <a:path w="4233727" h="123562">
                <a:moveTo>
                  <a:pt x="4088793" y="91461"/>
                </a:moveTo>
                <a:lnTo>
                  <a:pt x="4100586" y="96171"/>
                </a:lnTo>
                <a:lnTo>
                  <a:pt x="4089544" y="75982"/>
                </a:lnTo>
                <a:lnTo>
                  <a:pt x="4088507" y="74581"/>
                </a:lnTo>
                <a:lnTo>
                  <a:pt x="4083141" y="63376"/>
                </a:lnTo>
                <a:lnTo>
                  <a:pt x="4088793" y="91461"/>
                </a:lnTo>
                <a:close/>
              </a:path>
              <a:path w="4233727" h="123562">
                <a:moveTo>
                  <a:pt x="4177606" y="2519"/>
                </a:moveTo>
                <a:lnTo>
                  <a:pt x="4177606" y="95033"/>
                </a:lnTo>
                <a:lnTo>
                  <a:pt x="4190940" y="95033"/>
                </a:lnTo>
                <a:lnTo>
                  <a:pt x="4190940" y="2519"/>
                </a:lnTo>
                <a:lnTo>
                  <a:pt x="4177606" y="2519"/>
                </a:lnTo>
                <a:close/>
              </a:path>
              <a:path w="4233727" h="123562">
                <a:moveTo>
                  <a:pt x="4233273" y="50781"/>
                </a:moveTo>
                <a:lnTo>
                  <a:pt x="4232367" y="45659"/>
                </a:lnTo>
                <a:lnTo>
                  <a:pt x="4231460" y="40536"/>
                </a:lnTo>
                <a:lnTo>
                  <a:pt x="4229946" y="35351"/>
                </a:lnTo>
                <a:lnTo>
                  <a:pt x="4230212" y="86178"/>
                </a:lnTo>
                <a:lnTo>
                  <a:pt x="4232848" y="73886"/>
                </a:lnTo>
                <a:lnTo>
                  <a:pt x="4233727" y="60459"/>
                </a:lnTo>
                <a:lnTo>
                  <a:pt x="4233727" y="55714"/>
                </a:lnTo>
                <a:lnTo>
                  <a:pt x="4233273" y="50781"/>
                </a:lnTo>
                <a:close/>
              </a:path>
              <a:path w="4233727" h="123562">
                <a:moveTo>
                  <a:pt x="4215072" y="96779"/>
                </a:moveTo>
                <a:lnTo>
                  <a:pt x="4210224" y="107354"/>
                </a:lnTo>
                <a:lnTo>
                  <a:pt x="4202947" y="121358"/>
                </a:lnTo>
                <a:lnTo>
                  <a:pt x="4211239" y="121358"/>
                </a:lnTo>
                <a:lnTo>
                  <a:pt x="4216007" y="114145"/>
                </a:lnTo>
                <a:lnTo>
                  <a:pt x="4223071" y="102535"/>
                </a:lnTo>
                <a:lnTo>
                  <a:pt x="4227491" y="93711"/>
                </a:lnTo>
                <a:lnTo>
                  <a:pt x="4230212" y="86178"/>
                </a:lnTo>
                <a:lnTo>
                  <a:pt x="4229946" y="35351"/>
                </a:lnTo>
                <a:lnTo>
                  <a:pt x="4227823" y="30103"/>
                </a:lnTo>
                <a:lnTo>
                  <a:pt x="4226142" y="25863"/>
                </a:lnTo>
                <a:lnTo>
                  <a:pt x="4224584" y="22535"/>
                </a:lnTo>
                <a:lnTo>
                  <a:pt x="4223146" y="20121"/>
                </a:lnTo>
                <a:lnTo>
                  <a:pt x="4221709" y="17707"/>
                </a:lnTo>
                <a:lnTo>
                  <a:pt x="4217585" y="11336"/>
                </a:lnTo>
                <a:lnTo>
                  <a:pt x="4210775" y="1007"/>
                </a:lnTo>
                <a:lnTo>
                  <a:pt x="4202748" y="1007"/>
                </a:lnTo>
                <a:lnTo>
                  <a:pt x="4205508" y="6038"/>
                </a:lnTo>
                <a:lnTo>
                  <a:pt x="4211827" y="18420"/>
                </a:lnTo>
                <a:lnTo>
                  <a:pt x="4215816" y="27836"/>
                </a:lnTo>
                <a:lnTo>
                  <a:pt x="4218145" y="35501"/>
                </a:lnTo>
                <a:lnTo>
                  <a:pt x="4220428" y="47889"/>
                </a:lnTo>
                <a:lnTo>
                  <a:pt x="4221189" y="61151"/>
                </a:lnTo>
                <a:lnTo>
                  <a:pt x="4220988" y="68528"/>
                </a:lnTo>
                <a:lnTo>
                  <a:pt x="4219495" y="81440"/>
                </a:lnTo>
                <a:lnTo>
                  <a:pt x="4216546" y="92892"/>
                </a:lnTo>
                <a:lnTo>
                  <a:pt x="4215072" y="96779"/>
                </a:lnTo>
                <a:close/>
              </a:path>
              <a:path w="4233727" h="123562">
                <a:moveTo>
                  <a:pt x="3985628" y="95033"/>
                </a:moveTo>
                <a:lnTo>
                  <a:pt x="3985628" y="13288"/>
                </a:lnTo>
                <a:lnTo>
                  <a:pt x="4022379" y="13288"/>
                </a:lnTo>
                <a:lnTo>
                  <a:pt x="4025983" y="13918"/>
                </a:lnTo>
                <a:lnTo>
                  <a:pt x="4028681" y="15177"/>
                </a:lnTo>
                <a:lnTo>
                  <a:pt x="4033722" y="17570"/>
                </a:lnTo>
                <a:lnTo>
                  <a:pt x="4036243" y="22063"/>
                </a:lnTo>
                <a:lnTo>
                  <a:pt x="4036243" y="34784"/>
                </a:lnTo>
                <a:lnTo>
                  <a:pt x="4034441" y="39025"/>
                </a:lnTo>
                <a:lnTo>
                  <a:pt x="4030837" y="41376"/>
                </a:lnTo>
                <a:lnTo>
                  <a:pt x="4031975" y="59115"/>
                </a:lnTo>
                <a:lnTo>
                  <a:pt x="4034342" y="63166"/>
                </a:lnTo>
                <a:lnTo>
                  <a:pt x="4034651" y="69212"/>
                </a:lnTo>
                <a:lnTo>
                  <a:pt x="4035447" y="84642"/>
                </a:lnTo>
                <a:lnTo>
                  <a:pt x="4035624" y="88253"/>
                </a:lnTo>
                <a:lnTo>
                  <a:pt x="4035845" y="90688"/>
                </a:lnTo>
                <a:lnTo>
                  <a:pt x="4036110" y="91947"/>
                </a:lnTo>
                <a:lnTo>
                  <a:pt x="4037172" y="95033"/>
                </a:lnTo>
                <a:lnTo>
                  <a:pt x="4053358" y="95033"/>
                </a:lnTo>
                <a:lnTo>
                  <a:pt x="4053358" y="92955"/>
                </a:lnTo>
                <a:lnTo>
                  <a:pt x="4049909" y="90226"/>
                </a:lnTo>
                <a:lnTo>
                  <a:pt x="4049112" y="87287"/>
                </a:lnTo>
                <a:lnTo>
                  <a:pt x="4048626" y="85566"/>
                </a:lnTo>
                <a:lnTo>
                  <a:pt x="4042578" y="52964"/>
                </a:lnTo>
                <a:lnTo>
                  <a:pt x="4039715" y="51033"/>
                </a:lnTo>
                <a:lnTo>
                  <a:pt x="4035912" y="49563"/>
                </a:lnTo>
                <a:lnTo>
                  <a:pt x="4040246" y="47422"/>
                </a:lnTo>
                <a:lnTo>
                  <a:pt x="4043617" y="44588"/>
                </a:lnTo>
                <a:lnTo>
                  <a:pt x="4046028" y="41061"/>
                </a:lnTo>
                <a:lnTo>
                  <a:pt x="4048438" y="37535"/>
                </a:lnTo>
                <a:lnTo>
                  <a:pt x="4049644" y="33000"/>
                </a:lnTo>
                <a:lnTo>
                  <a:pt x="4049640" y="26955"/>
                </a:lnTo>
                <a:lnTo>
                  <a:pt x="4046101" y="13855"/>
                </a:lnTo>
                <a:lnTo>
                  <a:pt x="4035912" y="5605"/>
                </a:lnTo>
                <a:lnTo>
                  <a:pt x="4031091" y="3547"/>
                </a:lnTo>
                <a:lnTo>
                  <a:pt x="4024966" y="2519"/>
                </a:lnTo>
                <a:lnTo>
                  <a:pt x="3972427" y="2519"/>
                </a:lnTo>
                <a:lnTo>
                  <a:pt x="3972427" y="95033"/>
                </a:lnTo>
                <a:lnTo>
                  <a:pt x="3985628" y="95033"/>
                </a:lnTo>
                <a:close/>
              </a:path>
              <a:path w="4233727" h="123562">
                <a:moveTo>
                  <a:pt x="3924864" y="68709"/>
                </a:moveTo>
                <a:lnTo>
                  <a:pt x="3925351" y="72361"/>
                </a:lnTo>
                <a:lnTo>
                  <a:pt x="3926323" y="79415"/>
                </a:lnTo>
                <a:lnTo>
                  <a:pt x="3928048" y="86049"/>
                </a:lnTo>
                <a:lnTo>
                  <a:pt x="3930525" y="92262"/>
                </a:lnTo>
                <a:lnTo>
                  <a:pt x="3932338" y="96797"/>
                </a:lnTo>
                <a:lnTo>
                  <a:pt x="3934019" y="100386"/>
                </a:lnTo>
                <a:lnTo>
                  <a:pt x="3935567" y="103031"/>
                </a:lnTo>
                <a:lnTo>
                  <a:pt x="3937114" y="105676"/>
                </a:lnTo>
                <a:lnTo>
                  <a:pt x="3941116" y="111785"/>
                </a:lnTo>
                <a:lnTo>
                  <a:pt x="3947573" y="121358"/>
                </a:lnTo>
                <a:lnTo>
                  <a:pt x="3955600" y="121358"/>
                </a:lnTo>
                <a:lnTo>
                  <a:pt x="3952840" y="116327"/>
                </a:lnTo>
                <a:lnTo>
                  <a:pt x="3946520" y="103945"/>
                </a:lnTo>
                <a:lnTo>
                  <a:pt x="3942532" y="94529"/>
                </a:lnTo>
                <a:lnTo>
                  <a:pt x="3940192" y="86817"/>
                </a:lnTo>
                <a:lnTo>
                  <a:pt x="3937917" y="74428"/>
                </a:lnTo>
                <a:lnTo>
                  <a:pt x="3937158" y="61151"/>
                </a:lnTo>
                <a:lnTo>
                  <a:pt x="3937369" y="53697"/>
                </a:lnTo>
                <a:lnTo>
                  <a:pt x="3938887" y="40825"/>
                </a:lnTo>
                <a:lnTo>
                  <a:pt x="3941869" y="29285"/>
                </a:lnTo>
                <a:lnTo>
                  <a:pt x="3943314" y="25478"/>
                </a:lnTo>
                <a:lnTo>
                  <a:pt x="3948160" y="14907"/>
                </a:lnTo>
                <a:lnTo>
                  <a:pt x="3955401" y="1007"/>
                </a:lnTo>
                <a:lnTo>
                  <a:pt x="3947109" y="1007"/>
                </a:lnTo>
                <a:lnTo>
                  <a:pt x="3942270" y="8357"/>
                </a:lnTo>
                <a:lnTo>
                  <a:pt x="3935206" y="19971"/>
                </a:lnTo>
                <a:lnTo>
                  <a:pt x="3930790" y="28718"/>
                </a:lnTo>
                <a:lnTo>
                  <a:pt x="3928114" y="36172"/>
                </a:lnTo>
                <a:lnTo>
                  <a:pt x="3925494" y="48460"/>
                </a:lnTo>
                <a:lnTo>
                  <a:pt x="3924621" y="61907"/>
                </a:lnTo>
                <a:lnTo>
                  <a:pt x="3924621" y="65224"/>
                </a:lnTo>
                <a:lnTo>
                  <a:pt x="3924864" y="68709"/>
                </a:lnTo>
                <a:close/>
              </a:path>
              <a:path w="4233727" h="123562">
                <a:moveTo>
                  <a:pt x="3804817" y="96104"/>
                </a:moveTo>
                <a:lnTo>
                  <a:pt x="3808145" y="96020"/>
                </a:lnTo>
                <a:lnTo>
                  <a:pt x="3811108" y="95684"/>
                </a:lnTo>
                <a:lnTo>
                  <a:pt x="3813905" y="95033"/>
                </a:lnTo>
                <a:lnTo>
                  <a:pt x="3813905" y="86090"/>
                </a:lnTo>
                <a:lnTo>
                  <a:pt x="3810302" y="86279"/>
                </a:lnTo>
                <a:lnTo>
                  <a:pt x="3807559" y="86279"/>
                </a:lnTo>
                <a:lnTo>
                  <a:pt x="3805083" y="85587"/>
                </a:lnTo>
                <a:lnTo>
                  <a:pt x="3802562" y="83214"/>
                </a:lnTo>
                <a:lnTo>
                  <a:pt x="3802562" y="36842"/>
                </a:lnTo>
                <a:lnTo>
                  <a:pt x="3813905" y="36842"/>
                </a:lnTo>
                <a:lnTo>
                  <a:pt x="3813905" y="27584"/>
                </a:lnTo>
                <a:lnTo>
                  <a:pt x="3802562" y="27584"/>
                </a:lnTo>
                <a:lnTo>
                  <a:pt x="3802562" y="8754"/>
                </a:lnTo>
                <a:lnTo>
                  <a:pt x="3790489" y="8754"/>
                </a:lnTo>
                <a:lnTo>
                  <a:pt x="3790489" y="27584"/>
                </a:lnTo>
                <a:lnTo>
                  <a:pt x="3780870" y="27584"/>
                </a:lnTo>
                <a:lnTo>
                  <a:pt x="3780870" y="36842"/>
                </a:lnTo>
                <a:lnTo>
                  <a:pt x="3790489" y="36842"/>
                </a:lnTo>
                <a:lnTo>
                  <a:pt x="3790489" y="85817"/>
                </a:lnTo>
                <a:lnTo>
                  <a:pt x="3791484" y="89334"/>
                </a:lnTo>
                <a:lnTo>
                  <a:pt x="3793474" y="92042"/>
                </a:lnTo>
                <a:lnTo>
                  <a:pt x="3795464" y="94750"/>
                </a:lnTo>
                <a:lnTo>
                  <a:pt x="3799245" y="96104"/>
                </a:lnTo>
                <a:lnTo>
                  <a:pt x="3804817" y="96104"/>
                </a:lnTo>
                <a:close/>
              </a:path>
              <a:path w="4233727" h="123562">
                <a:moveTo>
                  <a:pt x="2999249" y="56869"/>
                </a:moveTo>
                <a:lnTo>
                  <a:pt x="2999249" y="29221"/>
                </a:lnTo>
                <a:lnTo>
                  <a:pt x="2987906" y="29221"/>
                </a:lnTo>
                <a:lnTo>
                  <a:pt x="2987906" y="56869"/>
                </a:lnTo>
                <a:lnTo>
                  <a:pt x="2958983" y="56869"/>
                </a:lnTo>
                <a:lnTo>
                  <a:pt x="2958983" y="67449"/>
                </a:lnTo>
                <a:lnTo>
                  <a:pt x="2987906" y="67449"/>
                </a:lnTo>
                <a:lnTo>
                  <a:pt x="2987906" y="95033"/>
                </a:lnTo>
                <a:lnTo>
                  <a:pt x="2999249" y="95033"/>
                </a:lnTo>
                <a:lnTo>
                  <a:pt x="2999249" y="67449"/>
                </a:lnTo>
                <a:lnTo>
                  <a:pt x="3028172" y="67449"/>
                </a:lnTo>
                <a:lnTo>
                  <a:pt x="3028172" y="56869"/>
                </a:lnTo>
                <a:lnTo>
                  <a:pt x="2999249" y="56869"/>
                </a:lnTo>
                <a:close/>
              </a:path>
              <a:path w="4233727" h="123562">
                <a:moveTo>
                  <a:pt x="2661021" y="95033"/>
                </a:moveTo>
                <a:lnTo>
                  <a:pt x="2661021" y="13288"/>
                </a:lnTo>
                <a:lnTo>
                  <a:pt x="2697772" y="13288"/>
                </a:lnTo>
                <a:lnTo>
                  <a:pt x="2701376" y="13918"/>
                </a:lnTo>
                <a:lnTo>
                  <a:pt x="2704074" y="15177"/>
                </a:lnTo>
                <a:lnTo>
                  <a:pt x="2709115" y="17570"/>
                </a:lnTo>
                <a:lnTo>
                  <a:pt x="2711636" y="22063"/>
                </a:lnTo>
                <a:lnTo>
                  <a:pt x="2711636" y="34784"/>
                </a:lnTo>
                <a:lnTo>
                  <a:pt x="2709834" y="39025"/>
                </a:lnTo>
                <a:lnTo>
                  <a:pt x="2706230" y="41376"/>
                </a:lnTo>
                <a:lnTo>
                  <a:pt x="2707368" y="59115"/>
                </a:lnTo>
                <a:lnTo>
                  <a:pt x="2709735" y="63166"/>
                </a:lnTo>
                <a:lnTo>
                  <a:pt x="2710044" y="69212"/>
                </a:lnTo>
                <a:lnTo>
                  <a:pt x="2710840" y="84642"/>
                </a:lnTo>
                <a:lnTo>
                  <a:pt x="2711017" y="88252"/>
                </a:lnTo>
                <a:lnTo>
                  <a:pt x="2711238" y="90688"/>
                </a:lnTo>
                <a:lnTo>
                  <a:pt x="2711504" y="91947"/>
                </a:lnTo>
                <a:lnTo>
                  <a:pt x="2712565" y="95033"/>
                </a:lnTo>
                <a:lnTo>
                  <a:pt x="2728751" y="95033"/>
                </a:lnTo>
                <a:lnTo>
                  <a:pt x="2728751" y="92955"/>
                </a:lnTo>
                <a:lnTo>
                  <a:pt x="2725302" y="90226"/>
                </a:lnTo>
                <a:lnTo>
                  <a:pt x="2724505" y="87287"/>
                </a:lnTo>
                <a:lnTo>
                  <a:pt x="2724019" y="85565"/>
                </a:lnTo>
                <a:lnTo>
                  <a:pt x="2717971" y="52964"/>
                </a:lnTo>
                <a:lnTo>
                  <a:pt x="2715108" y="51033"/>
                </a:lnTo>
                <a:lnTo>
                  <a:pt x="2711305" y="49563"/>
                </a:lnTo>
                <a:lnTo>
                  <a:pt x="2715639" y="47422"/>
                </a:lnTo>
                <a:lnTo>
                  <a:pt x="2719010" y="44588"/>
                </a:lnTo>
                <a:lnTo>
                  <a:pt x="2721421" y="41061"/>
                </a:lnTo>
                <a:lnTo>
                  <a:pt x="2723831" y="37534"/>
                </a:lnTo>
                <a:lnTo>
                  <a:pt x="2725036" y="33000"/>
                </a:lnTo>
                <a:lnTo>
                  <a:pt x="2725033" y="26955"/>
                </a:lnTo>
                <a:lnTo>
                  <a:pt x="2721493" y="13855"/>
                </a:lnTo>
                <a:lnTo>
                  <a:pt x="2711305" y="5604"/>
                </a:lnTo>
                <a:lnTo>
                  <a:pt x="2706484" y="3547"/>
                </a:lnTo>
                <a:lnTo>
                  <a:pt x="2700359" y="2519"/>
                </a:lnTo>
                <a:lnTo>
                  <a:pt x="2647821" y="2519"/>
                </a:lnTo>
                <a:lnTo>
                  <a:pt x="2647821" y="95033"/>
                </a:lnTo>
                <a:lnTo>
                  <a:pt x="2661021" y="95033"/>
                </a:lnTo>
                <a:close/>
              </a:path>
              <a:path w="4233727" h="123562">
                <a:moveTo>
                  <a:pt x="1976299" y="43352"/>
                </a:moveTo>
                <a:lnTo>
                  <a:pt x="1979082" y="30179"/>
                </a:lnTo>
                <a:lnTo>
                  <a:pt x="1984887" y="20499"/>
                </a:lnTo>
                <a:lnTo>
                  <a:pt x="1990791" y="14096"/>
                </a:lnTo>
                <a:lnTo>
                  <a:pt x="1998541" y="10895"/>
                </a:lnTo>
                <a:lnTo>
                  <a:pt x="2016009" y="10895"/>
                </a:lnTo>
                <a:lnTo>
                  <a:pt x="2022124" y="12637"/>
                </a:lnTo>
                <a:lnTo>
                  <a:pt x="2026480" y="16122"/>
                </a:lnTo>
                <a:lnTo>
                  <a:pt x="2030836" y="19607"/>
                </a:lnTo>
                <a:lnTo>
                  <a:pt x="2033743" y="24330"/>
                </a:lnTo>
                <a:lnTo>
                  <a:pt x="2035203" y="30292"/>
                </a:lnTo>
                <a:lnTo>
                  <a:pt x="2048072" y="30292"/>
                </a:lnTo>
                <a:lnTo>
                  <a:pt x="2047320" y="22441"/>
                </a:lnTo>
                <a:lnTo>
                  <a:pt x="2043539" y="15429"/>
                </a:lnTo>
                <a:lnTo>
                  <a:pt x="2036729" y="9257"/>
                </a:lnTo>
                <a:lnTo>
                  <a:pt x="2033286" y="6558"/>
                </a:lnTo>
                <a:lnTo>
                  <a:pt x="2022114" y="1639"/>
                </a:lnTo>
                <a:lnTo>
                  <a:pt x="2008005" y="0"/>
                </a:lnTo>
                <a:lnTo>
                  <a:pt x="1995402" y="1380"/>
                </a:lnTo>
                <a:lnTo>
                  <a:pt x="1983579" y="6119"/>
                </a:lnTo>
                <a:lnTo>
                  <a:pt x="1973974" y="14232"/>
                </a:lnTo>
                <a:lnTo>
                  <a:pt x="1968421" y="22254"/>
                </a:lnTo>
                <a:lnTo>
                  <a:pt x="1964029" y="34081"/>
                </a:lnTo>
                <a:lnTo>
                  <a:pt x="1962564" y="47800"/>
                </a:lnTo>
                <a:lnTo>
                  <a:pt x="1962738" y="53403"/>
                </a:lnTo>
                <a:lnTo>
                  <a:pt x="1965051" y="67313"/>
                </a:lnTo>
                <a:lnTo>
                  <a:pt x="1970057" y="78733"/>
                </a:lnTo>
                <a:lnTo>
                  <a:pt x="1977756" y="87665"/>
                </a:lnTo>
                <a:lnTo>
                  <a:pt x="1981527" y="90497"/>
                </a:lnTo>
                <a:lnTo>
                  <a:pt x="1992938" y="95694"/>
                </a:lnTo>
                <a:lnTo>
                  <a:pt x="2006280" y="97426"/>
                </a:lnTo>
                <a:lnTo>
                  <a:pt x="2015332" y="96731"/>
                </a:lnTo>
                <a:lnTo>
                  <a:pt x="2027625" y="92838"/>
                </a:lnTo>
                <a:lnTo>
                  <a:pt x="2037591" y="85523"/>
                </a:lnTo>
                <a:lnTo>
                  <a:pt x="2045622" y="73714"/>
                </a:lnTo>
                <a:lnTo>
                  <a:pt x="2049001" y="61025"/>
                </a:lnTo>
                <a:lnTo>
                  <a:pt x="2036132" y="61025"/>
                </a:lnTo>
                <a:lnTo>
                  <a:pt x="2034805" y="67113"/>
                </a:lnTo>
                <a:lnTo>
                  <a:pt x="2032793" y="72025"/>
                </a:lnTo>
                <a:lnTo>
                  <a:pt x="2030095" y="75762"/>
                </a:lnTo>
                <a:lnTo>
                  <a:pt x="2025009" y="82857"/>
                </a:lnTo>
                <a:lnTo>
                  <a:pt x="2017602" y="86405"/>
                </a:lnTo>
                <a:lnTo>
                  <a:pt x="2007261" y="86401"/>
                </a:lnTo>
                <a:lnTo>
                  <a:pt x="1993753" y="83779"/>
                </a:lnTo>
                <a:lnTo>
                  <a:pt x="1984024" y="76297"/>
                </a:lnTo>
                <a:lnTo>
                  <a:pt x="1982829" y="74688"/>
                </a:lnTo>
                <a:lnTo>
                  <a:pt x="1977731" y="63620"/>
                </a:lnTo>
                <a:lnTo>
                  <a:pt x="1976031" y="49941"/>
                </a:lnTo>
                <a:lnTo>
                  <a:pt x="1976299" y="43352"/>
                </a:lnTo>
                <a:close/>
              </a:path>
              <a:path w="4233727" h="123562">
                <a:moveTo>
                  <a:pt x="1920972" y="68708"/>
                </a:moveTo>
                <a:lnTo>
                  <a:pt x="1921458" y="72361"/>
                </a:lnTo>
                <a:lnTo>
                  <a:pt x="1922431" y="79414"/>
                </a:lnTo>
                <a:lnTo>
                  <a:pt x="1924156" y="86048"/>
                </a:lnTo>
                <a:lnTo>
                  <a:pt x="1926632" y="92262"/>
                </a:lnTo>
                <a:lnTo>
                  <a:pt x="1928445" y="96796"/>
                </a:lnTo>
                <a:lnTo>
                  <a:pt x="1930126" y="100386"/>
                </a:lnTo>
                <a:lnTo>
                  <a:pt x="1931674" y="103031"/>
                </a:lnTo>
                <a:lnTo>
                  <a:pt x="1933222" y="105676"/>
                </a:lnTo>
                <a:lnTo>
                  <a:pt x="1937224" y="111785"/>
                </a:lnTo>
                <a:lnTo>
                  <a:pt x="1943681" y="121358"/>
                </a:lnTo>
                <a:lnTo>
                  <a:pt x="1951708" y="121358"/>
                </a:lnTo>
                <a:lnTo>
                  <a:pt x="1948947" y="116327"/>
                </a:lnTo>
                <a:lnTo>
                  <a:pt x="1942628" y="103945"/>
                </a:lnTo>
                <a:lnTo>
                  <a:pt x="1938639" y="94529"/>
                </a:lnTo>
                <a:lnTo>
                  <a:pt x="1936299" y="86816"/>
                </a:lnTo>
                <a:lnTo>
                  <a:pt x="1934024" y="74428"/>
                </a:lnTo>
                <a:lnTo>
                  <a:pt x="1933266" y="61151"/>
                </a:lnTo>
                <a:lnTo>
                  <a:pt x="1933476" y="53697"/>
                </a:lnTo>
                <a:lnTo>
                  <a:pt x="1934994" y="40825"/>
                </a:lnTo>
                <a:lnTo>
                  <a:pt x="1937976" y="29284"/>
                </a:lnTo>
                <a:lnTo>
                  <a:pt x="1939422" y="25477"/>
                </a:lnTo>
                <a:lnTo>
                  <a:pt x="1944267" y="14906"/>
                </a:lnTo>
                <a:lnTo>
                  <a:pt x="1951508" y="1007"/>
                </a:lnTo>
                <a:lnTo>
                  <a:pt x="1943216" y="1007"/>
                </a:lnTo>
                <a:lnTo>
                  <a:pt x="1938377" y="8357"/>
                </a:lnTo>
                <a:lnTo>
                  <a:pt x="1931313" y="19971"/>
                </a:lnTo>
                <a:lnTo>
                  <a:pt x="1926898" y="28717"/>
                </a:lnTo>
                <a:lnTo>
                  <a:pt x="1924221" y="36172"/>
                </a:lnTo>
                <a:lnTo>
                  <a:pt x="1921602" y="48460"/>
                </a:lnTo>
                <a:lnTo>
                  <a:pt x="1920728" y="61907"/>
                </a:lnTo>
                <a:lnTo>
                  <a:pt x="1920728" y="65224"/>
                </a:lnTo>
                <a:lnTo>
                  <a:pt x="1920972" y="68708"/>
                </a:lnTo>
                <a:close/>
              </a:path>
              <a:path w="4233727" h="123562">
                <a:moveTo>
                  <a:pt x="1778282" y="96103"/>
                </a:moveTo>
                <a:lnTo>
                  <a:pt x="1781610" y="96020"/>
                </a:lnTo>
                <a:lnTo>
                  <a:pt x="1784573" y="95684"/>
                </a:lnTo>
                <a:lnTo>
                  <a:pt x="1787370" y="95033"/>
                </a:lnTo>
                <a:lnTo>
                  <a:pt x="1787370" y="86090"/>
                </a:lnTo>
                <a:lnTo>
                  <a:pt x="1783766" y="86279"/>
                </a:lnTo>
                <a:lnTo>
                  <a:pt x="1781024" y="86279"/>
                </a:lnTo>
                <a:lnTo>
                  <a:pt x="1778547" y="85586"/>
                </a:lnTo>
                <a:lnTo>
                  <a:pt x="1776026" y="83214"/>
                </a:lnTo>
                <a:lnTo>
                  <a:pt x="1776026" y="36841"/>
                </a:lnTo>
                <a:lnTo>
                  <a:pt x="1787370" y="36841"/>
                </a:lnTo>
                <a:lnTo>
                  <a:pt x="1787370" y="27584"/>
                </a:lnTo>
                <a:lnTo>
                  <a:pt x="1776026" y="27584"/>
                </a:lnTo>
                <a:lnTo>
                  <a:pt x="1776026" y="8753"/>
                </a:lnTo>
                <a:lnTo>
                  <a:pt x="1763953" y="8753"/>
                </a:lnTo>
                <a:lnTo>
                  <a:pt x="1763953" y="27584"/>
                </a:lnTo>
                <a:lnTo>
                  <a:pt x="1754334" y="27584"/>
                </a:lnTo>
                <a:lnTo>
                  <a:pt x="1754334" y="36841"/>
                </a:lnTo>
                <a:lnTo>
                  <a:pt x="1763953" y="36841"/>
                </a:lnTo>
                <a:lnTo>
                  <a:pt x="1763953" y="85817"/>
                </a:lnTo>
                <a:lnTo>
                  <a:pt x="1764948" y="89333"/>
                </a:lnTo>
                <a:lnTo>
                  <a:pt x="1766938" y="92041"/>
                </a:lnTo>
                <a:lnTo>
                  <a:pt x="1768928" y="94750"/>
                </a:lnTo>
                <a:lnTo>
                  <a:pt x="1772709" y="96103"/>
                </a:lnTo>
                <a:lnTo>
                  <a:pt x="1778282" y="96103"/>
                </a:lnTo>
                <a:close/>
              </a:path>
              <a:path w="4233727" h="123562">
                <a:moveTo>
                  <a:pt x="1121639" y="96103"/>
                </a:moveTo>
                <a:lnTo>
                  <a:pt x="1124967" y="96019"/>
                </a:lnTo>
                <a:lnTo>
                  <a:pt x="1127930" y="95684"/>
                </a:lnTo>
                <a:lnTo>
                  <a:pt x="1130727" y="95033"/>
                </a:lnTo>
                <a:lnTo>
                  <a:pt x="1130727" y="86090"/>
                </a:lnTo>
                <a:lnTo>
                  <a:pt x="1127123" y="86279"/>
                </a:lnTo>
                <a:lnTo>
                  <a:pt x="1124381" y="86279"/>
                </a:lnTo>
                <a:lnTo>
                  <a:pt x="1121904" y="85586"/>
                </a:lnTo>
                <a:lnTo>
                  <a:pt x="1119384" y="83214"/>
                </a:lnTo>
                <a:lnTo>
                  <a:pt x="1119384" y="36841"/>
                </a:lnTo>
                <a:lnTo>
                  <a:pt x="1130727" y="36841"/>
                </a:lnTo>
                <a:lnTo>
                  <a:pt x="1130727" y="27584"/>
                </a:lnTo>
                <a:lnTo>
                  <a:pt x="1119384" y="27584"/>
                </a:lnTo>
                <a:lnTo>
                  <a:pt x="1119384" y="8753"/>
                </a:lnTo>
                <a:lnTo>
                  <a:pt x="1107310" y="8753"/>
                </a:lnTo>
                <a:lnTo>
                  <a:pt x="1107310" y="27584"/>
                </a:lnTo>
                <a:lnTo>
                  <a:pt x="1097692" y="27584"/>
                </a:lnTo>
                <a:lnTo>
                  <a:pt x="1097692" y="36841"/>
                </a:lnTo>
                <a:lnTo>
                  <a:pt x="1107310" y="36841"/>
                </a:lnTo>
                <a:lnTo>
                  <a:pt x="1107310" y="85817"/>
                </a:lnTo>
                <a:lnTo>
                  <a:pt x="1108305" y="89333"/>
                </a:lnTo>
                <a:lnTo>
                  <a:pt x="1110295" y="92041"/>
                </a:lnTo>
                <a:lnTo>
                  <a:pt x="1112286" y="94749"/>
                </a:lnTo>
                <a:lnTo>
                  <a:pt x="1116067" y="96103"/>
                </a:lnTo>
                <a:lnTo>
                  <a:pt x="1121639" y="96103"/>
                </a:lnTo>
                <a:close/>
              </a:path>
              <a:path w="4233727" h="123562">
                <a:moveTo>
                  <a:pt x="646139" y="96103"/>
                </a:moveTo>
                <a:lnTo>
                  <a:pt x="649467" y="96019"/>
                </a:lnTo>
                <a:lnTo>
                  <a:pt x="652430" y="95683"/>
                </a:lnTo>
                <a:lnTo>
                  <a:pt x="655227" y="95033"/>
                </a:lnTo>
                <a:lnTo>
                  <a:pt x="655227" y="86090"/>
                </a:lnTo>
                <a:lnTo>
                  <a:pt x="651623" y="86279"/>
                </a:lnTo>
                <a:lnTo>
                  <a:pt x="648881" y="86279"/>
                </a:lnTo>
                <a:lnTo>
                  <a:pt x="646404" y="85586"/>
                </a:lnTo>
                <a:lnTo>
                  <a:pt x="643883" y="83214"/>
                </a:lnTo>
                <a:lnTo>
                  <a:pt x="643883" y="36841"/>
                </a:lnTo>
                <a:lnTo>
                  <a:pt x="655227" y="36841"/>
                </a:lnTo>
                <a:lnTo>
                  <a:pt x="655227" y="27583"/>
                </a:lnTo>
                <a:lnTo>
                  <a:pt x="643883" y="27583"/>
                </a:lnTo>
                <a:lnTo>
                  <a:pt x="643883" y="8753"/>
                </a:lnTo>
                <a:lnTo>
                  <a:pt x="631810" y="8753"/>
                </a:lnTo>
                <a:lnTo>
                  <a:pt x="631810" y="27583"/>
                </a:lnTo>
                <a:lnTo>
                  <a:pt x="622192" y="27583"/>
                </a:lnTo>
                <a:lnTo>
                  <a:pt x="622192" y="36841"/>
                </a:lnTo>
                <a:lnTo>
                  <a:pt x="631810" y="36841"/>
                </a:lnTo>
                <a:lnTo>
                  <a:pt x="631810" y="85817"/>
                </a:lnTo>
                <a:lnTo>
                  <a:pt x="632805" y="89333"/>
                </a:lnTo>
                <a:lnTo>
                  <a:pt x="634796" y="92041"/>
                </a:lnTo>
                <a:lnTo>
                  <a:pt x="636786" y="94749"/>
                </a:lnTo>
                <a:lnTo>
                  <a:pt x="640567" y="96103"/>
                </a:lnTo>
                <a:lnTo>
                  <a:pt x="646139" y="96103"/>
                </a:lnTo>
                <a:close/>
              </a:path>
              <a:path w="4233727" h="123562">
                <a:moveTo>
                  <a:pt x="369516" y="27583"/>
                </a:moveTo>
                <a:lnTo>
                  <a:pt x="357708" y="27583"/>
                </a:lnTo>
                <a:lnTo>
                  <a:pt x="357708" y="95033"/>
                </a:lnTo>
                <a:lnTo>
                  <a:pt x="369649" y="95033"/>
                </a:lnTo>
                <a:lnTo>
                  <a:pt x="369649" y="50570"/>
                </a:lnTo>
                <a:lnTo>
                  <a:pt x="371495" y="44566"/>
                </a:lnTo>
                <a:lnTo>
                  <a:pt x="375188" y="41250"/>
                </a:lnTo>
                <a:lnTo>
                  <a:pt x="378880" y="37933"/>
                </a:lnTo>
                <a:lnTo>
                  <a:pt x="382982" y="36274"/>
                </a:lnTo>
                <a:lnTo>
                  <a:pt x="392446" y="36274"/>
                </a:lnTo>
                <a:lnTo>
                  <a:pt x="395829" y="37849"/>
                </a:lnTo>
                <a:lnTo>
                  <a:pt x="397643" y="40998"/>
                </a:lnTo>
                <a:lnTo>
                  <a:pt x="398792" y="43097"/>
                </a:lnTo>
                <a:lnTo>
                  <a:pt x="399367" y="46435"/>
                </a:lnTo>
                <a:lnTo>
                  <a:pt x="399367" y="95033"/>
                </a:lnTo>
                <a:lnTo>
                  <a:pt x="411507" y="95033"/>
                </a:lnTo>
                <a:lnTo>
                  <a:pt x="406222" y="31551"/>
                </a:lnTo>
                <a:lnTo>
                  <a:pt x="404276" y="30040"/>
                </a:lnTo>
                <a:lnTo>
                  <a:pt x="400827" y="27394"/>
                </a:lnTo>
                <a:lnTo>
                  <a:pt x="396272" y="26072"/>
                </a:lnTo>
                <a:lnTo>
                  <a:pt x="385614" y="26072"/>
                </a:lnTo>
                <a:lnTo>
                  <a:pt x="381147" y="27353"/>
                </a:lnTo>
                <a:lnTo>
                  <a:pt x="377211" y="29914"/>
                </a:lnTo>
                <a:lnTo>
                  <a:pt x="374911" y="31425"/>
                </a:lnTo>
                <a:lnTo>
                  <a:pt x="372346" y="33839"/>
                </a:lnTo>
                <a:lnTo>
                  <a:pt x="369516" y="37156"/>
                </a:lnTo>
                <a:lnTo>
                  <a:pt x="369516" y="27583"/>
                </a:lnTo>
                <a:close/>
              </a:path>
              <a:path w="4233727" h="123562">
                <a:moveTo>
                  <a:pt x="411507" y="48828"/>
                </a:moveTo>
                <a:lnTo>
                  <a:pt x="413198" y="43853"/>
                </a:lnTo>
                <a:lnTo>
                  <a:pt x="416582" y="40872"/>
                </a:lnTo>
                <a:lnTo>
                  <a:pt x="419965" y="37891"/>
                </a:lnTo>
                <a:lnTo>
                  <a:pt x="424000" y="36400"/>
                </a:lnTo>
                <a:lnTo>
                  <a:pt x="432093" y="36400"/>
                </a:lnTo>
                <a:lnTo>
                  <a:pt x="434979" y="37240"/>
                </a:lnTo>
                <a:lnTo>
                  <a:pt x="437345" y="38920"/>
                </a:lnTo>
                <a:lnTo>
                  <a:pt x="439711" y="40599"/>
                </a:lnTo>
                <a:lnTo>
                  <a:pt x="440894" y="43685"/>
                </a:lnTo>
                <a:lnTo>
                  <a:pt x="440894" y="95033"/>
                </a:lnTo>
                <a:lnTo>
                  <a:pt x="453299" y="95033"/>
                </a:lnTo>
                <a:lnTo>
                  <a:pt x="453299" y="44167"/>
                </a:lnTo>
                <a:lnTo>
                  <a:pt x="452370" y="39423"/>
                </a:lnTo>
                <a:lnTo>
                  <a:pt x="450513" y="35897"/>
                </a:lnTo>
                <a:lnTo>
                  <a:pt x="447063" y="29347"/>
                </a:lnTo>
                <a:lnTo>
                  <a:pt x="440562" y="26072"/>
                </a:lnTo>
                <a:lnTo>
                  <a:pt x="426543" y="26072"/>
                </a:lnTo>
                <a:lnTo>
                  <a:pt x="422519" y="26943"/>
                </a:lnTo>
                <a:lnTo>
                  <a:pt x="418937" y="28686"/>
                </a:lnTo>
                <a:lnTo>
                  <a:pt x="415354" y="30428"/>
                </a:lnTo>
                <a:lnTo>
                  <a:pt x="412236" y="33104"/>
                </a:lnTo>
                <a:lnTo>
                  <a:pt x="409583" y="36715"/>
                </a:lnTo>
                <a:lnTo>
                  <a:pt x="407991" y="33776"/>
                </a:lnTo>
                <a:lnTo>
                  <a:pt x="406222" y="31551"/>
                </a:lnTo>
                <a:lnTo>
                  <a:pt x="411507" y="95033"/>
                </a:lnTo>
                <a:lnTo>
                  <a:pt x="411507" y="48828"/>
                </a:lnTo>
                <a:close/>
              </a:path>
              <a:path w="4233727" h="123562">
                <a:moveTo>
                  <a:pt x="340460" y="96103"/>
                </a:moveTo>
                <a:lnTo>
                  <a:pt x="343788" y="96019"/>
                </a:lnTo>
                <a:lnTo>
                  <a:pt x="346751" y="95683"/>
                </a:lnTo>
                <a:lnTo>
                  <a:pt x="349549" y="95033"/>
                </a:lnTo>
                <a:lnTo>
                  <a:pt x="349549" y="86090"/>
                </a:lnTo>
                <a:lnTo>
                  <a:pt x="345944" y="86279"/>
                </a:lnTo>
                <a:lnTo>
                  <a:pt x="343202" y="86279"/>
                </a:lnTo>
                <a:lnTo>
                  <a:pt x="340726" y="85586"/>
                </a:lnTo>
                <a:lnTo>
                  <a:pt x="338205" y="83214"/>
                </a:lnTo>
                <a:lnTo>
                  <a:pt x="338205" y="36841"/>
                </a:lnTo>
                <a:lnTo>
                  <a:pt x="349549" y="36841"/>
                </a:lnTo>
                <a:lnTo>
                  <a:pt x="349549" y="27583"/>
                </a:lnTo>
                <a:lnTo>
                  <a:pt x="338205" y="27583"/>
                </a:lnTo>
                <a:lnTo>
                  <a:pt x="338205" y="8753"/>
                </a:lnTo>
                <a:lnTo>
                  <a:pt x="326132" y="8753"/>
                </a:lnTo>
                <a:lnTo>
                  <a:pt x="326132" y="27583"/>
                </a:lnTo>
                <a:lnTo>
                  <a:pt x="316513" y="27583"/>
                </a:lnTo>
                <a:lnTo>
                  <a:pt x="316513" y="36841"/>
                </a:lnTo>
                <a:lnTo>
                  <a:pt x="326132" y="36841"/>
                </a:lnTo>
                <a:lnTo>
                  <a:pt x="326132" y="85817"/>
                </a:lnTo>
                <a:lnTo>
                  <a:pt x="327127" y="89333"/>
                </a:lnTo>
                <a:lnTo>
                  <a:pt x="329117" y="92041"/>
                </a:lnTo>
                <a:lnTo>
                  <a:pt x="331107" y="94749"/>
                </a:lnTo>
                <a:lnTo>
                  <a:pt x="334888" y="96103"/>
                </a:lnTo>
                <a:lnTo>
                  <a:pt x="340460" y="96103"/>
                </a:lnTo>
                <a:close/>
              </a:path>
              <a:path w="4233727" h="123562">
                <a:moveTo>
                  <a:pt x="0" y="2518"/>
                </a:moveTo>
                <a:lnTo>
                  <a:pt x="0" y="95033"/>
                </a:lnTo>
                <a:lnTo>
                  <a:pt x="13333" y="95033"/>
                </a:lnTo>
                <a:lnTo>
                  <a:pt x="13333" y="2518"/>
                </a:lnTo>
                <a:lnTo>
                  <a:pt x="0" y="2518"/>
                </a:lnTo>
                <a:close/>
              </a:path>
              <a:path w="4233727" h="123562">
                <a:moveTo>
                  <a:pt x="41327" y="95033"/>
                </a:moveTo>
                <a:lnTo>
                  <a:pt x="41327" y="55294"/>
                </a:lnTo>
                <a:lnTo>
                  <a:pt x="41626" y="51903"/>
                </a:lnTo>
                <a:lnTo>
                  <a:pt x="42223" y="49531"/>
                </a:lnTo>
                <a:lnTo>
                  <a:pt x="42820" y="47159"/>
                </a:lnTo>
                <a:lnTo>
                  <a:pt x="44113" y="44860"/>
                </a:lnTo>
                <a:lnTo>
                  <a:pt x="46103" y="42635"/>
                </a:lnTo>
                <a:lnTo>
                  <a:pt x="48580" y="39864"/>
                </a:lnTo>
                <a:lnTo>
                  <a:pt x="51455" y="38017"/>
                </a:lnTo>
                <a:lnTo>
                  <a:pt x="54727" y="37093"/>
                </a:lnTo>
                <a:lnTo>
                  <a:pt x="56540" y="36547"/>
                </a:lnTo>
                <a:lnTo>
                  <a:pt x="58862" y="36274"/>
                </a:lnTo>
                <a:lnTo>
                  <a:pt x="67265" y="36274"/>
                </a:lnTo>
                <a:lnTo>
                  <a:pt x="71112" y="38374"/>
                </a:lnTo>
                <a:lnTo>
                  <a:pt x="73235" y="42572"/>
                </a:lnTo>
                <a:lnTo>
                  <a:pt x="74518" y="45091"/>
                </a:lnTo>
                <a:lnTo>
                  <a:pt x="75159" y="48408"/>
                </a:lnTo>
                <a:lnTo>
                  <a:pt x="75159" y="95033"/>
                </a:lnTo>
                <a:lnTo>
                  <a:pt x="87298" y="95033"/>
                </a:lnTo>
                <a:lnTo>
                  <a:pt x="87298" y="44965"/>
                </a:lnTo>
                <a:lnTo>
                  <a:pt x="86325" y="39738"/>
                </a:lnTo>
                <a:lnTo>
                  <a:pt x="84380" y="36085"/>
                </a:lnTo>
                <a:lnTo>
                  <a:pt x="80842" y="29410"/>
                </a:lnTo>
                <a:lnTo>
                  <a:pt x="74031" y="26072"/>
                </a:lnTo>
                <a:lnTo>
                  <a:pt x="59349" y="26072"/>
                </a:lnTo>
                <a:lnTo>
                  <a:pt x="55169" y="26933"/>
                </a:lnTo>
                <a:lnTo>
                  <a:pt x="51410" y="28654"/>
                </a:lnTo>
                <a:lnTo>
                  <a:pt x="47651" y="30375"/>
                </a:lnTo>
                <a:lnTo>
                  <a:pt x="44091" y="33209"/>
                </a:lnTo>
                <a:lnTo>
                  <a:pt x="40730" y="37156"/>
                </a:lnTo>
                <a:lnTo>
                  <a:pt x="40730" y="27583"/>
                </a:lnTo>
                <a:lnTo>
                  <a:pt x="29387" y="27583"/>
                </a:lnTo>
                <a:lnTo>
                  <a:pt x="29387" y="95033"/>
                </a:lnTo>
                <a:lnTo>
                  <a:pt x="41327" y="95033"/>
                </a:lnTo>
                <a:close/>
              </a:path>
              <a:path w="4233727" h="123562">
                <a:moveTo>
                  <a:pt x="166349" y="27583"/>
                </a:moveTo>
                <a:lnTo>
                  <a:pt x="153281" y="27583"/>
                </a:lnTo>
                <a:lnTo>
                  <a:pt x="133446" y="82500"/>
                </a:lnTo>
                <a:lnTo>
                  <a:pt x="114474" y="27583"/>
                </a:lnTo>
                <a:lnTo>
                  <a:pt x="100610" y="27583"/>
                </a:lnTo>
                <a:lnTo>
                  <a:pt x="126813" y="95033"/>
                </a:lnTo>
                <a:lnTo>
                  <a:pt x="139549" y="95033"/>
                </a:lnTo>
                <a:lnTo>
                  <a:pt x="166349" y="27583"/>
                </a:lnTo>
                <a:close/>
              </a:path>
              <a:path w="4233727" h="123562">
                <a:moveTo>
                  <a:pt x="192167" y="28785"/>
                </a:moveTo>
                <a:lnTo>
                  <a:pt x="181872" y="36211"/>
                </a:lnTo>
                <a:lnTo>
                  <a:pt x="185720" y="55923"/>
                </a:lnTo>
                <a:lnTo>
                  <a:pt x="185941" y="50129"/>
                </a:lnTo>
                <a:lnTo>
                  <a:pt x="187909" y="45354"/>
                </a:lnTo>
                <a:lnTo>
                  <a:pt x="191624" y="41596"/>
                </a:lnTo>
                <a:lnTo>
                  <a:pt x="195338" y="37838"/>
                </a:lnTo>
                <a:lnTo>
                  <a:pt x="205120" y="26084"/>
                </a:lnTo>
                <a:lnTo>
                  <a:pt x="192167" y="28785"/>
                </a:lnTo>
                <a:close/>
              </a:path>
              <a:path w="4233727" h="123562">
                <a:moveTo>
                  <a:pt x="237462" y="64929"/>
                </a:moveTo>
                <a:lnTo>
                  <a:pt x="237462" y="58128"/>
                </a:lnTo>
                <a:lnTo>
                  <a:pt x="237108" y="53173"/>
                </a:lnTo>
                <a:lnTo>
                  <a:pt x="236401" y="50066"/>
                </a:lnTo>
                <a:lnTo>
                  <a:pt x="235605" y="45532"/>
                </a:lnTo>
                <a:lnTo>
                  <a:pt x="234013" y="41564"/>
                </a:lnTo>
                <a:lnTo>
                  <a:pt x="231624" y="38164"/>
                </a:lnTo>
                <a:lnTo>
                  <a:pt x="229148" y="34595"/>
                </a:lnTo>
                <a:lnTo>
                  <a:pt x="225544" y="31688"/>
                </a:lnTo>
                <a:lnTo>
                  <a:pt x="220812" y="29441"/>
                </a:lnTo>
                <a:lnTo>
                  <a:pt x="216080" y="27195"/>
                </a:lnTo>
                <a:lnTo>
                  <a:pt x="211193" y="26072"/>
                </a:lnTo>
                <a:lnTo>
                  <a:pt x="205120" y="26084"/>
                </a:lnTo>
                <a:lnTo>
                  <a:pt x="195338" y="37838"/>
                </a:lnTo>
                <a:lnTo>
                  <a:pt x="199938" y="35959"/>
                </a:lnTo>
                <a:lnTo>
                  <a:pt x="213072" y="35959"/>
                </a:lnTo>
                <a:lnTo>
                  <a:pt x="218534" y="38688"/>
                </a:lnTo>
                <a:lnTo>
                  <a:pt x="221807" y="44147"/>
                </a:lnTo>
                <a:lnTo>
                  <a:pt x="223576" y="47085"/>
                </a:lnTo>
                <a:lnTo>
                  <a:pt x="224703" y="51011"/>
                </a:lnTo>
                <a:lnTo>
                  <a:pt x="225190" y="55923"/>
                </a:lnTo>
                <a:lnTo>
                  <a:pt x="185720" y="55923"/>
                </a:lnTo>
                <a:lnTo>
                  <a:pt x="181872" y="36211"/>
                </a:lnTo>
                <a:lnTo>
                  <a:pt x="180241" y="38129"/>
                </a:lnTo>
                <a:lnTo>
                  <a:pt x="174499" y="49105"/>
                </a:lnTo>
                <a:lnTo>
                  <a:pt x="172585" y="62599"/>
                </a:lnTo>
                <a:lnTo>
                  <a:pt x="172628" y="64827"/>
                </a:lnTo>
                <a:lnTo>
                  <a:pt x="175217" y="78136"/>
                </a:lnTo>
                <a:lnTo>
                  <a:pt x="181806" y="88262"/>
                </a:lnTo>
                <a:lnTo>
                  <a:pt x="187953" y="94372"/>
                </a:lnTo>
                <a:lnTo>
                  <a:pt x="195449" y="97426"/>
                </a:lnTo>
                <a:lnTo>
                  <a:pt x="207920" y="97426"/>
                </a:lnTo>
                <a:lnTo>
                  <a:pt x="211171" y="97090"/>
                </a:lnTo>
                <a:lnTo>
                  <a:pt x="214045" y="96418"/>
                </a:lnTo>
                <a:lnTo>
                  <a:pt x="219396" y="95243"/>
                </a:lnTo>
                <a:lnTo>
                  <a:pt x="223885" y="92975"/>
                </a:lnTo>
                <a:lnTo>
                  <a:pt x="227512" y="89617"/>
                </a:lnTo>
                <a:lnTo>
                  <a:pt x="229679" y="87685"/>
                </a:lnTo>
                <a:lnTo>
                  <a:pt x="231635" y="85198"/>
                </a:lnTo>
                <a:lnTo>
                  <a:pt x="233382" y="82154"/>
                </a:lnTo>
                <a:lnTo>
                  <a:pt x="235129" y="79110"/>
                </a:lnTo>
                <a:lnTo>
                  <a:pt x="236157" y="76349"/>
                </a:lnTo>
                <a:lnTo>
                  <a:pt x="236467" y="73872"/>
                </a:lnTo>
                <a:lnTo>
                  <a:pt x="224725" y="73872"/>
                </a:lnTo>
                <a:lnTo>
                  <a:pt x="223841" y="76853"/>
                </a:lnTo>
                <a:lnTo>
                  <a:pt x="222337" y="79477"/>
                </a:lnTo>
                <a:lnTo>
                  <a:pt x="220215" y="81744"/>
                </a:lnTo>
                <a:lnTo>
                  <a:pt x="216500" y="85649"/>
                </a:lnTo>
                <a:lnTo>
                  <a:pt x="211524" y="87601"/>
                </a:lnTo>
                <a:lnTo>
                  <a:pt x="198611" y="87601"/>
                </a:lnTo>
                <a:lnTo>
                  <a:pt x="193680" y="85533"/>
                </a:lnTo>
                <a:lnTo>
                  <a:pt x="190496" y="81398"/>
                </a:lnTo>
                <a:lnTo>
                  <a:pt x="187312" y="77262"/>
                </a:lnTo>
                <a:lnTo>
                  <a:pt x="185609" y="71773"/>
                </a:lnTo>
                <a:lnTo>
                  <a:pt x="185388" y="64929"/>
                </a:lnTo>
                <a:lnTo>
                  <a:pt x="237462" y="64929"/>
                </a:lnTo>
                <a:close/>
              </a:path>
              <a:path w="4233727" h="123562">
                <a:moveTo>
                  <a:pt x="268906" y="86216"/>
                </a:moveTo>
                <a:lnTo>
                  <a:pt x="265898" y="82563"/>
                </a:lnTo>
                <a:lnTo>
                  <a:pt x="264262" y="80548"/>
                </a:lnTo>
                <a:lnTo>
                  <a:pt x="263267" y="77651"/>
                </a:lnTo>
                <a:lnTo>
                  <a:pt x="262913" y="73872"/>
                </a:lnTo>
                <a:lnTo>
                  <a:pt x="251437" y="73872"/>
                </a:lnTo>
                <a:lnTo>
                  <a:pt x="251746" y="80590"/>
                </a:lnTo>
                <a:lnTo>
                  <a:pt x="254101" y="86226"/>
                </a:lnTo>
                <a:lnTo>
                  <a:pt x="258502" y="90782"/>
                </a:lnTo>
                <a:lnTo>
                  <a:pt x="262902" y="95337"/>
                </a:lnTo>
                <a:lnTo>
                  <a:pt x="270387" y="97615"/>
                </a:lnTo>
                <a:lnTo>
                  <a:pt x="290774" y="97615"/>
                </a:lnTo>
                <a:lnTo>
                  <a:pt x="298082" y="95432"/>
                </a:lnTo>
                <a:lnTo>
                  <a:pt x="302881" y="91065"/>
                </a:lnTo>
                <a:lnTo>
                  <a:pt x="307679" y="86698"/>
                </a:lnTo>
                <a:lnTo>
                  <a:pt x="310078" y="81513"/>
                </a:lnTo>
                <a:lnTo>
                  <a:pt x="310078" y="69296"/>
                </a:lnTo>
                <a:lnTo>
                  <a:pt x="307757" y="64740"/>
                </a:lnTo>
                <a:lnTo>
                  <a:pt x="303113" y="61843"/>
                </a:lnTo>
                <a:lnTo>
                  <a:pt x="300194" y="59996"/>
                </a:lnTo>
                <a:lnTo>
                  <a:pt x="294445" y="58086"/>
                </a:lnTo>
                <a:lnTo>
                  <a:pt x="285866" y="56112"/>
                </a:lnTo>
                <a:lnTo>
                  <a:pt x="277972" y="54286"/>
                </a:lnTo>
                <a:lnTo>
                  <a:pt x="274522" y="53488"/>
                </a:lnTo>
                <a:lnTo>
                  <a:pt x="271913" y="52565"/>
                </a:lnTo>
                <a:lnTo>
                  <a:pt x="270144" y="51515"/>
                </a:lnTo>
                <a:lnTo>
                  <a:pt x="267092" y="49751"/>
                </a:lnTo>
                <a:lnTo>
                  <a:pt x="265567" y="47400"/>
                </a:lnTo>
                <a:lnTo>
                  <a:pt x="265567" y="41774"/>
                </a:lnTo>
                <a:lnTo>
                  <a:pt x="266727" y="39612"/>
                </a:lnTo>
                <a:lnTo>
                  <a:pt x="269049" y="37975"/>
                </a:lnTo>
                <a:lnTo>
                  <a:pt x="271371" y="36337"/>
                </a:lnTo>
                <a:lnTo>
                  <a:pt x="274787" y="35519"/>
                </a:lnTo>
                <a:lnTo>
                  <a:pt x="286065" y="35519"/>
                </a:lnTo>
                <a:lnTo>
                  <a:pt x="290819" y="37009"/>
                </a:lnTo>
                <a:lnTo>
                  <a:pt x="293561" y="39990"/>
                </a:lnTo>
                <a:lnTo>
                  <a:pt x="295241" y="42089"/>
                </a:lnTo>
                <a:lnTo>
                  <a:pt x="296192" y="44419"/>
                </a:lnTo>
                <a:lnTo>
                  <a:pt x="296413" y="46981"/>
                </a:lnTo>
                <a:lnTo>
                  <a:pt x="307690" y="46981"/>
                </a:lnTo>
                <a:lnTo>
                  <a:pt x="307779" y="42614"/>
                </a:lnTo>
                <a:lnTo>
                  <a:pt x="306341" y="38542"/>
                </a:lnTo>
                <a:lnTo>
                  <a:pt x="303378" y="34763"/>
                </a:lnTo>
                <a:lnTo>
                  <a:pt x="298646" y="28801"/>
                </a:lnTo>
                <a:lnTo>
                  <a:pt x="290929" y="25820"/>
                </a:lnTo>
                <a:lnTo>
                  <a:pt x="272045" y="25820"/>
                </a:lnTo>
                <a:lnTo>
                  <a:pt x="265534" y="27793"/>
                </a:lnTo>
                <a:lnTo>
                  <a:pt x="260691" y="31740"/>
                </a:lnTo>
                <a:lnTo>
                  <a:pt x="255848" y="35687"/>
                </a:lnTo>
                <a:lnTo>
                  <a:pt x="253427" y="40851"/>
                </a:lnTo>
                <a:lnTo>
                  <a:pt x="253427" y="52649"/>
                </a:lnTo>
                <a:lnTo>
                  <a:pt x="255992" y="56889"/>
                </a:lnTo>
                <a:lnTo>
                  <a:pt x="261122" y="59954"/>
                </a:lnTo>
                <a:lnTo>
                  <a:pt x="263997" y="61717"/>
                </a:lnTo>
                <a:lnTo>
                  <a:pt x="268463" y="63313"/>
                </a:lnTo>
                <a:lnTo>
                  <a:pt x="274522" y="64740"/>
                </a:lnTo>
                <a:lnTo>
                  <a:pt x="284008" y="67008"/>
                </a:lnTo>
                <a:lnTo>
                  <a:pt x="289094" y="68225"/>
                </a:lnTo>
                <a:lnTo>
                  <a:pt x="292499" y="69296"/>
                </a:lnTo>
                <a:lnTo>
                  <a:pt x="294224" y="70220"/>
                </a:lnTo>
                <a:lnTo>
                  <a:pt x="296922" y="71731"/>
                </a:lnTo>
                <a:lnTo>
                  <a:pt x="298270" y="73935"/>
                </a:lnTo>
                <a:lnTo>
                  <a:pt x="298270" y="80653"/>
                </a:lnTo>
                <a:lnTo>
                  <a:pt x="296590" y="83476"/>
                </a:lnTo>
                <a:lnTo>
                  <a:pt x="293229" y="85302"/>
                </a:lnTo>
                <a:lnTo>
                  <a:pt x="289868" y="87129"/>
                </a:lnTo>
                <a:lnTo>
                  <a:pt x="285976" y="88042"/>
                </a:lnTo>
                <a:lnTo>
                  <a:pt x="274124" y="88042"/>
                </a:lnTo>
                <a:lnTo>
                  <a:pt x="268906" y="86216"/>
                </a:lnTo>
                <a:close/>
              </a:path>
              <a:path w="4233727" h="123562">
                <a:moveTo>
                  <a:pt x="486524" y="28785"/>
                </a:moveTo>
                <a:lnTo>
                  <a:pt x="476229" y="36211"/>
                </a:lnTo>
                <a:lnTo>
                  <a:pt x="480077" y="55923"/>
                </a:lnTo>
                <a:lnTo>
                  <a:pt x="480298" y="50130"/>
                </a:lnTo>
                <a:lnTo>
                  <a:pt x="482266" y="45354"/>
                </a:lnTo>
                <a:lnTo>
                  <a:pt x="485981" y="41596"/>
                </a:lnTo>
                <a:lnTo>
                  <a:pt x="489695" y="37838"/>
                </a:lnTo>
                <a:lnTo>
                  <a:pt x="499477" y="26084"/>
                </a:lnTo>
                <a:lnTo>
                  <a:pt x="486524" y="28785"/>
                </a:lnTo>
                <a:close/>
              </a:path>
              <a:path w="4233727" h="123562">
                <a:moveTo>
                  <a:pt x="531819" y="64929"/>
                </a:moveTo>
                <a:lnTo>
                  <a:pt x="531819" y="58128"/>
                </a:lnTo>
                <a:lnTo>
                  <a:pt x="531465" y="53173"/>
                </a:lnTo>
                <a:lnTo>
                  <a:pt x="530758" y="50067"/>
                </a:lnTo>
                <a:lnTo>
                  <a:pt x="529962" y="45532"/>
                </a:lnTo>
                <a:lnTo>
                  <a:pt x="528370" y="41564"/>
                </a:lnTo>
                <a:lnTo>
                  <a:pt x="525982" y="38164"/>
                </a:lnTo>
                <a:lnTo>
                  <a:pt x="523505" y="34595"/>
                </a:lnTo>
                <a:lnTo>
                  <a:pt x="519901" y="31688"/>
                </a:lnTo>
                <a:lnTo>
                  <a:pt x="515169" y="29441"/>
                </a:lnTo>
                <a:lnTo>
                  <a:pt x="510437" y="27195"/>
                </a:lnTo>
                <a:lnTo>
                  <a:pt x="505550" y="26072"/>
                </a:lnTo>
                <a:lnTo>
                  <a:pt x="499477" y="26084"/>
                </a:lnTo>
                <a:lnTo>
                  <a:pt x="489695" y="37838"/>
                </a:lnTo>
                <a:lnTo>
                  <a:pt x="494295" y="35960"/>
                </a:lnTo>
                <a:lnTo>
                  <a:pt x="507429" y="35960"/>
                </a:lnTo>
                <a:lnTo>
                  <a:pt x="512891" y="38688"/>
                </a:lnTo>
                <a:lnTo>
                  <a:pt x="516164" y="44147"/>
                </a:lnTo>
                <a:lnTo>
                  <a:pt x="517933" y="47085"/>
                </a:lnTo>
                <a:lnTo>
                  <a:pt x="519060" y="51011"/>
                </a:lnTo>
                <a:lnTo>
                  <a:pt x="519547" y="55923"/>
                </a:lnTo>
                <a:lnTo>
                  <a:pt x="480077" y="55923"/>
                </a:lnTo>
                <a:lnTo>
                  <a:pt x="476229" y="36211"/>
                </a:lnTo>
                <a:lnTo>
                  <a:pt x="474599" y="38129"/>
                </a:lnTo>
                <a:lnTo>
                  <a:pt x="468856" y="49105"/>
                </a:lnTo>
                <a:lnTo>
                  <a:pt x="466942" y="62599"/>
                </a:lnTo>
                <a:lnTo>
                  <a:pt x="466985" y="64827"/>
                </a:lnTo>
                <a:lnTo>
                  <a:pt x="469574" y="78136"/>
                </a:lnTo>
                <a:lnTo>
                  <a:pt x="476163" y="88263"/>
                </a:lnTo>
                <a:lnTo>
                  <a:pt x="482310" y="94372"/>
                </a:lnTo>
                <a:lnTo>
                  <a:pt x="489806" y="97426"/>
                </a:lnTo>
                <a:lnTo>
                  <a:pt x="502277" y="97426"/>
                </a:lnTo>
                <a:lnTo>
                  <a:pt x="505528" y="97090"/>
                </a:lnTo>
                <a:lnTo>
                  <a:pt x="508402" y="96418"/>
                </a:lnTo>
                <a:lnTo>
                  <a:pt x="513754" y="95243"/>
                </a:lnTo>
                <a:lnTo>
                  <a:pt x="518242" y="92975"/>
                </a:lnTo>
                <a:lnTo>
                  <a:pt x="521869" y="89617"/>
                </a:lnTo>
                <a:lnTo>
                  <a:pt x="524036" y="87685"/>
                </a:lnTo>
                <a:lnTo>
                  <a:pt x="525993" y="85198"/>
                </a:lnTo>
                <a:lnTo>
                  <a:pt x="527739" y="82154"/>
                </a:lnTo>
                <a:lnTo>
                  <a:pt x="529486" y="79110"/>
                </a:lnTo>
                <a:lnTo>
                  <a:pt x="530515" y="76349"/>
                </a:lnTo>
                <a:lnTo>
                  <a:pt x="530824" y="73872"/>
                </a:lnTo>
                <a:lnTo>
                  <a:pt x="519083" y="73872"/>
                </a:lnTo>
                <a:lnTo>
                  <a:pt x="518198" y="76853"/>
                </a:lnTo>
                <a:lnTo>
                  <a:pt x="516694" y="79477"/>
                </a:lnTo>
                <a:lnTo>
                  <a:pt x="514572" y="81744"/>
                </a:lnTo>
                <a:lnTo>
                  <a:pt x="510857" y="85649"/>
                </a:lnTo>
                <a:lnTo>
                  <a:pt x="505882" y="87601"/>
                </a:lnTo>
                <a:lnTo>
                  <a:pt x="492968" y="87601"/>
                </a:lnTo>
                <a:lnTo>
                  <a:pt x="488037" y="85533"/>
                </a:lnTo>
                <a:lnTo>
                  <a:pt x="484853" y="81398"/>
                </a:lnTo>
                <a:lnTo>
                  <a:pt x="481669" y="77262"/>
                </a:lnTo>
                <a:lnTo>
                  <a:pt x="479966" y="71773"/>
                </a:lnTo>
                <a:lnTo>
                  <a:pt x="479745" y="64929"/>
                </a:lnTo>
                <a:lnTo>
                  <a:pt x="531819" y="64929"/>
                </a:lnTo>
                <a:close/>
              </a:path>
              <a:path w="4233727" h="123562">
                <a:moveTo>
                  <a:pt x="562113" y="95033"/>
                </a:moveTo>
                <a:lnTo>
                  <a:pt x="562113" y="55294"/>
                </a:lnTo>
                <a:lnTo>
                  <a:pt x="562411" y="51903"/>
                </a:lnTo>
                <a:lnTo>
                  <a:pt x="563008" y="49531"/>
                </a:lnTo>
                <a:lnTo>
                  <a:pt x="563605" y="47159"/>
                </a:lnTo>
                <a:lnTo>
                  <a:pt x="564899" y="44860"/>
                </a:lnTo>
                <a:lnTo>
                  <a:pt x="566889" y="42635"/>
                </a:lnTo>
                <a:lnTo>
                  <a:pt x="569366" y="39864"/>
                </a:lnTo>
                <a:lnTo>
                  <a:pt x="572240" y="38017"/>
                </a:lnTo>
                <a:lnTo>
                  <a:pt x="575513" y="37093"/>
                </a:lnTo>
                <a:lnTo>
                  <a:pt x="577326" y="36547"/>
                </a:lnTo>
                <a:lnTo>
                  <a:pt x="579648" y="36274"/>
                </a:lnTo>
                <a:lnTo>
                  <a:pt x="588050" y="36274"/>
                </a:lnTo>
                <a:lnTo>
                  <a:pt x="591898" y="38374"/>
                </a:lnTo>
                <a:lnTo>
                  <a:pt x="594021" y="42572"/>
                </a:lnTo>
                <a:lnTo>
                  <a:pt x="595303" y="45091"/>
                </a:lnTo>
                <a:lnTo>
                  <a:pt x="595944" y="48408"/>
                </a:lnTo>
                <a:lnTo>
                  <a:pt x="595944" y="95033"/>
                </a:lnTo>
                <a:lnTo>
                  <a:pt x="608084" y="95033"/>
                </a:lnTo>
                <a:lnTo>
                  <a:pt x="608084" y="44965"/>
                </a:lnTo>
                <a:lnTo>
                  <a:pt x="607111" y="39738"/>
                </a:lnTo>
                <a:lnTo>
                  <a:pt x="605165" y="36085"/>
                </a:lnTo>
                <a:lnTo>
                  <a:pt x="601627" y="29410"/>
                </a:lnTo>
                <a:lnTo>
                  <a:pt x="594817" y="26072"/>
                </a:lnTo>
                <a:lnTo>
                  <a:pt x="580134" y="26072"/>
                </a:lnTo>
                <a:lnTo>
                  <a:pt x="575955" y="26933"/>
                </a:lnTo>
                <a:lnTo>
                  <a:pt x="572196" y="28654"/>
                </a:lnTo>
                <a:lnTo>
                  <a:pt x="568437" y="30376"/>
                </a:lnTo>
                <a:lnTo>
                  <a:pt x="564877" y="33210"/>
                </a:lnTo>
                <a:lnTo>
                  <a:pt x="561516" y="37156"/>
                </a:lnTo>
                <a:lnTo>
                  <a:pt x="561516" y="27583"/>
                </a:lnTo>
                <a:lnTo>
                  <a:pt x="550172" y="27583"/>
                </a:lnTo>
                <a:lnTo>
                  <a:pt x="550172" y="95033"/>
                </a:lnTo>
                <a:lnTo>
                  <a:pt x="562113" y="95033"/>
                </a:lnTo>
                <a:close/>
              </a:path>
              <a:path w="4233727" h="123562">
                <a:moveTo>
                  <a:pt x="697351" y="27898"/>
                </a:moveTo>
                <a:lnTo>
                  <a:pt x="697351" y="95033"/>
                </a:lnTo>
                <a:lnTo>
                  <a:pt x="709490" y="95033"/>
                </a:lnTo>
                <a:lnTo>
                  <a:pt x="709490" y="27898"/>
                </a:lnTo>
                <a:lnTo>
                  <a:pt x="697351" y="27898"/>
                </a:lnTo>
                <a:close/>
              </a:path>
              <a:path w="4233727" h="123562">
                <a:moveTo>
                  <a:pt x="697351" y="2518"/>
                </a:moveTo>
                <a:lnTo>
                  <a:pt x="697351" y="15366"/>
                </a:lnTo>
                <a:lnTo>
                  <a:pt x="709490" y="15366"/>
                </a:lnTo>
                <a:lnTo>
                  <a:pt x="709490" y="2518"/>
                </a:lnTo>
                <a:lnTo>
                  <a:pt x="697351" y="2518"/>
                </a:lnTo>
                <a:close/>
              </a:path>
              <a:path w="4233727" h="123562">
                <a:moveTo>
                  <a:pt x="743256" y="95033"/>
                </a:moveTo>
                <a:lnTo>
                  <a:pt x="743256" y="55294"/>
                </a:lnTo>
                <a:lnTo>
                  <a:pt x="743554" y="51903"/>
                </a:lnTo>
                <a:lnTo>
                  <a:pt x="744151" y="49531"/>
                </a:lnTo>
                <a:lnTo>
                  <a:pt x="744748" y="47159"/>
                </a:lnTo>
                <a:lnTo>
                  <a:pt x="746042" y="44860"/>
                </a:lnTo>
                <a:lnTo>
                  <a:pt x="748032" y="42635"/>
                </a:lnTo>
                <a:lnTo>
                  <a:pt x="750508" y="39864"/>
                </a:lnTo>
                <a:lnTo>
                  <a:pt x="753383" y="38017"/>
                </a:lnTo>
                <a:lnTo>
                  <a:pt x="756656" y="37093"/>
                </a:lnTo>
                <a:lnTo>
                  <a:pt x="758469" y="36547"/>
                </a:lnTo>
                <a:lnTo>
                  <a:pt x="760791" y="36274"/>
                </a:lnTo>
                <a:lnTo>
                  <a:pt x="769193" y="36274"/>
                </a:lnTo>
                <a:lnTo>
                  <a:pt x="773041" y="38374"/>
                </a:lnTo>
                <a:lnTo>
                  <a:pt x="775163" y="42572"/>
                </a:lnTo>
                <a:lnTo>
                  <a:pt x="776446" y="45091"/>
                </a:lnTo>
                <a:lnTo>
                  <a:pt x="777087" y="48408"/>
                </a:lnTo>
                <a:lnTo>
                  <a:pt x="777087" y="95033"/>
                </a:lnTo>
                <a:lnTo>
                  <a:pt x="789227" y="95033"/>
                </a:lnTo>
                <a:lnTo>
                  <a:pt x="789227" y="44965"/>
                </a:lnTo>
                <a:lnTo>
                  <a:pt x="788254" y="39738"/>
                </a:lnTo>
                <a:lnTo>
                  <a:pt x="786308" y="36085"/>
                </a:lnTo>
                <a:lnTo>
                  <a:pt x="782770" y="29410"/>
                </a:lnTo>
                <a:lnTo>
                  <a:pt x="775960" y="26072"/>
                </a:lnTo>
                <a:lnTo>
                  <a:pt x="761277" y="26072"/>
                </a:lnTo>
                <a:lnTo>
                  <a:pt x="757098" y="26933"/>
                </a:lnTo>
                <a:lnTo>
                  <a:pt x="753339" y="28654"/>
                </a:lnTo>
                <a:lnTo>
                  <a:pt x="749580" y="30376"/>
                </a:lnTo>
                <a:lnTo>
                  <a:pt x="746020" y="33210"/>
                </a:lnTo>
                <a:lnTo>
                  <a:pt x="742659" y="37156"/>
                </a:lnTo>
                <a:lnTo>
                  <a:pt x="742659" y="27583"/>
                </a:lnTo>
                <a:lnTo>
                  <a:pt x="731315" y="27583"/>
                </a:lnTo>
                <a:lnTo>
                  <a:pt x="731315" y="95033"/>
                </a:lnTo>
                <a:lnTo>
                  <a:pt x="743256" y="95033"/>
                </a:lnTo>
                <a:close/>
              </a:path>
              <a:path w="4233727" h="123562">
                <a:moveTo>
                  <a:pt x="860251" y="84012"/>
                </a:moveTo>
                <a:lnTo>
                  <a:pt x="860251" y="52649"/>
                </a:lnTo>
                <a:lnTo>
                  <a:pt x="914050" y="52649"/>
                </a:lnTo>
                <a:lnTo>
                  <a:pt x="914050" y="41942"/>
                </a:lnTo>
                <a:lnTo>
                  <a:pt x="860251" y="41942"/>
                </a:lnTo>
                <a:lnTo>
                  <a:pt x="860251" y="13854"/>
                </a:lnTo>
                <a:lnTo>
                  <a:pt x="918428" y="13854"/>
                </a:lnTo>
                <a:lnTo>
                  <a:pt x="918428" y="2518"/>
                </a:lnTo>
                <a:lnTo>
                  <a:pt x="847382" y="2518"/>
                </a:lnTo>
                <a:lnTo>
                  <a:pt x="847382" y="95033"/>
                </a:lnTo>
                <a:lnTo>
                  <a:pt x="919423" y="95033"/>
                </a:lnTo>
                <a:lnTo>
                  <a:pt x="919423" y="84012"/>
                </a:lnTo>
                <a:lnTo>
                  <a:pt x="860251" y="84012"/>
                </a:lnTo>
                <a:close/>
              </a:path>
              <a:path w="4233727" h="123562">
                <a:moveTo>
                  <a:pt x="927074" y="95033"/>
                </a:moveTo>
                <a:lnTo>
                  <a:pt x="942199" y="95033"/>
                </a:lnTo>
                <a:lnTo>
                  <a:pt x="959314" y="69716"/>
                </a:lnTo>
                <a:lnTo>
                  <a:pt x="976959" y="95033"/>
                </a:lnTo>
                <a:lnTo>
                  <a:pt x="992217" y="95033"/>
                </a:lnTo>
                <a:lnTo>
                  <a:pt x="967208" y="60458"/>
                </a:lnTo>
                <a:lnTo>
                  <a:pt x="991155" y="27898"/>
                </a:lnTo>
                <a:lnTo>
                  <a:pt x="976627" y="27584"/>
                </a:lnTo>
                <a:lnTo>
                  <a:pt x="960110" y="51326"/>
                </a:lnTo>
                <a:lnTo>
                  <a:pt x="943791" y="27584"/>
                </a:lnTo>
                <a:lnTo>
                  <a:pt x="928334" y="27584"/>
                </a:lnTo>
                <a:lnTo>
                  <a:pt x="952083" y="60458"/>
                </a:lnTo>
                <a:lnTo>
                  <a:pt x="927074" y="95033"/>
                </a:lnTo>
                <a:close/>
              </a:path>
              <a:path w="4233727" h="123562">
                <a:moveTo>
                  <a:pt x="1003029" y="27898"/>
                </a:moveTo>
                <a:lnTo>
                  <a:pt x="1003029" y="95033"/>
                </a:lnTo>
                <a:lnTo>
                  <a:pt x="1015169" y="95033"/>
                </a:lnTo>
                <a:lnTo>
                  <a:pt x="1015169" y="27898"/>
                </a:lnTo>
                <a:lnTo>
                  <a:pt x="1003029" y="27898"/>
                </a:lnTo>
                <a:close/>
              </a:path>
              <a:path w="4233727" h="123562">
                <a:moveTo>
                  <a:pt x="1003029" y="2518"/>
                </a:moveTo>
                <a:lnTo>
                  <a:pt x="1003029" y="15366"/>
                </a:lnTo>
                <a:lnTo>
                  <a:pt x="1015169" y="15366"/>
                </a:lnTo>
                <a:lnTo>
                  <a:pt x="1015169" y="2518"/>
                </a:lnTo>
                <a:lnTo>
                  <a:pt x="1003029" y="2518"/>
                </a:lnTo>
                <a:close/>
              </a:path>
              <a:path w="4233727" h="123562">
                <a:moveTo>
                  <a:pt x="1050084" y="86216"/>
                </a:moveTo>
                <a:lnTo>
                  <a:pt x="1047077" y="82563"/>
                </a:lnTo>
                <a:lnTo>
                  <a:pt x="1045440" y="80548"/>
                </a:lnTo>
                <a:lnTo>
                  <a:pt x="1044445" y="77651"/>
                </a:lnTo>
                <a:lnTo>
                  <a:pt x="1044092" y="73872"/>
                </a:lnTo>
                <a:lnTo>
                  <a:pt x="1032615" y="73872"/>
                </a:lnTo>
                <a:lnTo>
                  <a:pt x="1032925" y="80590"/>
                </a:lnTo>
                <a:lnTo>
                  <a:pt x="1035280" y="86226"/>
                </a:lnTo>
                <a:lnTo>
                  <a:pt x="1039680" y="90782"/>
                </a:lnTo>
                <a:lnTo>
                  <a:pt x="1044081" y="95337"/>
                </a:lnTo>
                <a:lnTo>
                  <a:pt x="1051566" y="97615"/>
                </a:lnTo>
                <a:lnTo>
                  <a:pt x="1071953" y="97615"/>
                </a:lnTo>
                <a:lnTo>
                  <a:pt x="1079261" y="95432"/>
                </a:lnTo>
                <a:lnTo>
                  <a:pt x="1084059" y="91065"/>
                </a:lnTo>
                <a:lnTo>
                  <a:pt x="1088858" y="86699"/>
                </a:lnTo>
                <a:lnTo>
                  <a:pt x="1091257" y="81514"/>
                </a:lnTo>
                <a:lnTo>
                  <a:pt x="1091257" y="69296"/>
                </a:lnTo>
                <a:lnTo>
                  <a:pt x="1088935" y="64740"/>
                </a:lnTo>
                <a:lnTo>
                  <a:pt x="1084292" y="61843"/>
                </a:lnTo>
                <a:lnTo>
                  <a:pt x="1081373" y="59996"/>
                </a:lnTo>
                <a:lnTo>
                  <a:pt x="1075624" y="58086"/>
                </a:lnTo>
                <a:lnTo>
                  <a:pt x="1067044" y="56112"/>
                </a:lnTo>
                <a:lnTo>
                  <a:pt x="1059150" y="54286"/>
                </a:lnTo>
                <a:lnTo>
                  <a:pt x="1055701" y="53488"/>
                </a:lnTo>
                <a:lnTo>
                  <a:pt x="1053091" y="52565"/>
                </a:lnTo>
                <a:lnTo>
                  <a:pt x="1051322" y="51515"/>
                </a:lnTo>
                <a:lnTo>
                  <a:pt x="1048271" y="49752"/>
                </a:lnTo>
                <a:lnTo>
                  <a:pt x="1046745" y="47401"/>
                </a:lnTo>
                <a:lnTo>
                  <a:pt x="1046745" y="41774"/>
                </a:lnTo>
                <a:lnTo>
                  <a:pt x="1047906" y="39612"/>
                </a:lnTo>
                <a:lnTo>
                  <a:pt x="1050228" y="37975"/>
                </a:lnTo>
                <a:lnTo>
                  <a:pt x="1052550" y="36337"/>
                </a:lnTo>
                <a:lnTo>
                  <a:pt x="1055966" y="35519"/>
                </a:lnTo>
                <a:lnTo>
                  <a:pt x="1067243" y="35519"/>
                </a:lnTo>
                <a:lnTo>
                  <a:pt x="1071997" y="37009"/>
                </a:lnTo>
                <a:lnTo>
                  <a:pt x="1074739" y="39990"/>
                </a:lnTo>
                <a:lnTo>
                  <a:pt x="1076420" y="42090"/>
                </a:lnTo>
                <a:lnTo>
                  <a:pt x="1077370" y="44420"/>
                </a:lnTo>
                <a:lnTo>
                  <a:pt x="1077592" y="46981"/>
                </a:lnTo>
                <a:lnTo>
                  <a:pt x="1088869" y="46981"/>
                </a:lnTo>
                <a:lnTo>
                  <a:pt x="1088957" y="42614"/>
                </a:lnTo>
                <a:lnTo>
                  <a:pt x="1087520" y="38542"/>
                </a:lnTo>
                <a:lnTo>
                  <a:pt x="1084557" y="34763"/>
                </a:lnTo>
                <a:lnTo>
                  <a:pt x="1079825" y="28801"/>
                </a:lnTo>
                <a:lnTo>
                  <a:pt x="1072108" y="25820"/>
                </a:lnTo>
                <a:lnTo>
                  <a:pt x="1053224" y="25820"/>
                </a:lnTo>
                <a:lnTo>
                  <a:pt x="1046712" y="27793"/>
                </a:lnTo>
                <a:lnTo>
                  <a:pt x="1041869" y="31740"/>
                </a:lnTo>
                <a:lnTo>
                  <a:pt x="1037027" y="35687"/>
                </a:lnTo>
                <a:lnTo>
                  <a:pt x="1034606" y="40851"/>
                </a:lnTo>
                <a:lnTo>
                  <a:pt x="1034606" y="52649"/>
                </a:lnTo>
                <a:lnTo>
                  <a:pt x="1037171" y="56889"/>
                </a:lnTo>
                <a:lnTo>
                  <a:pt x="1042301" y="59954"/>
                </a:lnTo>
                <a:lnTo>
                  <a:pt x="1045175" y="61717"/>
                </a:lnTo>
                <a:lnTo>
                  <a:pt x="1049642" y="63313"/>
                </a:lnTo>
                <a:lnTo>
                  <a:pt x="1055701" y="64740"/>
                </a:lnTo>
                <a:lnTo>
                  <a:pt x="1065187" y="67008"/>
                </a:lnTo>
                <a:lnTo>
                  <a:pt x="1070272" y="68225"/>
                </a:lnTo>
                <a:lnTo>
                  <a:pt x="1073678" y="69296"/>
                </a:lnTo>
                <a:lnTo>
                  <a:pt x="1075403" y="70220"/>
                </a:lnTo>
                <a:lnTo>
                  <a:pt x="1078100" y="71731"/>
                </a:lnTo>
                <a:lnTo>
                  <a:pt x="1079449" y="73935"/>
                </a:lnTo>
                <a:lnTo>
                  <a:pt x="1079449" y="80653"/>
                </a:lnTo>
                <a:lnTo>
                  <a:pt x="1077768" y="83476"/>
                </a:lnTo>
                <a:lnTo>
                  <a:pt x="1074407" y="85303"/>
                </a:lnTo>
                <a:lnTo>
                  <a:pt x="1071046" y="87129"/>
                </a:lnTo>
                <a:lnTo>
                  <a:pt x="1067155" y="88042"/>
                </a:lnTo>
                <a:lnTo>
                  <a:pt x="1055302" y="88042"/>
                </a:lnTo>
                <a:lnTo>
                  <a:pt x="1050084" y="86216"/>
                </a:lnTo>
                <a:close/>
              </a:path>
              <a:path w="4233727" h="123562">
                <a:moveTo>
                  <a:pt x="1138887" y="27898"/>
                </a:moveTo>
                <a:lnTo>
                  <a:pt x="1138887" y="95033"/>
                </a:lnTo>
                <a:lnTo>
                  <a:pt x="1151026" y="95033"/>
                </a:lnTo>
                <a:lnTo>
                  <a:pt x="1151026" y="27898"/>
                </a:lnTo>
                <a:lnTo>
                  <a:pt x="1138887" y="27898"/>
                </a:lnTo>
                <a:close/>
              </a:path>
              <a:path w="4233727" h="123562">
                <a:moveTo>
                  <a:pt x="1138887" y="2518"/>
                </a:moveTo>
                <a:lnTo>
                  <a:pt x="1138887" y="15366"/>
                </a:lnTo>
                <a:lnTo>
                  <a:pt x="1151026" y="15366"/>
                </a:lnTo>
                <a:lnTo>
                  <a:pt x="1151026" y="2518"/>
                </a:lnTo>
                <a:lnTo>
                  <a:pt x="1138887" y="2518"/>
                </a:lnTo>
                <a:close/>
              </a:path>
              <a:path w="4233727" h="123562">
                <a:moveTo>
                  <a:pt x="1184791" y="95033"/>
                </a:moveTo>
                <a:lnTo>
                  <a:pt x="1184791" y="55294"/>
                </a:lnTo>
                <a:lnTo>
                  <a:pt x="1185090" y="51903"/>
                </a:lnTo>
                <a:lnTo>
                  <a:pt x="1185687" y="49531"/>
                </a:lnTo>
                <a:lnTo>
                  <a:pt x="1186284" y="47159"/>
                </a:lnTo>
                <a:lnTo>
                  <a:pt x="1187577" y="44860"/>
                </a:lnTo>
                <a:lnTo>
                  <a:pt x="1189568" y="42635"/>
                </a:lnTo>
                <a:lnTo>
                  <a:pt x="1192044" y="39864"/>
                </a:lnTo>
                <a:lnTo>
                  <a:pt x="1194919" y="38017"/>
                </a:lnTo>
                <a:lnTo>
                  <a:pt x="1198191" y="37093"/>
                </a:lnTo>
                <a:lnTo>
                  <a:pt x="1200005" y="36547"/>
                </a:lnTo>
                <a:lnTo>
                  <a:pt x="1202326" y="36274"/>
                </a:lnTo>
                <a:lnTo>
                  <a:pt x="1210729" y="36274"/>
                </a:lnTo>
                <a:lnTo>
                  <a:pt x="1214576" y="38374"/>
                </a:lnTo>
                <a:lnTo>
                  <a:pt x="1216699" y="42572"/>
                </a:lnTo>
                <a:lnTo>
                  <a:pt x="1217982" y="45091"/>
                </a:lnTo>
                <a:lnTo>
                  <a:pt x="1218623" y="48408"/>
                </a:lnTo>
                <a:lnTo>
                  <a:pt x="1218623" y="95033"/>
                </a:lnTo>
                <a:lnTo>
                  <a:pt x="1230763" y="95033"/>
                </a:lnTo>
                <a:lnTo>
                  <a:pt x="1230763" y="44965"/>
                </a:lnTo>
                <a:lnTo>
                  <a:pt x="1229789" y="39738"/>
                </a:lnTo>
                <a:lnTo>
                  <a:pt x="1227844" y="36085"/>
                </a:lnTo>
                <a:lnTo>
                  <a:pt x="1224306" y="29410"/>
                </a:lnTo>
                <a:lnTo>
                  <a:pt x="1217495" y="26072"/>
                </a:lnTo>
                <a:lnTo>
                  <a:pt x="1202813" y="26072"/>
                </a:lnTo>
                <a:lnTo>
                  <a:pt x="1198634" y="26933"/>
                </a:lnTo>
                <a:lnTo>
                  <a:pt x="1194874" y="28654"/>
                </a:lnTo>
                <a:lnTo>
                  <a:pt x="1191115" y="30376"/>
                </a:lnTo>
                <a:lnTo>
                  <a:pt x="1187555" y="33210"/>
                </a:lnTo>
                <a:lnTo>
                  <a:pt x="1184194" y="37156"/>
                </a:lnTo>
                <a:lnTo>
                  <a:pt x="1184194" y="27584"/>
                </a:lnTo>
                <a:lnTo>
                  <a:pt x="1172851" y="27584"/>
                </a:lnTo>
                <a:lnTo>
                  <a:pt x="1172851" y="95033"/>
                </a:lnTo>
                <a:lnTo>
                  <a:pt x="1184791" y="95033"/>
                </a:lnTo>
                <a:close/>
              </a:path>
              <a:path w="4233727" h="123562">
                <a:moveTo>
                  <a:pt x="1261930" y="29557"/>
                </a:moveTo>
                <a:lnTo>
                  <a:pt x="1256114" y="35897"/>
                </a:lnTo>
                <a:lnTo>
                  <a:pt x="1259663" y="70891"/>
                </a:lnTo>
                <a:lnTo>
                  <a:pt x="1259663" y="56826"/>
                </a:lnTo>
                <a:lnTo>
                  <a:pt x="1260481" y="51599"/>
                </a:lnTo>
                <a:lnTo>
                  <a:pt x="1262118" y="47610"/>
                </a:lnTo>
                <a:lnTo>
                  <a:pt x="1268950" y="26387"/>
                </a:lnTo>
                <a:lnTo>
                  <a:pt x="1261930" y="29557"/>
                </a:lnTo>
                <a:close/>
              </a:path>
              <a:path w="4233727" h="123562">
                <a:moveTo>
                  <a:pt x="1261720" y="103409"/>
                </a:moveTo>
                <a:lnTo>
                  <a:pt x="1249580" y="103409"/>
                </a:lnTo>
                <a:lnTo>
                  <a:pt x="1250199" y="110336"/>
                </a:lnTo>
                <a:lnTo>
                  <a:pt x="1253118" y="115427"/>
                </a:lnTo>
                <a:lnTo>
                  <a:pt x="1258336" y="118681"/>
                </a:lnTo>
                <a:lnTo>
                  <a:pt x="1263555" y="121935"/>
                </a:lnTo>
                <a:lnTo>
                  <a:pt x="1269990" y="123562"/>
                </a:lnTo>
                <a:lnTo>
                  <a:pt x="1277640" y="123562"/>
                </a:lnTo>
                <a:lnTo>
                  <a:pt x="1284891" y="123082"/>
                </a:lnTo>
                <a:lnTo>
                  <a:pt x="1297478" y="118726"/>
                </a:lnTo>
                <a:lnTo>
                  <a:pt x="1305701" y="109833"/>
                </a:lnTo>
                <a:lnTo>
                  <a:pt x="1308354" y="104878"/>
                </a:lnTo>
                <a:lnTo>
                  <a:pt x="1309681" y="98119"/>
                </a:lnTo>
                <a:lnTo>
                  <a:pt x="1309681" y="28213"/>
                </a:lnTo>
                <a:lnTo>
                  <a:pt x="1298669" y="28213"/>
                </a:lnTo>
                <a:lnTo>
                  <a:pt x="1298669" y="36715"/>
                </a:lnTo>
                <a:lnTo>
                  <a:pt x="1296325" y="33902"/>
                </a:lnTo>
                <a:lnTo>
                  <a:pt x="1294025" y="31761"/>
                </a:lnTo>
                <a:lnTo>
                  <a:pt x="1291770" y="30292"/>
                </a:lnTo>
                <a:lnTo>
                  <a:pt x="1287613" y="27689"/>
                </a:lnTo>
                <a:lnTo>
                  <a:pt x="1282748" y="26387"/>
                </a:lnTo>
                <a:lnTo>
                  <a:pt x="1268950" y="26387"/>
                </a:lnTo>
                <a:lnTo>
                  <a:pt x="1262118" y="47610"/>
                </a:lnTo>
                <a:lnTo>
                  <a:pt x="1265213" y="40137"/>
                </a:lnTo>
                <a:lnTo>
                  <a:pt x="1270962" y="36400"/>
                </a:lnTo>
                <a:lnTo>
                  <a:pt x="1284981" y="36400"/>
                </a:lnTo>
                <a:lnTo>
                  <a:pt x="1289603" y="38416"/>
                </a:lnTo>
                <a:lnTo>
                  <a:pt x="1293229" y="42446"/>
                </a:lnTo>
                <a:lnTo>
                  <a:pt x="1296856" y="46477"/>
                </a:lnTo>
                <a:lnTo>
                  <a:pt x="1298669" y="52670"/>
                </a:lnTo>
                <a:lnTo>
                  <a:pt x="1298669" y="66567"/>
                </a:lnTo>
                <a:lnTo>
                  <a:pt x="1297696" y="71416"/>
                </a:lnTo>
                <a:lnTo>
                  <a:pt x="1295750" y="75573"/>
                </a:lnTo>
                <a:lnTo>
                  <a:pt x="1292256" y="82920"/>
                </a:lnTo>
                <a:lnTo>
                  <a:pt x="1286220" y="86594"/>
                </a:lnTo>
                <a:lnTo>
                  <a:pt x="1272156" y="86594"/>
                </a:lnTo>
                <a:lnTo>
                  <a:pt x="1267789" y="84610"/>
                </a:lnTo>
                <a:lnTo>
                  <a:pt x="1264539" y="80642"/>
                </a:lnTo>
                <a:lnTo>
                  <a:pt x="1261288" y="76675"/>
                </a:lnTo>
                <a:lnTo>
                  <a:pt x="1259663" y="70891"/>
                </a:lnTo>
                <a:lnTo>
                  <a:pt x="1256114" y="35897"/>
                </a:lnTo>
                <a:lnTo>
                  <a:pt x="1254646" y="37629"/>
                </a:lnTo>
                <a:lnTo>
                  <a:pt x="1249205" y="48443"/>
                </a:lnTo>
                <a:lnTo>
                  <a:pt x="1247391" y="62347"/>
                </a:lnTo>
                <a:lnTo>
                  <a:pt x="1247427" y="64612"/>
                </a:lnTo>
                <a:lnTo>
                  <a:pt x="1249842" y="78569"/>
                </a:lnTo>
                <a:lnTo>
                  <a:pt x="1256048" y="88074"/>
                </a:lnTo>
                <a:lnTo>
                  <a:pt x="1261819" y="93259"/>
                </a:lnTo>
                <a:lnTo>
                  <a:pt x="1268552" y="95851"/>
                </a:lnTo>
                <a:lnTo>
                  <a:pt x="1281775" y="95851"/>
                </a:lnTo>
                <a:lnTo>
                  <a:pt x="1286220" y="95012"/>
                </a:lnTo>
                <a:lnTo>
                  <a:pt x="1289581" y="93332"/>
                </a:lnTo>
                <a:lnTo>
                  <a:pt x="1292942" y="91653"/>
                </a:lnTo>
                <a:lnTo>
                  <a:pt x="1295817" y="89092"/>
                </a:lnTo>
                <a:lnTo>
                  <a:pt x="1298205" y="85649"/>
                </a:lnTo>
                <a:lnTo>
                  <a:pt x="1298337" y="94928"/>
                </a:lnTo>
                <a:lnTo>
                  <a:pt x="1297563" y="101372"/>
                </a:lnTo>
                <a:lnTo>
                  <a:pt x="1295883" y="104983"/>
                </a:lnTo>
                <a:lnTo>
                  <a:pt x="1293052" y="111113"/>
                </a:lnTo>
                <a:lnTo>
                  <a:pt x="1287060" y="114178"/>
                </a:lnTo>
                <a:lnTo>
                  <a:pt x="1272112" y="114178"/>
                </a:lnTo>
                <a:lnTo>
                  <a:pt x="1267867" y="112919"/>
                </a:lnTo>
                <a:lnTo>
                  <a:pt x="1265169" y="110399"/>
                </a:lnTo>
                <a:lnTo>
                  <a:pt x="1263444" y="108762"/>
                </a:lnTo>
                <a:lnTo>
                  <a:pt x="1262294" y="106432"/>
                </a:lnTo>
                <a:lnTo>
                  <a:pt x="1261720" y="103409"/>
                </a:lnTo>
                <a:close/>
              </a:path>
              <a:path w="4233727" h="123562">
                <a:moveTo>
                  <a:pt x="1368168" y="95033"/>
                </a:moveTo>
                <a:lnTo>
                  <a:pt x="1381368" y="95033"/>
                </a:lnTo>
                <a:lnTo>
                  <a:pt x="1381368" y="55924"/>
                </a:lnTo>
                <a:lnTo>
                  <a:pt x="1412016" y="55924"/>
                </a:lnTo>
                <a:lnTo>
                  <a:pt x="1413564" y="45343"/>
                </a:lnTo>
                <a:lnTo>
                  <a:pt x="1381368" y="45343"/>
                </a:lnTo>
                <a:lnTo>
                  <a:pt x="1381368" y="13288"/>
                </a:lnTo>
                <a:lnTo>
                  <a:pt x="1412724" y="13288"/>
                </a:lnTo>
                <a:lnTo>
                  <a:pt x="1416726" y="13938"/>
                </a:lnTo>
                <a:lnTo>
                  <a:pt x="1419645" y="15240"/>
                </a:lnTo>
                <a:lnTo>
                  <a:pt x="1424952" y="17675"/>
                </a:lnTo>
                <a:lnTo>
                  <a:pt x="1427605" y="22293"/>
                </a:lnTo>
                <a:lnTo>
                  <a:pt x="1427605" y="35141"/>
                </a:lnTo>
                <a:lnTo>
                  <a:pt x="1425758" y="39360"/>
                </a:lnTo>
                <a:lnTo>
                  <a:pt x="1422066" y="41754"/>
                </a:lnTo>
                <a:lnTo>
                  <a:pt x="1421834" y="55924"/>
                </a:lnTo>
                <a:lnTo>
                  <a:pt x="1429109" y="53247"/>
                </a:lnTo>
                <a:lnTo>
                  <a:pt x="1433840" y="47894"/>
                </a:lnTo>
                <a:lnTo>
                  <a:pt x="1438573" y="42541"/>
                </a:lnTo>
                <a:lnTo>
                  <a:pt x="1440938" y="36254"/>
                </a:lnTo>
                <a:lnTo>
                  <a:pt x="1440938" y="20635"/>
                </a:lnTo>
                <a:lnTo>
                  <a:pt x="1438285" y="14117"/>
                </a:lnTo>
                <a:lnTo>
                  <a:pt x="1432978" y="9477"/>
                </a:lnTo>
                <a:lnTo>
                  <a:pt x="1427671" y="4838"/>
                </a:lnTo>
                <a:lnTo>
                  <a:pt x="1420684" y="2518"/>
                </a:lnTo>
                <a:lnTo>
                  <a:pt x="1368168" y="2518"/>
                </a:lnTo>
                <a:lnTo>
                  <a:pt x="1368168" y="95033"/>
                </a:lnTo>
                <a:close/>
              </a:path>
              <a:path w="4233727" h="123562">
                <a:moveTo>
                  <a:pt x="1421834" y="55924"/>
                </a:moveTo>
                <a:lnTo>
                  <a:pt x="1422066" y="41754"/>
                </a:lnTo>
                <a:lnTo>
                  <a:pt x="1418373" y="44147"/>
                </a:lnTo>
                <a:lnTo>
                  <a:pt x="1413564" y="45343"/>
                </a:lnTo>
                <a:lnTo>
                  <a:pt x="1412016" y="55924"/>
                </a:lnTo>
                <a:lnTo>
                  <a:pt x="1421834" y="55924"/>
                </a:lnTo>
                <a:close/>
              </a:path>
              <a:path w="4233727" h="123562">
                <a:moveTo>
                  <a:pt x="1456218" y="27584"/>
                </a:moveTo>
                <a:lnTo>
                  <a:pt x="1456218" y="95033"/>
                </a:lnTo>
                <a:lnTo>
                  <a:pt x="1468159" y="95033"/>
                </a:lnTo>
                <a:lnTo>
                  <a:pt x="1468159" y="51452"/>
                </a:lnTo>
                <a:lnTo>
                  <a:pt x="1469773" y="47222"/>
                </a:lnTo>
                <a:lnTo>
                  <a:pt x="1473001" y="43549"/>
                </a:lnTo>
                <a:lnTo>
                  <a:pt x="1476230" y="39875"/>
                </a:lnTo>
                <a:lnTo>
                  <a:pt x="1480851" y="38038"/>
                </a:lnTo>
                <a:lnTo>
                  <a:pt x="1488225" y="38059"/>
                </a:lnTo>
                <a:lnTo>
                  <a:pt x="1490779" y="38353"/>
                </a:lnTo>
                <a:lnTo>
                  <a:pt x="1490779" y="26387"/>
                </a:lnTo>
                <a:lnTo>
                  <a:pt x="1489497" y="26261"/>
                </a:lnTo>
                <a:lnTo>
                  <a:pt x="1486932" y="26072"/>
                </a:lnTo>
                <a:lnTo>
                  <a:pt x="1482200" y="26072"/>
                </a:lnTo>
                <a:lnTo>
                  <a:pt x="1478021" y="27699"/>
                </a:lnTo>
                <a:lnTo>
                  <a:pt x="1474394" y="30953"/>
                </a:lnTo>
                <a:lnTo>
                  <a:pt x="1470768" y="34207"/>
                </a:lnTo>
                <a:lnTo>
                  <a:pt x="1468490" y="36967"/>
                </a:lnTo>
                <a:lnTo>
                  <a:pt x="1467561" y="39234"/>
                </a:lnTo>
                <a:lnTo>
                  <a:pt x="1467561" y="27584"/>
                </a:lnTo>
                <a:lnTo>
                  <a:pt x="1456218" y="27584"/>
                </a:lnTo>
                <a:close/>
              </a:path>
              <a:path w="4233727" h="123562">
                <a:moveTo>
                  <a:pt x="1554175" y="86846"/>
                </a:moveTo>
                <a:lnTo>
                  <a:pt x="1555762" y="84661"/>
                </a:lnTo>
                <a:lnTo>
                  <a:pt x="1560841" y="73424"/>
                </a:lnTo>
                <a:lnTo>
                  <a:pt x="1562533" y="59891"/>
                </a:lnTo>
                <a:lnTo>
                  <a:pt x="1562489" y="57613"/>
                </a:lnTo>
                <a:lnTo>
                  <a:pt x="1559825" y="44192"/>
                </a:lnTo>
                <a:lnTo>
                  <a:pt x="1553047" y="34322"/>
                </a:lnTo>
                <a:lnTo>
                  <a:pt x="1546723" y="28528"/>
                </a:lnTo>
                <a:lnTo>
                  <a:pt x="1538984" y="25631"/>
                </a:lnTo>
                <a:lnTo>
                  <a:pt x="1528667" y="25646"/>
                </a:lnTo>
                <a:lnTo>
                  <a:pt x="1515600" y="28347"/>
                </a:lnTo>
                <a:lnTo>
                  <a:pt x="1505418" y="35708"/>
                </a:lnTo>
                <a:lnTo>
                  <a:pt x="1510260" y="48744"/>
                </a:lnTo>
                <a:lnTo>
                  <a:pt x="1513577" y="43454"/>
                </a:lnTo>
                <a:lnTo>
                  <a:pt x="1516894" y="38164"/>
                </a:lnTo>
                <a:lnTo>
                  <a:pt x="1522201" y="35519"/>
                </a:lnTo>
                <a:lnTo>
                  <a:pt x="1537724" y="35519"/>
                </a:lnTo>
                <a:lnTo>
                  <a:pt x="1543517" y="38626"/>
                </a:lnTo>
                <a:lnTo>
                  <a:pt x="1546878" y="44840"/>
                </a:lnTo>
                <a:lnTo>
                  <a:pt x="1549001" y="48786"/>
                </a:lnTo>
                <a:lnTo>
                  <a:pt x="1550062" y="53908"/>
                </a:lnTo>
                <a:lnTo>
                  <a:pt x="1550062" y="67176"/>
                </a:lnTo>
                <a:lnTo>
                  <a:pt x="1548592" y="73505"/>
                </a:lnTo>
                <a:lnTo>
                  <a:pt x="1545651" y="79194"/>
                </a:lnTo>
                <a:lnTo>
                  <a:pt x="1544710" y="94304"/>
                </a:lnTo>
                <a:lnTo>
                  <a:pt x="1554175" y="86846"/>
                </a:lnTo>
                <a:close/>
              </a:path>
              <a:path w="4233727" h="123562">
                <a:moveTo>
                  <a:pt x="1545651" y="79194"/>
                </a:moveTo>
                <a:lnTo>
                  <a:pt x="1542710" y="84883"/>
                </a:lnTo>
                <a:lnTo>
                  <a:pt x="1537281" y="87727"/>
                </a:lnTo>
                <a:lnTo>
                  <a:pt x="1522157" y="87727"/>
                </a:lnTo>
                <a:lnTo>
                  <a:pt x="1516894" y="85334"/>
                </a:lnTo>
                <a:lnTo>
                  <a:pt x="1513577" y="80548"/>
                </a:lnTo>
                <a:lnTo>
                  <a:pt x="1510260" y="75762"/>
                </a:lnTo>
                <a:lnTo>
                  <a:pt x="1508602" y="69779"/>
                </a:lnTo>
                <a:lnTo>
                  <a:pt x="1508602" y="55126"/>
                </a:lnTo>
                <a:lnTo>
                  <a:pt x="1510260" y="48744"/>
                </a:lnTo>
                <a:lnTo>
                  <a:pt x="1505418" y="35708"/>
                </a:lnTo>
                <a:lnTo>
                  <a:pt x="1503515" y="38026"/>
                </a:lnTo>
                <a:lnTo>
                  <a:pt x="1498126" y="49038"/>
                </a:lnTo>
                <a:lnTo>
                  <a:pt x="1496329" y="62788"/>
                </a:lnTo>
                <a:lnTo>
                  <a:pt x="1496350" y="64336"/>
                </a:lnTo>
                <a:lnTo>
                  <a:pt x="1498703" y="77664"/>
                </a:lnTo>
                <a:lnTo>
                  <a:pt x="1504953" y="88074"/>
                </a:lnTo>
                <a:lnTo>
                  <a:pt x="1510702" y="94351"/>
                </a:lnTo>
                <a:lnTo>
                  <a:pt x="1518464" y="97489"/>
                </a:lnTo>
                <a:lnTo>
                  <a:pt x="1531462" y="97395"/>
                </a:lnTo>
                <a:lnTo>
                  <a:pt x="1544710" y="94304"/>
                </a:lnTo>
                <a:lnTo>
                  <a:pt x="1545651" y="79194"/>
                </a:lnTo>
                <a:close/>
              </a:path>
              <a:path w="4233727" h="123562">
                <a:moveTo>
                  <a:pt x="1580422" y="2518"/>
                </a:moveTo>
                <a:lnTo>
                  <a:pt x="1580422" y="15618"/>
                </a:lnTo>
                <a:lnTo>
                  <a:pt x="1592363" y="15618"/>
                </a:lnTo>
                <a:lnTo>
                  <a:pt x="1592363" y="2518"/>
                </a:lnTo>
                <a:lnTo>
                  <a:pt x="1580422" y="2518"/>
                </a:lnTo>
                <a:close/>
              </a:path>
              <a:path w="4233727" h="123562">
                <a:moveTo>
                  <a:pt x="1571522" y="122134"/>
                </a:moveTo>
                <a:lnTo>
                  <a:pt x="1581771" y="122239"/>
                </a:lnTo>
                <a:lnTo>
                  <a:pt x="1587056" y="120182"/>
                </a:lnTo>
                <a:lnTo>
                  <a:pt x="1589842" y="116068"/>
                </a:lnTo>
                <a:lnTo>
                  <a:pt x="1591523" y="113632"/>
                </a:lnTo>
                <a:lnTo>
                  <a:pt x="1592363" y="109959"/>
                </a:lnTo>
                <a:lnTo>
                  <a:pt x="1592363" y="27898"/>
                </a:lnTo>
                <a:lnTo>
                  <a:pt x="1580422" y="27898"/>
                </a:lnTo>
                <a:lnTo>
                  <a:pt x="1580422" y="107712"/>
                </a:lnTo>
                <a:lnTo>
                  <a:pt x="1579881" y="110011"/>
                </a:lnTo>
                <a:lnTo>
                  <a:pt x="1577713" y="111481"/>
                </a:lnTo>
                <a:lnTo>
                  <a:pt x="1574496" y="111932"/>
                </a:lnTo>
                <a:lnTo>
                  <a:pt x="1569145" y="112100"/>
                </a:lnTo>
                <a:lnTo>
                  <a:pt x="1569145" y="121924"/>
                </a:lnTo>
                <a:lnTo>
                  <a:pt x="1571522" y="122134"/>
                </a:lnTo>
                <a:close/>
              </a:path>
              <a:path w="4233727" h="123562">
                <a:moveTo>
                  <a:pt x="1629988" y="28786"/>
                </a:moveTo>
                <a:lnTo>
                  <a:pt x="1619694" y="36212"/>
                </a:lnTo>
                <a:lnTo>
                  <a:pt x="1623541" y="55924"/>
                </a:lnTo>
                <a:lnTo>
                  <a:pt x="1623762" y="50130"/>
                </a:lnTo>
                <a:lnTo>
                  <a:pt x="1625730" y="45354"/>
                </a:lnTo>
                <a:lnTo>
                  <a:pt x="1629445" y="41596"/>
                </a:lnTo>
                <a:lnTo>
                  <a:pt x="1633160" y="37839"/>
                </a:lnTo>
                <a:lnTo>
                  <a:pt x="1642941" y="26084"/>
                </a:lnTo>
                <a:lnTo>
                  <a:pt x="1629988" y="28786"/>
                </a:lnTo>
                <a:close/>
              </a:path>
              <a:path w="4233727" h="123562">
                <a:moveTo>
                  <a:pt x="1675283" y="64929"/>
                </a:moveTo>
                <a:lnTo>
                  <a:pt x="1675283" y="58128"/>
                </a:lnTo>
                <a:lnTo>
                  <a:pt x="1674929" y="53174"/>
                </a:lnTo>
                <a:lnTo>
                  <a:pt x="1674222" y="50067"/>
                </a:lnTo>
                <a:lnTo>
                  <a:pt x="1673426" y="45532"/>
                </a:lnTo>
                <a:lnTo>
                  <a:pt x="1671834" y="41565"/>
                </a:lnTo>
                <a:lnTo>
                  <a:pt x="1669446" y="38164"/>
                </a:lnTo>
                <a:lnTo>
                  <a:pt x="1666969" y="34595"/>
                </a:lnTo>
                <a:lnTo>
                  <a:pt x="1663365" y="31688"/>
                </a:lnTo>
                <a:lnTo>
                  <a:pt x="1658633" y="29442"/>
                </a:lnTo>
                <a:lnTo>
                  <a:pt x="1653901" y="27195"/>
                </a:lnTo>
                <a:lnTo>
                  <a:pt x="1649014" y="26072"/>
                </a:lnTo>
                <a:lnTo>
                  <a:pt x="1642941" y="26084"/>
                </a:lnTo>
                <a:lnTo>
                  <a:pt x="1633160" y="37839"/>
                </a:lnTo>
                <a:lnTo>
                  <a:pt x="1637759" y="35960"/>
                </a:lnTo>
                <a:lnTo>
                  <a:pt x="1650893" y="35960"/>
                </a:lnTo>
                <a:lnTo>
                  <a:pt x="1656355" y="38689"/>
                </a:lnTo>
                <a:lnTo>
                  <a:pt x="1659628" y="44147"/>
                </a:lnTo>
                <a:lnTo>
                  <a:pt x="1661397" y="47086"/>
                </a:lnTo>
                <a:lnTo>
                  <a:pt x="1662525" y="51011"/>
                </a:lnTo>
                <a:lnTo>
                  <a:pt x="1663011" y="55924"/>
                </a:lnTo>
                <a:lnTo>
                  <a:pt x="1623541" y="55924"/>
                </a:lnTo>
                <a:lnTo>
                  <a:pt x="1619694" y="36212"/>
                </a:lnTo>
                <a:lnTo>
                  <a:pt x="1618063" y="38129"/>
                </a:lnTo>
                <a:lnTo>
                  <a:pt x="1612320" y="49105"/>
                </a:lnTo>
                <a:lnTo>
                  <a:pt x="1610406" y="62599"/>
                </a:lnTo>
                <a:lnTo>
                  <a:pt x="1610450" y="64827"/>
                </a:lnTo>
                <a:lnTo>
                  <a:pt x="1613038" y="78136"/>
                </a:lnTo>
                <a:lnTo>
                  <a:pt x="1619627" y="88263"/>
                </a:lnTo>
                <a:lnTo>
                  <a:pt x="1625774" y="94372"/>
                </a:lnTo>
                <a:lnTo>
                  <a:pt x="1633270" y="97426"/>
                </a:lnTo>
                <a:lnTo>
                  <a:pt x="1645741" y="97426"/>
                </a:lnTo>
                <a:lnTo>
                  <a:pt x="1648992" y="97090"/>
                </a:lnTo>
                <a:lnTo>
                  <a:pt x="1651866" y="96418"/>
                </a:lnTo>
                <a:lnTo>
                  <a:pt x="1657218" y="95243"/>
                </a:lnTo>
                <a:lnTo>
                  <a:pt x="1661706" y="92976"/>
                </a:lnTo>
                <a:lnTo>
                  <a:pt x="1665333" y="89617"/>
                </a:lnTo>
                <a:lnTo>
                  <a:pt x="1667500" y="87685"/>
                </a:lnTo>
                <a:lnTo>
                  <a:pt x="1669457" y="85198"/>
                </a:lnTo>
                <a:lnTo>
                  <a:pt x="1671204" y="82154"/>
                </a:lnTo>
                <a:lnTo>
                  <a:pt x="1672950" y="79110"/>
                </a:lnTo>
                <a:lnTo>
                  <a:pt x="1673979" y="76349"/>
                </a:lnTo>
                <a:lnTo>
                  <a:pt x="1674288" y="73872"/>
                </a:lnTo>
                <a:lnTo>
                  <a:pt x="1662547" y="73872"/>
                </a:lnTo>
                <a:lnTo>
                  <a:pt x="1661662" y="76853"/>
                </a:lnTo>
                <a:lnTo>
                  <a:pt x="1660158" y="79477"/>
                </a:lnTo>
                <a:lnTo>
                  <a:pt x="1658036" y="81745"/>
                </a:lnTo>
                <a:lnTo>
                  <a:pt x="1654321" y="85649"/>
                </a:lnTo>
                <a:lnTo>
                  <a:pt x="1649346" y="87601"/>
                </a:lnTo>
                <a:lnTo>
                  <a:pt x="1636432" y="87601"/>
                </a:lnTo>
                <a:lnTo>
                  <a:pt x="1631501" y="85534"/>
                </a:lnTo>
                <a:lnTo>
                  <a:pt x="1628317" y="81398"/>
                </a:lnTo>
                <a:lnTo>
                  <a:pt x="1625133" y="77263"/>
                </a:lnTo>
                <a:lnTo>
                  <a:pt x="1623430" y="71773"/>
                </a:lnTo>
                <a:lnTo>
                  <a:pt x="1623209" y="64929"/>
                </a:lnTo>
                <a:lnTo>
                  <a:pt x="1675283" y="64929"/>
                </a:lnTo>
                <a:close/>
              </a:path>
              <a:path w="4233727" h="123562">
                <a:moveTo>
                  <a:pt x="1713427" y="35771"/>
                </a:moveTo>
                <a:lnTo>
                  <a:pt x="1726606" y="35771"/>
                </a:lnTo>
                <a:lnTo>
                  <a:pt x="1730652" y="37146"/>
                </a:lnTo>
                <a:lnTo>
                  <a:pt x="1733173" y="39896"/>
                </a:lnTo>
                <a:lnTo>
                  <a:pt x="1735694" y="42646"/>
                </a:lnTo>
                <a:lnTo>
                  <a:pt x="1737308" y="46099"/>
                </a:lnTo>
                <a:lnTo>
                  <a:pt x="1738016" y="50256"/>
                </a:lnTo>
                <a:lnTo>
                  <a:pt x="1749624" y="50256"/>
                </a:lnTo>
                <a:lnTo>
                  <a:pt x="1748607" y="41229"/>
                </a:lnTo>
                <a:lnTo>
                  <a:pt x="1745589" y="34868"/>
                </a:lnTo>
                <a:lnTo>
                  <a:pt x="1740570" y="31174"/>
                </a:lnTo>
                <a:lnTo>
                  <a:pt x="1735550" y="27479"/>
                </a:lnTo>
                <a:lnTo>
                  <a:pt x="1729038" y="25631"/>
                </a:lnTo>
                <a:lnTo>
                  <a:pt x="1711658" y="25631"/>
                </a:lnTo>
                <a:lnTo>
                  <a:pt x="1703941" y="28927"/>
                </a:lnTo>
                <a:lnTo>
                  <a:pt x="1697882" y="35519"/>
                </a:lnTo>
                <a:lnTo>
                  <a:pt x="1695717" y="38162"/>
                </a:lnTo>
                <a:lnTo>
                  <a:pt x="1690524" y="49165"/>
                </a:lnTo>
                <a:lnTo>
                  <a:pt x="1688794" y="63166"/>
                </a:lnTo>
                <a:lnTo>
                  <a:pt x="1688794" y="63320"/>
                </a:lnTo>
                <a:lnTo>
                  <a:pt x="1690889" y="76511"/>
                </a:lnTo>
                <a:lnTo>
                  <a:pt x="1697086" y="87318"/>
                </a:lnTo>
                <a:lnTo>
                  <a:pt x="1702614" y="93763"/>
                </a:lnTo>
                <a:lnTo>
                  <a:pt x="1710021" y="96985"/>
                </a:lnTo>
                <a:lnTo>
                  <a:pt x="1727578" y="96985"/>
                </a:lnTo>
                <a:lnTo>
                  <a:pt x="1734367" y="94917"/>
                </a:lnTo>
                <a:lnTo>
                  <a:pt x="1739674" y="90782"/>
                </a:lnTo>
                <a:lnTo>
                  <a:pt x="1744981" y="86646"/>
                </a:lnTo>
                <a:lnTo>
                  <a:pt x="1748298" y="80107"/>
                </a:lnTo>
                <a:lnTo>
                  <a:pt x="1749624" y="71164"/>
                </a:lnTo>
                <a:lnTo>
                  <a:pt x="1738016" y="71164"/>
                </a:lnTo>
                <a:lnTo>
                  <a:pt x="1736910" y="76161"/>
                </a:lnTo>
                <a:lnTo>
                  <a:pt x="1734909" y="80097"/>
                </a:lnTo>
                <a:lnTo>
                  <a:pt x="1732012" y="82973"/>
                </a:lnTo>
                <a:lnTo>
                  <a:pt x="1729116" y="85849"/>
                </a:lnTo>
                <a:lnTo>
                  <a:pt x="1725191" y="87287"/>
                </a:lnTo>
                <a:lnTo>
                  <a:pt x="1713780" y="87287"/>
                </a:lnTo>
                <a:lnTo>
                  <a:pt x="1709048" y="84978"/>
                </a:lnTo>
                <a:lnTo>
                  <a:pt x="1706041" y="80359"/>
                </a:lnTo>
                <a:lnTo>
                  <a:pt x="1703034" y="75741"/>
                </a:lnTo>
                <a:lnTo>
                  <a:pt x="1701530" y="70052"/>
                </a:lnTo>
                <a:lnTo>
                  <a:pt x="1701530" y="56574"/>
                </a:lnTo>
                <a:lnTo>
                  <a:pt x="1702592" y="50927"/>
                </a:lnTo>
                <a:lnTo>
                  <a:pt x="1704715" y="46351"/>
                </a:lnTo>
                <a:lnTo>
                  <a:pt x="1707987" y="39297"/>
                </a:lnTo>
                <a:lnTo>
                  <a:pt x="1713427" y="35771"/>
                </a:lnTo>
                <a:close/>
              </a:path>
              <a:path w="4233727" h="123562">
                <a:moveTo>
                  <a:pt x="1808619" y="86216"/>
                </a:moveTo>
                <a:lnTo>
                  <a:pt x="1805612" y="82563"/>
                </a:lnTo>
                <a:lnTo>
                  <a:pt x="1803976" y="80548"/>
                </a:lnTo>
                <a:lnTo>
                  <a:pt x="1802981" y="77651"/>
                </a:lnTo>
                <a:lnTo>
                  <a:pt x="1802627" y="73872"/>
                </a:lnTo>
                <a:lnTo>
                  <a:pt x="1791151" y="73872"/>
                </a:lnTo>
                <a:lnTo>
                  <a:pt x="1791461" y="80590"/>
                </a:lnTo>
                <a:lnTo>
                  <a:pt x="1793816" y="86226"/>
                </a:lnTo>
                <a:lnTo>
                  <a:pt x="1798216" y="90782"/>
                </a:lnTo>
                <a:lnTo>
                  <a:pt x="1802616" y="95337"/>
                </a:lnTo>
                <a:lnTo>
                  <a:pt x="1810101" y="97615"/>
                </a:lnTo>
                <a:lnTo>
                  <a:pt x="1830488" y="97615"/>
                </a:lnTo>
                <a:lnTo>
                  <a:pt x="1837797" y="95432"/>
                </a:lnTo>
                <a:lnTo>
                  <a:pt x="1842595" y="91065"/>
                </a:lnTo>
                <a:lnTo>
                  <a:pt x="1847393" y="86699"/>
                </a:lnTo>
                <a:lnTo>
                  <a:pt x="1849792" y="81514"/>
                </a:lnTo>
                <a:lnTo>
                  <a:pt x="1849792" y="69296"/>
                </a:lnTo>
                <a:lnTo>
                  <a:pt x="1847471" y="64741"/>
                </a:lnTo>
                <a:lnTo>
                  <a:pt x="1842827" y="61844"/>
                </a:lnTo>
                <a:lnTo>
                  <a:pt x="1839908" y="59996"/>
                </a:lnTo>
                <a:lnTo>
                  <a:pt x="1834159" y="58086"/>
                </a:lnTo>
                <a:lnTo>
                  <a:pt x="1825580" y="56113"/>
                </a:lnTo>
                <a:lnTo>
                  <a:pt x="1817686" y="54286"/>
                </a:lnTo>
                <a:lnTo>
                  <a:pt x="1814236" y="53489"/>
                </a:lnTo>
                <a:lnTo>
                  <a:pt x="1811627" y="52565"/>
                </a:lnTo>
                <a:lnTo>
                  <a:pt x="1809858" y="51515"/>
                </a:lnTo>
                <a:lnTo>
                  <a:pt x="1806806" y="49752"/>
                </a:lnTo>
                <a:lnTo>
                  <a:pt x="1805281" y="47401"/>
                </a:lnTo>
                <a:lnTo>
                  <a:pt x="1805281" y="41775"/>
                </a:lnTo>
                <a:lnTo>
                  <a:pt x="1806441" y="39612"/>
                </a:lnTo>
                <a:lnTo>
                  <a:pt x="1808763" y="37975"/>
                </a:lnTo>
                <a:lnTo>
                  <a:pt x="1811085" y="36338"/>
                </a:lnTo>
                <a:lnTo>
                  <a:pt x="1814502" y="35519"/>
                </a:lnTo>
                <a:lnTo>
                  <a:pt x="1825779" y="35519"/>
                </a:lnTo>
                <a:lnTo>
                  <a:pt x="1830533" y="37009"/>
                </a:lnTo>
                <a:lnTo>
                  <a:pt x="1833275" y="39990"/>
                </a:lnTo>
                <a:lnTo>
                  <a:pt x="1834955" y="42090"/>
                </a:lnTo>
                <a:lnTo>
                  <a:pt x="1835906" y="44420"/>
                </a:lnTo>
                <a:lnTo>
                  <a:pt x="1836127" y="46981"/>
                </a:lnTo>
                <a:lnTo>
                  <a:pt x="1847404" y="46981"/>
                </a:lnTo>
                <a:lnTo>
                  <a:pt x="1847493" y="42614"/>
                </a:lnTo>
                <a:lnTo>
                  <a:pt x="1846055" y="38542"/>
                </a:lnTo>
                <a:lnTo>
                  <a:pt x="1843092" y="34763"/>
                </a:lnTo>
                <a:lnTo>
                  <a:pt x="1838361" y="28801"/>
                </a:lnTo>
                <a:lnTo>
                  <a:pt x="1830644" y="25820"/>
                </a:lnTo>
                <a:lnTo>
                  <a:pt x="1811760" y="25820"/>
                </a:lnTo>
                <a:lnTo>
                  <a:pt x="1805248" y="27794"/>
                </a:lnTo>
                <a:lnTo>
                  <a:pt x="1800405" y="31740"/>
                </a:lnTo>
                <a:lnTo>
                  <a:pt x="1795562" y="35687"/>
                </a:lnTo>
                <a:lnTo>
                  <a:pt x="1793141" y="40851"/>
                </a:lnTo>
                <a:lnTo>
                  <a:pt x="1793141" y="52649"/>
                </a:lnTo>
                <a:lnTo>
                  <a:pt x="1795706" y="56889"/>
                </a:lnTo>
                <a:lnTo>
                  <a:pt x="1800836" y="59954"/>
                </a:lnTo>
                <a:lnTo>
                  <a:pt x="1803711" y="61718"/>
                </a:lnTo>
                <a:lnTo>
                  <a:pt x="1808177" y="63313"/>
                </a:lnTo>
                <a:lnTo>
                  <a:pt x="1814236" y="64741"/>
                </a:lnTo>
                <a:lnTo>
                  <a:pt x="1823722" y="67008"/>
                </a:lnTo>
                <a:lnTo>
                  <a:pt x="1828808" y="68225"/>
                </a:lnTo>
                <a:lnTo>
                  <a:pt x="1832213" y="69296"/>
                </a:lnTo>
                <a:lnTo>
                  <a:pt x="1833938" y="70220"/>
                </a:lnTo>
                <a:lnTo>
                  <a:pt x="1836636" y="71731"/>
                </a:lnTo>
                <a:lnTo>
                  <a:pt x="1837985" y="73935"/>
                </a:lnTo>
                <a:lnTo>
                  <a:pt x="1837985" y="80653"/>
                </a:lnTo>
                <a:lnTo>
                  <a:pt x="1836304" y="83476"/>
                </a:lnTo>
                <a:lnTo>
                  <a:pt x="1832943" y="85303"/>
                </a:lnTo>
                <a:lnTo>
                  <a:pt x="1829582" y="87129"/>
                </a:lnTo>
                <a:lnTo>
                  <a:pt x="1825690" y="88042"/>
                </a:lnTo>
                <a:lnTo>
                  <a:pt x="1813838" y="88042"/>
                </a:lnTo>
                <a:lnTo>
                  <a:pt x="1808619" y="86216"/>
                </a:lnTo>
                <a:close/>
              </a:path>
              <a:path w="4233727" h="123562">
                <a:moveTo>
                  <a:pt x="1896162" y="35078"/>
                </a:moveTo>
                <a:lnTo>
                  <a:pt x="1887206" y="23238"/>
                </a:lnTo>
                <a:lnTo>
                  <a:pt x="1901668" y="18767"/>
                </a:lnTo>
                <a:lnTo>
                  <a:pt x="1899014" y="11776"/>
                </a:lnTo>
                <a:lnTo>
                  <a:pt x="1884553" y="16562"/>
                </a:lnTo>
                <a:lnTo>
                  <a:pt x="1884553" y="2518"/>
                </a:lnTo>
                <a:lnTo>
                  <a:pt x="1876858" y="2518"/>
                </a:lnTo>
                <a:lnTo>
                  <a:pt x="1876858" y="16688"/>
                </a:lnTo>
                <a:lnTo>
                  <a:pt x="1862529" y="11776"/>
                </a:lnTo>
                <a:lnTo>
                  <a:pt x="1859876" y="18767"/>
                </a:lnTo>
                <a:lnTo>
                  <a:pt x="1874470" y="23238"/>
                </a:lnTo>
                <a:lnTo>
                  <a:pt x="1865382" y="35078"/>
                </a:lnTo>
                <a:lnTo>
                  <a:pt x="1872148" y="39549"/>
                </a:lnTo>
                <a:lnTo>
                  <a:pt x="1880904" y="27269"/>
                </a:lnTo>
                <a:lnTo>
                  <a:pt x="1889594" y="39549"/>
                </a:lnTo>
                <a:lnTo>
                  <a:pt x="1896162" y="35078"/>
                </a:lnTo>
                <a:close/>
              </a:path>
              <a:path w="4233727" h="123562">
                <a:moveTo>
                  <a:pt x="2108726" y="37933"/>
                </a:moveTo>
                <a:lnTo>
                  <a:pt x="2110893" y="41628"/>
                </a:lnTo>
                <a:lnTo>
                  <a:pt x="2112220" y="43937"/>
                </a:lnTo>
                <a:lnTo>
                  <a:pt x="2112883" y="47569"/>
                </a:lnTo>
                <a:lnTo>
                  <a:pt x="2112883" y="95033"/>
                </a:lnTo>
                <a:lnTo>
                  <a:pt x="2125155" y="95033"/>
                </a:lnTo>
                <a:lnTo>
                  <a:pt x="2125155" y="45134"/>
                </a:lnTo>
                <a:lnTo>
                  <a:pt x="2124160" y="39948"/>
                </a:lnTo>
                <a:lnTo>
                  <a:pt x="2122170" y="36212"/>
                </a:lnTo>
                <a:lnTo>
                  <a:pt x="2118500" y="29368"/>
                </a:lnTo>
                <a:lnTo>
                  <a:pt x="2111512" y="25946"/>
                </a:lnTo>
                <a:lnTo>
                  <a:pt x="2095459" y="25946"/>
                </a:lnTo>
                <a:lnTo>
                  <a:pt x="2090660" y="27143"/>
                </a:lnTo>
                <a:lnTo>
                  <a:pt x="2086813" y="29536"/>
                </a:lnTo>
                <a:lnTo>
                  <a:pt x="2084557" y="30921"/>
                </a:lnTo>
                <a:lnTo>
                  <a:pt x="2082014" y="33315"/>
                </a:lnTo>
                <a:lnTo>
                  <a:pt x="2079184" y="36715"/>
                </a:lnTo>
                <a:lnTo>
                  <a:pt x="2079184" y="2204"/>
                </a:lnTo>
                <a:lnTo>
                  <a:pt x="2067244" y="2204"/>
                </a:lnTo>
                <a:lnTo>
                  <a:pt x="2067244" y="95033"/>
                </a:lnTo>
                <a:lnTo>
                  <a:pt x="2079184" y="95033"/>
                </a:lnTo>
                <a:lnTo>
                  <a:pt x="2079184" y="50277"/>
                </a:lnTo>
                <a:lnTo>
                  <a:pt x="2081196" y="44168"/>
                </a:lnTo>
                <a:lnTo>
                  <a:pt x="2085221" y="40935"/>
                </a:lnTo>
                <a:lnTo>
                  <a:pt x="2089245" y="37702"/>
                </a:lnTo>
                <a:lnTo>
                  <a:pt x="2093734" y="36086"/>
                </a:lnTo>
                <a:lnTo>
                  <a:pt x="2104657" y="36086"/>
                </a:lnTo>
                <a:lnTo>
                  <a:pt x="2108726" y="37933"/>
                </a:lnTo>
                <a:close/>
              </a:path>
              <a:path w="4233727" h="123562">
                <a:moveTo>
                  <a:pt x="2145233" y="66231"/>
                </a:moveTo>
                <a:lnTo>
                  <a:pt x="2143177" y="71080"/>
                </a:lnTo>
                <a:lnTo>
                  <a:pt x="2143177" y="83046"/>
                </a:lnTo>
                <a:lnTo>
                  <a:pt x="2145266" y="87801"/>
                </a:lnTo>
                <a:lnTo>
                  <a:pt x="2149446" y="91601"/>
                </a:lnTo>
                <a:lnTo>
                  <a:pt x="2153625" y="95400"/>
                </a:lnTo>
                <a:lnTo>
                  <a:pt x="2159009" y="97300"/>
                </a:lnTo>
                <a:lnTo>
                  <a:pt x="2156908" y="82941"/>
                </a:lnTo>
                <a:lnTo>
                  <a:pt x="2155648" y="80359"/>
                </a:lnTo>
                <a:lnTo>
                  <a:pt x="2155648" y="72760"/>
                </a:lnTo>
                <a:lnTo>
                  <a:pt x="2157483" y="69611"/>
                </a:lnTo>
                <a:lnTo>
                  <a:pt x="2161154" y="67638"/>
                </a:lnTo>
                <a:lnTo>
                  <a:pt x="2163321" y="66462"/>
                </a:lnTo>
                <a:lnTo>
                  <a:pt x="2166571" y="65601"/>
                </a:lnTo>
                <a:lnTo>
                  <a:pt x="2170905" y="65055"/>
                </a:lnTo>
                <a:lnTo>
                  <a:pt x="2178136" y="64174"/>
                </a:lnTo>
                <a:lnTo>
                  <a:pt x="2182603" y="63502"/>
                </a:lnTo>
                <a:lnTo>
                  <a:pt x="2184902" y="62914"/>
                </a:lnTo>
                <a:lnTo>
                  <a:pt x="2187202" y="62326"/>
                </a:lnTo>
                <a:lnTo>
                  <a:pt x="2190541" y="60710"/>
                </a:lnTo>
                <a:lnTo>
                  <a:pt x="2190541" y="76811"/>
                </a:lnTo>
                <a:lnTo>
                  <a:pt x="2187224" y="81829"/>
                </a:lnTo>
                <a:lnTo>
                  <a:pt x="2180657" y="93962"/>
                </a:lnTo>
                <a:lnTo>
                  <a:pt x="2185212" y="91737"/>
                </a:lnTo>
                <a:lnTo>
                  <a:pt x="2188706" y="89113"/>
                </a:lnTo>
                <a:lnTo>
                  <a:pt x="2191138" y="86090"/>
                </a:lnTo>
                <a:lnTo>
                  <a:pt x="2191536" y="88777"/>
                </a:lnTo>
                <a:lnTo>
                  <a:pt x="2193194" y="92325"/>
                </a:lnTo>
                <a:lnTo>
                  <a:pt x="2195052" y="95096"/>
                </a:lnTo>
                <a:lnTo>
                  <a:pt x="2198037" y="96481"/>
                </a:lnTo>
                <a:lnTo>
                  <a:pt x="2203830" y="96481"/>
                </a:lnTo>
                <a:lnTo>
                  <a:pt x="2207103" y="96166"/>
                </a:lnTo>
                <a:lnTo>
                  <a:pt x="2210376" y="95348"/>
                </a:lnTo>
                <a:lnTo>
                  <a:pt x="2210376" y="86972"/>
                </a:lnTo>
                <a:lnTo>
                  <a:pt x="2208916" y="87192"/>
                </a:lnTo>
                <a:lnTo>
                  <a:pt x="2206462" y="87350"/>
                </a:lnTo>
                <a:lnTo>
                  <a:pt x="2203244" y="86279"/>
                </a:lnTo>
                <a:lnTo>
                  <a:pt x="2202482" y="83445"/>
                </a:lnTo>
                <a:lnTo>
                  <a:pt x="2202482" y="38206"/>
                </a:lnTo>
                <a:lnTo>
                  <a:pt x="2199894" y="33504"/>
                </a:lnTo>
                <a:lnTo>
                  <a:pt x="2194720" y="30481"/>
                </a:lnTo>
                <a:lnTo>
                  <a:pt x="2189502" y="27458"/>
                </a:lnTo>
                <a:lnTo>
                  <a:pt x="2182713" y="25946"/>
                </a:lnTo>
                <a:lnTo>
                  <a:pt x="2167146" y="25946"/>
                </a:lnTo>
                <a:lnTo>
                  <a:pt x="2160811" y="27573"/>
                </a:lnTo>
                <a:lnTo>
                  <a:pt x="2155349" y="30827"/>
                </a:lnTo>
                <a:lnTo>
                  <a:pt x="2149888" y="34081"/>
                </a:lnTo>
                <a:lnTo>
                  <a:pt x="2147047" y="39864"/>
                </a:lnTo>
                <a:lnTo>
                  <a:pt x="2146825" y="48177"/>
                </a:lnTo>
                <a:lnTo>
                  <a:pt x="2157970" y="48177"/>
                </a:lnTo>
                <a:lnTo>
                  <a:pt x="2158412" y="44693"/>
                </a:lnTo>
                <a:lnTo>
                  <a:pt x="2159363" y="42069"/>
                </a:lnTo>
                <a:lnTo>
                  <a:pt x="2160822" y="40305"/>
                </a:lnTo>
                <a:lnTo>
                  <a:pt x="2163431" y="37114"/>
                </a:lnTo>
                <a:lnTo>
                  <a:pt x="2167854" y="35519"/>
                </a:lnTo>
                <a:lnTo>
                  <a:pt x="2179485" y="35519"/>
                </a:lnTo>
                <a:lnTo>
                  <a:pt x="2183631" y="36390"/>
                </a:lnTo>
                <a:lnTo>
                  <a:pt x="2186528" y="38132"/>
                </a:lnTo>
                <a:lnTo>
                  <a:pt x="2189424" y="39875"/>
                </a:lnTo>
                <a:lnTo>
                  <a:pt x="2190873" y="42677"/>
                </a:lnTo>
                <a:lnTo>
                  <a:pt x="2190873" y="48429"/>
                </a:lnTo>
                <a:lnTo>
                  <a:pt x="2190076" y="50885"/>
                </a:lnTo>
                <a:lnTo>
                  <a:pt x="2187313" y="53824"/>
                </a:lnTo>
                <a:lnTo>
                  <a:pt x="2184571" y="54160"/>
                </a:lnTo>
                <a:lnTo>
                  <a:pt x="2165532" y="56428"/>
                </a:lnTo>
                <a:lnTo>
                  <a:pt x="2158854" y="57225"/>
                </a:lnTo>
                <a:lnTo>
                  <a:pt x="2153459" y="59345"/>
                </a:lnTo>
                <a:lnTo>
                  <a:pt x="2149346" y="62788"/>
                </a:lnTo>
                <a:lnTo>
                  <a:pt x="2145233" y="66231"/>
                </a:lnTo>
                <a:close/>
              </a:path>
              <a:path w="4233727" h="123562">
                <a:moveTo>
                  <a:pt x="2187224" y="81829"/>
                </a:moveTo>
                <a:lnTo>
                  <a:pt x="2180591" y="84894"/>
                </a:lnTo>
                <a:lnTo>
                  <a:pt x="2176655" y="86741"/>
                </a:lnTo>
                <a:lnTo>
                  <a:pt x="2172586" y="87665"/>
                </a:lnTo>
                <a:lnTo>
                  <a:pt x="2164935" y="87665"/>
                </a:lnTo>
                <a:lnTo>
                  <a:pt x="2161950" y="86720"/>
                </a:lnTo>
                <a:lnTo>
                  <a:pt x="2159429" y="84831"/>
                </a:lnTo>
                <a:lnTo>
                  <a:pt x="2156908" y="82941"/>
                </a:lnTo>
                <a:lnTo>
                  <a:pt x="2159009" y="97300"/>
                </a:lnTo>
                <a:lnTo>
                  <a:pt x="2171082" y="97300"/>
                </a:lnTo>
                <a:lnTo>
                  <a:pt x="2176102" y="96188"/>
                </a:lnTo>
                <a:lnTo>
                  <a:pt x="2180657" y="93962"/>
                </a:lnTo>
                <a:lnTo>
                  <a:pt x="2187224" y="81829"/>
                </a:lnTo>
                <a:close/>
              </a:path>
              <a:path w="4233727" h="123562">
                <a:moveTo>
                  <a:pt x="2237684" y="95033"/>
                </a:moveTo>
                <a:lnTo>
                  <a:pt x="2237684" y="55294"/>
                </a:lnTo>
                <a:lnTo>
                  <a:pt x="2237982" y="51904"/>
                </a:lnTo>
                <a:lnTo>
                  <a:pt x="2238580" y="49531"/>
                </a:lnTo>
                <a:lnTo>
                  <a:pt x="2239177" y="47159"/>
                </a:lnTo>
                <a:lnTo>
                  <a:pt x="2240470" y="44861"/>
                </a:lnTo>
                <a:lnTo>
                  <a:pt x="2242460" y="42635"/>
                </a:lnTo>
                <a:lnTo>
                  <a:pt x="2244937" y="39864"/>
                </a:lnTo>
                <a:lnTo>
                  <a:pt x="2247812" y="38017"/>
                </a:lnTo>
                <a:lnTo>
                  <a:pt x="2251084" y="37093"/>
                </a:lnTo>
                <a:lnTo>
                  <a:pt x="2252897" y="36548"/>
                </a:lnTo>
                <a:lnTo>
                  <a:pt x="2255219" y="36275"/>
                </a:lnTo>
                <a:lnTo>
                  <a:pt x="2263622" y="36275"/>
                </a:lnTo>
                <a:lnTo>
                  <a:pt x="2267469" y="38374"/>
                </a:lnTo>
                <a:lnTo>
                  <a:pt x="2269592" y="42572"/>
                </a:lnTo>
                <a:lnTo>
                  <a:pt x="2270874" y="45092"/>
                </a:lnTo>
                <a:lnTo>
                  <a:pt x="2271516" y="48408"/>
                </a:lnTo>
                <a:lnTo>
                  <a:pt x="2271516" y="95033"/>
                </a:lnTo>
                <a:lnTo>
                  <a:pt x="2283655" y="95033"/>
                </a:lnTo>
                <a:lnTo>
                  <a:pt x="2283655" y="44966"/>
                </a:lnTo>
                <a:lnTo>
                  <a:pt x="2282682" y="39738"/>
                </a:lnTo>
                <a:lnTo>
                  <a:pt x="2280737" y="36086"/>
                </a:lnTo>
                <a:lnTo>
                  <a:pt x="2277199" y="29410"/>
                </a:lnTo>
                <a:lnTo>
                  <a:pt x="2270388" y="26072"/>
                </a:lnTo>
                <a:lnTo>
                  <a:pt x="2255705" y="26072"/>
                </a:lnTo>
                <a:lnTo>
                  <a:pt x="2251526" y="26933"/>
                </a:lnTo>
                <a:lnTo>
                  <a:pt x="2247767" y="28654"/>
                </a:lnTo>
                <a:lnTo>
                  <a:pt x="2244008" y="30376"/>
                </a:lnTo>
                <a:lnTo>
                  <a:pt x="2240448" y="33210"/>
                </a:lnTo>
                <a:lnTo>
                  <a:pt x="2237087" y="37156"/>
                </a:lnTo>
                <a:lnTo>
                  <a:pt x="2237087" y="27584"/>
                </a:lnTo>
                <a:lnTo>
                  <a:pt x="2225744" y="27584"/>
                </a:lnTo>
                <a:lnTo>
                  <a:pt x="2225744" y="95033"/>
                </a:lnTo>
                <a:lnTo>
                  <a:pt x="2237684" y="95033"/>
                </a:lnTo>
                <a:close/>
              </a:path>
              <a:path w="4233727" h="123562">
                <a:moveTo>
                  <a:pt x="2314822" y="29557"/>
                </a:moveTo>
                <a:lnTo>
                  <a:pt x="2309007" y="35897"/>
                </a:lnTo>
                <a:lnTo>
                  <a:pt x="2312556" y="70892"/>
                </a:lnTo>
                <a:lnTo>
                  <a:pt x="2312556" y="56826"/>
                </a:lnTo>
                <a:lnTo>
                  <a:pt x="2313374" y="51599"/>
                </a:lnTo>
                <a:lnTo>
                  <a:pt x="2315010" y="47611"/>
                </a:lnTo>
                <a:lnTo>
                  <a:pt x="2321843" y="26387"/>
                </a:lnTo>
                <a:lnTo>
                  <a:pt x="2314822" y="29557"/>
                </a:lnTo>
                <a:close/>
              </a:path>
              <a:path w="4233727" h="123562">
                <a:moveTo>
                  <a:pt x="2314612" y="103409"/>
                </a:moveTo>
                <a:lnTo>
                  <a:pt x="2302473" y="103409"/>
                </a:lnTo>
                <a:lnTo>
                  <a:pt x="2303092" y="110337"/>
                </a:lnTo>
                <a:lnTo>
                  <a:pt x="2306011" y="115427"/>
                </a:lnTo>
                <a:lnTo>
                  <a:pt x="2311229" y="118681"/>
                </a:lnTo>
                <a:lnTo>
                  <a:pt x="2316448" y="121935"/>
                </a:lnTo>
                <a:lnTo>
                  <a:pt x="2322882" y="123562"/>
                </a:lnTo>
                <a:lnTo>
                  <a:pt x="2330533" y="123562"/>
                </a:lnTo>
                <a:lnTo>
                  <a:pt x="2337784" y="123082"/>
                </a:lnTo>
                <a:lnTo>
                  <a:pt x="2350370" y="118727"/>
                </a:lnTo>
                <a:lnTo>
                  <a:pt x="2358593" y="109833"/>
                </a:lnTo>
                <a:lnTo>
                  <a:pt x="2361247" y="104878"/>
                </a:lnTo>
                <a:lnTo>
                  <a:pt x="2362574" y="98119"/>
                </a:lnTo>
                <a:lnTo>
                  <a:pt x="2362574" y="28214"/>
                </a:lnTo>
                <a:lnTo>
                  <a:pt x="2351562" y="28214"/>
                </a:lnTo>
                <a:lnTo>
                  <a:pt x="2351562" y="36716"/>
                </a:lnTo>
                <a:lnTo>
                  <a:pt x="2349218" y="33902"/>
                </a:lnTo>
                <a:lnTo>
                  <a:pt x="2346918" y="31761"/>
                </a:lnTo>
                <a:lnTo>
                  <a:pt x="2344663" y="30292"/>
                </a:lnTo>
                <a:lnTo>
                  <a:pt x="2340506" y="27689"/>
                </a:lnTo>
                <a:lnTo>
                  <a:pt x="2335641" y="26387"/>
                </a:lnTo>
                <a:lnTo>
                  <a:pt x="2321843" y="26387"/>
                </a:lnTo>
                <a:lnTo>
                  <a:pt x="2315010" y="47611"/>
                </a:lnTo>
                <a:lnTo>
                  <a:pt x="2318106" y="40137"/>
                </a:lnTo>
                <a:lnTo>
                  <a:pt x="2323855" y="36401"/>
                </a:lnTo>
                <a:lnTo>
                  <a:pt x="2337874" y="36401"/>
                </a:lnTo>
                <a:lnTo>
                  <a:pt x="2342496" y="38416"/>
                </a:lnTo>
                <a:lnTo>
                  <a:pt x="2346122" y="42446"/>
                </a:lnTo>
                <a:lnTo>
                  <a:pt x="2349748" y="46477"/>
                </a:lnTo>
                <a:lnTo>
                  <a:pt x="2351562" y="52670"/>
                </a:lnTo>
                <a:lnTo>
                  <a:pt x="2351562" y="66567"/>
                </a:lnTo>
                <a:lnTo>
                  <a:pt x="2350589" y="71416"/>
                </a:lnTo>
                <a:lnTo>
                  <a:pt x="2348643" y="75573"/>
                </a:lnTo>
                <a:lnTo>
                  <a:pt x="2345149" y="82920"/>
                </a:lnTo>
                <a:lnTo>
                  <a:pt x="2339113" y="86594"/>
                </a:lnTo>
                <a:lnTo>
                  <a:pt x="2325049" y="86594"/>
                </a:lnTo>
                <a:lnTo>
                  <a:pt x="2320682" y="84610"/>
                </a:lnTo>
                <a:lnTo>
                  <a:pt x="2317432" y="80643"/>
                </a:lnTo>
                <a:lnTo>
                  <a:pt x="2314181" y="76675"/>
                </a:lnTo>
                <a:lnTo>
                  <a:pt x="2312556" y="70892"/>
                </a:lnTo>
                <a:lnTo>
                  <a:pt x="2309007" y="35897"/>
                </a:lnTo>
                <a:lnTo>
                  <a:pt x="2307538" y="37629"/>
                </a:lnTo>
                <a:lnTo>
                  <a:pt x="2302097" y="48443"/>
                </a:lnTo>
                <a:lnTo>
                  <a:pt x="2300284" y="62348"/>
                </a:lnTo>
                <a:lnTo>
                  <a:pt x="2300319" y="64612"/>
                </a:lnTo>
                <a:lnTo>
                  <a:pt x="2302735" y="78569"/>
                </a:lnTo>
                <a:lnTo>
                  <a:pt x="2308941" y="88074"/>
                </a:lnTo>
                <a:lnTo>
                  <a:pt x="2314712" y="93259"/>
                </a:lnTo>
                <a:lnTo>
                  <a:pt x="2321445" y="95852"/>
                </a:lnTo>
                <a:lnTo>
                  <a:pt x="2334668" y="95852"/>
                </a:lnTo>
                <a:lnTo>
                  <a:pt x="2339113" y="95012"/>
                </a:lnTo>
                <a:lnTo>
                  <a:pt x="2342473" y="93333"/>
                </a:lnTo>
                <a:lnTo>
                  <a:pt x="2345835" y="91653"/>
                </a:lnTo>
                <a:lnTo>
                  <a:pt x="2348709" y="89092"/>
                </a:lnTo>
                <a:lnTo>
                  <a:pt x="2351097" y="85649"/>
                </a:lnTo>
                <a:lnTo>
                  <a:pt x="2351230" y="94928"/>
                </a:lnTo>
                <a:lnTo>
                  <a:pt x="2350456" y="101373"/>
                </a:lnTo>
                <a:lnTo>
                  <a:pt x="2348775" y="104983"/>
                </a:lnTo>
                <a:lnTo>
                  <a:pt x="2345945" y="111113"/>
                </a:lnTo>
                <a:lnTo>
                  <a:pt x="2339953" y="114178"/>
                </a:lnTo>
                <a:lnTo>
                  <a:pt x="2325005" y="114178"/>
                </a:lnTo>
                <a:lnTo>
                  <a:pt x="2320760" y="112919"/>
                </a:lnTo>
                <a:lnTo>
                  <a:pt x="2318062" y="110400"/>
                </a:lnTo>
                <a:lnTo>
                  <a:pt x="2316337" y="108762"/>
                </a:lnTo>
                <a:lnTo>
                  <a:pt x="2315187" y="106432"/>
                </a:lnTo>
                <a:lnTo>
                  <a:pt x="2314612" y="103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364262" y="4269677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997675" y="4269989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75564" y="4269989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99071" y="4269989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94949" y="4275456"/>
            <a:ext cx="10855" cy="0"/>
          </a:xfrm>
          <a:custGeom>
            <a:avLst/>
            <a:gdLst/>
            <a:ahLst/>
            <a:cxnLst/>
            <a:rect l="l" t="t" r="r" b="b"/>
            <a:pathLst>
              <a:path w="11940">
                <a:moveTo>
                  <a:pt x="0" y="0"/>
                </a:moveTo>
                <a:lnTo>
                  <a:pt x="11940" y="0"/>
                </a:lnTo>
              </a:path>
            </a:pathLst>
          </a:custGeom>
          <a:ln w="143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34135" y="4269989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57897" y="4269677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37253" y="4275456"/>
            <a:ext cx="10855" cy="0"/>
          </a:xfrm>
          <a:custGeom>
            <a:avLst/>
            <a:gdLst/>
            <a:ahLst/>
            <a:cxnLst/>
            <a:rect l="l" t="t" r="r" b="b"/>
            <a:pathLst>
              <a:path w="11940">
                <a:moveTo>
                  <a:pt x="0" y="0"/>
                </a:moveTo>
                <a:lnTo>
                  <a:pt x="11940" y="0"/>
                </a:lnTo>
              </a:path>
            </a:pathLst>
          </a:custGeom>
          <a:ln w="143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162085" y="4269677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346079" y="4364584"/>
            <a:ext cx="3869869" cy="0"/>
          </a:xfrm>
          <a:custGeom>
            <a:avLst/>
            <a:gdLst/>
            <a:ahLst/>
            <a:cxnLst/>
            <a:rect l="l" t="t" r="r" b="b"/>
            <a:pathLst>
              <a:path w="4256856">
                <a:moveTo>
                  <a:pt x="0" y="0"/>
                </a:moveTo>
                <a:lnTo>
                  <a:pt x="4256856" y="0"/>
                </a:lnTo>
              </a:path>
            </a:pathLst>
          </a:custGeom>
          <a:ln w="10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191870" y="4438161"/>
            <a:ext cx="2430790" cy="109025"/>
          </a:xfrm>
          <a:custGeom>
            <a:avLst/>
            <a:gdLst/>
            <a:ahLst/>
            <a:cxnLst/>
            <a:rect l="l" t="t" r="r" b="b"/>
            <a:pathLst>
              <a:path w="2673869" h="123562">
                <a:moveTo>
                  <a:pt x="1138887" y="27898"/>
                </a:moveTo>
                <a:lnTo>
                  <a:pt x="1138887" y="95033"/>
                </a:lnTo>
                <a:lnTo>
                  <a:pt x="1151026" y="95033"/>
                </a:lnTo>
                <a:lnTo>
                  <a:pt x="1151026" y="27898"/>
                </a:lnTo>
                <a:lnTo>
                  <a:pt x="1138887" y="27898"/>
                </a:lnTo>
                <a:close/>
              </a:path>
              <a:path w="2673869" h="123562">
                <a:moveTo>
                  <a:pt x="1138887" y="2518"/>
                </a:moveTo>
                <a:lnTo>
                  <a:pt x="1138887" y="15366"/>
                </a:lnTo>
                <a:lnTo>
                  <a:pt x="1151026" y="15366"/>
                </a:lnTo>
                <a:lnTo>
                  <a:pt x="1151026" y="2518"/>
                </a:lnTo>
                <a:lnTo>
                  <a:pt x="1138887" y="2518"/>
                </a:lnTo>
                <a:close/>
              </a:path>
              <a:path w="2673869" h="123562">
                <a:moveTo>
                  <a:pt x="1184791" y="95033"/>
                </a:moveTo>
                <a:lnTo>
                  <a:pt x="1184791" y="55294"/>
                </a:lnTo>
                <a:lnTo>
                  <a:pt x="1185090" y="51903"/>
                </a:lnTo>
                <a:lnTo>
                  <a:pt x="1185687" y="49531"/>
                </a:lnTo>
                <a:lnTo>
                  <a:pt x="1186284" y="47159"/>
                </a:lnTo>
                <a:lnTo>
                  <a:pt x="1187578" y="44860"/>
                </a:lnTo>
                <a:lnTo>
                  <a:pt x="1189568" y="42635"/>
                </a:lnTo>
                <a:lnTo>
                  <a:pt x="1192044" y="39864"/>
                </a:lnTo>
                <a:lnTo>
                  <a:pt x="1194919" y="38017"/>
                </a:lnTo>
                <a:lnTo>
                  <a:pt x="1198191" y="37093"/>
                </a:lnTo>
                <a:lnTo>
                  <a:pt x="1200005" y="36547"/>
                </a:lnTo>
                <a:lnTo>
                  <a:pt x="1202326" y="36274"/>
                </a:lnTo>
                <a:lnTo>
                  <a:pt x="1210729" y="36274"/>
                </a:lnTo>
                <a:lnTo>
                  <a:pt x="1214576" y="38374"/>
                </a:lnTo>
                <a:lnTo>
                  <a:pt x="1216699" y="42572"/>
                </a:lnTo>
                <a:lnTo>
                  <a:pt x="1217982" y="45091"/>
                </a:lnTo>
                <a:lnTo>
                  <a:pt x="1218623" y="48408"/>
                </a:lnTo>
                <a:lnTo>
                  <a:pt x="1218623" y="95033"/>
                </a:lnTo>
                <a:lnTo>
                  <a:pt x="1230763" y="95033"/>
                </a:lnTo>
                <a:lnTo>
                  <a:pt x="1230763" y="44965"/>
                </a:lnTo>
                <a:lnTo>
                  <a:pt x="1229790" y="39738"/>
                </a:lnTo>
                <a:lnTo>
                  <a:pt x="1227844" y="36085"/>
                </a:lnTo>
                <a:lnTo>
                  <a:pt x="1224306" y="29410"/>
                </a:lnTo>
                <a:lnTo>
                  <a:pt x="1217495" y="26072"/>
                </a:lnTo>
                <a:lnTo>
                  <a:pt x="1202813" y="26072"/>
                </a:lnTo>
                <a:lnTo>
                  <a:pt x="1198634" y="26933"/>
                </a:lnTo>
                <a:lnTo>
                  <a:pt x="1194875" y="28654"/>
                </a:lnTo>
                <a:lnTo>
                  <a:pt x="1191116" y="30376"/>
                </a:lnTo>
                <a:lnTo>
                  <a:pt x="1187556" y="33210"/>
                </a:lnTo>
                <a:lnTo>
                  <a:pt x="1184194" y="37156"/>
                </a:lnTo>
                <a:lnTo>
                  <a:pt x="1184194" y="27584"/>
                </a:lnTo>
                <a:lnTo>
                  <a:pt x="1172851" y="27584"/>
                </a:lnTo>
                <a:lnTo>
                  <a:pt x="1172851" y="95033"/>
                </a:lnTo>
                <a:lnTo>
                  <a:pt x="1184791" y="95033"/>
                </a:lnTo>
                <a:close/>
              </a:path>
              <a:path w="2673869" h="123562">
                <a:moveTo>
                  <a:pt x="1261930" y="29557"/>
                </a:moveTo>
                <a:lnTo>
                  <a:pt x="1256114" y="35897"/>
                </a:lnTo>
                <a:lnTo>
                  <a:pt x="1259663" y="70891"/>
                </a:lnTo>
                <a:lnTo>
                  <a:pt x="1259663" y="56826"/>
                </a:lnTo>
                <a:lnTo>
                  <a:pt x="1260481" y="51599"/>
                </a:lnTo>
                <a:lnTo>
                  <a:pt x="1262118" y="47610"/>
                </a:lnTo>
                <a:lnTo>
                  <a:pt x="1268950" y="26387"/>
                </a:lnTo>
                <a:lnTo>
                  <a:pt x="1261930" y="29557"/>
                </a:lnTo>
                <a:close/>
              </a:path>
              <a:path w="2673869" h="123562">
                <a:moveTo>
                  <a:pt x="1261720" y="103409"/>
                </a:moveTo>
                <a:lnTo>
                  <a:pt x="1249580" y="103409"/>
                </a:lnTo>
                <a:lnTo>
                  <a:pt x="1250199" y="110337"/>
                </a:lnTo>
                <a:lnTo>
                  <a:pt x="1253118" y="115427"/>
                </a:lnTo>
                <a:lnTo>
                  <a:pt x="1258337" y="118681"/>
                </a:lnTo>
                <a:lnTo>
                  <a:pt x="1263555" y="121935"/>
                </a:lnTo>
                <a:lnTo>
                  <a:pt x="1269990" y="123562"/>
                </a:lnTo>
                <a:lnTo>
                  <a:pt x="1277641" y="123562"/>
                </a:lnTo>
                <a:lnTo>
                  <a:pt x="1284891" y="123082"/>
                </a:lnTo>
                <a:lnTo>
                  <a:pt x="1297478" y="118726"/>
                </a:lnTo>
                <a:lnTo>
                  <a:pt x="1305701" y="109833"/>
                </a:lnTo>
                <a:lnTo>
                  <a:pt x="1308354" y="104878"/>
                </a:lnTo>
                <a:lnTo>
                  <a:pt x="1309681" y="98119"/>
                </a:lnTo>
                <a:lnTo>
                  <a:pt x="1309681" y="28213"/>
                </a:lnTo>
                <a:lnTo>
                  <a:pt x="1298669" y="28213"/>
                </a:lnTo>
                <a:lnTo>
                  <a:pt x="1298669" y="36715"/>
                </a:lnTo>
                <a:lnTo>
                  <a:pt x="1296325" y="33902"/>
                </a:lnTo>
                <a:lnTo>
                  <a:pt x="1294025" y="31761"/>
                </a:lnTo>
                <a:lnTo>
                  <a:pt x="1291770" y="30292"/>
                </a:lnTo>
                <a:lnTo>
                  <a:pt x="1287613" y="27689"/>
                </a:lnTo>
                <a:lnTo>
                  <a:pt x="1282748" y="26387"/>
                </a:lnTo>
                <a:lnTo>
                  <a:pt x="1268950" y="26387"/>
                </a:lnTo>
                <a:lnTo>
                  <a:pt x="1262118" y="47610"/>
                </a:lnTo>
                <a:lnTo>
                  <a:pt x="1265213" y="40137"/>
                </a:lnTo>
                <a:lnTo>
                  <a:pt x="1270962" y="36400"/>
                </a:lnTo>
                <a:lnTo>
                  <a:pt x="1284982" y="36400"/>
                </a:lnTo>
                <a:lnTo>
                  <a:pt x="1289603" y="38416"/>
                </a:lnTo>
                <a:lnTo>
                  <a:pt x="1293229" y="42446"/>
                </a:lnTo>
                <a:lnTo>
                  <a:pt x="1296856" y="46477"/>
                </a:lnTo>
                <a:lnTo>
                  <a:pt x="1298669" y="52670"/>
                </a:lnTo>
                <a:lnTo>
                  <a:pt x="1298669" y="66567"/>
                </a:lnTo>
                <a:lnTo>
                  <a:pt x="1297696" y="71416"/>
                </a:lnTo>
                <a:lnTo>
                  <a:pt x="1295750" y="75573"/>
                </a:lnTo>
                <a:lnTo>
                  <a:pt x="1292257" y="82920"/>
                </a:lnTo>
                <a:lnTo>
                  <a:pt x="1286220" y="86594"/>
                </a:lnTo>
                <a:lnTo>
                  <a:pt x="1272157" y="86594"/>
                </a:lnTo>
                <a:lnTo>
                  <a:pt x="1267790" y="84610"/>
                </a:lnTo>
                <a:lnTo>
                  <a:pt x="1264539" y="80642"/>
                </a:lnTo>
                <a:lnTo>
                  <a:pt x="1261289" y="76675"/>
                </a:lnTo>
                <a:lnTo>
                  <a:pt x="1259663" y="70891"/>
                </a:lnTo>
                <a:lnTo>
                  <a:pt x="1256114" y="35897"/>
                </a:lnTo>
                <a:lnTo>
                  <a:pt x="1254646" y="37629"/>
                </a:lnTo>
                <a:lnTo>
                  <a:pt x="1249205" y="48443"/>
                </a:lnTo>
                <a:lnTo>
                  <a:pt x="1247391" y="62347"/>
                </a:lnTo>
                <a:lnTo>
                  <a:pt x="1247427" y="64612"/>
                </a:lnTo>
                <a:lnTo>
                  <a:pt x="1249842" y="78569"/>
                </a:lnTo>
                <a:lnTo>
                  <a:pt x="1256048" y="88074"/>
                </a:lnTo>
                <a:lnTo>
                  <a:pt x="1261819" y="93259"/>
                </a:lnTo>
                <a:lnTo>
                  <a:pt x="1268552" y="95852"/>
                </a:lnTo>
                <a:lnTo>
                  <a:pt x="1281775" y="95852"/>
                </a:lnTo>
                <a:lnTo>
                  <a:pt x="1286220" y="95012"/>
                </a:lnTo>
                <a:lnTo>
                  <a:pt x="1289581" y="93332"/>
                </a:lnTo>
                <a:lnTo>
                  <a:pt x="1292942" y="91653"/>
                </a:lnTo>
                <a:lnTo>
                  <a:pt x="1295816" y="89092"/>
                </a:lnTo>
                <a:lnTo>
                  <a:pt x="1298205" y="85649"/>
                </a:lnTo>
                <a:lnTo>
                  <a:pt x="1298337" y="94928"/>
                </a:lnTo>
                <a:lnTo>
                  <a:pt x="1297563" y="101373"/>
                </a:lnTo>
                <a:lnTo>
                  <a:pt x="1295883" y="104983"/>
                </a:lnTo>
                <a:lnTo>
                  <a:pt x="1293052" y="111113"/>
                </a:lnTo>
                <a:lnTo>
                  <a:pt x="1287060" y="114178"/>
                </a:lnTo>
                <a:lnTo>
                  <a:pt x="1272112" y="114178"/>
                </a:lnTo>
                <a:lnTo>
                  <a:pt x="1267867" y="112919"/>
                </a:lnTo>
                <a:lnTo>
                  <a:pt x="1265169" y="110399"/>
                </a:lnTo>
                <a:lnTo>
                  <a:pt x="1263444" y="108762"/>
                </a:lnTo>
                <a:lnTo>
                  <a:pt x="1262295" y="106432"/>
                </a:lnTo>
                <a:lnTo>
                  <a:pt x="1261720" y="103409"/>
                </a:lnTo>
                <a:close/>
              </a:path>
              <a:path w="2673869" h="123562">
                <a:moveTo>
                  <a:pt x="1368168" y="95033"/>
                </a:moveTo>
                <a:lnTo>
                  <a:pt x="1381368" y="95033"/>
                </a:lnTo>
                <a:lnTo>
                  <a:pt x="1381368" y="55924"/>
                </a:lnTo>
                <a:lnTo>
                  <a:pt x="1412016" y="55924"/>
                </a:lnTo>
                <a:lnTo>
                  <a:pt x="1413564" y="45343"/>
                </a:lnTo>
                <a:lnTo>
                  <a:pt x="1381368" y="45343"/>
                </a:lnTo>
                <a:lnTo>
                  <a:pt x="1381368" y="13288"/>
                </a:lnTo>
                <a:lnTo>
                  <a:pt x="1412724" y="13288"/>
                </a:lnTo>
                <a:lnTo>
                  <a:pt x="1416726" y="13938"/>
                </a:lnTo>
                <a:lnTo>
                  <a:pt x="1419645" y="15240"/>
                </a:lnTo>
                <a:lnTo>
                  <a:pt x="1424952" y="17675"/>
                </a:lnTo>
                <a:lnTo>
                  <a:pt x="1427605" y="22293"/>
                </a:lnTo>
                <a:lnTo>
                  <a:pt x="1427605" y="35141"/>
                </a:lnTo>
                <a:lnTo>
                  <a:pt x="1425759" y="39360"/>
                </a:lnTo>
                <a:lnTo>
                  <a:pt x="1422066" y="41754"/>
                </a:lnTo>
                <a:lnTo>
                  <a:pt x="1421834" y="55924"/>
                </a:lnTo>
                <a:lnTo>
                  <a:pt x="1429109" y="53247"/>
                </a:lnTo>
                <a:lnTo>
                  <a:pt x="1433841" y="47894"/>
                </a:lnTo>
                <a:lnTo>
                  <a:pt x="1438573" y="42541"/>
                </a:lnTo>
                <a:lnTo>
                  <a:pt x="1440939" y="36254"/>
                </a:lnTo>
                <a:lnTo>
                  <a:pt x="1440939" y="20635"/>
                </a:lnTo>
                <a:lnTo>
                  <a:pt x="1438285" y="14117"/>
                </a:lnTo>
                <a:lnTo>
                  <a:pt x="1432978" y="9477"/>
                </a:lnTo>
                <a:lnTo>
                  <a:pt x="1427671" y="4838"/>
                </a:lnTo>
                <a:lnTo>
                  <a:pt x="1420684" y="2518"/>
                </a:lnTo>
                <a:lnTo>
                  <a:pt x="1368168" y="2518"/>
                </a:lnTo>
                <a:lnTo>
                  <a:pt x="1368168" y="95033"/>
                </a:lnTo>
                <a:close/>
              </a:path>
              <a:path w="2673869" h="123562">
                <a:moveTo>
                  <a:pt x="1421834" y="55924"/>
                </a:moveTo>
                <a:lnTo>
                  <a:pt x="1422066" y="41754"/>
                </a:lnTo>
                <a:lnTo>
                  <a:pt x="1418373" y="44147"/>
                </a:lnTo>
                <a:lnTo>
                  <a:pt x="1413564" y="45343"/>
                </a:lnTo>
                <a:lnTo>
                  <a:pt x="1412016" y="55924"/>
                </a:lnTo>
                <a:lnTo>
                  <a:pt x="1421834" y="55924"/>
                </a:lnTo>
                <a:close/>
              </a:path>
              <a:path w="2673869" h="123562">
                <a:moveTo>
                  <a:pt x="1456218" y="27584"/>
                </a:moveTo>
                <a:lnTo>
                  <a:pt x="1456218" y="95033"/>
                </a:lnTo>
                <a:lnTo>
                  <a:pt x="1468159" y="95033"/>
                </a:lnTo>
                <a:lnTo>
                  <a:pt x="1468159" y="51452"/>
                </a:lnTo>
                <a:lnTo>
                  <a:pt x="1469773" y="47222"/>
                </a:lnTo>
                <a:lnTo>
                  <a:pt x="1473001" y="43549"/>
                </a:lnTo>
                <a:lnTo>
                  <a:pt x="1476230" y="39875"/>
                </a:lnTo>
                <a:lnTo>
                  <a:pt x="1480851" y="38038"/>
                </a:lnTo>
                <a:lnTo>
                  <a:pt x="1488226" y="38059"/>
                </a:lnTo>
                <a:lnTo>
                  <a:pt x="1490780" y="38353"/>
                </a:lnTo>
                <a:lnTo>
                  <a:pt x="1490780" y="26387"/>
                </a:lnTo>
                <a:lnTo>
                  <a:pt x="1489497" y="26261"/>
                </a:lnTo>
                <a:lnTo>
                  <a:pt x="1486932" y="26072"/>
                </a:lnTo>
                <a:lnTo>
                  <a:pt x="1482200" y="26072"/>
                </a:lnTo>
                <a:lnTo>
                  <a:pt x="1478021" y="27699"/>
                </a:lnTo>
                <a:lnTo>
                  <a:pt x="1474394" y="30953"/>
                </a:lnTo>
                <a:lnTo>
                  <a:pt x="1470768" y="34207"/>
                </a:lnTo>
                <a:lnTo>
                  <a:pt x="1468491" y="36967"/>
                </a:lnTo>
                <a:lnTo>
                  <a:pt x="1467562" y="39234"/>
                </a:lnTo>
                <a:lnTo>
                  <a:pt x="1467562" y="27584"/>
                </a:lnTo>
                <a:lnTo>
                  <a:pt x="1456218" y="27584"/>
                </a:lnTo>
                <a:close/>
              </a:path>
              <a:path w="2673869" h="123562">
                <a:moveTo>
                  <a:pt x="1554175" y="86846"/>
                </a:moveTo>
                <a:lnTo>
                  <a:pt x="1555763" y="84661"/>
                </a:lnTo>
                <a:lnTo>
                  <a:pt x="1560841" y="73424"/>
                </a:lnTo>
                <a:lnTo>
                  <a:pt x="1562534" y="59891"/>
                </a:lnTo>
                <a:lnTo>
                  <a:pt x="1562489" y="57613"/>
                </a:lnTo>
                <a:lnTo>
                  <a:pt x="1559825" y="44192"/>
                </a:lnTo>
                <a:lnTo>
                  <a:pt x="1553047" y="34322"/>
                </a:lnTo>
                <a:lnTo>
                  <a:pt x="1546723" y="28528"/>
                </a:lnTo>
                <a:lnTo>
                  <a:pt x="1538984" y="25631"/>
                </a:lnTo>
                <a:lnTo>
                  <a:pt x="1528667" y="25646"/>
                </a:lnTo>
                <a:lnTo>
                  <a:pt x="1515600" y="28347"/>
                </a:lnTo>
                <a:lnTo>
                  <a:pt x="1505418" y="35708"/>
                </a:lnTo>
                <a:lnTo>
                  <a:pt x="1510260" y="48744"/>
                </a:lnTo>
                <a:lnTo>
                  <a:pt x="1513577" y="43454"/>
                </a:lnTo>
                <a:lnTo>
                  <a:pt x="1516894" y="38164"/>
                </a:lnTo>
                <a:lnTo>
                  <a:pt x="1522201" y="35519"/>
                </a:lnTo>
                <a:lnTo>
                  <a:pt x="1537724" y="35519"/>
                </a:lnTo>
                <a:lnTo>
                  <a:pt x="1543517" y="38626"/>
                </a:lnTo>
                <a:lnTo>
                  <a:pt x="1546878" y="44840"/>
                </a:lnTo>
                <a:lnTo>
                  <a:pt x="1549001" y="48786"/>
                </a:lnTo>
                <a:lnTo>
                  <a:pt x="1550062" y="53908"/>
                </a:lnTo>
                <a:lnTo>
                  <a:pt x="1550062" y="67176"/>
                </a:lnTo>
                <a:lnTo>
                  <a:pt x="1548592" y="73505"/>
                </a:lnTo>
                <a:lnTo>
                  <a:pt x="1545651" y="79194"/>
                </a:lnTo>
                <a:lnTo>
                  <a:pt x="1544711" y="94304"/>
                </a:lnTo>
                <a:lnTo>
                  <a:pt x="1554175" y="86846"/>
                </a:lnTo>
                <a:close/>
              </a:path>
              <a:path w="2673869" h="123562">
                <a:moveTo>
                  <a:pt x="1545651" y="79194"/>
                </a:moveTo>
                <a:lnTo>
                  <a:pt x="1542710" y="84883"/>
                </a:lnTo>
                <a:lnTo>
                  <a:pt x="1537281" y="87727"/>
                </a:lnTo>
                <a:lnTo>
                  <a:pt x="1522157" y="87727"/>
                </a:lnTo>
                <a:lnTo>
                  <a:pt x="1516894" y="85334"/>
                </a:lnTo>
                <a:lnTo>
                  <a:pt x="1513577" y="80548"/>
                </a:lnTo>
                <a:lnTo>
                  <a:pt x="1510260" y="75762"/>
                </a:lnTo>
                <a:lnTo>
                  <a:pt x="1508602" y="69779"/>
                </a:lnTo>
                <a:lnTo>
                  <a:pt x="1508602" y="55126"/>
                </a:lnTo>
                <a:lnTo>
                  <a:pt x="1510260" y="48744"/>
                </a:lnTo>
                <a:lnTo>
                  <a:pt x="1505418" y="35708"/>
                </a:lnTo>
                <a:lnTo>
                  <a:pt x="1503516" y="38026"/>
                </a:lnTo>
                <a:lnTo>
                  <a:pt x="1498126" y="49038"/>
                </a:lnTo>
                <a:lnTo>
                  <a:pt x="1496330" y="62788"/>
                </a:lnTo>
                <a:lnTo>
                  <a:pt x="1496351" y="64336"/>
                </a:lnTo>
                <a:lnTo>
                  <a:pt x="1498703" y="77664"/>
                </a:lnTo>
                <a:lnTo>
                  <a:pt x="1504953" y="88074"/>
                </a:lnTo>
                <a:lnTo>
                  <a:pt x="1510703" y="94351"/>
                </a:lnTo>
                <a:lnTo>
                  <a:pt x="1518464" y="97489"/>
                </a:lnTo>
                <a:lnTo>
                  <a:pt x="1531462" y="97395"/>
                </a:lnTo>
                <a:lnTo>
                  <a:pt x="1544711" y="94304"/>
                </a:lnTo>
                <a:lnTo>
                  <a:pt x="1545651" y="79194"/>
                </a:lnTo>
                <a:close/>
              </a:path>
              <a:path w="2673869" h="123562">
                <a:moveTo>
                  <a:pt x="1580422" y="2518"/>
                </a:moveTo>
                <a:lnTo>
                  <a:pt x="1580422" y="15618"/>
                </a:lnTo>
                <a:lnTo>
                  <a:pt x="1592363" y="15618"/>
                </a:lnTo>
                <a:lnTo>
                  <a:pt x="1592363" y="2518"/>
                </a:lnTo>
                <a:lnTo>
                  <a:pt x="1580422" y="2518"/>
                </a:lnTo>
                <a:close/>
              </a:path>
              <a:path w="2673869" h="123562">
                <a:moveTo>
                  <a:pt x="1571522" y="122134"/>
                </a:moveTo>
                <a:lnTo>
                  <a:pt x="1581771" y="122239"/>
                </a:lnTo>
                <a:lnTo>
                  <a:pt x="1587056" y="120182"/>
                </a:lnTo>
                <a:lnTo>
                  <a:pt x="1589842" y="116067"/>
                </a:lnTo>
                <a:lnTo>
                  <a:pt x="1591523" y="113632"/>
                </a:lnTo>
                <a:lnTo>
                  <a:pt x="1592363" y="109959"/>
                </a:lnTo>
                <a:lnTo>
                  <a:pt x="1592363" y="27898"/>
                </a:lnTo>
                <a:lnTo>
                  <a:pt x="1580422" y="27898"/>
                </a:lnTo>
                <a:lnTo>
                  <a:pt x="1580422" y="107712"/>
                </a:lnTo>
                <a:lnTo>
                  <a:pt x="1579881" y="110011"/>
                </a:lnTo>
                <a:lnTo>
                  <a:pt x="1577714" y="111481"/>
                </a:lnTo>
                <a:lnTo>
                  <a:pt x="1574496" y="111932"/>
                </a:lnTo>
                <a:lnTo>
                  <a:pt x="1569145" y="112100"/>
                </a:lnTo>
                <a:lnTo>
                  <a:pt x="1569145" y="121924"/>
                </a:lnTo>
                <a:lnTo>
                  <a:pt x="1571522" y="122134"/>
                </a:lnTo>
                <a:close/>
              </a:path>
              <a:path w="2673869" h="123562">
                <a:moveTo>
                  <a:pt x="1629988" y="28786"/>
                </a:moveTo>
                <a:lnTo>
                  <a:pt x="1619694" y="36212"/>
                </a:lnTo>
                <a:lnTo>
                  <a:pt x="1623541" y="55924"/>
                </a:lnTo>
                <a:lnTo>
                  <a:pt x="1623762" y="50130"/>
                </a:lnTo>
                <a:lnTo>
                  <a:pt x="1625730" y="45354"/>
                </a:lnTo>
                <a:lnTo>
                  <a:pt x="1629445" y="41596"/>
                </a:lnTo>
                <a:lnTo>
                  <a:pt x="1633160" y="37839"/>
                </a:lnTo>
                <a:lnTo>
                  <a:pt x="1642941" y="26084"/>
                </a:lnTo>
                <a:lnTo>
                  <a:pt x="1629988" y="28786"/>
                </a:lnTo>
                <a:close/>
              </a:path>
              <a:path w="2673869" h="123562">
                <a:moveTo>
                  <a:pt x="1675283" y="64929"/>
                </a:moveTo>
                <a:lnTo>
                  <a:pt x="1675283" y="58128"/>
                </a:lnTo>
                <a:lnTo>
                  <a:pt x="1674929" y="53174"/>
                </a:lnTo>
                <a:lnTo>
                  <a:pt x="1674222" y="50067"/>
                </a:lnTo>
                <a:lnTo>
                  <a:pt x="1673426" y="45532"/>
                </a:lnTo>
                <a:lnTo>
                  <a:pt x="1671834" y="41565"/>
                </a:lnTo>
                <a:lnTo>
                  <a:pt x="1669446" y="38164"/>
                </a:lnTo>
                <a:lnTo>
                  <a:pt x="1666969" y="34595"/>
                </a:lnTo>
                <a:lnTo>
                  <a:pt x="1663365" y="31688"/>
                </a:lnTo>
                <a:lnTo>
                  <a:pt x="1658633" y="29442"/>
                </a:lnTo>
                <a:lnTo>
                  <a:pt x="1653901" y="27195"/>
                </a:lnTo>
                <a:lnTo>
                  <a:pt x="1649014" y="26072"/>
                </a:lnTo>
                <a:lnTo>
                  <a:pt x="1642941" y="26084"/>
                </a:lnTo>
                <a:lnTo>
                  <a:pt x="1633160" y="37839"/>
                </a:lnTo>
                <a:lnTo>
                  <a:pt x="1637759" y="35960"/>
                </a:lnTo>
                <a:lnTo>
                  <a:pt x="1650894" y="35960"/>
                </a:lnTo>
                <a:lnTo>
                  <a:pt x="1656356" y="38689"/>
                </a:lnTo>
                <a:lnTo>
                  <a:pt x="1659628" y="44147"/>
                </a:lnTo>
                <a:lnTo>
                  <a:pt x="1661397" y="47086"/>
                </a:lnTo>
                <a:lnTo>
                  <a:pt x="1662525" y="51011"/>
                </a:lnTo>
                <a:lnTo>
                  <a:pt x="1663011" y="55924"/>
                </a:lnTo>
                <a:lnTo>
                  <a:pt x="1623541" y="55924"/>
                </a:lnTo>
                <a:lnTo>
                  <a:pt x="1619694" y="36212"/>
                </a:lnTo>
                <a:lnTo>
                  <a:pt x="1618063" y="38129"/>
                </a:lnTo>
                <a:lnTo>
                  <a:pt x="1612321" y="49105"/>
                </a:lnTo>
                <a:lnTo>
                  <a:pt x="1610406" y="62599"/>
                </a:lnTo>
                <a:lnTo>
                  <a:pt x="1610450" y="64827"/>
                </a:lnTo>
                <a:lnTo>
                  <a:pt x="1613039" y="78136"/>
                </a:lnTo>
                <a:lnTo>
                  <a:pt x="1619627" y="88263"/>
                </a:lnTo>
                <a:lnTo>
                  <a:pt x="1625774" y="94372"/>
                </a:lnTo>
                <a:lnTo>
                  <a:pt x="1633270" y="97426"/>
                </a:lnTo>
                <a:lnTo>
                  <a:pt x="1645741" y="97426"/>
                </a:lnTo>
                <a:lnTo>
                  <a:pt x="1648992" y="97090"/>
                </a:lnTo>
                <a:lnTo>
                  <a:pt x="1651867" y="96418"/>
                </a:lnTo>
                <a:lnTo>
                  <a:pt x="1657218" y="95243"/>
                </a:lnTo>
                <a:lnTo>
                  <a:pt x="1661707" y="92976"/>
                </a:lnTo>
                <a:lnTo>
                  <a:pt x="1665333" y="89617"/>
                </a:lnTo>
                <a:lnTo>
                  <a:pt x="1667500" y="87685"/>
                </a:lnTo>
                <a:lnTo>
                  <a:pt x="1669457" y="85198"/>
                </a:lnTo>
                <a:lnTo>
                  <a:pt x="1671204" y="82154"/>
                </a:lnTo>
                <a:lnTo>
                  <a:pt x="1672950" y="79110"/>
                </a:lnTo>
                <a:lnTo>
                  <a:pt x="1673979" y="76349"/>
                </a:lnTo>
                <a:lnTo>
                  <a:pt x="1674288" y="73872"/>
                </a:lnTo>
                <a:lnTo>
                  <a:pt x="1662547" y="73872"/>
                </a:lnTo>
                <a:lnTo>
                  <a:pt x="1661662" y="76853"/>
                </a:lnTo>
                <a:lnTo>
                  <a:pt x="1660159" y="79477"/>
                </a:lnTo>
                <a:lnTo>
                  <a:pt x="1658036" y="81745"/>
                </a:lnTo>
                <a:lnTo>
                  <a:pt x="1654321" y="85649"/>
                </a:lnTo>
                <a:lnTo>
                  <a:pt x="1649346" y="87601"/>
                </a:lnTo>
                <a:lnTo>
                  <a:pt x="1636432" y="87601"/>
                </a:lnTo>
                <a:lnTo>
                  <a:pt x="1631501" y="85534"/>
                </a:lnTo>
                <a:lnTo>
                  <a:pt x="1628317" y="81398"/>
                </a:lnTo>
                <a:lnTo>
                  <a:pt x="1625133" y="77263"/>
                </a:lnTo>
                <a:lnTo>
                  <a:pt x="1623431" y="71773"/>
                </a:lnTo>
                <a:lnTo>
                  <a:pt x="1623209" y="64929"/>
                </a:lnTo>
                <a:lnTo>
                  <a:pt x="1675283" y="64929"/>
                </a:lnTo>
                <a:close/>
              </a:path>
              <a:path w="2673869" h="123562">
                <a:moveTo>
                  <a:pt x="1713427" y="35771"/>
                </a:moveTo>
                <a:lnTo>
                  <a:pt x="1726606" y="35771"/>
                </a:lnTo>
                <a:lnTo>
                  <a:pt x="1730652" y="37146"/>
                </a:lnTo>
                <a:lnTo>
                  <a:pt x="1733173" y="39896"/>
                </a:lnTo>
                <a:lnTo>
                  <a:pt x="1735694" y="42646"/>
                </a:lnTo>
                <a:lnTo>
                  <a:pt x="1737308" y="46099"/>
                </a:lnTo>
                <a:lnTo>
                  <a:pt x="1738016" y="50256"/>
                </a:lnTo>
                <a:lnTo>
                  <a:pt x="1749625" y="50256"/>
                </a:lnTo>
                <a:lnTo>
                  <a:pt x="1748607" y="41229"/>
                </a:lnTo>
                <a:lnTo>
                  <a:pt x="1745589" y="34868"/>
                </a:lnTo>
                <a:lnTo>
                  <a:pt x="1740570" y="31173"/>
                </a:lnTo>
                <a:lnTo>
                  <a:pt x="1735550" y="27479"/>
                </a:lnTo>
                <a:lnTo>
                  <a:pt x="1729038" y="25631"/>
                </a:lnTo>
                <a:lnTo>
                  <a:pt x="1711658" y="25631"/>
                </a:lnTo>
                <a:lnTo>
                  <a:pt x="1703941" y="28927"/>
                </a:lnTo>
                <a:lnTo>
                  <a:pt x="1697882" y="35519"/>
                </a:lnTo>
                <a:lnTo>
                  <a:pt x="1695717" y="38162"/>
                </a:lnTo>
                <a:lnTo>
                  <a:pt x="1690525" y="49165"/>
                </a:lnTo>
                <a:lnTo>
                  <a:pt x="1688794" y="63166"/>
                </a:lnTo>
                <a:lnTo>
                  <a:pt x="1688794" y="63320"/>
                </a:lnTo>
                <a:lnTo>
                  <a:pt x="1690889" y="76511"/>
                </a:lnTo>
                <a:lnTo>
                  <a:pt x="1697086" y="87318"/>
                </a:lnTo>
                <a:lnTo>
                  <a:pt x="1702614" y="93763"/>
                </a:lnTo>
                <a:lnTo>
                  <a:pt x="1710022" y="96985"/>
                </a:lnTo>
                <a:lnTo>
                  <a:pt x="1727579" y="96985"/>
                </a:lnTo>
                <a:lnTo>
                  <a:pt x="1734367" y="94917"/>
                </a:lnTo>
                <a:lnTo>
                  <a:pt x="1739674" y="90782"/>
                </a:lnTo>
                <a:lnTo>
                  <a:pt x="1744981" y="86646"/>
                </a:lnTo>
                <a:lnTo>
                  <a:pt x="1748298" y="80107"/>
                </a:lnTo>
                <a:lnTo>
                  <a:pt x="1749625" y="71164"/>
                </a:lnTo>
                <a:lnTo>
                  <a:pt x="1738016" y="71164"/>
                </a:lnTo>
                <a:lnTo>
                  <a:pt x="1736910" y="76161"/>
                </a:lnTo>
                <a:lnTo>
                  <a:pt x="1734909" y="80097"/>
                </a:lnTo>
                <a:lnTo>
                  <a:pt x="1732012" y="82973"/>
                </a:lnTo>
                <a:lnTo>
                  <a:pt x="1729116" y="85849"/>
                </a:lnTo>
                <a:lnTo>
                  <a:pt x="1725191" y="87287"/>
                </a:lnTo>
                <a:lnTo>
                  <a:pt x="1713780" y="87287"/>
                </a:lnTo>
                <a:lnTo>
                  <a:pt x="1709049" y="84977"/>
                </a:lnTo>
                <a:lnTo>
                  <a:pt x="1706042" y="80359"/>
                </a:lnTo>
                <a:lnTo>
                  <a:pt x="1703034" y="75741"/>
                </a:lnTo>
                <a:lnTo>
                  <a:pt x="1701531" y="70052"/>
                </a:lnTo>
                <a:lnTo>
                  <a:pt x="1701531" y="56574"/>
                </a:lnTo>
                <a:lnTo>
                  <a:pt x="1702592" y="50927"/>
                </a:lnTo>
                <a:lnTo>
                  <a:pt x="1704715" y="46351"/>
                </a:lnTo>
                <a:lnTo>
                  <a:pt x="1707987" y="39297"/>
                </a:lnTo>
                <a:lnTo>
                  <a:pt x="1713427" y="35771"/>
                </a:lnTo>
                <a:close/>
              </a:path>
              <a:path w="2673869" h="123562">
                <a:moveTo>
                  <a:pt x="1808620" y="86216"/>
                </a:moveTo>
                <a:lnTo>
                  <a:pt x="1805613" y="82563"/>
                </a:lnTo>
                <a:lnTo>
                  <a:pt x="1803976" y="80548"/>
                </a:lnTo>
                <a:lnTo>
                  <a:pt x="1802981" y="77651"/>
                </a:lnTo>
                <a:lnTo>
                  <a:pt x="1802627" y="73872"/>
                </a:lnTo>
                <a:lnTo>
                  <a:pt x="1791151" y="73872"/>
                </a:lnTo>
                <a:lnTo>
                  <a:pt x="1791461" y="80590"/>
                </a:lnTo>
                <a:lnTo>
                  <a:pt x="1793816" y="86226"/>
                </a:lnTo>
                <a:lnTo>
                  <a:pt x="1798216" y="90782"/>
                </a:lnTo>
                <a:lnTo>
                  <a:pt x="1802616" y="95337"/>
                </a:lnTo>
                <a:lnTo>
                  <a:pt x="1810101" y="97615"/>
                </a:lnTo>
                <a:lnTo>
                  <a:pt x="1830488" y="97615"/>
                </a:lnTo>
                <a:lnTo>
                  <a:pt x="1837797" y="95432"/>
                </a:lnTo>
                <a:lnTo>
                  <a:pt x="1842595" y="91065"/>
                </a:lnTo>
                <a:lnTo>
                  <a:pt x="1847393" y="86699"/>
                </a:lnTo>
                <a:lnTo>
                  <a:pt x="1849793" y="81514"/>
                </a:lnTo>
                <a:lnTo>
                  <a:pt x="1849793" y="69296"/>
                </a:lnTo>
                <a:lnTo>
                  <a:pt x="1847471" y="64741"/>
                </a:lnTo>
                <a:lnTo>
                  <a:pt x="1842827" y="61844"/>
                </a:lnTo>
                <a:lnTo>
                  <a:pt x="1839909" y="59996"/>
                </a:lnTo>
                <a:lnTo>
                  <a:pt x="1834159" y="58086"/>
                </a:lnTo>
                <a:lnTo>
                  <a:pt x="1825579" y="56113"/>
                </a:lnTo>
                <a:lnTo>
                  <a:pt x="1817686" y="54286"/>
                </a:lnTo>
                <a:lnTo>
                  <a:pt x="1814236" y="53489"/>
                </a:lnTo>
                <a:lnTo>
                  <a:pt x="1811627" y="52565"/>
                </a:lnTo>
                <a:lnTo>
                  <a:pt x="1809858" y="51515"/>
                </a:lnTo>
                <a:lnTo>
                  <a:pt x="1806806" y="49752"/>
                </a:lnTo>
                <a:lnTo>
                  <a:pt x="1805281" y="47401"/>
                </a:lnTo>
                <a:lnTo>
                  <a:pt x="1805281" y="41775"/>
                </a:lnTo>
                <a:lnTo>
                  <a:pt x="1806442" y="39612"/>
                </a:lnTo>
                <a:lnTo>
                  <a:pt x="1808764" y="37975"/>
                </a:lnTo>
                <a:lnTo>
                  <a:pt x="1811085" y="36338"/>
                </a:lnTo>
                <a:lnTo>
                  <a:pt x="1814502" y="35519"/>
                </a:lnTo>
                <a:lnTo>
                  <a:pt x="1825779" y="35519"/>
                </a:lnTo>
                <a:lnTo>
                  <a:pt x="1830533" y="37009"/>
                </a:lnTo>
                <a:lnTo>
                  <a:pt x="1833275" y="39990"/>
                </a:lnTo>
                <a:lnTo>
                  <a:pt x="1834955" y="42090"/>
                </a:lnTo>
                <a:lnTo>
                  <a:pt x="1835906" y="44420"/>
                </a:lnTo>
                <a:lnTo>
                  <a:pt x="1836127" y="46981"/>
                </a:lnTo>
                <a:lnTo>
                  <a:pt x="1847405" y="46981"/>
                </a:lnTo>
                <a:lnTo>
                  <a:pt x="1847493" y="42614"/>
                </a:lnTo>
                <a:lnTo>
                  <a:pt x="1846055" y="38542"/>
                </a:lnTo>
                <a:lnTo>
                  <a:pt x="1843092" y="34763"/>
                </a:lnTo>
                <a:lnTo>
                  <a:pt x="1838361" y="28801"/>
                </a:lnTo>
                <a:lnTo>
                  <a:pt x="1830644" y="25820"/>
                </a:lnTo>
                <a:lnTo>
                  <a:pt x="1811760" y="25820"/>
                </a:lnTo>
                <a:lnTo>
                  <a:pt x="1805248" y="27794"/>
                </a:lnTo>
                <a:lnTo>
                  <a:pt x="1800405" y="31740"/>
                </a:lnTo>
                <a:lnTo>
                  <a:pt x="1795563" y="35687"/>
                </a:lnTo>
                <a:lnTo>
                  <a:pt x="1793141" y="40851"/>
                </a:lnTo>
                <a:lnTo>
                  <a:pt x="1793141" y="52649"/>
                </a:lnTo>
                <a:lnTo>
                  <a:pt x="1795706" y="56889"/>
                </a:lnTo>
                <a:lnTo>
                  <a:pt x="1800836" y="59954"/>
                </a:lnTo>
                <a:lnTo>
                  <a:pt x="1803711" y="61718"/>
                </a:lnTo>
                <a:lnTo>
                  <a:pt x="1808178" y="63313"/>
                </a:lnTo>
                <a:lnTo>
                  <a:pt x="1814236" y="64741"/>
                </a:lnTo>
                <a:lnTo>
                  <a:pt x="1823722" y="67008"/>
                </a:lnTo>
                <a:lnTo>
                  <a:pt x="1828808" y="68225"/>
                </a:lnTo>
                <a:lnTo>
                  <a:pt x="1832214" y="69296"/>
                </a:lnTo>
                <a:lnTo>
                  <a:pt x="1833938" y="70220"/>
                </a:lnTo>
                <a:lnTo>
                  <a:pt x="1836636" y="71731"/>
                </a:lnTo>
                <a:lnTo>
                  <a:pt x="1837985" y="73935"/>
                </a:lnTo>
                <a:lnTo>
                  <a:pt x="1837985" y="80653"/>
                </a:lnTo>
                <a:lnTo>
                  <a:pt x="1836304" y="83476"/>
                </a:lnTo>
                <a:lnTo>
                  <a:pt x="1832943" y="85303"/>
                </a:lnTo>
                <a:lnTo>
                  <a:pt x="1829582" y="87129"/>
                </a:lnTo>
                <a:lnTo>
                  <a:pt x="1825690" y="88042"/>
                </a:lnTo>
                <a:lnTo>
                  <a:pt x="1813838" y="88042"/>
                </a:lnTo>
                <a:lnTo>
                  <a:pt x="1808620" y="86216"/>
                </a:lnTo>
                <a:close/>
              </a:path>
              <a:path w="2673869" h="123562">
                <a:moveTo>
                  <a:pt x="1896162" y="35078"/>
                </a:moveTo>
                <a:lnTo>
                  <a:pt x="1887206" y="23238"/>
                </a:lnTo>
                <a:lnTo>
                  <a:pt x="1901668" y="18767"/>
                </a:lnTo>
                <a:lnTo>
                  <a:pt x="1899014" y="11776"/>
                </a:lnTo>
                <a:lnTo>
                  <a:pt x="1884553" y="16562"/>
                </a:lnTo>
                <a:lnTo>
                  <a:pt x="1884553" y="2518"/>
                </a:lnTo>
                <a:lnTo>
                  <a:pt x="1876858" y="2518"/>
                </a:lnTo>
                <a:lnTo>
                  <a:pt x="1876858" y="16688"/>
                </a:lnTo>
                <a:lnTo>
                  <a:pt x="1862529" y="11776"/>
                </a:lnTo>
                <a:lnTo>
                  <a:pt x="1859876" y="18767"/>
                </a:lnTo>
                <a:lnTo>
                  <a:pt x="1874469" y="23238"/>
                </a:lnTo>
                <a:lnTo>
                  <a:pt x="1865382" y="35078"/>
                </a:lnTo>
                <a:lnTo>
                  <a:pt x="1872148" y="39549"/>
                </a:lnTo>
                <a:lnTo>
                  <a:pt x="1880904" y="27269"/>
                </a:lnTo>
                <a:lnTo>
                  <a:pt x="1889595" y="39549"/>
                </a:lnTo>
                <a:lnTo>
                  <a:pt x="1896162" y="35078"/>
                </a:lnTo>
                <a:close/>
              </a:path>
              <a:path w="2673869" h="123562">
                <a:moveTo>
                  <a:pt x="2067863" y="27584"/>
                </a:moveTo>
                <a:lnTo>
                  <a:pt x="2055657" y="27584"/>
                </a:lnTo>
                <a:lnTo>
                  <a:pt x="2055657" y="79184"/>
                </a:lnTo>
                <a:lnTo>
                  <a:pt x="2056652" y="83781"/>
                </a:lnTo>
                <a:lnTo>
                  <a:pt x="2058642" y="87224"/>
                </a:lnTo>
                <a:lnTo>
                  <a:pt x="2062312" y="93647"/>
                </a:lnTo>
                <a:lnTo>
                  <a:pt x="2069212" y="96859"/>
                </a:lnTo>
                <a:lnTo>
                  <a:pt x="2085840" y="96859"/>
                </a:lnTo>
                <a:lnTo>
                  <a:pt x="2091368" y="95096"/>
                </a:lnTo>
                <a:lnTo>
                  <a:pt x="2095923" y="91569"/>
                </a:lnTo>
                <a:lnTo>
                  <a:pt x="2098223" y="89806"/>
                </a:lnTo>
                <a:lnTo>
                  <a:pt x="2100146" y="87644"/>
                </a:lnTo>
                <a:lnTo>
                  <a:pt x="2101695" y="85082"/>
                </a:lnTo>
                <a:lnTo>
                  <a:pt x="2101561" y="95033"/>
                </a:lnTo>
                <a:lnTo>
                  <a:pt x="2112839" y="95033"/>
                </a:lnTo>
                <a:lnTo>
                  <a:pt x="2112839" y="27584"/>
                </a:lnTo>
                <a:lnTo>
                  <a:pt x="2100898" y="27584"/>
                </a:lnTo>
                <a:lnTo>
                  <a:pt x="2100898" y="67302"/>
                </a:lnTo>
                <a:lnTo>
                  <a:pt x="2100080" y="72487"/>
                </a:lnTo>
                <a:lnTo>
                  <a:pt x="2098444" y="76266"/>
                </a:lnTo>
                <a:lnTo>
                  <a:pt x="2095437" y="83319"/>
                </a:lnTo>
                <a:lnTo>
                  <a:pt x="2089776" y="86846"/>
                </a:lnTo>
                <a:lnTo>
                  <a:pt x="2075668" y="86846"/>
                </a:lnTo>
                <a:lnTo>
                  <a:pt x="2071710" y="84831"/>
                </a:lnTo>
                <a:lnTo>
                  <a:pt x="2069588" y="80800"/>
                </a:lnTo>
                <a:lnTo>
                  <a:pt x="2068438" y="78617"/>
                </a:lnTo>
                <a:lnTo>
                  <a:pt x="2067863" y="75804"/>
                </a:lnTo>
                <a:lnTo>
                  <a:pt x="2067863" y="27584"/>
                </a:lnTo>
                <a:close/>
              </a:path>
              <a:path w="2673869" h="123562">
                <a:moveTo>
                  <a:pt x="2135504" y="27584"/>
                </a:moveTo>
                <a:lnTo>
                  <a:pt x="2135504" y="95033"/>
                </a:lnTo>
                <a:lnTo>
                  <a:pt x="2147445" y="95033"/>
                </a:lnTo>
                <a:lnTo>
                  <a:pt x="2147445" y="51452"/>
                </a:lnTo>
                <a:lnTo>
                  <a:pt x="2149059" y="47222"/>
                </a:lnTo>
                <a:lnTo>
                  <a:pt x="2152287" y="43549"/>
                </a:lnTo>
                <a:lnTo>
                  <a:pt x="2155515" y="39875"/>
                </a:lnTo>
                <a:lnTo>
                  <a:pt x="2160137" y="38038"/>
                </a:lnTo>
                <a:lnTo>
                  <a:pt x="2167511" y="38059"/>
                </a:lnTo>
                <a:lnTo>
                  <a:pt x="2170065" y="38353"/>
                </a:lnTo>
                <a:lnTo>
                  <a:pt x="2170065" y="26387"/>
                </a:lnTo>
                <a:lnTo>
                  <a:pt x="2168783" y="26261"/>
                </a:lnTo>
                <a:lnTo>
                  <a:pt x="2166218" y="26072"/>
                </a:lnTo>
                <a:lnTo>
                  <a:pt x="2161486" y="26072"/>
                </a:lnTo>
                <a:lnTo>
                  <a:pt x="2157307" y="27699"/>
                </a:lnTo>
                <a:lnTo>
                  <a:pt x="2153680" y="30953"/>
                </a:lnTo>
                <a:lnTo>
                  <a:pt x="2150053" y="34207"/>
                </a:lnTo>
                <a:lnTo>
                  <a:pt x="2147776" y="36967"/>
                </a:lnTo>
                <a:lnTo>
                  <a:pt x="2146847" y="39235"/>
                </a:lnTo>
                <a:lnTo>
                  <a:pt x="2146847" y="27584"/>
                </a:lnTo>
                <a:lnTo>
                  <a:pt x="2135504" y="27584"/>
                </a:lnTo>
                <a:close/>
              </a:path>
              <a:path w="2673869" h="123562">
                <a:moveTo>
                  <a:pt x="2180789" y="27584"/>
                </a:moveTo>
                <a:lnTo>
                  <a:pt x="2180789" y="95033"/>
                </a:lnTo>
                <a:lnTo>
                  <a:pt x="2192730" y="95033"/>
                </a:lnTo>
                <a:lnTo>
                  <a:pt x="2192730" y="51452"/>
                </a:lnTo>
                <a:lnTo>
                  <a:pt x="2194344" y="47222"/>
                </a:lnTo>
                <a:lnTo>
                  <a:pt x="2197573" y="43549"/>
                </a:lnTo>
                <a:lnTo>
                  <a:pt x="2200801" y="39875"/>
                </a:lnTo>
                <a:lnTo>
                  <a:pt x="2205423" y="38038"/>
                </a:lnTo>
                <a:lnTo>
                  <a:pt x="2212797" y="38059"/>
                </a:lnTo>
                <a:lnTo>
                  <a:pt x="2215351" y="38353"/>
                </a:lnTo>
                <a:lnTo>
                  <a:pt x="2215351" y="26387"/>
                </a:lnTo>
                <a:lnTo>
                  <a:pt x="2214069" y="26261"/>
                </a:lnTo>
                <a:lnTo>
                  <a:pt x="2211503" y="26072"/>
                </a:lnTo>
                <a:lnTo>
                  <a:pt x="2206772" y="26072"/>
                </a:lnTo>
                <a:lnTo>
                  <a:pt x="2202592" y="27699"/>
                </a:lnTo>
                <a:lnTo>
                  <a:pt x="2198966" y="30953"/>
                </a:lnTo>
                <a:lnTo>
                  <a:pt x="2195339" y="34207"/>
                </a:lnTo>
                <a:lnTo>
                  <a:pt x="2193062" y="36967"/>
                </a:lnTo>
                <a:lnTo>
                  <a:pt x="2192133" y="39235"/>
                </a:lnTo>
                <a:lnTo>
                  <a:pt x="2192133" y="27584"/>
                </a:lnTo>
                <a:lnTo>
                  <a:pt x="2180789" y="27584"/>
                </a:lnTo>
                <a:close/>
              </a:path>
              <a:path w="2673869" h="123562">
                <a:moveTo>
                  <a:pt x="2241345" y="28786"/>
                </a:moveTo>
                <a:lnTo>
                  <a:pt x="2231051" y="36212"/>
                </a:lnTo>
                <a:lnTo>
                  <a:pt x="2234898" y="55924"/>
                </a:lnTo>
                <a:lnTo>
                  <a:pt x="2235119" y="50130"/>
                </a:lnTo>
                <a:lnTo>
                  <a:pt x="2237087" y="45354"/>
                </a:lnTo>
                <a:lnTo>
                  <a:pt x="2240802" y="41596"/>
                </a:lnTo>
                <a:lnTo>
                  <a:pt x="2244517" y="37839"/>
                </a:lnTo>
                <a:lnTo>
                  <a:pt x="2254298" y="26084"/>
                </a:lnTo>
                <a:lnTo>
                  <a:pt x="2241345" y="28786"/>
                </a:lnTo>
                <a:close/>
              </a:path>
              <a:path w="2673869" h="123562">
                <a:moveTo>
                  <a:pt x="2286641" y="64930"/>
                </a:moveTo>
                <a:lnTo>
                  <a:pt x="2286641" y="58128"/>
                </a:lnTo>
                <a:lnTo>
                  <a:pt x="2286286" y="53174"/>
                </a:lnTo>
                <a:lnTo>
                  <a:pt x="2285579" y="50067"/>
                </a:lnTo>
                <a:lnTo>
                  <a:pt x="2284783" y="45532"/>
                </a:lnTo>
                <a:lnTo>
                  <a:pt x="2283191" y="41565"/>
                </a:lnTo>
                <a:lnTo>
                  <a:pt x="2280803" y="38164"/>
                </a:lnTo>
                <a:lnTo>
                  <a:pt x="2278326" y="34595"/>
                </a:lnTo>
                <a:lnTo>
                  <a:pt x="2274722" y="31688"/>
                </a:lnTo>
                <a:lnTo>
                  <a:pt x="2269990" y="29442"/>
                </a:lnTo>
                <a:lnTo>
                  <a:pt x="2265258" y="27195"/>
                </a:lnTo>
                <a:lnTo>
                  <a:pt x="2260371" y="26072"/>
                </a:lnTo>
                <a:lnTo>
                  <a:pt x="2254298" y="26084"/>
                </a:lnTo>
                <a:lnTo>
                  <a:pt x="2244517" y="37839"/>
                </a:lnTo>
                <a:lnTo>
                  <a:pt x="2249116" y="35960"/>
                </a:lnTo>
                <a:lnTo>
                  <a:pt x="2262251" y="35960"/>
                </a:lnTo>
                <a:lnTo>
                  <a:pt x="2267713" y="38689"/>
                </a:lnTo>
                <a:lnTo>
                  <a:pt x="2270985" y="44147"/>
                </a:lnTo>
                <a:lnTo>
                  <a:pt x="2272754" y="47086"/>
                </a:lnTo>
                <a:lnTo>
                  <a:pt x="2273882" y="51011"/>
                </a:lnTo>
                <a:lnTo>
                  <a:pt x="2274368" y="55924"/>
                </a:lnTo>
                <a:lnTo>
                  <a:pt x="2234898" y="55924"/>
                </a:lnTo>
                <a:lnTo>
                  <a:pt x="2231051" y="36212"/>
                </a:lnTo>
                <a:lnTo>
                  <a:pt x="2229420" y="38130"/>
                </a:lnTo>
                <a:lnTo>
                  <a:pt x="2223678" y="49105"/>
                </a:lnTo>
                <a:lnTo>
                  <a:pt x="2221764" y="62599"/>
                </a:lnTo>
                <a:lnTo>
                  <a:pt x="2221807" y="64827"/>
                </a:lnTo>
                <a:lnTo>
                  <a:pt x="2224396" y="78136"/>
                </a:lnTo>
                <a:lnTo>
                  <a:pt x="2230984" y="88263"/>
                </a:lnTo>
                <a:lnTo>
                  <a:pt x="2237132" y="94372"/>
                </a:lnTo>
                <a:lnTo>
                  <a:pt x="2244628" y="97426"/>
                </a:lnTo>
                <a:lnTo>
                  <a:pt x="2257098" y="97426"/>
                </a:lnTo>
                <a:lnTo>
                  <a:pt x="2260349" y="97090"/>
                </a:lnTo>
                <a:lnTo>
                  <a:pt x="2263224" y="96418"/>
                </a:lnTo>
                <a:lnTo>
                  <a:pt x="2268575" y="95243"/>
                </a:lnTo>
                <a:lnTo>
                  <a:pt x="2273064" y="92976"/>
                </a:lnTo>
                <a:lnTo>
                  <a:pt x="2276690" y="89617"/>
                </a:lnTo>
                <a:lnTo>
                  <a:pt x="2278857" y="87686"/>
                </a:lnTo>
                <a:lnTo>
                  <a:pt x="2280814" y="85198"/>
                </a:lnTo>
                <a:lnTo>
                  <a:pt x="2282561" y="82154"/>
                </a:lnTo>
                <a:lnTo>
                  <a:pt x="2284307" y="79110"/>
                </a:lnTo>
                <a:lnTo>
                  <a:pt x="2285336" y="76350"/>
                </a:lnTo>
                <a:lnTo>
                  <a:pt x="2285645" y="73872"/>
                </a:lnTo>
                <a:lnTo>
                  <a:pt x="2273904" y="73872"/>
                </a:lnTo>
                <a:lnTo>
                  <a:pt x="2273020" y="76853"/>
                </a:lnTo>
                <a:lnTo>
                  <a:pt x="2271516" y="79477"/>
                </a:lnTo>
                <a:lnTo>
                  <a:pt x="2269393" y="81745"/>
                </a:lnTo>
                <a:lnTo>
                  <a:pt x="2265678" y="85649"/>
                </a:lnTo>
                <a:lnTo>
                  <a:pt x="2260703" y="87602"/>
                </a:lnTo>
                <a:lnTo>
                  <a:pt x="2247789" y="87602"/>
                </a:lnTo>
                <a:lnTo>
                  <a:pt x="2242859" y="85534"/>
                </a:lnTo>
                <a:lnTo>
                  <a:pt x="2239674" y="81398"/>
                </a:lnTo>
                <a:lnTo>
                  <a:pt x="2236490" y="77263"/>
                </a:lnTo>
                <a:lnTo>
                  <a:pt x="2234788" y="71773"/>
                </a:lnTo>
                <a:lnTo>
                  <a:pt x="2234566" y="64929"/>
                </a:lnTo>
                <a:lnTo>
                  <a:pt x="2286641" y="64930"/>
                </a:lnTo>
                <a:close/>
              </a:path>
              <a:path w="2673869" h="123562">
                <a:moveTo>
                  <a:pt x="2316934" y="95033"/>
                </a:moveTo>
                <a:lnTo>
                  <a:pt x="2316934" y="55294"/>
                </a:lnTo>
                <a:lnTo>
                  <a:pt x="2317232" y="51904"/>
                </a:lnTo>
                <a:lnTo>
                  <a:pt x="2317830" y="49531"/>
                </a:lnTo>
                <a:lnTo>
                  <a:pt x="2318427" y="47159"/>
                </a:lnTo>
                <a:lnTo>
                  <a:pt x="2319720" y="44861"/>
                </a:lnTo>
                <a:lnTo>
                  <a:pt x="2321710" y="42635"/>
                </a:lnTo>
                <a:lnTo>
                  <a:pt x="2324187" y="39864"/>
                </a:lnTo>
                <a:lnTo>
                  <a:pt x="2327062" y="38017"/>
                </a:lnTo>
                <a:lnTo>
                  <a:pt x="2330334" y="37094"/>
                </a:lnTo>
                <a:lnTo>
                  <a:pt x="2332147" y="36548"/>
                </a:lnTo>
                <a:lnTo>
                  <a:pt x="2334469" y="36275"/>
                </a:lnTo>
                <a:lnTo>
                  <a:pt x="2342871" y="36275"/>
                </a:lnTo>
                <a:lnTo>
                  <a:pt x="2346719" y="38374"/>
                </a:lnTo>
                <a:lnTo>
                  <a:pt x="2348842" y="42572"/>
                </a:lnTo>
                <a:lnTo>
                  <a:pt x="2350125" y="45092"/>
                </a:lnTo>
                <a:lnTo>
                  <a:pt x="2350766" y="48408"/>
                </a:lnTo>
                <a:lnTo>
                  <a:pt x="2350766" y="95033"/>
                </a:lnTo>
                <a:lnTo>
                  <a:pt x="2362905" y="95033"/>
                </a:lnTo>
                <a:lnTo>
                  <a:pt x="2362905" y="44966"/>
                </a:lnTo>
                <a:lnTo>
                  <a:pt x="2361932" y="39738"/>
                </a:lnTo>
                <a:lnTo>
                  <a:pt x="2359987" y="36086"/>
                </a:lnTo>
                <a:lnTo>
                  <a:pt x="2356449" y="29410"/>
                </a:lnTo>
                <a:lnTo>
                  <a:pt x="2349638" y="26072"/>
                </a:lnTo>
                <a:lnTo>
                  <a:pt x="2334956" y="26072"/>
                </a:lnTo>
                <a:lnTo>
                  <a:pt x="2330776" y="26933"/>
                </a:lnTo>
                <a:lnTo>
                  <a:pt x="2327017" y="28654"/>
                </a:lnTo>
                <a:lnTo>
                  <a:pt x="2323258" y="30376"/>
                </a:lnTo>
                <a:lnTo>
                  <a:pt x="2319698" y="33210"/>
                </a:lnTo>
                <a:lnTo>
                  <a:pt x="2316337" y="37156"/>
                </a:lnTo>
                <a:lnTo>
                  <a:pt x="2316337" y="27584"/>
                </a:lnTo>
                <a:lnTo>
                  <a:pt x="2304994" y="27584"/>
                </a:lnTo>
                <a:lnTo>
                  <a:pt x="2304994" y="95033"/>
                </a:lnTo>
                <a:lnTo>
                  <a:pt x="2316934" y="95033"/>
                </a:lnTo>
                <a:close/>
              </a:path>
              <a:path w="2673869" h="123562">
                <a:moveTo>
                  <a:pt x="2514904" y="59115"/>
                </a:moveTo>
                <a:lnTo>
                  <a:pt x="2513766" y="41376"/>
                </a:lnTo>
                <a:lnTo>
                  <a:pt x="2510161" y="43727"/>
                </a:lnTo>
                <a:lnTo>
                  <a:pt x="2505263" y="44903"/>
                </a:lnTo>
                <a:lnTo>
                  <a:pt x="2468557" y="44903"/>
                </a:lnTo>
                <a:lnTo>
                  <a:pt x="2468557" y="55357"/>
                </a:lnTo>
                <a:lnTo>
                  <a:pt x="2504003" y="55357"/>
                </a:lnTo>
                <a:lnTo>
                  <a:pt x="2507961" y="55924"/>
                </a:lnTo>
                <a:lnTo>
                  <a:pt x="2510482" y="57057"/>
                </a:lnTo>
                <a:lnTo>
                  <a:pt x="2514904" y="59115"/>
                </a:lnTo>
                <a:close/>
              </a:path>
              <a:path w="2673869" h="123562">
                <a:moveTo>
                  <a:pt x="2530427" y="61634"/>
                </a:moveTo>
                <a:lnTo>
                  <a:pt x="2529354" y="57750"/>
                </a:lnTo>
                <a:lnTo>
                  <a:pt x="2527431" y="55357"/>
                </a:lnTo>
                <a:lnTo>
                  <a:pt x="2525507" y="52964"/>
                </a:lnTo>
                <a:lnTo>
                  <a:pt x="2522643" y="51032"/>
                </a:lnTo>
                <a:lnTo>
                  <a:pt x="2518840" y="49563"/>
                </a:lnTo>
                <a:lnTo>
                  <a:pt x="2523174" y="47422"/>
                </a:lnTo>
                <a:lnTo>
                  <a:pt x="2526546" y="44588"/>
                </a:lnTo>
                <a:lnTo>
                  <a:pt x="2528957" y="41061"/>
                </a:lnTo>
                <a:lnTo>
                  <a:pt x="2531367" y="37534"/>
                </a:lnTo>
                <a:lnTo>
                  <a:pt x="2532572" y="33000"/>
                </a:lnTo>
                <a:lnTo>
                  <a:pt x="2532569" y="26955"/>
                </a:lnTo>
                <a:lnTo>
                  <a:pt x="2529030" y="13855"/>
                </a:lnTo>
                <a:lnTo>
                  <a:pt x="2518840" y="5604"/>
                </a:lnTo>
                <a:lnTo>
                  <a:pt x="2514020" y="3547"/>
                </a:lnTo>
                <a:lnTo>
                  <a:pt x="2507895" y="2519"/>
                </a:lnTo>
                <a:lnTo>
                  <a:pt x="2455356" y="2519"/>
                </a:lnTo>
                <a:lnTo>
                  <a:pt x="2455356" y="95033"/>
                </a:lnTo>
                <a:lnTo>
                  <a:pt x="2468557" y="95033"/>
                </a:lnTo>
                <a:lnTo>
                  <a:pt x="2468557" y="13288"/>
                </a:lnTo>
                <a:lnTo>
                  <a:pt x="2505308" y="13288"/>
                </a:lnTo>
                <a:lnTo>
                  <a:pt x="2508912" y="13918"/>
                </a:lnTo>
                <a:lnTo>
                  <a:pt x="2511610" y="15177"/>
                </a:lnTo>
                <a:lnTo>
                  <a:pt x="2516651" y="17570"/>
                </a:lnTo>
                <a:lnTo>
                  <a:pt x="2519172" y="22063"/>
                </a:lnTo>
                <a:lnTo>
                  <a:pt x="2519172" y="34784"/>
                </a:lnTo>
                <a:lnTo>
                  <a:pt x="2517370" y="39025"/>
                </a:lnTo>
                <a:lnTo>
                  <a:pt x="2513766" y="41376"/>
                </a:lnTo>
                <a:lnTo>
                  <a:pt x="2514904" y="59115"/>
                </a:lnTo>
                <a:lnTo>
                  <a:pt x="2517270" y="63166"/>
                </a:lnTo>
                <a:lnTo>
                  <a:pt x="2517580" y="69212"/>
                </a:lnTo>
                <a:lnTo>
                  <a:pt x="2518376" y="84642"/>
                </a:lnTo>
                <a:lnTo>
                  <a:pt x="2518553" y="88252"/>
                </a:lnTo>
                <a:lnTo>
                  <a:pt x="2518774" y="90688"/>
                </a:lnTo>
                <a:lnTo>
                  <a:pt x="2519039" y="91947"/>
                </a:lnTo>
                <a:lnTo>
                  <a:pt x="2520101" y="95033"/>
                </a:lnTo>
                <a:lnTo>
                  <a:pt x="2536287" y="95033"/>
                </a:lnTo>
                <a:lnTo>
                  <a:pt x="2536287" y="92955"/>
                </a:lnTo>
                <a:lnTo>
                  <a:pt x="2532837" y="90226"/>
                </a:lnTo>
                <a:lnTo>
                  <a:pt x="2532041" y="87287"/>
                </a:lnTo>
                <a:lnTo>
                  <a:pt x="2531555" y="85565"/>
                </a:lnTo>
                <a:lnTo>
                  <a:pt x="2531245" y="82941"/>
                </a:lnTo>
                <a:lnTo>
                  <a:pt x="2531112" y="79415"/>
                </a:lnTo>
                <a:lnTo>
                  <a:pt x="2530648" y="67008"/>
                </a:lnTo>
                <a:lnTo>
                  <a:pt x="2530427" y="61634"/>
                </a:lnTo>
                <a:close/>
              </a:path>
              <a:path w="2673869" h="123562">
                <a:moveTo>
                  <a:pt x="2625271" y="90156"/>
                </a:moveTo>
                <a:lnTo>
                  <a:pt x="2634531" y="81619"/>
                </a:lnTo>
                <a:lnTo>
                  <a:pt x="2640151" y="72813"/>
                </a:lnTo>
                <a:lnTo>
                  <a:pt x="2644245" y="60853"/>
                </a:lnTo>
                <a:lnTo>
                  <a:pt x="2645609" y="47170"/>
                </a:lnTo>
                <a:lnTo>
                  <a:pt x="2645107" y="38811"/>
                </a:lnTo>
                <a:lnTo>
                  <a:pt x="2641960" y="26253"/>
                </a:lnTo>
                <a:lnTo>
                  <a:pt x="2635924" y="15744"/>
                </a:lnTo>
                <a:lnTo>
                  <a:pt x="2624373" y="5947"/>
                </a:lnTo>
                <a:lnTo>
                  <a:pt x="2612309" y="1486"/>
                </a:lnTo>
                <a:lnTo>
                  <a:pt x="2597715" y="0"/>
                </a:lnTo>
                <a:lnTo>
                  <a:pt x="2594253" y="87"/>
                </a:lnTo>
                <a:lnTo>
                  <a:pt x="2580666" y="2485"/>
                </a:lnTo>
                <a:lnTo>
                  <a:pt x="2569393" y="8166"/>
                </a:lnTo>
                <a:lnTo>
                  <a:pt x="2560433" y="17129"/>
                </a:lnTo>
                <a:lnTo>
                  <a:pt x="2556231" y="23959"/>
                </a:lnTo>
                <a:lnTo>
                  <a:pt x="2552019" y="35829"/>
                </a:lnTo>
                <a:lnTo>
                  <a:pt x="2550616" y="49248"/>
                </a:lnTo>
                <a:lnTo>
                  <a:pt x="2551644" y="61046"/>
                </a:lnTo>
                <a:lnTo>
                  <a:pt x="2555459" y="73221"/>
                </a:lnTo>
                <a:lnTo>
                  <a:pt x="2562091" y="83634"/>
                </a:lnTo>
                <a:lnTo>
                  <a:pt x="2571722" y="91461"/>
                </a:lnTo>
                <a:lnTo>
                  <a:pt x="2566069" y="63375"/>
                </a:lnTo>
                <a:lnTo>
                  <a:pt x="2564281" y="50067"/>
                </a:lnTo>
                <a:lnTo>
                  <a:pt x="2564556" y="43815"/>
                </a:lnTo>
                <a:lnTo>
                  <a:pt x="2567548" y="30797"/>
                </a:lnTo>
                <a:lnTo>
                  <a:pt x="2573833" y="21003"/>
                </a:lnTo>
                <a:lnTo>
                  <a:pt x="2585326" y="13398"/>
                </a:lnTo>
                <a:lnTo>
                  <a:pt x="2598510" y="11147"/>
                </a:lnTo>
                <a:lnTo>
                  <a:pt x="2599811" y="11164"/>
                </a:lnTo>
                <a:lnTo>
                  <a:pt x="2612964" y="13848"/>
                </a:lnTo>
                <a:lnTo>
                  <a:pt x="2623088" y="21097"/>
                </a:lnTo>
                <a:lnTo>
                  <a:pt x="2630195" y="33764"/>
                </a:lnTo>
                <a:lnTo>
                  <a:pt x="2632077" y="47359"/>
                </a:lnTo>
                <a:lnTo>
                  <a:pt x="2631990" y="50571"/>
                </a:lnTo>
                <a:lnTo>
                  <a:pt x="2629696" y="63327"/>
                </a:lnTo>
                <a:lnTo>
                  <a:pt x="2624282" y="74660"/>
                </a:lnTo>
                <a:lnTo>
                  <a:pt x="2612927" y="84070"/>
                </a:lnTo>
                <a:lnTo>
                  <a:pt x="2599041" y="86531"/>
                </a:lnTo>
                <a:lnTo>
                  <a:pt x="2595072" y="86400"/>
                </a:lnTo>
                <a:lnTo>
                  <a:pt x="2581763" y="83273"/>
                </a:lnTo>
                <a:lnTo>
                  <a:pt x="2572473" y="75982"/>
                </a:lnTo>
                <a:lnTo>
                  <a:pt x="2583515" y="96171"/>
                </a:lnTo>
                <a:lnTo>
                  <a:pt x="2597449" y="97741"/>
                </a:lnTo>
                <a:lnTo>
                  <a:pt x="2600194" y="97687"/>
                </a:lnTo>
                <a:lnTo>
                  <a:pt x="2613825" y="95512"/>
                </a:lnTo>
                <a:lnTo>
                  <a:pt x="2625271" y="90156"/>
                </a:lnTo>
                <a:close/>
              </a:path>
              <a:path w="2673869" h="123562">
                <a:moveTo>
                  <a:pt x="2571722" y="91461"/>
                </a:moveTo>
                <a:lnTo>
                  <a:pt x="2583515" y="96171"/>
                </a:lnTo>
                <a:lnTo>
                  <a:pt x="2572473" y="75982"/>
                </a:lnTo>
                <a:lnTo>
                  <a:pt x="2571436" y="74580"/>
                </a:lnTo>
                <a:lnTo>
                  <a:pt x="2566069" y="63375"/>
                </a:lnTo>
                <a:lnTo>
                  <a:pt x="2571722" y="91461"/>
                </a:lnTo>
                <a:close/>
              </a:path>
              <a:path w="2673869" h="123562">
                <a:moveTo>
                  <a:pt x="2660535" y="2519"/>
                </a:moveTo>
                <a:lnTo>
                  <a:pt x="2660535" y="95033"/>
                </a:lnTo>
                <a:lnTo>
                  <a:pt x="2673869" y="95033"/>
                </a:lnTo>
                <a:lnTo>
                  <a:pt x="2673869" y="2519"/>
                </a:lnTo>
                <a:lnTo>
                  <a:pt x="2660535" y="2519"/>
                </a:lnTo>
                <a:close/>
              </a:path>
              <a:path w="2673869" h="123562">
                <a:moveTo>
                  <a:pt x="2400960" y="96104"/>
                </a:moveTo>
                <a:lnTo>
                  <a:pt x="2404288" y="96020"/>
                </a:lnTo>
                <a:lnTo>
                  <a:pt x="2407251" y="95684"/>
                </a:lnTo>
                <a:lnTo>
                  <a:pt x="2410048" y="95033"/>
                </a:lnTo>
                <a:lnTo>
                  <a:pt x="2410048" y="86090"/>
                </a:lnTo>
                <a:lnTo>
                  <a:pt x="2406445" y="86279"/>
                </a:lnTo>
                <a:lnTo>
                  <a:pt x="2403702" y="86279"/>
                </a:lnTo>
                <a:lnTo>
                  <a:pt x="2401226" y="85586"/>
                </a:lnTo>
                <a:lnTo>
                  <a:pt x="2398705" y="83214"/>
                </a:lnTo>
                <a:lnTo>
                  <a:pt x="2398705" y="36841"/>
                </a:lnTo>
                <a:lnTo>
                  <a:pt x="2410048" y="36841"/>
                </a:lnTo>
                <a:lnTo>
                  <a:pt x="2410048" y="27584"/>
                </a:lnTo>
                <a:lnTo>
                  <a:pt x="2398705" y="27584"/>
                </a:lnTo>
                <a:lnTo>
                  <a:pt x="2398705" y="8753"/>
                </a:lnTo>
                <a:lnTo>
                  <a:pt x="2386632" y="8753"/>
                </a:lnTo>
                <a:lnTo>
                  <a:pt x="2386632" y="27584"/>
                </a:lnTo>
                <a:lnTo>
                  <a:pt x="2377013" y="27584"/>
                </a:lnTo>
                <a:lnTo>
                  <a:pt x="2377013" y="36841"/>
                </a:lnTo>
                <a:lnTo>
                  <a:pt x="2386632" y="36841"/>
                </a:lnTo>
                <a:lnTo>
                  <a:pt x="2386632" y="85817"/>
                </a:lnTo>
                <a:lnTo>
                  <a:pt x="2387627" y="89333"/>
                </a:lnTo>
                <a:lnTo>
                  <a:pt x="2389617" y="92042"/>
                </a:lnTo>
                <a:lnTo>
                  <a:pt x="2391607" y="94750"/>
                </a:lnTo>
                <a:lnTo>
                  <a:pt x="2395388" y="96104"/>
                </a:lnTo>
                <a:lnTo>
                  <a:pt x="2400960" y="96104"/>
                </a:lnTo>
                <a:close/>
              </a:path>
              <a:path w="2673869" h="123562">
                <a:moveTo>
                  <a:pt x="1964977" y="43352"/>
                </a:moveTo>
                <a:lnTo>
                  <a:pt x="1967760" y="30179"/>
                </a:lnTo>
                <a:lnTo>
                  <a:pt x="1973565" y="20499"/>
                </a:lnTo>
                <a:lnTo>
                  <a:pt x="1979470" y="14096"/>
                </a:lnTo>
                <a:lnTo>
                  <a:pt x="1987220" y="10895"/>
                </a:lnTo>
                <a:lnTo>
                  <a:pt x="2004688" y="10895"/>
                </a:lnTo>
                <a:lnTo>
                  <a:pt x="2010802" y="12637"/>
                </a:lnTo>
                <a:lnTo>
                  <a:pt x="2015158" y="16122"/>
                </a:lnTo>
                <a:lnTo>
                  <a:pt x="2019515" y="19607"/>
                </a:lnTo>
                <a:lnTo>
                  <a:pt x="2022422" y="24330"/>
                </a:lnTo>
                <a:lnTo>
                  <a:pt x="2023882" y="30292"/>
                </a:lnTo>
                <a:lnTo>
                  <a:pt x="2036751" y="30292"/>
                </a:lnTo>
                <a:lnTo>
                  <a:pt x="2035999" y="22440"/>
                </a:lnTo>
                <a:lnTo>
                  <a:pt x="2032218" y="15429"/>
                </a:lnTo>
                <a:lnTo>
                  <a:pt x="2025407" y="9257"/>
                </a:lnTo>
                <a:lnTo>
                  <a:pt x="2021964" y="6557"/>
                </a:lnTo>
                <a:lnTo>
                  <a:pt x="2010793" y="1639"/>
                </a:lnTo>
                <a:lnTo>
                  <a:pt x="1996684" y="0"/>
                </a:lnTo>
                <a:lnTo>
                  <a:pt x="1984081" y="1380"/>
                </a:lnTo>
                <a:lnTo>
                  <a:pt x="1972258" y="6119"/>
                </a:lnTo>
                <a:lnTo>
                  <a:pt x="1962653" y="14232"/>
                </a:lnTo>
                <a:lnTo>
                  <a:pt x="1957100" y="22254"/>
                </a:lnTo>
                <a:lnTo>
                  <a:pt x="1952707" y="34081"/>
                </a:lnTo>
                <a:lnTo>
                  <a:pt x="1951243" y="47800"/>
                </a:lnTo>
                <a:lnTo>
                  <a:pt x="1951417" y="53403"/>
                </a:lnTo>
                <a:lnTo>
                  <a:pt x="1953730" y="67313"/>
                </a:lnTo>
                <a:lnTo>
                  <a:pt x="1958736" y="78733"/>
                </a:lnTo>
                <a:lnTo>
                  <a:pt x="1966434" y="87664"/>
                </a:lnTo>
                <a:lnTo>
                  <a:pt x="1970205" y="90497"/>
                </a:lnTo>
                <a:lnTo>
                  <a:pt x="1981617" y="95694"/>
                </a:lnTo>
                <a:lnTo>
                  <a:pt x="1994959" y="97426"/>
                </a:lnTo>
                <a:lnTo>
                  <a:pt x="2004011" y="96731"/>
                </a:lnTo>
                <a:lnTo>
                  <a:pt x="2016304" y="92838"/>
                </a:lnTo>
                <a:lnTo>
                  <a:pt x="2026270" y="85523"/>
                </a:lnTo>
                <a:lnTo>
                  <a:pt x="2034301" y="73714"/>
                </a:lnTo>
                <a:lnTo>
                  <a:pt x="2037680" y="61025"/>
                </a:lnTo>
                <a:lnTo>
                  <a:pt x="2024810" y="61025"/>
                </a:lnTo>
                <a:lnTo>
                  <a:pt x="2023484" y="67113"/>
                </a:lnTo>
                <a:lnTo>
                  <a:pt x="2021472" y="72025"/>
                </a:lnTo>
                <a:lnTo>
                  <a:pt x="2018774" y="75762"/>
                </a:lnTo>
                <a:lnTo>
                  <a:pt x="2013688" y="82857"/>
                </a:lnTo>
                <a:lnTo>
                  <a:pt x="2006280" y="86405"/>
                </a:lnTo>
                <a:lnTo>
                  <a:pt x="1995940" y="86401"/>
                </a:lnTo>
                <a:lnTo>
                  <a:pt x="1982431" y="83779"/>
                </a:lnTo>
                <a:lnTo>
                  <a:pt x="1972703" y="76297"/>
                </a:lnTo>
                <a:lnTo>
                  <a:pt x="1971508" y="74688"/>
                </a:lnTo>
                <a:lnTo>
                  <a:pt x="1966409" y="63620"/>
                </a:lnTo>
                <a:lnTo>
                  <a:pt x="1964710" y="49941"/>
                </a:lnTo>
                <a:lnTo>
                  <a:pt x="1964977" y="43352"/>
                </a:lnTo>
                <a:close/>
              </a:path>
              <a:path w="2673869" h="123562">
                <a:moveTo>
                  <a:pt x="1778282" y="96104"/>
                </a:moveTo>
                <a:lnTo>
                  <a:pt x="1781610" y="96019"/>
                </a:lnTo>
                <a:lnTo>
                  <a:pt x="1784573" y="95684"/>
                </a:lnTo>
                <a:lnTo>
                  <a:pt x="1787370" y="95033"/>
                </a:lnTo>
                <a:lnTo>
                  <a:pt x="1787370" y="86090"/>
                </a:lnTo>
                <a:lnTo>
                  <a:pt x="1783766" y="86279"/>
                </a:lnTo>
                <a:lnTo>
                  <a:pt x="1781024" y="86279"/>
                </a:lnTo>
                <a:lnTo>
                  <a:pt x="1778547" y="85586"/>
                </a:lnTo>
                <a:lnTo>
                  <a:pt x="1776027" y="83214"/>
                </a:lnTo>
                <a:lnTo>
                  <a:pt x="1776027" y="36841"/>
                </a:lnTo>
                <a:lnTo>
                  <a:pt x="1787370" y="36841"/>
                </a:lnTo>
                <a:lnTo>
                  <a:pt x="1787370" y="27584"/>
                </a:lnTo>
                <a:lnTo>
                  <a:pt x="1776027" y="27584"/>
                </a:lnTo>
                <a:lnTo>
                  <a:pt x="1776027" y="8753"/>
                </a:lnTo>
                <a:lnTo>
                  <a:pt x="1763953" y="8753"/>
                </a:lnTo>
                <a:lnTo>
                  <a:pt x="1763953" y="27584"/>
                </a:lnTo>
                <a:lnTo>
                  <a:pt x="1754335" y="27584"/>
                </a:lnTo>
                <a:lnTo>
                  <a:pt x="1754335" y="36841"/>
                </a:lnTo>
                <a:lnTo>
                  <a:pt x="1763953" y="36841"/>
                </a:lnTo>
                <a:lnTo>
                  <a:pt x="1763953" y="85817"/>
                </a:lnTo>
                <a:lnTo>
                  <a:pt x="1764948" y="89333"/>
                </a:lnTo>
                <a:lnTo>
                  <a:pt x="1766938" y="92041"/>
                </a:lnTo>
                <a:lnTo>
                  <a:pt x="1768929" y="94750"/>
                </a:lnTo>
                <a:lnTo>
                  <a:pt x="1772709" y="96104"/>
                </a:lnTo>
                <a:lnTo>
                  <a:pt x="1778282" y="96104"/>
                </a:lnTo>
                <a:close/>
              </a:path>
              <a:path w="2673869" h="123562">
                <a:moveTo>
                  <a:pt x="1121639" y="96103"/>
                </a:moveTo>
                <a:lnTo>
                  <a:pt x="1124967" y="96019"/>
                </a:lnTo>
                <a:lnTo>
                  <a:pt x="1127930" y="95684"/>
                </a:lnTo>
                <a:lnTo>
                  <a:pt x="1130727" y="95033"/>
                </a:lnTo>
                <a:lnTo>
                  <a:pt x="1130727" y="86090"/>
                </a:lnTo>
                <a:lnTo>
                  <a:pt x="1127123" y="86279"/>
                </a:lnTo>
                <a:lnTo>
                  <a:pt x="1124381" y="86279"/>
                </a:lnTo>
                <a:lnTo>
                  <a:pt x="1121905" y="85586"/>
                </a:lnTo>
                <a:lnTo>
                  <a:pt x="1119384" y="83214"/>
                </a:lnTo>
                <a:lnTo>
                  <a:pt x="1119384" y="36841"/>
                </a:lnTo>
                <a:lnTo>
                  <a:pt x="1130727" y="36841"/>
                </a:lnTo>
                <a:lnTo>
                  <a:pt x="1130727" y="27584"/>
                </a:lnTo>
                <a:lnTo>
                  <a:pt x="1119384" y="27584"/>
                </a:lnTo>
                <a:lnTo>
                  <a:pt x="1119384" y="8753"/>
                </a:lnTo>
                <a:lnTo>
                  <a:pt x="1107311" y="8753"/>
                </a:lnTo>
                <a:lnTo>
                  <a:pt x="1107311" y="27584"/>
                </a:lnTo>
                <a:lnTo>
                  <a:pt x="1097692" y="27584"/>
                </a:lnTo>
                <a:lnTo>
                  <a:pt x="1097692" y="36841"/>
                </a:lnTo>
                <a:lnTo>
                  <a:pt x="1107311" y="36841"/>
                </a:lnTo>
                <a:lnTo>
                  <a:pt x="1107311" y="85817"/>
                </a:lnTo>
                <a:lnTo>
                  <a:pt x="1108306" y="89333"/>
                </a:lnTo>
                <a:lnTo>
                  <a:pt x="1110295" y="92041"/>
                </a:lnTo>
                <a:lnTo>
                  <a:pt x="1112286" y="94749"/>
                </a:lnTo>
                <a:lnTo>
                  <a:pt x="1116067" y="96103"/>
                </a:lnTo>
                <a:lnTo>
                  <a:pt x="1121639" y="96103"/>
                </a:lnTo>
                <a:close/>
              </a:path>
              <a:path w="2673869" h="123562">
                <a:moveTo>
                  <a:pt x="646139" y="96103"/>
                </a:moveTo>
                <a:lnTo>
                  <a:pt x="649467" y="96019"/>
                </a:lnTo>
                <a:lnTo>
                  <a:pt x="652430" y="95683"/>
                </a:lnTo>
                <a:lnTo>
                  <a:pt x="655227" y="95033"/>
                </a:lnTo>
                <a:lnTo>
                  <a:pt x="655227" y="86090"/>
                </a:lnTo>
                <a:lnTo>
                  <a:pt x="651623" y="86279"/>
                </a:lnTo>
                <a:lnTo>
                  <a:pt x="648881" y="86279"/>
                </a:lnTo>
                <a:lnTo>
                  <a:pt x="646405" y="85586"/>
                </a:lnTo>
                <a:lnTo>
                  <a:pt x="643884" y="83214"/>
                </a:lnTo>
                <a:lnTo>
                  <a:pt x="643884" y="36841"/>
                </a:lnTo>
                <a:lnTo>
                  <a:pt x="655227" y="36841"/>
                </a:lnTo>
                <a:lnTo>
                  <a:pt x="655227" y="27583"/>
                </a:lnTo>
                <a:lnTo>
                  <a:pt x="643884" y="27583"/>
                </a:lnTo>
                <a:lnTo>
                  <a:pt x="643884" y="8753"/>
                </a:lnTo>
                <a:lnTo>
                  <a:pt x="631811" y="8753"/>
                </a:lnTo>
                <a:lnTo>
                  <a:pt x="631811" y="27583"/>
                </a:lnTo>
                <a:lnTo>
                  <a:pt x="622192" y="27583"/>
                </a:lnTo>
                <a:lnTo>
                  <a:pt x="622192" y="36841"/>
                </a:lnTo>
                <a:lnTo>
                  <a:pt x="631811" y="36841"/>
                </a:lnTo>
                <a:lnTo>
                  <a:pt x="631811" y="85817"/>
                </a:lnTo>
                <a:lnTo>
                  <a:pt x="632806" y="89333"/>
                </a:lnTo>
                <a:lnTo>
                  <a:pt x="634795" y="92041"/>
                </a:lnTo>
                <a:lnTo>
                  <a:pt x="636786" y="94749"/>
                </a:lnTo>
                <a:lnTo>
                  <a:pt x="640567" y="96103"/>
                </a:lnTo>
                <a:lnTo>
                  <a:pt x="646139" y="96103"/>
                </a:lnTo>
                <a:close/>
              </a:path>
              <a:path w="2673869" h="123562">
                <a:moveTo>
                  <a:pt x="369516" y="27583"/>
                </a:moveTo>
                <a:lnTo>
                  <a:pt x="357708" y="27583"/>
                </a:lnTo>
                <a:lnTo>
                  <a:pt x="357708" y="95033"/>
                </a:lnTo>
                <a:lnTo>
                  <a:pt x="369649" y="95033"/>
                </a:lnTo>
                <a:lnTo>
                  <a:pt x="369649" y="50570"/>
                </a:lnTo>
                <a:lnTo>
                  <a:pt x="371495" y="44566"/>
                </a:lnTo>
                <a:lnTo>
                  <a:pt x="375188" y="41250"/>
                </a:lnTo>
                <a:lnTo>
                  <a:pt x="378880" y="37933"/>
                </a:lnTo>
                <a:lnTo>
                  <a:pt x="382982" y="36274"/>
                </a:lnTo>
                <a:lnTo>
                  <a:pt x="392446" y="36274"/>
                </a:lnTo>
                <a:lnTo>
                  <a:pt x="395829" y="37849"/>
                </a:lnTo>
                <a:lnTo>
                  <a:pt x="397643" y="40998"/>
                </a:lnTo>
                <a:lnTo>
                  <a:pt x="398792" y="43097"/>
                </a:lnTo>
                <a:lnTo>
                  <a:pt x="399367" y="46435"/>
                </a:lnTo>
                <a:lnTo>
                  <a:pt x="399367" y="95033"/>
                </a:lnTo>
                <a:lnTo>
                  <a:pt x="411507" y="95033"/>
                </a:lnTo>
                <a:lnTo>
                  <a:pt x="411507" y="48828"/>
                </a:lnTo>
                <a:lnTo>
                  <a:pt x="413198" y="43853"/>
                </a:lnTo>
                <a:lnTo>
                  <a:pt x="416582" y="40872"/>
                </a:lnTo>
                <a:lnTo>
                  <a:pt x="419965" y="37891"/>
                </a:lnTo>
                <a:lnTo>
                  <a:pt x="424000" y="36400"/>
                </a:lnTo>
                <a:lnTo>
                  <a:pt x="432093" y="36400"/>
                </a:lnTo>
                <a:lnTo>
                  <a:pt x="434979" y="37240"/>
                </a:lnTo>
                <a:lnTo>
                  <a:pt x="437345" y="38919"/>
                </a:lnTo>
                <a:lnTo>
                  <a:pt x="439711" y="40599"/>
                </a:lnTo>
                <a:lnTo>
                  <a:pt x="440894" y="43685"/>
                </a:lnTo>
                <a:lnTo>
                  <a:pt x="440894" y="95033"/>
                </a:lnTo>
                <a:lnTo>
                  <a:pt x="453299" y="95033"/>
                </a:lnTo>
                <a:lnTo>
                  <a:pt x="453299" y="44167"/>
                </a:lnTo>
                <a:lnTo>
                  <a:pt x="452370" y="39423"/>
                </a:lnTo>
                <a:lnTo>
                  <a:pt x="450513" y="35896"/>
                </a:lnTo>
                <a:lnTo>
                  <a:pt x="447063" y="29347"/>
                </a:lnTo>
                <a:lnTo>
                  <a:pt x="440562" y="26072"/>
                </a:lnTo>
                <a:lnTo>
                  <a:pt x="426543" y="26072"/>
                </a:lnTo>
                <a:lnTo>
                  <a:pt x="422519" y="26943"/>
                </a:lnTo>
                <a:lnTo>
                  <a:pt x="418937" y="28686"/>
                </a:lnTo>
                <a:lnTo>
                  <a:pt x="415354" y="30428"/>
                </a:lnTo>
                <a:lnTo>
                  <a:pt x="412237" y="33104"/>
                </a:lnTo>
                <a:lnTo>
                  <a:pt x="409583" y="36715"/>
                </a:lnTo>
                <a:lnTo>
                  <a:pt x="407991" y="33776"/>
                </a:lnTo>
                <a:lnTo>
                  <a:pt x="406222" y="31551"/>
                </a:lnTo>
                <a:lnTo>
                  <a:pt x="404276" y="30040"/>
                </a:lnTo>
                <a:lnTo>
                  <a:pt x="400827" y="27394"/>
                </a:lnTo>
                <a:lnTo>
                  <a:pt x="396272" y="26072"/>
                </a:lnTo>
                <a:lnTo>
                  <a:pt x="385614" y="26072"/>
                </a:lnTo>
                <a:lnTo>
                  <a:pt x="381147" y="27353"/>
                </a:lnTo>
                <a:lnTo>
                  <a:pt x="377211" y="29914"/>
                </a:lnTo>
                <a:lnTo>
                  <a:pt x="374911" y="31425"/>
                </a:lnTo>
                <a:lnTo>
                  <a:pt x="372346" y="33839"/>
                </a:lnTo>
                <a:lnTo>
                  <a:pt x="369516" y="37156"/>
                </a:lnTo>
                <a:lnTo>
                  <a:pt x="369516" y="27583"/>
                </a:lnTo>
                <a:close/>
              </a:path>
              <a:path w="2673869" h="123562">
                <a:moveTo>
                  <a:pt x="340461" y="96103"/>
                </a:moveTo>
                <a:lnTo>
                  <a:pt x="343789" y="96019"/>
                </a:lnTo>
                <a:lnTo>
                  <a:pt x="346751" y="95683"/>
                </a:lnTo>
                <a:lnTo>
                  <a:pt x="349549" y="95033"/>
                </a:lnTo>
                <a:lnTo>
                  <a:pt x="349549" y="86090"/>
                </a:lnTo>
                <a:lnTo>
                  <a:pt x="345945" y="86279"/>
                </a:lnTo>
                <a:lnTo>
                  <a:pt x="343203" y="86279"/>
                </a:lnTo>
                <a:lnTo>
                  <a:pt x="340726" y="85586"/>
                </a:lnTo>
                <a:lnTo>
                  <a:pt x="338205" y="83214"/>
                </a:lnTo>
                <a:lnTo>
                  <a:pt x="338205" y="36841"/>
                </a:lnTo>
                <a:lnTo>
                  <a:pt x="349549" y="36841"/>
                </a:lnTo>
                <a:lnTo>
                  <a:pt x="349549" y="27583"/>
                </a:lnTo>
                <a:lnTo>
                  <a:pt x="338205" y="27583"/>
                </a:lnTo>
                <a:lnTo>
                  <a:pt x="338205" y="8753"/>
                </a:lnTo>
                <a:lnTo>
                  <a:pt x="326132" y="8753"/>
                </a:lnTo>
                <a:lnTo>
                  <a:pt x="326132" y="27583"/>
                </a:lnTo>
                <a:lnTo>
                  <a:pt x="316513" y="27583"/>
                </a:lnTo>
                <a:lnTo>
                  <a:pt x="316513" y="36841"/>
                </a:lnTo>
                <a:lnTo>
                  <a:pt x="326132" y="36841"/>
                </a:lnTo>
                <a:lnTo>
                  <a:pt x="326132" y="85817"/>
                </a:lnTo>
                <a:lnTo>
                  <a:pt x="327127" y="89333"/>
                </a:lnTo>
                <a:lnTo>
                  <a:pt x="329117" y="92041"/>
                </a:lnTo>
                <a:lnTo>
                  <a:pt x="331107" y="94749"/>
                </a:lnTo>
                <a:lnTo>
                  <a:pt x="334888" y="96103"/>
                </a:lnTo>
                <a:lnTo>
                  <a:pt x="340461" y="96103"/>
                </a:lnTo>
                <a:close/>
              </a:path>
              <a:path w="2673869" h="123562">
                <a:moveTo>
                  <a:pt x="0" y="2518"/>
                </a:moveTo>
                <a:lnTo>
                  <a:pt x="0" y="95033"/>
                </a:lnTo>
                <a:lnTo>
                  <a:pt x="13333" y="95033"/>
                </a:lnTo>
                <a:lnTo>
                  <a:pt x="13333" y="2518"/>
                </a:lnTo>
                <a:lnTo>
                  <a:pt x="0" y="2518"/>
                </a:lnTo>
                <a:close/>
              </a:path>
              <a:path w="2673869" h="123562">
                <a:moveTo>
                  <a:pt x="41327" y="95033"/>
                </a:moveTo>
                <a:lnTo>
                  <a:pt x="41327" y="55294"/>
                </a:lnTo>
                <a:lnTo>
                  <a:pt x="41626" y="51903"/>
                </a:lnTo>
                <a:lnTo>
                  <a:pt x="42223" y="49531"/>
                </a:lnTo>
                <a:lnTo>
                  <a:pt x="42820" y="47159"/>
                </a:lnTo>
                <a:lnTo>
                  <a:pt x="44113" y="44860"/>
                </a:lnTo>
                <a:lnTo>
                  <a:pt x="46104" y="42635"/>
                </a:lnTo>
                <a:lnTo>
                  <a:pt x="48580" y="39864"/>
                </a:lnTo>
                <a:lnTo>
                  <a:pt x="51455" y="38017"/>
                </a:lnTo>
                <a:lnTo>
                  <a:pt x="54727" y="37093"/>
                </a:lnTo>
                <a:lnTo>
                  <a:pt x="56541" y="36547"/>
                </a:lnTo>
                <a:lnTo>
                  <a:pt x="58862" y="36274"/>
                </a:lnTo>
                <a:lnTo>
                  <a:pt x="67265" y="36274"/>
                </a:lnTo>
                <a:lnTo>
                  <a:pt x="71112" y="38374"/>
                </a:lnTo>
                <a:lnTo>
                  <a:pt x="73235" y="42572"/>
                </a:lnTo>
                <a:lnTo>
                  <a:pt x="74518" y="45091"/>
                </a:lnTo>
                <a:lnTo>
                  <a:pt x="75159" y="48408"/>
                </a:lnTo>
                <a:lnTo>
                  <a:pt x="75159" y="95033"/>
                </a:lnTo>
                <a:lnTo>
                  <a:pt x="87298" y="95033"/>
                </a:lnTo>
                <a:lnTo>
                  <a:pt x="87298" y="44965"/>
                </a:lnTo>
                <a:lnTo>
                  <a:pt x="86325" y="39738"/>
                </a:lnTo>
                <a:lnTo>
                  <a:pt x="84380" y="36085"/>
                </a:lnTo>
                <a:lnTo>
                  <a:pt x="80842" y="29410"/>
                </a:lnTo>
                <a:lnTo>
                  <a:pt x="74031" y="26072"/>
                </a:lnTo>
                <a:lnTo>
                  <a:pt x="59349" y="26072"/>
                </a:lnTo>
                <a:lnTo>
                  <a:pt x="55169" y="26933"/>
                </a:lnTo>
                <a:lnTo>
                  <a:pt x="51410" y="28654"/>
                </a:lnTo>
                <a:lnTo>
                  <a:pt x="47651" y="30375"/>
                </a:lnTo>
                <a:lnTo>
                  <a:pt x="44091" y="33209"/>
                </a:lnTo>
                <a:lnTo>
                  <a:pt x="40730" y="37156"/>
                </a:lnTo>
                <a:lnTo>
                  <a:pt x="40730" y="27583"/>
                </a:lnTo>
                <a:lnTo>
                  <a:pt x="29387" y="27583"/>
                </a:lnTo>
                <a:lnTo>
                  <a:pt x="29387" y="95033"/>
                </a:lnTo>
                <a:lnTo>
                  <a:pt x="41327" y="95033"/>
                </a:lnTo>
                <a:close/>
              </a:path>
              <a:path w="2673869" h="123562">
                <a:moveTo>
                  <a:pt x="166349" y="27583"/>
                </a:moveTo>
                <a:lnTo>
                  <a:pt x="153281" y="27583"/>
                </a:lnTo>
                <a:lnTo>
                  <a:pt x="133447" y="82500"/>
                </a:lnTo>
                <a:lnTo>
                  <a:pt x="114474" y="27583"/>
                </a:lnTo>
                <a:lnTo>
                  <a:pt x="100610" y="27583"/>
                </a:lnTo>
                <a:lnTo>
                  <a:pt x="126813" y="95033"/>
                </a:lnTo>
                <a:lnTo>
                  <a:pt x="139550" y="95033"/>
                </a:lnTo>
                <a:lnTo>
                  <a:pt x="166349" y="27583"/>
                </a:lnTo>
                <a:close/>
              </a:path>
              <a:path w="2673869" h="123562">
                <a:moveTo>
                  <a:pt x="192167" y="28785"/>
                </a:moveTo>
                <a:lnTo>
                  <a:pt x="181872" y="36211"/>
                </a:lnTo>
                <a:lnTo>
                  <a:pt x="185720" y="55923"/>
                </a:lnTo>
                <a:lnTo>
                  <a:pt x="185941" y="50129"/>
                </a:lnTo>
                <a:lnTo>
                  <a:pt x="187909" y="45354"/>
                </a:lnTo>
                <a:lnTo>
                  <a:pt x="191624" y="41596"/>
                </a:lnTo>
                <a:lnTo>
                  <a:pt x="195339" y="37838"/>
                </a:lnTo>
                <a:lnTo>
                  <a:pt x="205120" y="26084"/>
                </a:lnTo>
                <a:lnTo>
                  <a:pt x="192167" y="28785"/>
                </a:lnTo>
                <a:close/>
              </a:path>
              <a:path w="2673869" h="123562">
                <a:moveTo>
                  <a:pt x="237462" y="64929"/>
                </a:moveTo>
                <a:lnTo>
                  <a:pt x="237462" y="58128"/>
                </a:lnTo>
                <a:lnTo>
                  <a:pt x="237108" y="53173"/>
                </a:lnTo>
                <a:lnTo>
                  <a:pt x="236401" y="50066"/>
                </a:lnTo>
                <a:lnTo>
                  <a:pt x="235605" y="45532"/>
                </a:lnTo>
                <a:lnTo>
                  <a:pt x="234013" y="41564"/>
                </a:lnTo>
                <a:lnTo>
                  <a:pt x="231625" y="38164"/>
                </a:lnTo>
                <a:lnTo>
                  <a:pt x="229148" y="34595"/>
                </a:lnTo>
                <a:lnTo>
                  <a:pt x="225544" y="31688"/>
                </a:lnTo>
                <a:lnTo>
                  <a:pt x="220812" y="29441"/>
                </a:lnTo>
                <a:lnTo>
                  <a:pt x="216080" y="27195"/>
                </a:lnTo>
                <a:lnTo>
                  <a:pt x="211193" y="26072"/>
                </a:lnTo>
                <a:lnTo>
                  <a:pt x="205120" y="26084"/>
                </a:lnTo>
                <a:lnTo>
                  <a:pt x="195339" y="37838"/>
                </a:lnTo>
                <a:lnTo>
                  <a:pt x="199938" y="35959"/>
                </a:lnTo>
                <a:lnTo>
                  <a:pt x="213073" y="35959"/>
                </a:lnTo>
                <a:lnTo>
                  <a:pt x="218534" y="38688"/>
                </a:lnTo>
                <a:lnTo>
                  <a:pt x="221807" y="44147"/>
                </a:lnTo>
                <a:lnTo>
                  <a:pt x="223576" y="47085"/>
                </a:lnTo>
                <a:lnTo>
                  <a:pt x="224703" y="51011"/>
                </a:lnTo>
                <a:lnTo>
                  <a:pt x="225190" y="55923"/>
                </a:lnTo>
                <a:lnTo>
                  <a:pt x="185720" y="55923"/>
                </a:lnTo>
                <a:lnTo>
                  <a:pt x="181872" y="36211"/>
                </a:lnTo>
                <a:lnTo>
                  <a:pt x="180242" y="38129"/>
                </a:lnTo>
                <a:lnTo>
                  <a:pt x="174499" y="49105"/>
                </a:lnTo>
                <a:lnTo>
                  <a:pt x="172585" y="62599"/>
                </a:lnTo>
                <a:lnTo>
                  <a:pt x="172628" y="64827"/>
                </a:lnTo>
                <a:lnTo>
                  <a:pt x="175217" y="78136"/>
                </a:lnTo>
                <a:lnTo>
                  <a:pt x="181806" y="88262"/>
                </a:lnTo>
                <a:lnTo>
                  <a:pt x="187953" y="94371"/>
                </a:lnTo>
                <a:lnTo>
                  <a:pt x="195449" y="97426"/>
                </a:lnTo>
                <a:lnTo>
                  <a:pt x="207920" y="97426"/>
                </a:lnTo>
                <a:lnTo>
                  <a:pt x="211171" y="97090"/>
                </a:lnTo>
                <a:lnTo>
                  <a:pt x="214045" y="96418"/>
                </a:lnTo>
                <a:lnTo>
                  <a:pt x="219397" y="95243"/>
                </a:lnTo>
                <a:lnTo>
                  <a:pt x="223885" y="92975"/>
                </a:lnTo>
                <a:lnTo>
                  <a:pt x="227512" y="89616"/>
                </a:lnTo>
                <a:lnTo>
                  <a:pt x="229679" y="87685"/>
                </a:lnTo>
                <a:lnTo>
                  <a:pt x="231636" y="85198"/>
                </a:lnTo>
                <a:lnTo>
                  <a:pt x="233382" y="82154"/>
                </a:lnTo>
                <a:lnTo>
                  <a:pt x="235129" y="79110"/>
                </a:lnTo>
                <a:lnTo>
                  <a:pt x="236158" y="76349"/>
                </a:lnTo>
                <a:lnTo>
                  <a:pt x="236467" y="73872"/>
                </a:lnTo>
                <a:lnTo>
                  <a:pt x="224726" y="73872"/>
                </a:lnTo>
                <a:lnTo>
                  <a:pt x="223841" y="76853"/>
                </a:lnTo>
                <a:lnTo>
                  <a:pt x="222338" y="79477"/>
                </a:lnTo>
                <a:lnTo>
                  <a:pt x="220215" y="81744"/>
                </a:lnTo>
                <a:lnTo>
                  <a:pt x="216500" y="85649"/>
                </a:lnTo>
                <a:lnTo>
                  <a:pt x="211525" y="87601"/>
                </a:lnTo>
                <a:lnTo>
                  <a:pt x="198611" y="87601"/>
                </a:lnTo>
                <a:lnTo>
                  <a:pt x="193680" y="85533"/>
                </a:lnTo>
                <a:lnTo>
                  <a:pt x="190496" y="81398"/>
                </a:lnTo>
                <a:lnTo>
                  <a:pt x="187312" y="77262"/>
                </a:lnTo>
                <a:lnTo>
                  <a:pt x="185609" y="71773"/>
                </a:lnTo>
                <a:lnTo>
                  <a:pt x="185388" y="64929"/>
                </a:lnTo>
                <a:lnTo>
                  <a:pt x="237462" y="64929"/>
                </a:lnTo>
                <a:close/>
              </a:path>
              <a:path w="2673869" h="123562">
                <a:moveTo>
                  <a:pt x="268906" y="86216"/>
                </a:moveTo>
                <a:lnTo>
                  <a:pt x="265898" y="82563"/>
                </a:lnTo>
                <a:lnTo>
                  <a:pt x="264262" y="80548"/>
                </a:lnTo>
                <a:lnTo>
                  <a:pt x="263267" y="77651"/>
                </a:lnTo>
                <a:lnTo>
                  <a:pt x="262913" y="73872"/>
                </a:lnTo>
                <a:lnTo>
                  <a:pt x="251437" y="73872"/>
                </a:lnTo>
                <a:lnTo>
                  <a:pt x="251747" y="80590"/>
                </a:lnTo>
                <a:lnTo>
                  <a:pt x="254102" y="86226"/>
                </a:lnTo>
                <a:lnTo>
                  <a:pt x="258502" y="90782"/>
                </a:lnTo>
                <a:lnTo>
                  <a:pt x="262902" y="95337"/>
                </a:lnTo>
                <a:lnTo>
                  <a:pt x="270387" y="97615"/>
                </a:lnTo>
                <a:lnTo>
                  <a:pt x="290775" y="97615"/>
                </a:lnTo>
                <a:lnTo>
                  <a:pt x="298083" y="95432"/>
                </a:lnTo>
                <a:lnTo>
                  <a:pt x="302881" y="91065"/>
                </a:lnTo>
                <a:lnTo>
                  <a:pt x="307679" y="86699"/>
                </a:lnTo>
                <a:lnTo>
                  <a:pt x="310079" y="81513"/>
                </a:lnTo>
                <a:lnTo>
                  <a:pt x="310079" y="69296"/>
                </a:lnTo>
                <a:lnTo>
                  <a:pt x="307757" y="64740"/>
                </a:lnTo>
                <a:lnTo>
                  <a:pt x="303113" y="61843"/>
                </a:lnTo>
                <a:lnTo>
                  <a:pt x="300194" y="59996"/>
                </a:lnTo>
                <a:lnTo>
                  <a:pt x="294445" y="58086"/>
                </a:lnTo>
                <a:lnTo>
                  <a:pt x="285866" y="56112"/>
                </a:lnTo>
                <a:lnTo>
                  <a:pt x="277972" y="54286"/>
                </a:lnTo>
                <a:lnTo>
                  <a:pt x="274522" y="53488"/>
                </a:lnTo>
                <a:lnTo>
                  <a:pt x="271913" y="52565"/>
                </a:lnTo>
                <a:lnTo>
                  <a:pt x="270144" y="51515"/>
                </a:lnTo>
                <a:lnTo>
                  <a:pt x="267092" y="49751"/>
                </a:lnTo>
                <a:lnTo>
                  <a:pt x="265567" y="47400"/>
                </a:lnTo>
                <a:lnTo>
                  <a:pt x="265567" y="41774"/>
                </a:lnTo>
                <a:lnTo>
                  <a:pt x="266727" y="39612"/>
                </a:lnTo>
                <a:lnTo>
                  <a:pt x="269049" y="37975"/>
                </a:lnTo>
                <a:lnTo>
                  <a:pt x="271371" y="36337"/>
                </a:lnTo>
                <a:lnTo>
                  <a:pt x="274788" y="35519"/>
                </a:lnTo>
                <a:lnTo>
                  <a:pt x="286065" y="35519"/>
                </a:lnTo>
                <a:lnTo>
                  <a:pt x="290819" y="37009"/>
                </a:lnTo>
                <a:lnTo>
                  <a:pt x="293561" y="39990"/>
                </a:lnTo>
                <a:lnTo>
                  <a:pt x="295241" y="42089"/>
                </a:lnTo>
                <a:lnTo>
                  <a:pt x="296192" y="44419"/>
                </a:lnTo>
                <a:lnTo>
                  <a:pt x="296413" y="46981"/>
                </a:lnTo>
                <a:lnTo>
                  <a:pt x="307690" y="46981"/>
                </a:lnTo>
                <a:lnTo>
                  <a:pt x="307779" y="42614"/>
                </a:lnTo>
                <a:lnTo>
                  <a:pt x="306342" y="38542"/>
                </a:lnTo>
                <a:lnTo>
                  <a:pt x="303379" y="34763"/>
                </a:lnTo>
                <a:lnTo>
                  <a:pt x="298647" y="28801"/>
                </a:lnTo>
                <a:lnTo>
                  <a:pt x="290929" y="25820"/>
                </a:lnTo>
                <a:lnTo>
                  <a:pt x="272046" y="25820"/>
                </a:lnTo>
                <a:lnTo>
                  <a:pt x="265534" y="27793"/>
                </a:lnTo>
                <a:lnTo>
                  <a:pt x="260691" y="31740"/>
                </a:lnTo>
                <a:lnTo>
                  <a:pt x="255848" y="35687"/>
                </a:lnTo>
                <a:lnTo>
                  <a:pt x="253427" y="40851"/>
                </a:lnTo>
                <a:lnTo>
                  <a:pt x="253427" y="52649"/>
                </a:lnTo>
                <a:lnTo>
                  <a:pt x="255992" y="56889"/>
                </a:lnTo>
                <a:lnTo>
                  <a:pt x="261122" y="59954"/>
                </a:lnTo>
                <a:lnTo>
                  <a:pt x="263997" y="61717"/>
                </a:lnTo>
                <a:lnTo>
                  <a:pt x="268463" y="63313"/>
                </a:lnTo>
                <a:lnTo>
                  <a:pt x="274522" y="64740"/>
                </a:lnTo>
                <a:lnTo>
                  <a:pt x="284008" y="67008"/>
                </a:lnTo>
                <a:lnTo>
                  <a:pt x="289094" y="68225"/>
                </a:lnTo>
                <a:lnTo>
                  <a:pt x="292499" y="69296"/>
                </a:lnTo>
                <a:lnTo>
                  <a:pt x="294224" y="70220"/>
                </a:lnTo>
                <a:lnTo>
                  <a:pt x="296922" y="71731"/>
                </a:lnTo>
                <a:lnTo>
                  <a:pt x="298271" y="73935"/>
                </a:lnTo>
                <a:lnTo>
                  <a:pt x="298271" y="80653"/>
                </a:lnTo>
                <a:lnTo>
                  <a:pt x="296590" y="83476"/>
                </a:lnTo>
                <a:lnTo>
                  <a:pt x="293229" y="85303"/>
                </a:lnTo>
                <a:lnTo>
                  <a:pt x="289868" y="87129"/>
                </a:lnTo>
                <a:lnTo>
                  <a:pt x="285976" y="88042"/>
                </a:lnTo>
                <a:lnTo>
                  <a:pt x="274124" y="88042"/>
                </a:lnTo>
                <a:lnTo>
                  <a:pt x="268906" y="86216"/>
                </a:lnTo>
                <a:close/>
              </a:path>
              <a:path w="2673869" h="123562">
                <a:moveTo>
                  <a:pt x="486524" y="28785"/>
                </a:moveTo>
                <a:lnTo>
                  <a:pt x="476229" y="36211"/>
                </a:lnTo>
                <a:lnTo>
                  <a:pt x="480077" y="55923"/>
                </a:lnTo>
                <a:lnTo>
                  <a:pt x="480298" y="50130"/>
                </a:lnTo>
                <a:lnTo>
                  <a:pt x="482266" y="45354"/>
                </a:lnTo>
                <a:lnTo>
                  <a:pt x="485981" y="41596"/>
                </a:lnTo>
                <a:lnTo>
                  <a:pt x="489696" y="37838"/>
                </a:lnTo>
                <a:lnTo>
                  <a:pt x="499477" y="26084"/>
                </a:lnTo>
                <a:lnTo>
                  <a:pt x="486524" y="28785"/>
                </a:lnTo>
                <a:close/>
              </a:path>
              <a:path w="2673869" h="123562">
                <a:moveTo>
                  <a:pt x="531819" y="64929"/>
                </a:moveTo>
                <a:lnTo>
                  <a:pt x="531819" y="58128"/>
                </a:lnTo>
                <a:lnTo>
                  <a:pt x="531465" y="53173"/>
                </a:lnTo>
                <a:lnTo>
                  <a:pt x="530758" y="50067"/>
                </a:lnTo>
                <a:lnTo>
                  <a:pt x="529962" y="45532"/>
                </a:lnTo>
                <a:lnTo>
                  <a:pt x="528370" y="41564"/>
                </a:lnTo>
                <a:lnTo>
                  <a:pt x="525982" y="38164"/>
                </a:lnTo>
                <a:lnTo>
                  <a:pt x="523505" y="34595"/>
                </a:lnTo>
                <a:lnTo>
                  <a:pt x="519901" y="31688"/>
                </a:lnTo>
                <a:lnTo>
                  <a:pt x="515169" y="29441"/>
                </a:lnTo>
                <a:lnTo>
                  <a:pt x="510437" y="27195"/>
                </a:lnTo>
                <a:lnTo>
                  <a:pt x="505550" y="26072"/>
                </a:lnTo>
                <a:lnTo>
                  <a:pt x="499477" y="26084"/>
                </a:lnTo>
                <a:lnTo>
                  <a:pt x="489696" y="37838"/>
                </a:lnTo>
                <a:lnTo>
                  <a:pt x="494295" y="35960"/>
                </a:lnTo>
                <a:lnTo>
                  <a:pt x="507429" y="35960"/>
                </a:lnTo>
                <a:lnTo>
                  <a:pt x="512891" y="38688"/>
                </a:lnTo>
                <a:lnTo>
                  <a:pt x="516164" y="44147"/>
                </a:lnTo>
                <a:lnTo>
                  <a:pt x="517933" y="47085"/>
                </a:lnTo>
                <a:lnTo>
                  <a:pt x="519061" y="51011"/>
                </a:lnTo>
                <a:lnTo>
                  <a:pt x="519547" y="55923"/>
                </a:lnTo>
                <a:lnTo>
                  <a:pt x="480077" y="55923"/>
                </a:lnTo>
                <a:lnTo>
                  <a:pt x="476229" y="36211"/>
                </a:lnTo>
                <a:lnTo>
                  <a:pt x="474599" y="38129"/>
                </a:lnTo>
                <a:lnTo>
                  <a:pt x="468856" y="49105"/>
                </a:lnTo>
                <a:lnTo>
                  <a:pt x="466942" y="62599"/>
                </a:lnTo>
                <a:lnTo>
                  <a:pt x="466986" y="64827"/>
                </a:lnTo>
                <a:lnTo>
                  <a:pt x="469574" y="78136"/>
                </a:lnTo>
                <a:lnTo>
                  <a:pt x="476163" y="88263"/>
                </a:lnTo>
                <a:lnTo>
                  <a:pt x="482310" y="94371"/>
                </a:lnTo>
                <a:lnTo>
                  <a:pt x="489806" y="97426"/>
                </a:lnTo>
                <a:lnTo>
                  <a:pt x="502277" y="97426"/>
                </a:lnTo>
                <a:lnTo>
                  <a:pt x="505528" y="97090"/>
                </a:lnTo>
                <a:lnTo>
                  <a:pt x="508402" y="96418"/>
                </a:lnTo>
                <a:lnTo>
                  <a:pt x="513754" y="95243"/>
                </a:lnTo>
                <a:lnTo>
                  <a:pt x="518242" y="92975"/>
                </a:lnTo>
                <a:lnTo>
                  <a:pt x="521869" y="89617"/>
                </a:lnTo>
                <a:lnTo>
                  <a:pt x="524036" y="87685"/>
                </a:lnTo>
                <a:lnTo>
                  <a:pt x="525993" y="85198"/>
                </a:lnTo>
                <a:lnTo>
                  <a:pt x="527740" y="82154"/>
                </a:lnTo>
                <a:lnTo>
                  <a:pt x="529486" y="79110"/>
                </a:lnTo>
                <a:lnTo>
                  <a:pt x="530515" y="76349"/>
                </a:lnTo>
                <a:lnTo>
                  <a:pt x="530824" y="73872"/>
                </a:lnTo>
                <a:lnTo>
                  <a:pt x="519083" y="73872"/>
                </a:lnTo>
                <a:lnTo>
                  <a:pt x="518198" y="76853"/>
                </a:lnTo>
                <a:lnTo>
                  <a:pt x="516694" y="79477"/>
                </a:lnTo>
                <a:lnTo>
                  <a:pt x="514572" y="81744"/>
                </a:lnTo>
                <a:lnTo>
                  <a:pt x="510857" y="85649"/>
                </a:lnTo>
                <a:lnTo>
                  <a:pt x="505882" y="87601"/>
                </a:lnTo>
                <a:lnTo>
                  <a:pt x="492968" y="87601"/>
                </a:lnTo>
                <a:lnTo>
                  <a:pt x="488037" y="85534"/>
                </a:lnTo>
                <a:lnTo>
                  <a:pt x="484853" y="81398"/>
                </a:lnTo>
                <a:lnTo>
                  <a:pt x="481669" y="77262"/>
                </a:lnTo>
                <a:lnTo>
                  <a:pt x="479966" y="71773"/>
                </a:lnTo>
                <a:lnTo>
                  <a:pt x="479745" y="64929"/>
                </a:lnTo>
                <a:lnTo>
                  <a:pt x="531819" y="64929"/>
                </a:lnTo>
                <a:close/>
              </a:path>
              <a:path w="2673869" h="123562">
                <a:moveTo>
                  <a:pt x="562113" y="95033"/>
                </a:moveTo>
                <a:lnTo>
                  <a:pt x="562113" y="55294"/>
                </a:lnTo>
                <a:lnTo>
                  <a:pt x="562411" y="51903"/>
                </a:lnTo>
                <a:lnTo>
                  <a:pt x="563009" y="49531"/>
                </a:lnTo>
                <a:lnTo>
                  <a:pt x="563606" y="47159"/>
                </a:lnTo>
                <a:lnTo>
                  <a:pt x="564899" y="44860"/>
                </a:lnTo>
                <a:lnTo>
                  <a:pt x="566889" y="42635"/>
                </a:lnTo>
                <a:lnTo>
                  <a:pt x="569366" y="39864"/>
                </a:lnTo>
                <a:lnTo>
                  <a:pt x="572240" y="38017"/>
                </a:lnTo>
                <a:lnTo>
                  <a:pt x="575513" y="37093"/>
                </a:lnTo>
                <a:lnTo>
                  <a:pt x="577326" y="36547"/>
                </a:lnTo>
                <a:lnTo>
                  <a:pt x="579648" y="36274"/>
                </a:lnTo>
                <a:lnTo>
                  <a:pt x="588051" y="36274"/>
                </a:lnTo>
                <a:lnTo>
                  <a:pt x="591898" y="38374"/>
                </a:lnTo>
                <a:lnTo>
                  <a:pt x="594021" y="42572"/>
                </a:lnTo>
                <a:lnTo>
                  <a:pt x="595303" y="45091"/>
                </a:lnTo>
                <a:lnTo>
                  <a:pt x="595944" y="48408"/>
                </a:lnTo>
                <a:lnTo>
                  <a:pt x="595944" y="95033"/>
                </a:lnTo>
                <a:lnTo>
                  <a:pt x="608084" y="95033"/>
                </a:lnTo>
                <a:lnTo>
                  <a:pt x="608084" y="44965"/>
                </a:lnTo>
                <a:lnTo>
                  <a:pt x="607111" y="39738"/>
                </a:lnTo>
                <a:lnTo>
                  <a:pt x="605165" y="36085"/>
                </a:lnTo>
                <a:lnTo>
                  <a:pt x="601627" y="29410"/>
                </a:lnTo>
                <a:lnTo>
                  <a:pt x="594817" y="26072"/>
                </a:lnTo>
                <a:lnTo>
                  <a:pt x="580134" y="26072"/>
                </a:lnTo>
                <a:lnTo>
                  <a:pt x="575955" y="26933"/>
                </a:lnTo>
                <a:lnTo>
                  <a:pt x="572196" y="28654"/>
                </a:lnTo>
                <a:lnTo>
                  <a:pt x="568437" y="30376"/>
                </a:lnTo>
                <a:lnTo>
                  <a:pt x="564877" y="33209"/>
                </a:lnTo>
                <a:lnTo>
                  <a:pt x="561516" y="37156"/>
                </a:lnTo>
                <a:lnTo>
                  <a:pt x="561516" y="27583"/>
                </a:lnTo>
                <a:lnTo>
                  <a:pt x="550172" y="27583"/>
                </a:lnTo>
                <a:lnTo>
                  <a:pt x="550172" y="95033"/>
                </a:lnTo>
                <a:lnTo>
                  <a:pt x="562113" y="95033"/>
                </a:lnTo>
                <a:close/>
              </a:path>
              <a:path w="2673869" h="123562">
                <a:moveTo>
                  <a:pt x="697351" y="27898"/>
                </a:moveTo>
                <a:lnTo>
                  <a:pt x="697351" y="95033"/>
                </a:lnTo>
                <a:lnTo>
                  <a:pt x="709490" y="95033"/>
                </a:lnTo>
                <a:lnTo>
                  <a:pt x="709490" y="27898"/>
                </a:lnTo>
                <a:lnTo>
                  <a:pt x="697351" y="27898"/>
                </a:lnTo>
                <a:close/>
              </a:path>
              <a:path w="2673869" h="123562">
                <a:moveTo>
                  <a:pt x="697351" y="2518"/>
                </a:moveTo>
                <a:lnTo>
                  <a:pt x="697351" y="15366"/>
                </a:lnTo>
                <a:lnTo>
                  <a:pt x="709490" y="15366"/>
                </a:lnTo>
                <a:lnTo>
                  <a:pt x="709490" y="2518"/>
                </a:lnTo>
                <a:lnTo>
                  <a:pt x="697351" y="2518"/>
                </a:lnTo>
                <a:close/>
              </a:path>
              <a:path w="2673869" h="123562">
                <a:moveTo>
                  <a:pt x="743256" y="95033"/>
                </a:moveTo>
                <a:lnTo>
                  <a:pt x="743256" y="55294"/>
                </a:lnTo>
                <a:lnTo>
                  <a:pt x="743554" y="51903"/>
                </a:lnTo>
                <a:lnTo>
                  <a:pt x="744152" y="49531"/>
                </a:lnTo>
                <a:lnTo>
                  <a:pt x="744748" y="47159"/>
                </a:lnTo>
                <a:lnTo>
                  <a:pt x="746042" y="44860"/>
                </a:lnTo>
                <a:lnTo>
                  <a:pt x="748032" y="42635"/>
                </a:lnTo>
                <a:lnTo>
                  <a:pt x="750509" y="39864"/>
                </a:lnTo>
                <a:lnTo>
                  <a:pt x="753383" y="38017"/>
                </a:lnTo>
                <a:lnTo>
                  <a:pt x="756656" y="37093"/>
                </a:lnTo>
                <a:lnTo>
                  <a:pt x="758469" y="36547"/>
                </a:lnTo>
                <a:lnTo>
                  <a:pt x="760791" y="36274"/>
                </a:lnTo>
                <a:lnTo>
                  <a:pt x="769193" y="36274"/>
                </a:lnTo>
                <a:lnTo>
                  <a:pt x="773041" y="38374"/>
                </a:lnTo>
                <a:lnTo>
                  <a:pt x="775164" y="42572"/>
                </a:lnTo>
                <a:lnTo>
                  <a:pt x="776446" y="45091"/>
                </a:lnTo>
                <a:lnTo>
                  <a:pt x="777087" y="48408"/>
                </a:lnTo>
                <a:lnTo>
                  <a:pt x="777087" y="95033"/>
                </a:lnTo>
                <a:lnTo>
                  <a:pt x="789227" y="95033"/>
                </a:lnTo>
                <a:lnTo>
                  <a:pt x="789227" y="44965"/>
                </a:lnTo>
                <a:lnTo>
                  <a:pt x="788254" y="39738"/>
                </a:lnTo>
                <a:lnTo>
                  <a:pt x="786308" y="36085"/>
                </a:lnTo>
                <a:lnTo>
                  <a:pt x="782770" y="29410"/>
                </a:lnTo>
                <a:lnTo>
                  <a:pt x="775960" y="26072"/>
                </a:lnTo>
                <a:lnTo>
                  <a:pt x="761277" y="26072"/>
                </a:lnTo>
                <a:lnTo>
                  <a:pt x="757098" y="26933"/>
                </a:lnTo>
                <a:lnTo>
                  <a:pt x="753339" y="28654"/>
                </a:lnTo>
                <a:lnTo>
                  <a:pt x="749580" y="30376"/>
                </a:lnTo>
                <a:lnTo>
                  <a:pt x="746020" y="33209"/>
                </a:lnTo>
                <a:lnTo>
                  <a:pt x="742659" y="37156"/>
                </a:lnTo>
                <a:lnTo>
                  <a:pt x="742659" y="27583"/>
                </a:lnTo>
                <a:lnTo>
                  <a:pt x="731315" y="27583"/>
                </a:lnTo>
                <a:lnTo>
                  <a:pt x="731315" y="95033"/>
                </a:lnTo>
                <a:lnTo>
                  <a:pt x="743256" y="95033"/>
                </a:lnTo>
                <a:close/>
              </a:path>
              <a:path w="2673869" h="123562">
                <a:moveTo>
                  <a:pt x="860251" y="84012"/>
                </a:moveTo>
                <a:lnTo>
                  <a:pt x="860251" y="52649"/>
                </a:lnTo>
                <a:lnTo>
                  <a:pt x="914050" y="52649"/>
                </a:lnTo>
                <a:lnTo>
                  <a:pt x="914050" y="41942"/>
                </a:lnTo>
                <a:lnTo>
                  <a:pt x="860251" y="41942"/>
                </a:lnTo>
                <a:lnTo>
                  <a:pt x="860251" y="13854"/>
                </a:lnTo>
                <a:lnTo>
                  <a:pt x="918428" y="13854"/>
                </a:lnTo>
                <a:lnTo>
                  <a:pt x="918428" y="2518"/>
                </a:lnTo>
                <a:lnTo>
                  <a:pt x="847382" y="2518"/>
                </a:lnTo>
                <a:lnTo>
                  <a:pt x="847382" y="95033"/>
                </a:lnTo>
                <a:lnTo>
                  <a:pt x="919423" y="95033"/>
                </a:lnTo>
                <a:lnTo>
                  <a:pt x="919423" y="84012"/>
                </a:lnTo>
                <a:lnTo>
                  <a:pt x="860251" y="84012"/>
                </a:lnTo>
                <a:close/>
              </a:path>
              <a:path w="2673869" h="123562">
                <a:moveTo>
                  <a:pt x="927074" y="95033"/>
                </a:moveTo>
                <a:lnTo>
                  <a:pt x="942199" y="95033"/>
                </a:lnTo>
                <a:lnTo>
                  <a:pt x="959314" y="69716"/>
                </a:lnTo>
                <a:lnTo>
                  <a:pt x="976959" y="95033"/>
                </a:lnTo>
                <a:lnTo>
                  <a:pt x="992217" y="95033"/>
                </a:lnTo>
                <a:lnTo>
                  <a:pt x="967208" y="60458"/>
                </a:lnTo>
                <a:lnTo>
                  <a:pt x="991155" y="27898"/>
                </a:lnTo>
                <a:lnTo>
                  <a:pt x="976627" y="27584"/>
                </a:lnTo>
                <a:lnTo>
                  <a:pt x="960110" y="51326"/>
                </a:lnTo>
                <a:lnTo>
                  <a:pt x="943791" y="27584"/>
                </a:lnTo>
                <a:lnTo>
                  <a:pt x="928335" y="27584"/>
                </a:lnTo>
                <a:lnTo>
                  <a:pt x="952083" y="60458"/>
                </a:lnTo>
                <a:lnTo>
                  <a:pt x="927074" y="95033"/>
                </a:lnTo>
                <a:close/>
              </a:path>
              <a:path w="2673869" h="123562">
                <a:moveTo>
                  <a:pt x="1003030" y="27898"/>
                </a:moveTo>
                <a:lnTo>
                  <a:pt x="1003030" y="95033"/>
                </a:lnTo>
                <a:lnTo>
                  <a:pt x="1015169" y="95033"/>
                </a:lnTo>
                <a:lnTo>
                  <a:pt x="1015169" y="27898"/>
                </a:lnTo>
                <a:lnTo>
                  <a:pt x="1003030" y="27898"/>
                </a:lnTo>
                <a:close/>
              </a:path>
              <a:path w="2673869" h="123562">
                <a:moveTo>
                  <a:pt x="1003030" y="2518"/>
                </a:moveTo>
                <a:lnTo>
                  <a:pt x="1003030" y="15366"/>
                </a:lnTo>
                <a:lnTo>
                  <a:pt x="1015169" y="15366"/>
                </a:lnTo>
                <a:lnTo>
                  <a:pt x="1015169" y="2518"/>
                </a:lnTo>
                <a:lnTo>
                  <a:pt x="1003030" y="2518"/>
                </a:lnTo>
                <a:close/>
              </a:path>
              <a:path w="2673869" h="123562">
                <a:moveTo>
                  <a:pt x="1050084" y="86216"/>
                </a:moveTo>
                <a:lnTo>
                  <a:pt x="1047077" y="82563"/>
                </a:lnTo>
                <a:lnTo>
                  <a:pt x="1045441" y="80548"/>
                </a:lnTo>
                <a:lnTo>
                  <a:pt x="1044446" y="77651"/>
                </a:lnTo>
                <a:lnTo>
                  <a:pt x="1044092" y="73872"/>
                </a:lnTo>
                <a:lnTo>
                  <a:pt x="1032616" y="73872"/>
                </a:lnTo>
                <a:lnTo>
                  <a:pt x="1032925" y="80590"/>
                </a:lnTo>
                <a:lnTo>
                  <a:pt x="1035280" y="86226"/>
                </a:lnTo>
                <a:lnTo>
                  <a:pt x="1039680" y="90782"/>
                </a:lnTo>
                <a:lnTo>
                  <a:pt x="1044081" y="95337"/>
                </a:lnTo>
                <a:lnTo>
                  <a:pt x="1051566" y="97615"/>
                </a:lnTo>
                <a:lnTo>
                  <a:pt x="1071953" y="97615"/>
                </a:lnTo>
                <a:lnTo>
                  <a:pt x="1079261" y="95432"/>
                </a:lnTo>
                <a:lnTo>
                  <a:pt x="1084059" y="91065"/>
                </a:lnTo>
                <a:lnTo>
                  <a:pt x="1088858" y="86699"/>
                </a:lnTo>
                <a:lnTo>
                  <a:pt x="1091257" y="81514"/>
                </a:lnTo>
                <a:lnTo>
                  <a:pt x="1091257" y="69296"/>
                </a:lnTo>
                <a:lnTo>
                  <a:pt x="1088935" y="64740"/>
                </a:lnTo>
                <a:lnTo>
                  <a:pt x="1084292" y="61843"/>
                </a:lnTo>
                <a:lnTo>
                  <a:pt x="1081373" y="59996"/>
                </a:lnTo>
                <a:lnTo>
                  <a:pt x="1075624" y="58086"/>
                </a:lnTo>
                <a:lnTo>
                  <a:pt x="1067044" y="56112"/>
                </a:lnTo>
                <a:lnTo>
                  <a:pt x="1059150" y="54286"/>
                </a:lnTo>
                <a:lnTo>
                  <a:pt x="1055701" y="53488"/>
                </a:lnTo>
                <a:lnTo>
                  <a:pt x="1053091" y="52565"/>
                </a:lnTo>
                <a:lnTo>
                  <a:pt x="1051322" y="51515"/>
                </a:lnTo>
                <a:lnTo>
                  <a:pt x="1048271" y="49752"/>
                </a:lnTo>
                <a:lnTo>
                  <a:pt x="1046745" y="47401"/>
                </a:lnTo>
                <a:lnTo>
                  <a:pt x="1046745" y="41774"/>
                </a:lnTo>
                <a:lnTo>
                  <a:pt x="1047906" y="39612"/>
                </a:lnTo>
                <a:lnTo>
                  <a:pt x="1050228" y="37975"/>
                </a:lnTo>
                <a:lnTo>
                  <a:pt x="1052550" y="36337"/>
                </a:lnTo>
                <a:lnTo>
                  <a:pt x="1055966" y="35519"/>
                </a:lnTo>
                <a:lnTo>
                  <a:pt x="1067243" y="35519"/>
                </a:lnTo>
                <a:lnTo>
                  <a:pt x="1071997" y="37009"/>
                </a:lnTo>
                <a:lnTo>
                  <a:pt x="1074739" y="39990"/>
                </a:lnTo>
                <a:lnTo>
                  <a:pt x="1076420" y="42090"/>
                </a:lnTo>
                <a:lnTo>
                  <a:pt x="1077370" y="44420"/>
                </a:lnTo>
                <a:lnTo>
                  <a:pt x="1077592" y="46981"/>
                </a:lnTo>
                <a:lnTo>
                  <a:pt x="1088869" y="46981"/>
                </a:lnTo>
                <a:lnTo>
                  <a:pt x="1088957" y="42614"/>
                </a:lnTo>
                <a:lnTo>
                  <a:pt x="1087520" y="38542"/>
                </a:lnTo>
                <a:lnTo>
                  <a:pt x="1084557" y="34763"/>
                </a:lnTo>
                <a:lnTo>
                  <a:pt x="1079825" y="28801"/>
                </a:lnTo>
                <a:lnTo>
                  <a:pt x="1072108" y="25820"/>
                </a:lnTo>
                <a:lnTo>
                  <a:pt x="1053224" y="25820"/>
                </a:lnTo>
                <a:lnTo>
                  <a:pt x="1046712" y="27793"/>
                </a:lnTo>
                <a:lnTo>
                  <a:pt x="1041870" y="31740"/>
                </a:lnTo>
                <a:lnTo>
                  <a:pt x="1037027" y="35687"/>
                </a:lnTo>
                <a:lnTo>
                  <a:pt x="1034606" y="40851"/>
                </a:lnTo>
                <a:lnTo>
                  <a:pt x="1034606" y="52649"/>
                </a:lnTo>
                <a:lnTo>
                  <a:pt x="1037171" y="56889"/>
                </a:lnTo>
                <a:lnTo>
                  <a:pt x="1042301" y="59954"/>
                </a:lnTo>
                <a:lnTo>
                  <a:pt x="1045175" y="61717"/>
                </a:lnTo>
                <a:lnTo>
                  <a:pt x="1049642" y="63313"/>
                </a:lnTo>
                <a:lnTo>
                  <a:pt x="1055701" y="64740"/>
                </a:lnTo>
                <a:lnTo>
                  <a:pt x="1065187" y="67008"/>
                </a:lnTo>
                <a:lnTo>
                  <a:pt x="1070272" y="68225"/>
                </a:lnTo>
                <a:lnTo>
                  <a:pt x="1073678" y="69296"/>
                </a:lnTo>
                <a:lnTo>
                  <a:pt x="1075403" y="70220"/>
                </a:lnTo>
                <a:lnTo>
                  <a:pt x="1078100" y="71731"/>
                </a:lnTo>
                <a:lnTo>
                  <a:pt x="1079449" y="73935"/>
                </a:lnTo>
                <a:lnTo>
                  <a:pt x="1079449" y="80653"/>
                </a:lnTo>
                <a:lnTo>
                  <a:pt x="1077769" y="83476"/>
                </a:lnTo>
                <a:lnTo>
                  <a:pt x="1074407" y="85303"/>
                </a:lnTo>
                <a:lnTo>
                  <a:pt x="1071046" y="87129"/>
                </a:lnTo>
                <a:lnTo>
                  <a:pt x="1067155" y="88042"/>
                </a:lnTo>
                <a:lnTo>
                  <a:pt x="1055302" y="88042"/>
                </a:lnTo>
                <a:lnTo>
                  <a:pt x="1050084" y="86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197930" y="4440384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831344" y="444069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09233" y="444069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232739" y="444069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28617" y="4446163"/>
            <a:ext cx="10855" cy="0"/>
          </a:xfrm>
          <a:custGeom>
            <a:avLst/>
            <a:gdLst/>
            <a:ahLst/>
            <a:cxnLst/>
            <a:rect l="l" t="t" r="r" b="b"/>
            <a:pathLst>
              <a:path w="11940">
                <a:moveTo>
                  <a:pt x="0" y="0"/>
                </a:moveTo>
                <a:lnTo>
                  <a:pt x="11940" y="0"/>
                </a:lnTo>
              </a:path>
            </a:pathLst>
          </a:custGeom>
          <a:ln w="143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16599" y="4440384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92080" y="4358624"/>
            <a:ext cx="27559" cy="13651"/>
          </a:xfrm>
          <a:custGeom>
            <a:avLst/>
            <a:gdLst/>
            <a:ahLst/>
            <a:cxnLst/>
            <a:rect l="l" t="t" r="r" b="b"/>
            <a:pathLst>
              <a:path w="30315" h="15471">
                <a:moveTo>
                  <a:pt x="30315" y="0"/>
                </a:moveTo>
                <a:lnTo>
                  <a:pt x="23682" y="3064"/>
                </a:lnTo>
                <a:lnTo>
                  <a:pt x="19746" y="4912"/>
                </a:lnTo>
                <a:lnTo>
                  <a:pt x="15677" y="5835"/>
                </a:lnTo>
                <a:lnTo>
                  <a:pt x="8026" y="5835"/>
                </a:lnTo>
                <a:lnTo>
                  <a:pt x="5041" y="4891"/>
                </a:lnTo>
                <a:lnTo>
                  <a:pt x="2520" y="3001"/>
                </a:lnTo>
                <a:lnTo>
                  <a:pt x="0" y="1112"/>
                </a:lnTo>
                <a:lnTo>
                  <a:pt x="2100" y="15471"/>
                </a:lnTo>
                <a:lnTo>
                  <a:pt x="14173" y="15471"/>
                </a:lnTo>
                <a:lnTo>
                  <a:pt x="19193" y="14358"/>
                </a:lnTo>
                <a:lnTo>
                  <a:pt x="23748" y="12133"/>
                </a:lnTo>
                <a:lnTo>
                  <a:pt x="30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954657" y="4309427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6"/>
                </a:lnTo>
                <a:lnTo>
                  <a:pt x="14726" y="18788"/>
                </a:lnTo>
                <a:lnTo>
                  <a:pt x="16716" y="16562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1" y="22335"/>
                </a:lnTo>
                <a:lnTo>
                  <a:pt x="45771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30350" y="4309705"/>
            <a:ext cx="11669" cy="39268"/>
          </a:xfrm>
          <a:custGeom>
            <a:avLst/>
            <a:gdLst/>
            <a:ahLst/>
            <a:cxnLst/>
            <a:rect l="l" t="t" r="r" b="b"/>
            <a:pathLst>
              <a:path w="12836" h="44504">
                <a:moveTo>
                  <a:pt x="5815" y="3169"/>
                </a:moveTo>
                <a:lnTo>
                  <a:pt x="0" y="9509"/>
                </a:lnTo>
                <a:lnTo>
                  <a:pt x="3549" y="44504"/>
                </a:lnTo>
                <a:lnTo>
                  <a:pt x="3549" y="30439"/>
                </a:lnTo>
                <a:lnTo>
                  <a:pt x="4367" y="25212"/>
                </a:lnTo>
                <a:lnTo>
                  <a:pt x="6003" y="21223"/>
                </a:lnTo>
                <a:lnTo>
                  <a:pt x="12836" y="0"/>
                </a:lnTo>
                <a:lnTo>
                  <a:pt x="5815" y="3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22421" y="4309705"/>
            <a:ext cx="56626" cy="85742"/>
          </a:xfrm>
          <a:custGeom>
            <a:avLst/>
            <a:gdLst/>
            <a:ahLst/>
            <a:cxnLst/>
            <a:rect l="l" t="t" r="r" b="b"/>
            <a:pathLst>
              <a:path w="62289" h="97174">
                <a:moveTo>
                  <a:pt x="14328" y="77021"/>
                </a:moveTo>
                <a:lnTo>
                  <a:pt x="2189" y="77021"/>
                </a:lnTo>
                <a:lnTo>
                  <a:pt x="2808" y="83949"/>
                </a:lnTo>
                <a:lnTo>
                  <a:pt x="5727" y="89040"/>
                </a:lnTo>
                <a:lnTo>
                  <a:pt x="10945" y="92294"/>
                </a:lnTo>
                <a:lnTo>
                  <a:pt x="16164" y="95547"/>
                </a:lnTo>
                <a:lnTo>
                  <a:pt x="22598" y="97174"/>
                </a:lnTo>
                <a:lnTo>
                  <a:pt x="30249" y="97174"/>
                </a:lnTo>
                <a:lnTo>
                  <a:pt x="37500" y="96695"/>
                </a:lnTo>
                <a:lnTo>
                  <a:pt x="50086" y="92339"/>
                </a:lnTo>
                <a:lnTo>
                  <a:pt x="58309" y="83445"/>
                </a:lnTo>
                <a:lnTo>
                  <a:pt x="60963" y="78491"/>
                </a:lnTo>
                <a:lnTo>
                  <a:pt x="62289" y="71731"/>
                </a:lnTo>
                <a:lnTo>
                  <a:pt x="62289" y="1826"/>
                </a:lnTo>
                <a:lnTo>
                  <a:pt x="51278" y="1826"/>
                </a:lnTo>
                <a:lnTo>
                  <a:pt x="51278" y="10328"/>
                </a:lnTo>
                <a:lnTo>
                  <a:pt x="48933" y="7515"/>
                </a:lnTo>
                <a:lnTo>
                  <a:pt x="46634" y="5374"/>
                </a:lnTo>
                <a:lnTo>
                  <a:pt x="44379" y="3904"/>
                </a:lnTo>
                <a:lnTo>
                  <a:pt x="40222" y="1301"/>
                </a:lnTo>
                <a:lnTo>
                  <a:pt x="35357" y="0"/>
                </a:lnTo>
                <a:lnTo>
                  <a:pt x="21559" y="0"/>
                </a:lnTo>
                <a:lnTo>
                  <a:pt x="14726" y="21223"/>
                </a:lnTo>
                <a:lnTo>
                  <a:pt x="17822" y="13750"/>
                </a:lnTo>
                <a:lnTo>
                  <a:pt x="23571" y="10013"/>
                </a:lnTo>
                <a:lnTo>
                  <a:pt x="37590" y="10013"/>
                </a:lnTo>
                <a:lnTo>
                  <a:pt x="42211" y="12028"/>
                </a:lnTo>
                <a:lnTo>
                  <a:pt x="45838" y="16059"/>
                </a:lnTo>
                <a:lnTo>
                  <a:pt x="49464" y="20089"/>
                </a:lnTo>
                <a:lnTo>
                  <a:pt x="51278" y="26282"/>
                </a:lnTo>
                <a:lnTo>
                  <a:pt x="51278" y="40179"/>
                </a:lnTo>
                <a:lnTo>
                  <a:pt x="50305" y="45029"/>
                </a:lnTo>
                <a:lnTo>
                  <a:pt x="48359" y="49185"/>
                </a:lnTo>
                <a:lnTo>
                  <a:pt x="44865" y="56533"/>
                </a:lnTo>
                <a:lnTo>
                  <a:pt x="38828" y="60206"/>
                </a:lnTo>
                <a:lnTo>
                  <a:pt x="24765" y="60206"/>
                </a:lnTo>
                <a:lnTo>
                  <a:pt x="20398" y="58223"/>
                </a:lnTo>
                <a:lnTo>
                  <a:pt x="17148" y="54255"/>
                </a:lnTo>
                <a:lnTo>
                  <a:pt x="13897" y="50287"/>
                </a:lnTo>
                <a:lnTo>
                  <a:pt x="12271" y="44504"/>
                </a:lnTo>
                <a:lnTo>
                  <a:pt x="8722" y="9509"/>
                </a:lnTo>
                <a:lnTo>
                  <a:pt x="7254" y="11241"/>
                </a:lnTo>
                <a:lnTo>
                  <a:pt x="1813" y="22055"/>
                </a:lnTo>
                <a:lnTo>
                  <a:pt x="0" y="35960"/>
                </a:lnTo>
                <a:lnTo>
                  <a:pt x="35" y="38224"/>
                </a:lnTo>
                <a:lnTo>
                  <a:pt x="2451" y="52182"/>
                </a:lnTo>
                <a:lnTo>
                  <a:pt x="8656" y="61686"/>
                </a:lnTo>
                <a:lnTo>
                  <a:pt x="14428" y="66871"/>
                </a:lnTo>
                <a:lnTo>
                  <a:pt x="21161" y="69464"/>
                </a:lnTo>
                <a:lnTo>
                  <a:pt x="34384" y="69464"/>
                </a:lnTo>
                <a:lnTo>
                  <a:pt x="38828" y="68624"/>
                </a:lnTo>
                <a:lnTo>
                  <a:pt x="42189" y="66945"/>
                </a:lnTo>
                <a:lnTo>
                  <a:pt x="45551" y="65266"/>
                </a:lnTo>
                <a:lnTo>
                  <a:pt x="48425" y="62705"/>
                </a:lnTo>
                <a:lnTo>
                  <a:pt x="50813" y="59262"/>
                </a:lnTo>
                <a:lnTo>
                  <a:pt x="50946" y="68540"/>
                </a:lnTo>
                <a:lnTo>
                  <a:pt x="50172" y="74985"/>
                </a:lnTo>
                <a:lnTo>
                  <a:pt x="48491" y="78596"/>
                </a:lnTo>
                <a:lnTo>
                  <a:pt x="45661" y="84726"/>
                </a:lnTo>
                <a:lnTo>
                  <a:pt x="39668" y="87791"/>
                </a:lnTo>
                <a:lnTo>
                  <a:pt x="24721" y="87791"/>
                </a:lnTo>
                <a:lnTo>
                  <a:pt x="20475" y="86531"/>
                </a:lnTo>
                <a:lnTo>
                  <a:pt x="17777" y="84012"/>
                </a:lnTo>
                <a:lnTo>
                  <a:pt x="16053" y="82375"/>
                </a:lnTo>
                <a:lnTo>
                  <a:pt x="14903" y="80044"/>
                </a:lnTo>
                <a:lnTo>
                  <a:pt x="14328" y="7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103572" y="4309438"/>
            <a:ext cx="21134" cy="26329"/>
          </a:xfrm>
          <a:custGeom>
            <a:avLst/>
            <a:gdLst/>
            <a:ahLst/>
            <a:cxnLst/>
            <a:rect l="l" t="t" r="r" b="b"/>
            <a:pathLst>
              <a:path w="23247" h="29839">
                <a:moveTo>
                  <a:pt x="10294" y="2701"/>
                </a:moveTo>
                <a:lnTo>
                  <a:pt x="0" y="10127"/>
                </a:lnTo>
                <a:lnTo>
                  <a:pt x="3847" y="29839"/>
                </a:lnTo>
                <a:lnTo>
                  <a:pt x="4068" y="24045"/>
                </a:lnTo>
                <a:lnTo>
                  <a:pt x="6036" y="19269"/>
                </a:lnTo>
                <a:lnTo>
                  <a:pt x="9751" y="15511"/>
                </a:lnTo>
                <a:lnTo>
                  <a:pt x="13466" y="11754"/>
                </a:lnTo>
                <a:lnTo>
                  <a:pt x="23247" y="0"/>
                </a:lnTo>
                <a:lnTo>
                  <a:pt x="10294" y="2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095129" y="4309427"/>
            <a:ext cx="58978" cy="62959"/>
          </a:xfrm>
          <a:custGeom>
            <a:avLst/>
            <a:gdLst/>
            <a:ahLst/>
            <a:cxnLst/>
            <a:rect l="l" t="t" r="r" b="b"/>
            <a:pathLst>
              <a:path w="64876" h="71353">
                <a:moveTo>
                  <a:pt x="64876" y="38857"/>
                </a:moveTo>
                <a:lnTo>
                  <a:pt x="64876" y="32055"/>
                </a:lnTo>
                <a:lnTo>
                  <a:pt x="64523" y="27101"/>
                </a:lnTo>
                <a:lnTo>
                  <a:pt x="63815" y="23994"/>
                </a:lnTo>
                <a:lnTo>
                  <a:pt x="63019" y="19460"/>
                </a:lnTo>
                <a:lnTo>
                  <a:pt x="61427" y="15492"/>
                </a:lnTo>
                <a:lnTo>
                  <a:pt x="59039" y="12091"/>
                </a:lnTo>
                <a:lnTo>
                  <a:pt x="56562" y="8523"/>
                </a:lnTo>
                <a:lnTo>
                  <a:pt x="52958" y="5615"/>
                </a:lnTo>
                <a:lnTo>
                  <a:pt x="48226" y="3369"/>
                </a:lnTo>
                <a:lnTo>
                  <a:pt x="43494" y="1123"/>
                </a:lnTo>
                <a:lnTo>
                  <a:pt x="38607" y="0"/>
                </a:lnTo>
                <a:lnTo>
                  <a:pt x="32534" y="12"/>
                </a:lnTo>
                <a:lnTo>
                  <a:pt x="22753" y="11766"/>
                </a:lnTo>
                <a:lnTo>
                  <a:pt x="27352" y="9887"/>
                </a:lnTo>
                <a:lnTo>
                  <a:pt x="40487" y="9887"/>
                </a:lnTo>
                <a:lnTo>
                  <a:pt x="45949" y="12616"/>
                </a:lnTo>
                <a:lnTo>
                  <a:pt x="49221" y="18074"/>
                </a:lnTo>
                <a:lnTo>
                  <a:pt x="50989" y="21013"/>
                </a:lnTo>
                <a:lnTo>
                  <a:pt x="52118" y="24939"/>
                </a:lnTo>
                <a:lnTo>
                  <a:pt x="52604" y="29851"/>
                </a:lnTo>
                <a:lnTo>
                  <a:pt x="13134" y="29851"/>
                </a:lnTo>
                <a:lnTo>
                  <a:pt x="9287" y="10139"/>
                </a:lnTo>
                <a:lnTo>
                  <a:pt x="7656" y="12057"/>
                </a:lnTo>
                <a:lnTo>
                  <a:pt x="1914" y="23033"/>
                </a:lnTo>
                <a:lnTo>
                  <a:pt x="0" y="36527"/>
                </a:lnTo>
                <a:lnTo>
                  <a:pt x="43" y="38755"/>
                </a:lnTo>
                <a:lnTo>
                  <a:pt x="2632" y="52064"/>
                </a:lnTo>
                <a:lnTo>
                  <a:pt x="9220" y="62190"/>
                </a:lnTo>
                <a:lnTo>
                  <a:pt x="15367" y="68299"/>
                </a:lnTo>
                <a:lnTo>
                  <a:pt x="22863" y="71353"/>
                </a:lnTo>
                <a:lnTo>
                  <a:pt x="35334" y="71353"/>
                </a:lnTo>
                <a:lnTo>
                  <a:pt x="38585" y="71018"/>
                </a:lnTo>
                <a:lnTo>
                  <a:pt x="41460" y="70346"/>
                </a:lnTo>
                <a:lnTo>
                  <a:pt x="46811" y="69170"/>
                </a:lnTo>
                <a:lnTo>
                  <a:pt x="51300" y="66903"/>
                </a:lnTo>
                <a:lnTo>
                  <a:pt x="54926" y="63544"/>
                </a:lnTo>
                <a:lnTo>
                  <a:pt x="57093" y="61613"/>
                </a:lnTo>
                <a:lnTo>
                  <a:pt x="59050" y="59125"/>
                </a:lnTo>
                <a:lnTo>
                  <a:pt x="60797" y="56081"/>
                </a:lnTo>
                <a:lnTo>
                  <a:pt x="62544" y="53037"/>
                </a:lnTo>
                <a:lnTo>
                  <a:pt x="63572" y="50277"/>
                </a:lnTo>
                <a:lnTo>
                  <a:pt x="63881" y="47800"/>
                </a:lnTo>
                <a:lnTo>
                  <a:pt x="52140" y="47800"/>
                </a:lnTo>
                <a:lnTo>
                  <a:pt x="51255" y="50781"/>
                </a:lnTo>
                <a:lnTo>
                  <a:pt x="49752" y="53405"/>
                </a:lnTo>
                <a:lnTo>
                  <a:pt x="47629" y="55672"/>
                </a:lnTo>
                <a:lnTo>
                  <a:pt x="43914" y="59577"/>
                </a:lnTo>
                <a:lnTo>
                  <a:pt x="38939" y="61529"/>
                </a:lnTo>
                <a:lnTo>
                  <a:pt x="26025" y="61529"/>
                </a:lnTo>
                <a:lnTo>
                  <a:pt x="21094" y="59461"/>
                </a:lnTo>
                <a:lnTo>
                  <a:pt x="17910" y="55326"/>
                </a:lnTo>
                <a:lnTo>
                  <a:pt x="14726" y="51190"/>
                </a:lnTo>
                <a:lnTo>
                  <a:pt x="13024" y="45700"/>
                </a:lnTo>
                <a:lnTo>
                  <a:pt x="12802" y="38857"/>
                </a:lnTo>
                <a:lnTo>
                  <a:pt x="64876" y="38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07187" y="428895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32546" y="4309427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9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4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38061" y="4288644"/>
            <a:ext cx="65492" cy="81630"/>
          </a:xfrm>
          <a:custGeom>
            <a:avLst/>
            <a:gdLst/>
            <a:ahLst/>
            <a:cxnLst/>
            <a:rect l="l" t="t" r="r" b="b"/>
            <a:pathLst>
              <a:path w="72041" h="92514">
                <a:moveTo>
                  <a:pt x="12869" y="81493"/>
                </a:moveTo>
                <a:lnTo>
                  <a:pt x="12869" y="50130"/>
                </a:lnTo>
                <a:lnTo>
                  <a:pt x="66668" y="50130"/>
                </a:lnTo>
                <a:lnTo>
                  <a:pt x="66668" y="39424"/>
                </a:lnTo>
                <a:lnTo>
                  <a:pt x="12869" y="39424"/>
                </a:lnTo>
                <a:lnTo>
                  <a:pt x="12869" y="11336"/>
                </a:lnTo>
                <a:lnTo>
                  <a:pt x="71046" y="11336"/>
                </a:lnTo>
                <a:lnTo>
                  <a:pt x="71046" y="0"/>
                </a:lnTo>
                <a:lnTo>
                  <a:pt x="0" y="0"/>
                </a:lnTo>
                <a:lnTo>
                  <a:pt x="0" y="92514"/>
                </a:lnTo>
                <a:lnTo>
                  <a:pt x="72041" y="92514"/>
                </a:lnTo>
                <a:lnTo>
                  <a:pt x="72041" y="81493"/>
                </a:lnTo>
                <a:lnTo>
                  <a:pt x="12869" y="81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14790" y="4309316"/>
            <a:ext cx="61089" cy="62959"/>
          </a:xfrm>
          <a:custGeom>
            <a:avLst/>
            <a:gdLst/>
            <a:ahLst/>
            <a:cxnLst/>
            <a:rect l="l" t="t" r="r" b="b"/>
            <a:pathLst>
              <a:path w="67198" h="71353">
                <a:moveTo>
                  <a:pt x="2056" y="40284"/>
                </a:moveTo>
                <a:lnTo>
                  <a:pt x="0" y="45134"/>
                </a:lnTo>
                <a:lnTo>
                  <a:pt x="0" y="57099"/>
                </a:lnTo>
                <a:lnTo>
                  <a:pt x="2089" y="61854"/>
                </a:lnTo>
                <a:lnTo>
                  <a:pt x="6268" y="65654"/>
                </a:lnTo>
                <a:lnTo>
                  <a:pt x="10447" y="69453"/>
                </a:lnTo>
                <a:lnTo>
                  <a:pt x="15832" y="71353"/>
                </a:lnTo>
                <a:lnTo>
                  <a:pt x="13731" y="56994"/>
                </a:lnTo>
                <a:lnTo>
                  <a:pt x="12471" y="54412"/>
                </a:lnTo>
                <a:lnTo>
                  <a:pt x="12471" y="46813"/>
                </a:lnTo>
                <a:lnTo>
                  <a:pt x="14306" y="43664"/>
                </a:lnTo>
                <a:lnTo>
                  <a:pt x="17977" y="41691"/>
                </a:lnTo>
                <a:lnTo>
                  <a:pt x="20144" y="40515"/>
                </a:lnTo>
                <a:lnTo>
                  <a:pt x="23394" y="39655"/>
                </a:lnTo>
                <a:lnTo>
                  <a:pt x="27728" y="39109"/>
                </a:lnTo>
                <a:lnTo>
                  <a:pt x="34959" y="38227"/>
                </a:lnTo>
                <a:lnTo>
                  <a:pt x="39425" y="37555"/>
                </a:lnTo>
                <a:lnTo>
                  <a:pt x="41725" y="36968"/>
                </a:lnTo>
                <a:lnTo>
                  <a:pt x="44024" y="36380"/>
                </a:lnTo>
                <a:lnTo>
                  <a:pt x="47364" y="34763"/>
                </a:lnTo>
                <a:lnTo>
                  <a:pt x="47364" y="50865"/>
                </a:lnTo>
                <a:lnTo>
                  <a:pt x="44047" y="55882"/>
                </a:lnTo>
                <a:lnTo>
                  <a:pt x="37480" y="68015"/>
                </a:lnTo>
                <a:lnTo>
                  <a:pt x="42035" y="65790"/>
                </a:lnTo>
                <a:lnTo>
                  <a:pt x="45528" y="63166"/>
                </a:lnTo>
                <a:lnTo>
                  <a:pt x="47961" y="60143"/>
                </a:lnTo>
                <a:lnTo>
                  <a:pt x="48359" y="62830"/>
                </a:lnTo>
                <a:lnTo>
                  <a:pt x="50017" y="66378"/>
                </a:lnTo>
                <a:lnTo>
                  <a:pt x="51875" y="69149"/>
                </a:lnTo>
                <a:lnTo>
                  <a:pt x="54860" y="70535"/>
                </a:lnTo>
                <a:lnTo>
                  <a:pt x="60653" y="70535"/>
                </a:lnTo>
                <a:lnTo>
                  <a:pt x="63926" y="70220"/>
                </a:lnTo>
                <a:lnTo>
                  <a:pt x="67198" y="69401"/>
                </a:lnTo>
                <a:lnTo>
                  <a:pt x="67198" y="61025"/>
                </a:lnTo>
                <a:lnTo>
                  <a:pt x="65739" y="61246"/>
                </a:lnTo>
                <a:lnTo>
                  <a:pt x="63284" y="61403"/>
                </a:lnTo>
                <a:lnTo>
                  <a:pt x="60067" y="60332"/>
                </a:lnTo>
                <a:lnTo>
                  <a:pt x="59304" y="57498"/>
                </a:lnTo>
                <a:lnTo>
                  <a:pt x="59304" y="12259"/>
                </a:lnTo>
                <a:lnTo>
                  <a:pt x="56717" y="7557"/>
                </a:lnTo>
                <a:lnTo>
                  <a:pt x="51543" y="4534"/>
                </a:lnTo>
                <a:lnTo>
                  <a:pt x="46325" y="1511"/>
                </a:lnTo>
                <a:lnTo>
                  <a:pt x="39536" y="0"/>
                </a:lnTo>
                <a:lnTo>
                  <a:pt x="23969" y="0"/>
                </a:lnTo>
                <a:lnTo>
                  <a:pt x="17634" y="1626"/>
                </a:lnTo>
                <a:lnTo>
                  <a:pt x="12172" y="4880"/>
                </a:lnTo>
                <a:lnTo>
                  <a:pt x="6711" y="8134"/>
                </a:lnTo>
                <a:lnTo>
                  <a:pt x="3869" y="13917"/>
                </a:lnTo>
                <a:lnTo>
                  <a:pt x="3648" y="22231"/>
                </a:lnTo>
                <a:lnTo>
                  <a:pt x="14793" y="22231"/>
                </a:lnTo>
                <a:lnTo>
                  <a:pt x="15235" y="18746"/>
                </a:lnTo>
                <a:lnTo>
                  <a:pt x="16186" y="16122"/>
                </a:lnTo>
                <a:lnTo>
                  <a:pt x="17644" y="14358"/>
                </a:lnTo>
                <a:lnTo>
                  <a:pt x="20254" y="11167"/>
                </a:lnTo>
                <a:lnTo>
                  <a:pt x="24677" y="9572"/>
                </a:lnTo>
                <a:lnTo>
                  <a:pt x="36308" y="9572"/>
                </a:lnTo>
                <a:lnTo>
                  <a:pt x="40454" y="10443"/>
                </a:lnTo>
                <a:lnTo>
                  <a:pt x="43350" y="12186"/>
                </a:lnTo>
                <a:lnTo>
                  <a:pt x="46247" y="13928"/>
                </a:lnTo>
                <a:lnTo>
                  <a:pt x="47695" y="16731"/>
                </a:lnTo>
                <a:lnTo>
                  <a:pt x="47695" y="22483"/>
                </a:lnTo>
                <a:lnTo>
                  <a:pt x="46899" y="24939"/>
                </a:lnTo>
                <a:lnTo>
                  <a:pt x="44135" y="27878"/>
                </a:lnTo>
                <a:lnTo>
                  <a:pt x="41393" y="28214"/>
                </a:lnTo>
                <a:lnTo>
                  <a:pt x="22355" y="30481"/>
                </a:lnTo>
                <a:lnTo>
                  <a:pt x="15677" y="31278"/>
                </a:lnTo>
                <a:lnTo>
                  <a:pt x="10282" y="33399"/>
                </a:lnTo>
                <a:lnTo>
                  <a:pt x="6169" y="36841"/>
                </a:lnTo>
                <a:lnTo>
                  <a:pt x="2056" y="4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27274" y="4358624"/>
            <a:ext cx="27559" cy="13651"/>
          </a:xfrm>
          <a:custGeom>
            <a:avLst/>
            <a:gdLst/>
            <a:ahLst/>
            <a:cxnLst/>
            <a:rect l="l" t="t" r="r" b="b"/>
            <a:pathLst>
              <a:path w="30315" h="15471">
                <a:moveTo>
                  <a:pt x="30315" y="0"/>
                </a:moveTo>
                <a:lnTo>
                  <a:pt x="23682" y="3064"/>
                </a:lnTo>
                <a:lnTo>
                  <a:pt x="19746" y="4912"/>
                </a:lnTo>
                <a:lnTo>
                  <a:pt x="15677" y="5835"/>
                </a:lnTo>
                <a:lnTo>
                  <a:pt x="8025" y="5835"/>
                </a:lnTo>
                <a:lnTo>
                  <a:pt x="5041" y="4891"/>
                </a:lnTo>
                <a:lnTo>
                  <a:pt x="2520" y="3001"/>
                </a:lnTo>
                <a:lnTo>
                  <a:pt x="0" y="1112"/>
                </a:lnTo>
                <a:lnTo>
                  <a:pt x="2100" y="15471"/>
                </a:lnTo>
                <a:lnTo>
                  <a:pt x="14173" y="15471"/>
                </a:lnTo>
                <a:lnTo>
                  <a:pt x="19193" y="14358"/>
                </a:lnTo>
                <a:lnTo>
                  <a:pt x="23748" y="12133"/>
                </a:lnTo>
                <a:lnTo>
                  <a:pt x="30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90153" y="4309427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79"/>
                </a:lnTo>
                <a:lnTo>
                  <a:pt x="13554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3" y="11965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8" y="188"/>
                </a:lnTo>
                <a:lnTo>
                  <a:pt x="30713" y="0"/>
                </a:lnTo>
                <a:lnTo>
                  <a:pt x="25981" y="0"/>
                </a:lnTo>
                <a:lnTo>
                  <a:pt x="21802" y="1626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31021" y="4309427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9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4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08584" y="4288956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33942" y="4309427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9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4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709636" y="4309705"/>
            <a:ext cx="11669" cy="39268"/>
          </a:xfrm>
          <a:custGeom>
            <a:avLst/>
            <a:gdLst/>
            <a:ahLst/>
            <a:cxnLst/>
            <a:rect l="l" t="t" r="r" b="b"/>
            <a:pathLst>
              <a:path w="12836" h="44504">
                <a:moveTo>
                  <a:pt x="5815" y="3169"/>
                </a:moveTo>
                <a:lnTo>
                  <a:pt x="0" y="9509"/>
                </a:lnTo>
                <a:lnTo>
                  <a:pt x="3549" y="44504"/>
                </a:lnTo>
                <a:lnTo>
                  <a:pt x="3549" y="30439"/>
                </a:lnTo>
                <a:lnTo>
                  <a:pt x="4367" y="25212"/>
                </a:lnTo>
                <a:lnTo>
                  <a:pt x="6003" y="21223"/>
                </a:lnTo>
                <a:lnTo>
                  <a:pt x="12836" y="0"/>
                </a:lnTo>
                <a:lnTo>
                  <a:pt x="5815" y="3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01706" y="4309705"/>
            <a:ext cx="56627" cy="85742"/>
          </a:xfrm>
          <a:custGeom>
            <a:avLst/>
            <a:gdLst/>
            <a:ahLst/>
            <a:cxnLst/>
            <a:rect l="l" t="t" r="r" b="b"/>
            <a:pathLst>
              <a:path w="62290" h="97174">
                <a:moveTo>
                  <a:pt x="14328" y="77021"/>
                </a:moveTo>
                <a:lnTo>
                  <a:pt x="2189" y="77021"/>
                </a:lnTo>
                <a:lnTo>
                  <a:pt x="2808" y="83949"/>
                </a:lnTo>
                <a:lnTo>
                  <a:pt x="5727" y="89040"/>
                </a:lnTo>
                <a:lnTo>
                  <a:pt x="10945" y="92294"/>
                </a:lnTo>
                <a:lnTo>
                  <a:pt x="16164" y="95547"/>
                </a:lnTo>
                <a:lnTo>
                  <a:pt x="22598" y="97174"/>
                </a:lnTo>
                <a:lnTo>
                  <a:pt x="30249" y="97174"/>
                </a:lnTo>
                <a:lnTo>
                  <a:pt x="37500" y="96695"/>
                </a:lnTo>
                <a:lnTo>
                  <a:pt x="50086" y="92339"/>
                </a:lnTo>
                <a:lnTo>
                  <a:pt x="58309" y="83445"/>
                </a:lnTo>
                <a:lnTo>
                  <a:pt x="60963" y="78491"/>
                </a:lnTo>
                <a:lnTo>
                  <a:pt x="62290" y="71731"/>
                </a:lnTo>
                <a:lnTo>
                  <a:pt x="62290" y="1826"/>
                </a:lnTo>
                <a:lnTo>
                  <a:pt x="51278" y="1826"/>
                </a:lnTo>
                <a:lnTo>
                  <a:pt x="51278" y="10328"/>
                </a:lnTo>
                <a:lnTo>
                  <a:pt x="48934" y="7515"/>
                </a:lnTo>
                <a:lnTo>
                  <a:pt x="46634" y="5374"/>
                </a:lnTo>
                <a:lnTo>
                  <a:pt x="44379" y="3904"/>
                </a:lnTo>
                <a:lnTo>
                  <a:pt x="40222" y="1301"/>
                </a:lnTo>
                <a:lnTo>
                  <a:pt x="35357" y="0"/>
                </a:lnTo>
                <a:lnTo>
                  <a:pt x="21559" y="0"/>
                </a:lnTo>
                <a:lnTo>
                  <a:pt x="14726" y="21223"/>
                </a:lnTo>
                <a:lnTo>
                  <a:pt x="17822" y="13750"/>
                </a:lnTo>
                <a:lnTo>
                  <a:pt x="23571" y="10013"/>
                </a:lnTo>
                <a:lnTo>
                  <a:pt x="37590" y="10013"/>
                </a:lnTo>
                <a:lnTo>
                  <a:pt x="42211" y="12028"/>
                </a:lnTo>
                <a:lnTo>
                  <a:pt x="45838" y="16059"/>
                </a:lnTo>
                <a:lnTo>
                  <a:pt x="49464" y="20089"/>
                </a:lnTo>
                <a:lnTo>
                  <a:pt x="51278" y="26282"/>
                </a:lnTo>
                <a:lnTo>
                  <a:pt x="51278" y="40179"/>
                </a:lnTo>
                <a:lnTo>
                  <a:pt x="50305" y="45029"/>
                </a:lnTo>
                <a:lnTo>
                  <a:pt x="48359" y="49185"/>
                </a:lnTo>
                <a:lnTo>
                  <a:pt x="44865" y="56533"/>
                </a:lnTo>
                <a:lnTo>
                  <a:pt x="38828" y="60206"/>
                </a:lnTo>
                <a:lnTo>
                  <a:pt x="24765" y="60206"/>
                </a:lnTo>
                <a:lnTo>
                  <a:pt x="20398" y="58222"/>
                </a:lnTo>
                <a:lnTo>
                  <a:pt x="17148" y="54255"/>
                </a:lnTo>
                <a:lnTo>
                  <a:pt x="13897" y="50287"/>
                </a:lnTo>
                <a:lnTo>
                  <a:pt x="12272" y="44504"/>
                </a:lnTo>
                <a:lnTo>
                  <a:pt x="8723" y="9509"/>
                </a:lnTo>
                <a:lnTo>
                  <a:pt x="7254" y="11241"/>
                </a:lnTo>
                <a:lnTo>
                  <a:pt x="1813" y="22055"/>
                </a:lnTo>
                <a:lnTo>
                  <a:pt x="0" y="35960"/>
                </a:lnTo>
                <a:lnTo>
                  <a:pt x="35" y="38224"/>
                </a:lnTo>
                <a:lnTo>
                  <a:pt x="2451" y="52182"/>
                </a:lnTo>
                <a:lnTo>
                  <a:pt x="8656" y="61686"/>
                </a:lnTo>
                <a:lnTo>
                  <a:pt x="14428" y="66871"/>
                </a:lnTo>
                <a:lnTo>
                  <a:pt x="21161" y="69464"/>
                </a:lnTo>
                <a:lnTo>
                  <a:pt x="34384" y="69464"/>
                </a:lnTo>
                <a:lnTo>
                  <a:pt x="38828" y="68624"/>
                </a:lnTo>
                <a:lnTo>
                  <a:pt x="42189" y="66945"/>
                </a:lnTo>
                <a:lnTo>
                  <a:pt x="45551" y="65266"/>
                </a:lnTo>
                <a:lnTo>
                  <a:pt x="48425" y="62704"/>
                </a:lnTo>
                <a:lnTo>
                  <a:pt x="50813" y="59262"/>
                </a:lnTo>
                <a:lnTo>
                  <a:pt x="50946" y="68540"/>
                </a:lnTo>
                <a:lnTo>
                  <a:pt x="50171" y="74985"/>
                </a:lnTo>
                <a:lnTo>
                  <a:pt x="48491" y="78596"/>
                </a:lnTo>
                <a:lnTo>
                  <a:pt x="45661" y="84726"/>
                </a:lnTo>
                <a:lnTo>
                  <a:pt x="39669" y="87791"/>
                </a:lnTo>
                <a:lnTo>
                  <a:pt x="24721" y="87791"/>
                </a:lnTo>
                <a:lnTo>
                  <a:pt x="20475" y="86531"/>
                </a:lnTo>
                <a:lnTo>
                  <a:pt x="17778" y="84012"/>
                </a:lnTo>
                <a:lnTo>
                  <a:pt x="16053" y="82374"/>
                </a:lnTo>
                <a:lnTo>
                  <a:pt x="14903" y="80044"/>
                </a:lnTo>
                <a:lnTo>
                  <a:pt x="14328" y="7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74053" y="4309204"/>
            <a:ext cx="53310" cy="63348"/>
          </a:xfrm>
          <a:custGeom>
            <a:avLst/>
            <a:gdLst/>
            <a:ahLst/>
            <a:cxnLst/>
            <a:rect l="l" t="t" r="r" b="b"/>
            <a:pathLst>
              <a:path w="58641" h="71794">
                <a:moveTo>
                  <a:pt x="17468" y="60395"/>
                </a:moveTo>
                <a:lnTo>
                  <a:pt x="14461" y="56742"/>
                </a:lnTo>
                <a:lnTo>
                  <a:pt x="12825" y="54727"/>
                </a:lnTo>
                <a:lnTo>
                  <a:pt x="11829" y="51830"/>
                </a:lnTo>
                <a:lnTo>
                  <a:pt x="11476" y="48052"/>
                </a:lnTo>
                <a:lnTo>
                  <a:pt x="0" y="48052"/>
                </a:lnTo>
                <a:lnTo>
                  <a:pt x="309" y="54769"/>
                </a:lnTo>
                <a:lnTo>
                  <a:pt x="2664" y="60406"/>
                </a:lnTo>
                <a:lnTo>
                  <a:pt x="7064" y="64961"/>
                </a:lnTo>
                <a:lnTo>
                  <a:pt x="11465" y="69516"/>
                </a:lnTo>
                <a:lnTo>
                  <a:pt x="18950" y="71794"/>
                </a:lnTo>
                <a:lnTo>
                  <a:pt x="39337" y="71794"/>
                </a:lnTo>
                <a:lnTo>
                  <a:pt x="46645" y="69611"/>
                </a:lnTo>
                <a:lnTo>
                  <a:pt x="51443" y="65244"/>
                </a:lnTo>
                <a:lnTo>
                  <a:pt x="56242" y="60878"/>
                </a:lnTo>
                <a:lnTo>
                  <a:pt x="58641" y="55693"/>
                </a:lnTo>
                <a:lnTo>
                  <a:pt x="58641" y="43475"/>
                </a:lnTo>
                <a:lnTo>
                  <a:pt x="56319" y="38920"/>
                </a:lnTo>
                <a:lnTo>
                  <a:pt x="51676" y="36023"/>
                </a:lnTo>
                <a:lnTo>
                  <a:pt x="48757" y="34175"/>
                </a:lnTo>
                <a:lnTo>
                  <a:pt x="43008" y="32265"/>
                </a:lnTo>
                <a:lnTo>
                  <a:pt x="34428" y="30292"/>
                </a:lnTo>
                <a:lnTo>
                  <a:pt x="26534" y="28465"/>
                </a:lnTo>
                <a:lnTo>
                  <a:pt x="23084" y="27668"/>
                </a:lnTo>
                <a:lnTo>
                  <a:pt x="20475" y="26744"/>
                </a:lnTo>
                <a:lnTo>
                  <a:pt x="18706" y="25694"/>
                </a:lnTo>
                <a:lnTo>
                  <a:pt x="15655" y="23931"/>
                </a:lnTo>
                <a:lnTo>
                  <a:pt x="14129" y="21580"/>
                </a:lnTo>
                <a:lnTo>
                  <a:pt x="14129" y="15954"/>
                </a:lnTo>
                <a:lnTo>
                  <a:pt x="15290" y="13792"/>
                </a:lnTo>
                <a:lnTo>
                  <a:pt x="17612" y="12154"/>
                </a:lnTo>
                <a:lnTo>
                  <a:pt x="19933" y="10517"/>
                </a:lnTo>
                <a:lnTo>
                  <a:pt x="23349" y="9698"/>
                </a:lnTo>
                <a:lnTo>
                  <a:pt x="34627" y="9698"/>
                </a:lnTo>
                <a:lnTo>
                  <a:pt x="39381" y="11188"/>
                </a:lnTo>
                <a:lnTo>
                  <a:pt x="42123" y="14170"/>
                </a:lnTo>
                <a:lnTo>
                  <a:pt x="43803" y="16269"/>
                </a:lnTo>
                <a:lnTo>
                  <a:pt x="44754" y="18599"/>
                </a:lnTo>
                <a:lnTo>
                  <a:pt x="44976" y="21160"/>
                </a:lnTo>
                <a:lnTo>
                  <a:pt x="56253" y="21160"/>
                </a:lnTo>
                <a:lnTo>
                  <a:pt x="56341" y="16794"/>
                </a:lnTo>
                <a:lnTo>
                  <a:pt x="54904" y="12721"/>
                </a:lnTo>
                <a:lnTo>
                  <a:pt x="51941" y="8942"/>
                </a:lnTo>
                <a:lnTo>
                  <a:pt x="47209" y="2980"/>
                </a:lnTo>
                <a:lnTo>
                  <a:pt x="39492" y="0"/>
                </a:lnTo>
                <a:lnTo>
                  <a:pt x="20608" y="0"/>
                </a:lnTo>
                <a:lnTo>
                  <a:pt x="14096" y="1973"/>
                </a:lnTo>
                <a:lnTo>
                  <a:pt x="9253" y="5920"/>
                </a:lnTo>
                <a:lnTo>
                  <a:pt x="4411" y="9866"/>
                </a:lnTo>
                <a:lnTo>
                  <a:pt x="1990" y="15030"/>
                </a:lnTo>
                <a:lnTo>
                  <a:pt x="1990" y="26828"/>
                </a:lnTo>
                <a:lnTo>
                  <a:pt x="4554" y="31069"/>
                </a:lnTo>
                <a:lnTo>
                  <a:pt x="9685" y="34134"/>
                </a:lnTo>
                <a:lnTo>
                  <a:pt x="12559" y="35897"/>
                </a:lnTo>
                <a:lnTo>
                  <a:pt x="17026" y="37492"/>
                </a:lnTo>
                <a:lnTo>
                  <a:pt x="23084" y="38920"/>
                </a:lnTo>
                <a:lnTo>
                  <a:pt x="32571" y="41187"/>
                </a:lnTo>
                <a:lnTo>
                  <a:pt x="37656" y="42405"/>
                </a:lnTo>
                <a:lnTo>
                  <a:pt x="41062" y="43475"/>
                </a:lnTo>
                <a:lnTo>
                  <a:pt x="42787" y="44399"/>
                </a:lnTo>
                <a:lnTo>
                  <a:pt x="45484" y="45910"/>
                </a:lnTo>
                <a:lnTo>
                  <a:pt x="46833" y="48115"/>
                </a:lnTo>
                <a:lnTo>
                  <a:pt x="46833" y="54832"/>
                </a:lnTo>
                <a:lnTo>
                  <a:pt x="45153" y="57656"/>
                </a:lnTo>
                <a:lnTo>
                  <a:pt x="41791" y="59482"/>
                </a:lnTo>
                <a:lnTo>
                  <a:pt x="38430" y="61309"/>
                </a:lnTo>
                <a:lnTo>
                  <a:pt x="34539" y="62222"/>
                </a:lnTo>
                <a:lnTo>
                  <a:pt x="22687" y="62222"/>
                </a:lnTo>
                <a:lnTo>
                  <a:pt x="17468" y="6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715403" y="4286421"/>
            <a:ext cx="78578" cy="85964"/>
          </a:xfrm>
          <a:custGeom>
            <a:avLst/>
            <a:gdLst/>
            <a:ahLst/>
            <a:cxnLst/>
            <a:rect l="l" t="t" r="r" b="b"/>
            <a:pathLst>
              <a:path w="86436" h="97426">
                <a:moveTo>
                  <a:pt x="13734" y="43352"/>
                </a:moveTo>
                <a:lnTo>
                  <a:pt x="16516" y="30179"/>
                </a:lnTo>
                <a:lnTo>
                  <a:pt x="22322" y="20499"/>
                </a:lnTo>
                <a:lnTo>
                  <a:pt x="28226" y="14096"/>
                </a:lnTo>
                <a:lnTo>
                  <a:pt x="35976" y="10895"/>
                </a:lnTo>
                <a:lnTo>
                  <a:pt x="53444" y="10895"/>
                </a:lnTo>
                <a:lnTo>
                  <a:pt x="59558" y="12637"/>
                </a:lnTo>
                <a:lnTo>
                  <a:pt x="63914" y="16122"/>
                </a:lnTo>
                <a:lnTo>
                  <a:pt x="68271" y="19607"/>
                </a:lnTo>
                <a:lnTo>
                  <a:pt x="71178" y="24330"/>
                </a:lnTo>
                <a:lnTo>
                  <a:pt x="72638" y="30292"/>
                </a:lnTo>
                <a:lnTo>
                  <a:pt x="85507" y="30292"/>
                </a:lnTo>
                <a:lnTo>
                  <a:pt x="84755" y="22441"/>
                </a:lnTo>
                <a:lnTo>
                  <a:pt x="80974" y="15429"/>
                </a:lnTo>
                <a:lnTo>
                  <a:pt x="74163" y="9257"/>
                </a:lnTo>
                <a:lnTo>
                  <a:pt x="70721" y="6558"/>
                </a:lnTo>
                <a:lnTo>
                  <a:pt x="59549" y="1639"/>
                </a:lnTo>
                <a:lnTo>
                  <a:pt x="45440" y="0"/>
                </a:lnTo>
                <a:lnTo>
                  <a:pt x="32837" y="1380"/>
                </a:lnTo>
                <a:lnTo>
                  <a:pt x="21014" y="6119"/>
                </a:lnTo>
                <a:lnTo>
                  <a:pt x="11409" y="14232"/>
                </a:lnTo>
                <a:lnTo>
                  <a:pt x="5856" y="22254"/>
                </a:lnTo>
                <a:lnTo>
                  <a:pt x="1464" y="34081"/>
                </a:lnTo>
                <a:lnTo>
                  <a:pt x="0" y="47800"/>
                </a:lnTo>
                <a:lnTo>
                  <a:pt x="173" y="53403"/>
                </a:lnTo>
                <a:lnTo>
                  <a:pt x="2486" y="67313"/>
                </a:lnTo>
                <a:lnTo>
                  <a:pt x="7492" y="78733"/>
                </a:lnTo>
                <a:lnTo>
                  <a:pt x="15190" y="87665"/>
                </a:lnTo>
                <a:lnTo>
                  <a:pt x="18962" y="90498"/>
                </a:lnTo>
                <a:lnTo>
                  <a:pt x="30373" y="95694"/>
                </a:lnTo>
                <a:lnTo>
                  <a:pt x="43715" y="97426"/>
                </a:lnTo>
                <a:lnTo>
                  <a:pt x="52767" y="96731"/>
                </a:lnTo>
                <a:lnTo>
                  <a:pt x="65060" y="92838"/>
                </a:lnTo>
                <a:lnTo>
                  <a:pt x="75026" y="85523"/>
                </a:lnTo>
                <a:lnTo>
                  <a:pt x="83057" y="73714"/>
                </a:lnTo>
                <a:lnTo>
                  <a:pt x="86436" y="61025"/>
                </a:lnTo>
                <a:lnTo>
                  <a:pt x="73567" y="61025"/>
                </a:lnTo>
                <a:lnTo>
                  <a:pt x="72240" y="67113"/>
                </a:lnTo>
                <a:lnTo>
                  <a:pt x="70228" y="72025"/>
                </a:lnTo>
                <a:lnTo>
                  <a:pt x="67530" y="75762"/>
                </a:lnTo>
                <a:lnTo>
                  <a:pt x="62444" y="82857"/>
                </a:lnTo>
                <a:lnTo>
                  <a:pt x="55037" y="86405"/>
                </a:lnTo>
                <a:lnTo>
                  <a:pt x="44696" y="86401"/>
                </a:lnTo>
                <a:lnTo>
                  <a:pt x="31188" y="83779"/>
                </a:lnTo>
                <a:lnTo>
                  <a:pt x="21459" y="76297"/>
                </a:lnTo>
                <a:lnTo>
                  <a:pt x="20264" y="74688"/>
                </a:lnTo>
                <a:lnTo>
                  <a:pt x="15166" y="63620"/>
                </a:lnTo>
                <a:lnTo>
                  <a:pt x="13466" y="49941"/>
                </a:lnTo>
                <a:lnTo>
                  <a:pt x="13734" y="43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10566" y="4288366"/>
            <a:ext cx="52646" cy="81908"/>
          </a:xfrm>
          <a:custGeom>
            <a:avLst/>
            <a:gdLst/>
            <a:ahLst/>
            <a:cxnLst/>
            <a:rect l="l" t="t" r="r" b="b"/>
            <a:pathLst>
              <a:path w="57911" h="92829">
                <a:moveTo>
                  <a:pt x="41482" y="35729"/>
                </a:moveTo>
                <a:lnTo>
                  <a:pt x="43649" y="39424"/>
                </a:lnTo>
                <a:lnTo>
                  <a:pt x="44975" y="41733"/>
                </a:lnTo>
                <a:lnTo>
                  <a:pt x="45639" y="45365"/>
                </a:lnTo>
                <a:lnTo>
                  <a:pt x="45639" y="92829"/>
                </a:lnTo>
                <a:lnTo>
                  <a:pt x="57911" y="92829"/>
                </a:lnTo>
                <a:lnTo>
                  <a:pt x="57911" y="42929"/>
                </a:lnTo>
                <a:lnTo>
                  <a:pt x="56916" y="37744"/>
                </a:lnTo>
                <a:lnTo>
                  <a:pt x="54926" y="34008"/>
                </a:lnTo>
                <a:lnTo>
                  <a:pt x="51255" y="27164"/>
                </a:lnTo>
                <a:lnTo>
                  <a:pt x="44268" y="23742"/>
                </a:lnTo>
                <a:lnTo>
                  <a:pt x="28214" y="23742"/>
                </a:lnTo>
                <a:lnTo>
                  <a:pt x="23416" y="24939"/>
                </a:lnTo>
                <a:lnTo>
                  <a:pt x="19569" y="27332"/>
                </a:lnTo>
                <a:lnTo>
                  <a:pt x="17313" y="28717"/>
                </a:lnTo>
                <a:lnTo>
                  <a:pt x="14770" y="31111"/>
                </a:lnTo>
                <a:lnTo>
                  <a:pt x="11940" y="34511"/>
                </a:lnTo>
                <a:lnTo>
                  <a:pt x="11940" y="0"/>
                </a:lnTo>
                <a:lnTo>
                  <a:pt x="0" y="0"/>
                </a:lnTo>
                <a:lnTo>
                  <a:pt x="0" y="92829"/>
                </a:lnTo>
                <a:lnTo>
                  <a:pt x="11940" y="92829"/>
                </a:lnTo>
                <a:lnTo>
                  <a:pt x="11940" y="48073"/>
                </a:lnTo>
                <a:lnTo>
                  <a:pt x="13952" y="41964"/>
                </a:lnTo>
                <a:lnTo>
                  <a:pt x="17976" y="38731"/>
                </a:lnTo>
                <a:lnTo>
                  <a:pt x="22001" y="35498"/>
                </a:lnTo>
                <a:lnTo>
                  <a:pt x="26490" y="33882"/>
                </a:lnTo>
                <a:lnTo>
                  <a:pt x="37413" y="33882"/>
                </a:lnTo>
                <a:lnTo>
                  <a:pt x="41482" y="35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79596" y="4309316"/>
            <a:ext cx="61089" cy="62959"/>
          </a:xfrm>
          <a:custGeom>
            <a:avLst/>
            <a:gdLst/>
            <a:ahLst/>
            <a:cxnLst/>
            <a:rect l="l" t="t" r="r" b="b"/>
            <a:pathLst>
              <a:path w="67198" h="71353">
                <a:moveTo>
                  <a:pt x="2056" y="40284"/>
                </a:moveTo>
                <a:lnTo>
                  <a:pt x="0" y="45134"/>
                </a:lnTo>
                <a:lnTo>
                  <a:pt x="0" y="57100"/>
                </a:lnTo>
                <a:lnTo>
                  <a:pt x="2089" y="61854"/>
                </a:lnTo>
                <a:lnTo>
                  <a:pt x="6268" y="65654"/>
                </a:lnTo>
                <a:lnTo>
                  <a:pt x="10447" y="69453"/>
                </a:lnTo>
                <a:lnTo>
                  <a:pt x="15832" y="71353"/>
                </a:lnTo>
                <a:lnTo>
                  <a:pt x="13731" y="56994"/>
                </a:lnTo>
                <a:lnTo>
                  <a:pt x="12471" y="54412"/>
                </a:lnTo>
                <a:lnTo>
                  <a:pt x="12471" y="46813"/>
                </a:lnTo>
                <a:lnTo>
                  <a:pt x="14306" y="43664"/>
                </a:lnTo>
                <a:lnTo>
                  <a:pt x="17977" y="41691"/>
                </a:lnTo>
                <a:lnTo>
                  <a:pt x="20143" y="40515"/>
                </a:lnTo>
                <a:lnTo>
                  <a:pt x="23394" y="39655"/>
                </a:lnTo>
                <a:lnTo>
                  <a:pt x="27728" y="39109"/>
                </a:lnTo>
                <a:lnTo>
                  <a:pt x="34959" y="38227"/>
                </a:lnTo>
                <a:lnTo>
                  <a:pt x="39425" y="37555"/>
                </a:lnTo>
                <a:lnTo>
                  <a:pt x="41725" y="36967"/>
                </a:lnTo>
                <a:lnTo>
                  <a:pt x="44024" y="36380"/>
                </a:lnTo>
                <a:lnTo>
                  <a:pt x="47364" y="34763"/>
                </a:lnTo>
                <a:lnTo>
                  <a:pt x="47364" y="50865"/>
                </a:lnTo>
                <a:lnTo>
                  <a:pt x="44047" y="55882"/>
                </a:lnTo>
                <a:lnTo>
                  <a:pt x="37480" y="68016"/>
                </a:lnTo>
                <a:lnTo>
                  <a:pt x="42035" y="65790"/>
                </a:lnTo>
                <a:lnTo>
                  <a:pt x="45528" y="63166"/>
                </a:lnTo>
                <a:lnTo>
                  <a:pt x="47961" y="60143"/>
                </a:lnTo>
                <a:lnTo>
                  <a:pt x="48359" y="62830"/>
                </a:lnTo>
                <a:lnTo>
                  <a:pt x="50017" y="66378"/>
                </a:lnTo>
                <a:lnTo>
                  <a:pt x="51875" y="69149"/>
                </a:lnTo>
                <a:lnTo>
                  <a:pt x="54859" y="70535"/>
                </a:lnTo>
                <a:lnTo>
                  <a:pt x="60653" y="70535"/>
                </a:lnTo>
                <a:lnTo>
                  <a:pt x="63926" y="70220"/>
                </a:lnTo>
                <a:lnTo>
                  <a:pt x="67198" y="69401"/>
                </a:lnTo>
                <a:lnTo>
                  <a:pt x="67198" y="61025"/>
                </a:lnTo>
                <a:lnTo>
                  <a:pt x="65739" y="61245"/>
                </a:lnTo>
                <a:lnTo>
                  <a:pt x="63284" y="61403"/>
                </a:lnTo>
                <a:lnTo>
                  <a:pt x="60067" y="60332"/>
                </a:lnTo>
                <a:lnTo>
                  <a:pt x="59304" y="57498"/>
                </a:lnTo>
                <a:lnTo>
                  <a:pt x="59304" y="12259"/>
                </a:lnTo>
                <a:lnTo>
                  <a:pt x="56717" y="7557"/>
                </a:lnTo>
                <a:lnTo>
                  <a:pt x="51543" y="4534"/>
                </a:lnTo>
                <a:lnTo>
                  <a:pt x="46325" y="1511"/>
                </a:lnTo>
                <a:lnTo>
                  <a:pt x="39536" y="0"/>
                </a:lnTo>
                <a:lnTo>
                  <a:pt x="23969" y="0"/>
                </a:lnTo>
                <a:lnTo>
                  <a:pt x="17634" y="1627"/>
                </a:lnTo>
                <a:lnTo>
                  <a:pt x="12172" y="4880"/>
                </a:lnTo>
                <a:lnTo>
                  <a:pt x="6711" y="8134"/>
                </a:lnTo>
                <a:lnTo>
                  <a:pt x="3869" y="13918"/>
                </a:lnTo>
                <a:lnTo>
                  <a:pt x="3648" y="22231"/>
                </a:lnTo>
                <a:lnTo>
                  <a:pt x="14793" y="22231"/>
                </a:lnTo>
                <a:lnTo>
                  <a:pt x="15234" y="18746"/>
                </a:lnTo>
                <a:lnTo>
                  <a:pt x="16186" y="16122"/>
                </a:lnTo>
                <a:lnTo>
                  <a:pt x="17645" y="14359"/>
                </a:lnTo>
                <a:lnTo>
                  <a:pt x="20254" y="11168"/>
                </a:lnTo>
                <a:lnTo>
                  <a:pt x="24677" y="9572"/>
                </a:lnTo>
                <a:lnTo>
                  <a:pt x="36308" y="9572"/>
                </a:lnTo>
                <a:lnTo>
                  <a:pt x="40454" y="10443"/>
                </a:lnTo>
                <a:lnTo>
                  <a:pt x="43350" y="12186"/>
                </a:lnTo>
                <a:lnTo>
                  <a:pt x="46247" y="13928"/>
                </a:lnTo>
                <a:lnTo>
                  <a:pt x="47695" y="16731"/>
                </a:lnTo>
                <a:lnTo>
                  <a:pt x="47695" y="22483"/>
                </a:lnTo>
                <a:lnTo>
                  <a:pt x="46899" y="24939"/>
                </a:lnTo>
                <a:lnTo>
                  <a:pt x="44135" y="27878"/>
                </a:lnTo>
                <a:lnTo>
                  <a:pt x="41393" y="28214"/>
                </a:lnTo>
                <a:lnTo>
                  <a:pt x="22355" y="30481"/>
                </a:lnTo>
                <a:lnTo>
                  <a:pt x="15677" y="31279"/>
                </a:lnTo>
                <a:lnTo>
                  <a:pt x="10282" y="33399"/>
                </a:lnTo>
                <a:lnTo>
                  <a:pt x="6169" y="36841"/>
                </a:lnTo>
                <a:lnTo>
                  <a:pt x="2056" y="4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709976" y="4383551"/>
            <a:ext cx="1121850" cy="0"/>
          </a:xfrm>
          <a:custGeom>
            <a:avLst/>
            <a:gdLst/>
            <a:ahLst/>
            <a:cxnLst/>
            <a:rect l="l" t="t" r="r" b="b"/>
            <a:pathLst>
              <a:path w="1234035">
                <a:moveTo>
                  <a:pt x="0" y="0"/>
                </a:moveTo>
                <a:lnTo>
                  <a:pt x="1234035" y="0"/>
                </a:lnTo>
              </a:path>
            </a:pathLst>
          </a:custGeom>
          <a:ln w="10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44961" y="4480412"/>
            <a:ext cx="11669" cy="39268"/>
          </a:xfrm>
          <a:custGeom>
            <a:avLst/>
            <a:gdLst/>
            <a:ahLst/>
            <a:cxnLst/>
            <a:rect l="l" t="t" r="r" b="b"/>
            <a:pathLst>
              <a:path w="12836" h="44504">
                <a:moveTo>
                  <a:pt x="5815" y="3169"/>
                </a:moveTo>
                <a:lnTo>
                  <a:pt x="0" y="9509"/>
                </a:lnTo>
                <a:lnTo>
                  <a:pt x="3549" y="44504"/>
                </a:lnTo>
                <a:lnTo>
                  <a:pt x="3549" y="30439"/>
                </a:lnTo>
                <a:lnTo>
                  <a:pt x="4367" y="25212"/>
                </a:lnTo>
                <a:lnTo>
                  <a:pt x="6003" y="21223"/>
                </a:lnTo>
                <a:lnTo>
                  <a:pt x="12836" y="0"/>
                </a:lnTo>
                <a:lnTo>
                  <a:pt x="5815" y="3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37030" y="4480412"/>
            <a:ext cx="56627" cy="85742"/>
          </a:xfrm>
          <a:custGeom>
            <a:avLst/>
            <a:gdLst/>
            <a:ahLst/>
            <a:cxnLst/>
            <a:rect l="l" t="t" r="r" b="b"/>
            <a:pathLst>
              <a:path w="62290" h="97174">
                <a:moveTo>
                  <a:pt x="14328" y="77021"/>
                </a:moveTo>
                <a:lnTo>
                  <a:pt x="2189" y="77021"/>
                </a:lnTo>
                <a:lnTo>
                  <a:pt x="2808" y="83949"/>
                </a:lnTo>
                <a:lnTo>
                  <a:pt x="5727" y="89040"/>
                </a:lnTo>
                <a:lnTo>
                  <a:pt x="10945" y="92294"/>
                </a:lnTo>
                <a:lnTo>
                  <a:pt x="16164" y="95547"/>
                </a:lnTo>
                <a:lnTo>
                  <a:pt x="22598" y="97174"/>
                </a:lnTo>
                <a:lnTo>
                  <a:pt x="30249" y="97174"/>
                </a:lnTo>
                <a:lnTo>
                  <a:pt x="37500" y="96695"/>
                </a:lnTo>
                <a:lnTo>
                  <a:pt x="50086" y="92339"/>
                </a:lnTo>
                <a:lnTo>
                  <a:pt x="58309" y="83445"/>
                </a:lnTo>
                <a:lnTo>
                  <a:pt x="60963" y="78491"/>
                </a:lnTo>
                <a:lnTo>
                  <a:pt x="62290" y="71731"/>
                </a:lnTo>
                <a:lnTo>
                  <a:pt x="62290" y="1826"/>
                </a:lnTo>
                <a:lnTo>
                  <a:pt x="51278" y="1826"/>
                </a:lnTo>
                <a:lnTo>
                  <a:pt x="51278" y="10328"/>
                </a:lnTo>
                <a:lnTo>
                  <a:pt x="48934" y="7515"/>
                </a:lnTo>
                <a:lnTo>
                  <a:pt x="46634" y="5374"/>
                </a:lnTo>
                <a:lnTo>
                  <a:pt x="44379" y="3904"/>
                </a:lnTo>
                <a:lnTo>
                  <a:pt x="40222" y="1301"/>
                </a:lnTo>
                <a:lnTo>
                  <a:pt x="35357" y="0"/>
                </a:lnTo>
                <a:lnTo>
                  <a:pt x="21559" y="0"/>
                </a:lnTo>
                <a:lnTo>
                  <a:pt x="14726" y="21223"/>
                </a:lnTo>
                <a:lnTo>
                  <a:pt x="17822" y="13750"/>
                </a:lnTo>
                <a:lnTo>
                  <a:pt x="23571" y="10013"/>
                </a:lnTo>
                <a:lnTo>
                  <a:pt x="37590" y="10013"/>
                </a:lnTo>
                <a:lnTo>
                  <a:pt x="42211" y="12028"/>
                </a:lnTo>
                <a:lnTo>
                  <a:pt x="45838" y="16059"/>
                </a:lnTo>
                <a:lnTo>
                  <a:pt x="49464" y="20089"/>
                </a:lnTo>
                <a:lnTo>
                  <a:pt x="51278" y="26282"/>
                </a:lnTo>
                <a:lnTo>
                  <a:pt x="51278" y="40179"/>
                </a:lnTo>
                <a:lnTo>
                  <a:pt x="50305" y="45029"/>
                </a:lnTo>
                <a:lnTo>
                  <a:pt x="48359" y="49185"/>
                </a:lnTo>
                <a:lnTo>
                  <a:pt x="44865" y="56533"/>
                </a:lnTo>
                <a:lnTo>
                  <a:pt x="38828" y="60206"/>
                </a:lnTo>
                <a:lnTo>
                  <a:pt x="24765" y="60206"/>
                </a:lnTo>
                <a:lnTo>
                  <a:pt x="20398" y="58223"/>
                </a:lnTo>
                <a:lnTo>
                  <a:pt x="17148" y="54255"/>
                </a:lnTo>
                <a:lnTo>
                  <a:pt x="13897" y="50287"/>
                </a:lnTo>
                <a:lnTo>
                  <a:pt x="12272" y="44504"/>
                </a:lnTo>
                <a:lnTo>
                  <a:pt x="8723" y="9509"/>
                </a:lnTo>
                <a:lnTo>
                  <a:pt x="7254" y="11241"/>
                </a:lnTo>
                <a:lnTo>
                  <a:pt x="1813" y="22055"/>
                </a:lnTo>
                <a:lnTo>
                  <a:pt x="0" y="35960"/>
                </a:lnTo>
                <a:lnTo>
                  <a:pt x="35" y="38224"/>
                </a:lnTo>
                <a:lnTo>
                  <a:pt x="2451" y="52182"/>
                </a:lnTo>
                <a:lnTo>
                  <a:pt x="8656" y="61686"/>
                </a:lnTo>
                <a:lnTo>
                  <a:pt x="14428" y="66871"/>
                </a:lnTo>
                <a:lnTo>
                  <a:pt x="21161" y="69464"/>
                </a:lnTo>
                <a:lnTo>
                  <a:pt x="34384" y="69464"/>
                </a:lnTo>
                <a:lnTo>
                  <a:pt x="38828" y="68624"/>
                </a:lnTo>
                <a:lnTo>
                  <a:pt x="42189" y="66945"/>
                </a:lnTo>
                <a:lnTo>
                  <a:pt x="45551" y="65266"/>
                </a:lnTo>
                <a:lnTo>
                  <a:pt x="48425" y="62704"/>
                </a:lnTo>
                <a:lnTo>
                  <a:pt x="50813" y="59262"/>
                </a:lnTo>
                <a:lnTo>
                  <a:pt x="50946" y="68540"/>
                </a:lnTo>
                <a:lnTo>
                  <a:pt x="50171" y="74985"/>
                </a:lnTo>
                <a:lnTo>
                  <a:pt x="48491" y="78596"/>
                </a:lnTo>
                <a:lnTo>
                  <a:pt x="45661" y="84726"/>
                </a:lnTo>
                <a:lnTo>
                  <a:pt x="39669" y="87791"/>
                </a:lnTo>
                <a:lnTo>
                  <a:pt x="24721" y="87791"/>
                </a:lnTo>
                <a:lnTo>
                  <a:pt x="20475" y="86531"/>
                </a:lnTo>
                <a:lnTo>
                  <a:pt x="17778" y="84012"/>
                </a:lnTo>
                <a:lnTo>
                  <a:pt x="16053" y="82375"/>
                </a:lnTo>
                <a:lnTo>
                  <a:pt x="14903" y="80044"/>
                </a:lnTo>
                <a:lnTo>
                  <a:pt x="14328" y="77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09378" y="4479911"/>
            <a:ext cx="53310" cy="63348"/>
          </a:xfrm>
          <a:custGeom>
            <a:avLst/>
            <a:gdLst/>
            <a:ahLst/>
            <a:cxnLst/>
            <a:rect l="l" t="t" r="r" b="b"/>
            <a:pathLst>
              <a:path w="58641" h="71794">
                <a:moveTo>
                  <a:pt x="17468" y="60395"/>
                </a:moveTo>
                <a:lnTo>
                  <a:pt x="14461" y="56742"/>
                </a:lnTo>
                <a:lnTo>
                  <a:pt x="12825" y="54727"/>
                </a:lnTo>
                <a:lnTo>
                  <a:pt x="11829" y="51830"/>
                </a:lnTo>
                <a:lnTo>
                  <a:pt x="11476" y="48052"/>
                </a:lnTo>
                <a:lnTo>
                  <a:pt x="0" y="48052"/>
                </a:lnTo>
                <a:lnTo>
                  <a:pt x="309" y="54769"/>
                </a:lnTo>
                <a:lnTo>
                  <a:pt x="2664" y="60406"/>
                </a:lnTo>
                <a:lnTo>
                  <a:pt x="7064" y="64961"/>
                </a:lnTo>
                <a:lnTo>
                  <a:pt x="11465" y="69516"/>
                </a:lnTo>
                <a:lnTo>
                  <a:pt x="18950" y="71794"/>
                </a:lnTo>
                <a:lnTo>
                  <a:pt x="39337" y="71794"/>
                </a:lnTo>
                <a:lnTo>
                  <a:pt x="46645" y="69611"/>
                </a:lnTo>
                <a:lnTo>
                  <a:pt x="51443" y="65244"/>
                </a:lnTo>
                <a:lnTo>
                  <a:pt x="56242" y="60878"/>
                </a:lnTo>
                <a:lnTo>
                  <a:pt x="58641" y="55693"/>
                </a:lnTo>
                <a:lnTo>
                  <a:pt x="58641" y="43475"/>
                </a:lnTo>
                <a:lnTo>
                  <a:pt x="56319" y="38920"/>
                </a:lnTo>
                <a:lnTo>
                  <a:pt x="51676" y="36023"/>
                </a:lnTo>
                <a:lnTo>
                  <a:pt x="48757" y="34175"/>
                </a:lnTo>
                <a:lnTo>
                  <a:pt x="43008" y="32265"/>
                </a:lnTo>
                <a:lnTo>
                  <a:pt x="34428" y="30292"/>
                </a:lnTo>
                <a:lnTo>
                  <a:pt x="26534" y="28465"/>
                </a:lnTo>
                <a:lnTo>
                  <a:pt x="23084" y="27668"/>
                </a:lnTo>
                <a:lnTo>
                  <a:pt x="20475" y="26744"/>
                </a:lnTo>
                <a:lnTo>
                  <a:pt x="18706" y="25694"/>
                </a:lnTo>
                <a:lnTo>
                  <a:pt x="15655" y="23931"/>
                </a:lnTo>
                <a:lnTo>
                  <a:pt x="14129" y="21580"/>
                </a:lnTo>
                <a:lnTo>
                  <a:pt x="14129" y="15954"/>
                </a:lnTo>
                <a:lnTo>
                  <a:pt x="15290" y="13792"/>
                </a:lnTo>
                <a:lnTo>
                  <a:pt x="17612" y="12154"/>
                </a:lnTo>
                <a:lnTo>
                  <a:pt x="19933" y="10517"/>
                </a:lnTo>
                <a:lnTo>
                  <a:pt x="23349" y="9698"/>
                </a:lnTo>
                <a:lnTo>
                  <a:pt x="34627" y="9698"/>
                </a:lnTo>
                <a:lnTo>
                  <a:pt x="39381" y="11188"/>
                </a:lnTo>
                <a:lnTo>
                  <a:pt x="42123" y="14170"/>
                </a:lnTo>
                <a:lnTo>
                  <a:pt x="43803" y="16269"/>
                </a:lnTo>
                <a:lnTo>
                  <a:pt x="44754" y="18599"/>
                </a:lnTo>
                <a:lnTo>
                  <a:pt x="44976" y="21160"/>
                </a:lnTo>
                <a:lnTo>
                  <a:pt x="56253" y="21160"/>
                </a:lnTo>
                <a:lnTo>
                  <a:pt x="56341" y="16794"/>
                </a:lnTo>
                <a:lnTo>
                  <a:pt x="54904" y="12721"/>
                </a:lnTo>
                <a:lnTo>
                  <a:pt x="51941" y="8942"/>
                </a:lnTo>
                <a:lnTo>
                  <a:pt x="47209" y="2980"/>
                </a:lnTo>
                <a:lnTo>
                  <a:pt x="39492" y="0"/>
                </a:lnTo>
                <a:lnTo>
                  <a:pt x="20608" y="0"/>
                </a:lnTo>
                <a:lnTo>
                  <a:pt x="14096" y="1973"/>
                </a:lnTo>
                <a:lnTo>
                  <a:pt x="9253" y="5920"/>
                </a:lnTo>
                <a:lnTo>
                  <a:pt x="4411" y="9866"/>
                </a:lnTo>
                <a:lnTo>
                  <a:pt x="1990" y="15030"/>
                </a:lnTo>
                <a:lnTo>
                  <a:pt x="1990" y="26828"/>
                </a:lnTo>
                <a:lnTo>
                  <a:pt x="4554" y="31069"/>
                </a:lnTo>
                <a:lnTo>
                  <a:pt x="9685" y="34134"/>
                </a:lnTo>
                <a:lnTo>
                  <a:pt x="12559" y="35897"/>
                </a:lnTo>
                <a:lnTo>
                  <a:pt x="17026" y="37492"/>
                </a:lnTo>
                <a:lnTo>
                  <a:pt x="23084" y="38920"/>
                </a:lnTo>
                <a:lnTo>
                  <a:pt x="32571" y="41187"/>
                </a:lnTo>
                <a:lnTo>
                  <a:pt x="37656" y="42405"/>
                </a:lnTo>
                <a:lnTo>
                  <a:pt x="41062" y="43475"/>
                </a:lnTo>
                <a:lnTo>
                  <a:pt x="42787" y="44399"/>
                </a:lnTo>
                <a:lnTo>
                  <a:pt x="45484" y="45910"/>
                </a:lnTo>
                <a:lnTo>
                  <a:pt x="46833" y="48115"/>
                </a:lnTo>
                <a:lnTo>
                  <a:pt x="46833" y="54832"/>
                </a:lnTo>
                <a:lnTo>
                  <a:pt x="45153" y="57656"/>
                </a:lnTo>
                <a:lnTo>
                  <a:pt x="41791" y="59482"/>
                </a:lnTo>
                <a:lnTo>
                  <a:pt x="38430" y="61308"/>
                </a:lnTo>
                <a:lnTo>
                  <a:pt x="34539" y="62222"/>
                </a:lnTo>
                <a:lnTo>
                  <a:pt x="22687" y="62222"/>
                </a:lnTo>
                <a:lnTo>
                  <a:pt x="17468" y="6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102466" y="4464852"/>
            <a:ext cx="30032" cy="77074"/>
          </a:xfrm>
          <a:custGeom>
            <a:avLst/>
            <a:gdLst/>
            <a:ahLst/>
            <a:cxnLst/>
            <a:rect l="l" t="t" r="r" b="b"/>
            <a:pathLst>
              <a:path w="33035" h="87350">
                <a:moveTo>
                  <a:pt x="23947" y="87350"/>
                </a:moveTo>
                <a:lnTo>
                  <a:pt x="27275" y="87266"/>
                </a:lnTo>
                <a:lnTo>
                  <a:pt x="30238" y="86930"/>
                </a:lnTo>
                <a:lnTo>
                  <a:pt x="33035" y="86279"/>
                </a:lnTo>
                <a:lnTo>
                  <a:pt x="33035" y="77336"/>
                </a:lnTo>
                <a:lnTo>
                  <a:pt x="29431" y="77525"/>
                </a:lnTo>
                <a:lnTo>
                  <a:pt x="26689" y="77525"/>
                </a:lnTo>
                <a:lnTo>
                  <a:pt x="24213" y="76832"/>
                </a:lnTo>
                <a:lnTo>
                  <a:pt x="21692" y="74460"/>
                </a:lnTo>
                <a:lnTo>
                  <a:pt x="21692" y="28087"/>
                </a:lnTo>
                <a:lnTo>
                  <a:pt x="33035" y="28087"/>
                </a:lnTo>
                <a:lnTo>
                  <a:pt x="33035" y="18830"/>
                </a:lnTo>
                <a:lnTo>
                  <a:pt x="21692" y="18830"/>
                </a:lnTo>
                <a:lnTo>
                  <a:pt x="21692" y="0"/>
                </a:lnTo>
                <a:lnTo>
                  <a:pt x="9619" y="0"/>
                </a:lnTo>
                <a:lnTo>
                  <a:pt x="9619" y="18830"/>
                </a:lnTo>
                <a:lnTo>
                  <a:pt x="0" y="18830"/>
                </a:lnTo>
                <a:lnTo>
                  <a:pt x="0" y="28087"/>
                </a:lnTo>
                <a:lnTo>
                  <a:pt x="9619" y="28087"/>
                </a:lnTo>
                <a:lnTo>
                  <a:pt x="9619" y="77063"/>
                </a:lnTo>
                <a:lnTo>
                  <a:pt x="10614" y="80580"/>
                </a:lnTo>
                <a:lnTo>
                  <a:pt x="12603" y="83288"/>
                </a:lnTo>
                <a:lnTo>
                  <a:pt x="14594" y="85996"/>
                </a:lnTo>
                <a:lnTo>
                  <a:pt x="18375" y="87350"/>
                </a:lnTo>
                <a:lnTo>
                  <a:pt x="23947" y="87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715403" y="4457128"/>
            <a:ext cx="78578" cy="85964"/>
          </a:xfrm>
          <a:custGeom>
            <a:avLst/>
            <a:gdLst/>
            <a:ahLst/>
            <a:cxnLst/>
            <a:rect l="l" t="t" r="r" b="b"/>
            <a:pathLst>
              <a:path w="86436" h="97426">
                <a:moveTo>
                  <a:pt x="13734" y="43352"/>
                </a:moveTo>
                <a:lnTo>
                  <a:pt x="16516" y="30179"/>
                </a:lnTo>
                <a:lnTo>
                  <a:pt x="22322" y="20499"/>
                </a:lnTo>
                <a:lnTo>
                  <a:pt x="28226" y="14096"/>
                </a:lnTo>
                <a:lnTo>
                  <a:pt x="35976" y="10895"/>
                </a:lnTo>
                <a:lnTo>
                  <a:pt x="53444" y="10895"/>
                </a:lnTo>
                <a:lnTo>
                  <a:pt x="59558" y="12637"/>
                </a:lnTo>
                <a:lnTo>
                  <a:pt x="63914" y="16122"/>
                </a:lnTo>
                <a:lnTo>
                  <a:pt x="68271" y="19607"/>
                </a:lnTo>
                <a:lnTo>
                  <a:pt x="71178" y="24330"/>
                </a:lnTo>
                <a:lnTo>
                  <a:pt x="72638" y="30292"/>
                </a:lnTo>
                <a:lnTo>
                  <a:pt x="85507" y="30292"/>
                </a:lnTo>
                <a:lnTo>
                  <a:pt x="84755" y="22441"/>
                </a:lnTo>
                <a:lnTo>
                  <a:pt x="80974" y="15429"/>
                </a:lnTo>
                <a:lnTo>
                  <a:pt x="74163" y="9257"/>
                </a:lnTo>
                <a:lnTo>
                  <a:pt x="70721" y="6558"/>
                </a:lnTo>
                <a:lnTo>
                  <a:pt x="59549" y="1639"/>
                </a:lnTo>
                <a:lnTo>
                  <a:pt x="45440" y="0"/>
                </a:lnTo>
                <a:lnTo>
                  <a:pt x="32837" y="1380"/>
                </a:lnTo>
                <a:lnTo>
                  <a:pt x="21014" y="6119"/>
                </a:lnTo>
                <a:lnTo>
                  <a:pt x="11409" y="14232"/>
                </a:lnTo>
                <a:lnTo>
                  <a:pt x="5856" y="22254"/>
                </a:lnTo>
                <a:lnTo>
                  <a:pt x="1464" y="34081"/>
                </a:lnTo>
                <a:lnTo>
                  <a:pt x="0" y="47800"/>
                </a:lnTo>
                <a:lnTo>
                  <a:pt x="173" y="53403"/>
                </a:lnTo>
                <a:lnTo>
                  <a:pt x="2486" y="67313"/>
                </a:lnTo>
                <a:lnTo>
                  <a:pt x="7492" y="78733"/>
                </a:lnTo>
                <a:lnTo>
                  <a:pt x="15190" y="87665"/>
                </a:lnTo>
                <a:lnTo>
                  <a:pt x="18962" y="90498"/>
                </a:lnTo>
                <a:lnTo>
                  <a:pt x="30373" y="95694"/>
                </a:lnTo>
                <a:lnTo>
                  <a:pt x="43715" y="97426"/>
                </a:lnTo>
                <a:lnTo>
                  <a:pt x="52767" y="96731"/>
                </a:lnTo>
                <a:lnTo>
                  <a:pt x="65060" y="92838"/>
                </a:lnTo>
                <a:lnTo>
                  <a:pt x="75026" y="85523"/>
                </a:lnTo>
                <a:lnTo>
                  <a:pt x="83057" y="73714"/>
                </a:lnTo>
                <a:lnTo>
                  <a:pt x="86436" y="61025"/>
                </a:lnTo>
                <a:lnTo>
                  <a:pt x="73567" y="61025"/>
                </a:lnTo>
                <a:lnTo>
                  <a:pt x="72240" y="67113"/>
                </a:lnTo>
                <a:lnTo>
                  <a:pt x="70228" y="72025"/>
                </a:lnTo>
                <a:lnTo>
                  <a:pt x="67530" y="75762"/>
                </a:lnTo>
                <a:lnTo>
                  <a:pt x="62444" y="82857"/>
                </a:lnTo>
                <a:lnTo>
                  <a:pt x="55037" y="86405"/>
                </a:lnTo>
                <a:lnTo>
                  <a:pt x="44696" y="86401"/>
                </a:lnTo>
                <a:lnTo>
                  <a:pt x="31188" y="83779"/>
                </a:lnTo>
                <a:lnTo>
                  <a:pt x="21459" y="76297"/>
                </a:lnTo>
                <a:lnTo>
                  <a:pt x="20264" y="74688"/>
                </a:lnTo>
                <a:lnTo>
                  <a:pt x="15166" y="63620"/>
                </a:lnTo>
                <a:lnTo>
                  <a:pt x="13466" y="49941"/>
                </a:lnTo>
                <a:lnTo>
                  <a:pt x="13734" y="43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10323" y="4481468"/>
            <a:ext cx="51984" cy="61125"/>
          </a:xfrm>
          <a:custGeom>
            <a:avLst/>
            <a:gdLst/>
            <a:ahLst/>
            <a:cxnLst/>
            <a:rect l="l" t="t" r="r" b="b"/>
            <a:pathLst>
              <a:path w="57182" h="69275">
                <a:moveTo>
                  <a:pt x="12205" y="0"/>
                </a:moveTo>
                <a:lnTo>
                  <a:pt x="0" y="0"/>
                </a:lnTo>
                <a:lnTo>
                  <a:pt x="0" y="51599"/>
                </a:lnTo>
                <a:lnTo>
                  <a:pt x="994" y="56197"/>
                </a:lnTo>
                <a:lnTo>
                  <a:pt x="2985" y="59640"/>
                </a:lnTo>
                <a:lnTo>
                  <a:pt x="6655" y="66063"/>
                </a:lnTo>
                <a:lnTo>
                  <a:pt x="13554" y="69275"/>
                </a:lnTo>
                <a:lnTo>
                  <a:pt x="30182" y="69275"/>
                </a:lnTo>
                <a:lnTo>
                  <a:pt x="35711" y="67512"/>
                </a:lnTo>
                <a:lnTo>
                  <a:pt x="40266" y="63985"/>
                </a:lnTo>
                <a:lnTo>
                  <a:pt x="42565" y="62222"/>
                </a:lnTo>
                <a:lnTo>
                  <a:pt x="44489" y="60059"/>
                </a:lnTo>
                <a:lnTo>
                  <a:pt x="46037" y="57498"/>
                </a:lnTo>
                <a:lnTo>
                  <a:pt x="45904" y="67449"/>
                </a:lnTo>
                <a:lnTo>
                  <a:pt x="57182" y="67449"/>
                </a:lnTo>
                <a:lnTo>
                  <a:pt x="57182" y="0"/>
                </a:lnTo>
                <a:lnTo>
                  <a:pt x="45241" y="0"/>
                </a:lnTo>
                <a:lnTo>
                  <a:pt x="45241" y="39718"/>
                </a:lnTo>
                <a:lnTo>
                  <a:pt x="44423" y="44903"/>
                </a:lnTo>
                <a:lnTo>
                  <a:pt x="42787" y="48681"/>
                </a:lnTo>
                <a:lnTo>
                  <a:pt x="39779" y="55735"/>
                </a:lnTo>
                <a:lnTo>
                  <a:pt x="34119" y="59262"/>
                </a:lnTo>
                <a:lnTo>
                  <a:pt x="20011" y="59262"/>
                </a:lnTo>
                <a:lnTo>
                  <a:pt x="16053" y="57246"/>
                </a:lnTo>
                <a:lnTo>
                  <a:pt x="13930" y="53216"/>
                </a:lnTo>
                <a:lnTo>
                  <a:pt x="12780" y="51033"/>
                </a:lnTo>
                <a:lnTo>
                  <a:pt x="12205" y="48220"/>
                </a:lnTo>
                <a:lnTo>
                  <a:pt x="12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82912" y="4480134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5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3" y="11965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9" y="188"/>
                </a:lnTo>
                <a:lnTo>
                  <a:pt x="30713" y="0"/>
                </a:lnTo>
                <a:lnTo>
                  <a:pt x="25982" y="0"/>
                </a:lnTo>
                <a:lnTo>
                  <a:pt x="21803" y="1626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24081" y="4480134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80"/>
                </a:lnTo>
                <a:lnTo>
                  <a:pt x="13555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3" y="11965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9" y="188"/>
                </a:lnTo>
                <a:lnTo>
                  <a:pt x="30713" y="0"/>
                </a:lnTo>
                <a:lnTo>
                  <a:pt x="25982" y="0"/>
                </a:lnTo>
                <a:lnTo>
                  <a:pt x="21803" y="1626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969773" y="4480145"/>
            <a:ext cx="21134" cy="26329"/>
          </a:xfrm>
          <a:custGeom>
            <a:avLst/>
            <a:gdLst/>
            <a:ahLst/>
            <a:cxnLst/>
            <a:rect l="l" t="t" r="r" b="b"/>
            <a:pathLst>
              <a:path w="23247" h="29839">
                <a:moveTo>
                  <a:pt x="10294" y="2701"/>
                </a:moveTo>
                <a:lnTo>
                  <a:pt x="0" y="10127"/>
                </a:lnTo>
                <a:lnTo>
                  <a:pt x="3847" y="29839"/>
                </a:lnTo>
                <a:lnTo>
                  <a:pt x="4068" y="24045"/>
                </a:lnTo>
                <a:lnTo>
                  <a:pt x="6036" y="19269"/>
                </a:lnTo>
                <a:lnTo>
                  <a:pt x="9751" y="15511"/>
                </a:lnTo>
                <a:lnTo>
                  <a:pt x="13466" y="11754"/>
                </a:lnTo>
                <a:lnTo>
                  <a:pt x="23247" y="0"/>
                </a:lnTo>
                <a:lnTo>
                  <a:pt x="10294" y="2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961330" y="4480134"/>
            <a:ext cx="58978" cy="62959"/>
          </a:xfrm>
          <a:custGeom>
            <a:avLst/>
            <a:gdLst/>
            <a:ahLst/>
            <a:cxnLst/>
            <a:rect l="l" t="t" r="r" b="b"/>
            <a:pathLst>
              <a:path w="64876" h="71353">
                <a:moveTo>
                  <a:pt x="64876" y="38857"/>
                </a:moveTo>
                <a:lnTo>
                  <a:pt x="64876" y="32055"/>
                </a:lnTo>
                <a:lnTo>
                  <a:pt x="64522" y="27101"/>
                </a:lnTo>
                <a:lnTo>
                  <a:pt x="63815" y="23994"/>
                </a:lnTo>
                <a:lnTo>
                  <a:pt x="63019" y="19460"/>
                </a:lnTo>
                <a:lnTo>
                  <a:pt x="61427" y="15492"/>
                </a:lnTo>
                <a:lnTo>
                  <a:pt x="59039" y="12091"/>
                </a:lnTo>
                <a:lnTo>
                  <a:pt x="56562" y="8523"/>
                </a:lnTo>
                <a:lnTo>
                  <a:pt x="52958" y="5615"/>
                </a:lnTo>
                <a:lnTo>
                  <a:pt x="48226" y="3369"/>
                </a:lnTo>
                <a:lnTo>
                  <a:pt x="43494" y="1122"/>
                </a:lnTo>
                <a:lnTo>
                  <a:pt x="38607" y="0"/>
                </a:lnTo>
                <a:lnTo>
                  <a:pt x="32534" y="12"/>
                </a:lnTo>
                <a:lnTo>
                  <a:pt x="22753" y="11766"/>
                </a:lnTo>
                <a:lnTo>
                  <a:pt x="27352" y="9887"/>
                </a:lnTo>
                <a:lnTo>
                  <a:pt x="40487" y="9887"/>
                </a:lnTo>
                <a:lnTo>
                  <a:pt x="45949" y="12616"/>
                </a:lnTo>
                <a:lnTo>
                  <a:pt x="49221" y="18074"/>
                </a:lnTo>
                <a:lnTo>
                  <a:pt x="50990" y="21013"/>
                </a:lnTo>
                <a:lnTo>
                  <a:pt x="52118" y="24939"/>
                </a:lnTo>
                <a:lnTo>
                  <a:pt x="52604" y="29851"/>
                </a:lnTo>
                <a:lnTo>
                  <a:pt x="13134" y="29851"/>
                </a:lnTo>
                <a:lnTo>
                  <a:pt x="9287" y="10139"/>
                </a:lnTo>
                <a:lnTo>
                  <a:pt x="7656" y="12057"/>
                </a:lnTo>
                <a:lnTo>
                  <a:pt x="1914" y="23033"/>
                </a:lnTo>
                <a:lnTo>
                  <a:pt x="0" y="36527"/>
                </a:lnTo>
                <a:lnTo>
                  <a:pt x="43" y="38755"/>
                </a:lnTo>
                <a:lnTo>
                  <a:pt x="2632" y="52064"/>
                </a:lnTo>
                <a:lnTo>
                  <a:pt x="9220" y="62190"/>
                </a:lnTo>
                <a:lnTo>
                  <a:pt x="15367" y="68299"/>
                </a:lnTo>
                <a:lnTo>
                  <a:pt x="22863" y="71353"/>
                </a:lnTo>
                <a:lnTo>
                  <a:pt x="35334" y="71353"/>
                </a:lnTo>
                <a:lnTo>
                  <a:pt x="38585" y="71017"/>
                </a:lnTo>
                <a:lnTo>
                  <a:pt x="41460" y="70346"/>
                </a:lnTo>
                <a:lnTo>
                  <a:pt x="46811" y="69170"/>
                </a:lnTo>
                <a:lnTo>
                  <a:pt x="51299" y="66903"/>
                </a:lnTo>
                <a:lnTo>
                  <a:pt x="54926" y="63544"/>
                </a:lnTo>
                <a:lnTo>
                  <a:pt x="57093" y="61613"/>
                </a:lnTo>
                <a:lnTo>
                  <a:pt x="59050" y="59125"/>
                </a:lnTo>
                <a:lnTo>
                  <a:pt x="60797" y="56081"/>
                </a:lnTo>
                <a:lnTo>
                  <a:pt x="62543" y="53037"/>
                </a:lnTo>
                <a:lnTo>
                  <a:pt x="63572" y="50277"/>
                </a:lnTo>
                <a:lnTo>
                  <a:pt x="63881" y="47800"/>
                </a:lnTo>
                <a:lnTo>
                  <a:pt x="52140" y="47800"/>
                </a:lnTo>
                <a:lnTo>
                  <a:pt x="51255" y="50781"/>
                </a:lnTo>
                <a:lnTo>
                  <a:pt x="49752" y="53405"/>
                </a:lnTo>
                <a:lnTo>
                  <a:pt x="47629" y="55672"/>
                </a:lnTo>
                <a:lnTo>
                  <a:pt x="43914" y="59576"/>
                </a:lnTo>
                <a:lnTo>
                  <a:pt x="38939" y="61529"/>
                </a:lnTo>
                <a:lnTo>
                  <a:pt x="26025" y="61529"/>
                </a:lnTo>
                <a:lnTo>
                  <a:pt x="21094" y="59461"/>
                </a:lnTo>
                <a:lnTo>
                  <a:pt x="17910" y="55325"/>
                </a:lnTo>
                <a:lnTo>
                  <a:pt x="14726" y="51190"/>
                </a:lnTo>
                <a:lnTo>
                  <a:pt x="13024" y="45700"/>
                </a:lnTo>
                <a:lnTo>
                  <a:pt x="12802" y="38857"/>
                </a:lnTo>
                <a:lnTo>
                  <a:pt x="64876" y="38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036994" y="4480134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8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5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1" y="22335"/>
                </a:lnTo>
                <a:lnTo>
                  <a:pt x="45771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173386" y="4459351"/>
            <a:ext cx="65492" cy="81630"/>
          </a:xfrm>
          <a:custGeom>
            <a:avLst/>
            <a:gdLst/>
            <a:ahLst/>
            <a:cxnLst/>
            <a:rect l="l" t="t" r="r" b="b"/>
            <a:pathLst>
              <a:path w="72041" h="92514">
                <a:moveTo>
                  <a:pt x="12869" y="81493"/>
                </a:moveTo>
                <a:lnTo>
                  <a:pt x="12869" y="50130"/>
                </a:lnTo>
                <a:lnTo>
                  <a:pt x="66668" y="50130"/>
                </a:lnTo>
                <a:lnTo>
                  <a:pt x="66668" y="39424"/>
                </a:lnTo>
                <a:lnTo>
                  <a:pt x="12869" y="39424"/>
                </a:lnTo>
                <a:lnTo>
                  <a:pt x="12869" y="11336"/>
                </a:lnTo>
                <a:lnTo>
                  <a:pt x="71046" y="11336"/>
                </a:lnTo>
                <a:lnTo>
                  <a:pt x="71046" y="0"/>
                </a:lnTo>
                <a:lnTo>
                  <a:pt x="0" y="0"/>
                </a:lnTo>
                <a:lnTo>
                  <a:pt x="0" y="92514"/>
                </a:lnTo>
                <a:lnTo>
                  <a:pt x="72041" y="92514"/>
                </a:lnTo>
                <a:lnTo>
                  <a:pt x="72041" y="81493"/>
                </a:lnTo>
                <a:lnTo>
                  <a:pt x="12869" y="81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250115" y="4480023"/>
            <a:ext cx="61089" cy="62959"/>
          </a:xfrm>
          <a:custGeom>
            <a:avLst/>
            <a:gdLst/>
            <a:ahLst/>
            <a:cxnLst/>
            <a:rect l="l" t="t" r="r" b="b"/>
            <a:pathLst>
              <a:path w="67198" h="71353">
                <a:moveTo>
                  <a:pt x="2056" y="40284"/>
                </a:moveTo>
                <a:lnTo>
                  <a:pt x="0" y="45133"/>
                </a:lnTo>
                <a:lnTo>
                  <a:pt x="0" y="57099"/>
                </a:lnTo>
                <a:lnTo>
                  <a:pt x="2089" y="61854"/>
                </a:lnTo>
                <a:lnTo>
                  <a:pt x="6268" y="65654"/>
                </a:lnTo>
                <a:lnTo>
                  <a:pt x="10447" y="69453"/>
                </a:lnTo>
                <a:lnTo>
                  <a:pt x="15832" y="71353"/>
                </a:lnTo>
                <a:lnTo>
                  <a:pt x="13731" y="56994"/>
                </a:lnTo>
                <a:lnTo>
                  <a:pt x="12471" y="54412"/>
                </a:lnTo>
                <a:lnTo>
                  <a:pt x="12471" y="46813"/>
                </a:lnTo>
                <a:lnTo>
                  <a:pt x="14306" y="43664"/>
                </a:lnTo>
                <a:lnTo>
                  <a:pt x="17977" y="41691"/>
                </a:lnTo>
                <a:lnTo>
                  <a:pt x="20144" y="40515"/>
                </a:lnTo>
                <a:lnTo>
                  <a:pt x="23394" y="39654"/>
                </a:lnTo>
                <a:lnTo>
                  <a:pt x="27728" y="39109"/>
                </a:lnTo>
                <a:lnTo>
                  <a:pt x="34959" y="38227"/>
                </a:lnTo>
                <a:lnTo>
                  <a:pt x="39425" y="37555"/>
                </a:lnTo>
                <a:lnTo>
                  <a:pt x="41725" y="36967"/>
                </a:lnTo>
                <a:lnTo>
                  <a:pt x="44024" y="36380"/>
                </a:lnTo>
                <a:lnTo>
                  <a:pt x="47364" y="34763"/>
                </a:lnTo>
                <a:lnTo>
                  <a:pt x="47364" y="50865"/>
                </a:lnTo>
                <a:lnTo>
                  <a:pt x="44047" y="55882"/>
                </a:lnTo>
                <a:lnTo>
                  <a:pt x="37480" y="68015"/>
                </a:lnTo>
                <a:lnTo>
                  <a:pt x="42035" y="65790"/>
                </a:lnTo>
                <a:lnTo>
                  <a:pt x="45528" y="63166"/>
                </a:lnTo>
                <a:lnTo>
                  <a:pt x="47961" y="60143"/>
                </a:lnTo>
                <a:lnTo>
                  <a:pt x="48359" y="62830"/>
                </a:lnTo>
                <a:lnTo>
                  <a:pt x="50017" y="66378"/>
                </a:lnTo>
                <a:lnTo>
                  <a:pt x="51875" y="69149"/>
                </a:lnTo>
                <a:lnTo>
                  <a:pt x="54860" y="70535"/>
                </a:lnTo>
                <a:lnTo>
                  <a:pt x="60653" y="70535"/>
                </a:lnTo>
                <a:lnTo>
                  <a:pt x="63926" y="70220"/>
                </a:lnTo>
                <a:lnTo>
                  <a:pt x="67198" y="69401"/>
                </a:lnTo>
                <a:lnTo>
                  <a:pt x="67198" y="61025"/>
                </a:lnTo>
                <a:lnTo>
                  <a:pt x="65739" y="61245"/>
                </a:lnTo>
                <a:lnTo>
                  <a:pt x="63284" y="61403"/>
                </a:lnTo>
                <a:lnTo>
                  <a:pt x="60067" y="60332"/>
                </a:lnTo>
                <a:lnTo>
                  <a:pt x="59304" y="57498"/>
                </a:lnTo>
                <a:lnTo>
                  <a:pt x="59304" y="12259"/>
                </a:lnTo>
                <a:lnTo>
                  <a:pt x="56717" y="7557"/>
                </a:lnTo>
                <a:lnTo>
                  <a:pt x="51543" y="4534"/>
                </a:lnTo>
                <a:lnTo>
                  <a:pt x="46325" y="1511"/>
                </a:lnTo>
                <a:lnTo>
                  <a:pt x="39536" y="0"/>
                </a:lnTo>
                <a:lnTo>
                  <a:pt x="23969" y="0"/>
                </a:lnTo>
                <a:lnTo>
                  <a:pt x="17634" y="1626"/>
                </a:lnTo>
                <a:lnTo>
                  <a:pt x="12172" y="4880"/>
                </a:lnTo>
                <a:lnTo>
                  <a:pt x="6711" y="8134"/>
                </a:lnTo>
                <a:lnTo>
                  <a:pt x="3869" y="13917"/>
                </a:lnTo>
                <a:lnTo>
                  <a:pt x="3648" y="22231"/>
                </a:lnTo>
                <a:lnTo>
                  <a:pt x="14793" y="22231"/>
                </a:lnTo>
                <a:lnTo>
                  <a:pt x="15235" y="18746"/>
                </a:lnTo>
                <a:lnTo>
                  <a:pt x="16186" y="16122"/>
                </a:lnTo>
                <a:lnTo>
                  <a:pt x="17644" y="14358"/>
                </a:lnTo>
                <a:lnTo>
                  <a:pt x="20254" y="11167"/>
                </a:lnTo>
                <a:lnTo>
                  <a:pt x="24677" y="9572"/>
                </a:lnTo>
                <a:lnTo>
                  <a:pt x="36308" y="9572"/>
                </a:lnTo>
                <a:lnTo>
                  <a:pt x="40454" y="10443"/>
                </a:lnTo>
                <a:lnTo>
                  <a:pt x="43350" y="12186"/>
                </a:lnTo>
                <a:lnTo>
                  <a:pt x="46247" y="13928"/>
                </a:lnTo>
                <a:lnTo>
                  <a:pt x="47695" y="16731"/>
                </a:lnTo>
                <a:lnTo>
                  <a:pt x="47695" y="22482"/>
                </a:lnTo>
                <a:lnTo>
                  <a:pt x="46899" y="24939"/>
                </a:lnTo>
                <a:lnTo>
                  <a:pt x="44135" y="27878"/>
                </a:lnTo>
                <a:lnTo>
                  <a:pt x="41393" y="28214"/>
                </a:lnTo>
                <a:lnTo>
                  <a:pt x="22355" y="30481"/>
                </a:lnTo>
                <a:lnTo>
                  <a:pt x="15677" y="31278"/>
                </a:lnTo>
                <a:lnTo>
                  <a:pt x="10282" y="33399"/>
                </a:lnTo>
                <a:lnTo>
                  <a:pt x="6169" y="36841"/>
                </a:lnTo>
                <a:lnTo>
                  <a:pt x="2056" y="40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262599" y="4529331"/>
            <a:ext cx="27559" cy="13651"/>
          </a:xfrm>
          <a:custGeom>
            <a:avLst/>
            <a:gdLst/>
            <a:ahLst/>
            <a:cxnLst/>
            <a:rect l="l" t="t" r="r" b="b"/>
            <a:pathLst>
              <a:path w="30315" h="15471">
                <a:moveTo>
                  <a:pt x="30315" y="0"/>
                </a:moveTo>
                <a:lnTo>
                  <a:pt x="23682" y="3064"/>
                </a:lnTo>
                <a:lnTo>
                  <a:pt x="19746" y="4912"/>
                </a:lnTo>
                <a:lnTo>
                  <a:pt x="15677" y="5835"/>
                </a:lnTo>
                <a:lnTo>
                  <a:pt x="8025" y="5835"/>
                </a:lnTo>
                <a:lnTo>
                  <a:pt x="5041" y="4891"/>
                </a:lnTo>
                <a:lnTo>
                  <a:pt x="2520" y="3001"/>
                </a:lnTo>
                <a:lnTo>
                  <a:pt x="0" y="1112"/>
                </a:lnTo>
                <a:lnTo>
                  <a:pt x="2100" y="15471"/>
                </a:lnTo>
                <a:lnTo>
                  <a:pt x="14173" y="15471"/>
                </a:lnTo>
                <a:lnTo>
                  <a:pt x="19193" y="14358"/>
                </a:lnTo>
                <a:lnTo>
                  <a:pt x="23748" y="12133"/>
                </a:lnTo>
                <a:lnTo>
                  <a:pt x="30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25478" y="4480134"/>
            <a:ext cx="31419" cy="60847"/>
          </a:xfrm>
          <a:custGeom>
            <a:avLst/>
            <a:gdLst/>
            <a:ahLst/>
            <a:cxnLst/>
            <a:rect l="l" t="t" r="r" b="b"/>
            <a:pathLst>
              <a:path w="34561" h="68960">
                <a:moveTo>
                  <a:pt x="0" y="1511"/>
                </a:moveTo>
                <a:lnTo>
                  <a:pt x="0" y="68960"/>
                </a:lnTo>
                <a:lnTo>
                  <a:pt x="11940" y="68960"/>
                </a:lnTo>
                <a:lnTo>
                  <a:pt x="11940" y="25379"/>
                </a:lnTo>
                <a:lnTo>
                  <a:pt x="13554" y="21150"/>
                </a:lnTo>
                <a:lnTo>
                  <a:pt x="16783" y="17476"/>
                </a:lnTo>
                <a:lnTo>
                  <a:pt x="20011" y="13802"/>
                </a:lnTo>
                <a:lnTo>
                  <a:pt x="24633" y="11965"/>
                </a:lnTo>
                <a:lnTo>
                  <a:pt x="32007" y="11986"/>
                </a:lnTo>
                <a:lnTo>
                  <a:pt x="34561" y="12280"/>
                </a:lnTo>
                <a:lnTo>
                  <a:pt x="34561" y="314"/>
                </a:lnTo>
                <a:lnTo>
                  <a:pt x="33278" y="188"/>
                </a:lnTo>
                <a:lnTo>
                  <a:pt x="30713" y="0"/>
                </a:lnTo>
                <a:lnTo>
                  <a:pt x="25981" y="0"/>
                </a:lnTo>
                <a:lnTo>
                  <a:pt x="21802" y="1626"/>
                </a:lnTo>
                <a:lnTo>
                  <a:pt x="18176" y="4880"/>
                </a:lnTo>
                <a:lnTo>
                  <a:pt x="14549" y="8134"/>
                </a:lnTo>
                <a:lnTo>
                  <a:pt x="12272" y="10895"/>
                </a:lnTo>
                <a:lnTo>
                  <a:pt x="11343" y="13162"/>
                </a:lnTo>
                <a:lnTo>
                  <a:pt x="11343" y="1511"/>
                </a:lnTo>
                <a:lnTo>
                  <a:pt x="0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66345" y="4480134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9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4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43908" y="4459663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469267" y="4480134"/>
            <a:ext cx="52646" cy="60847"/>
          </a:xfrm>
          <a:custGeom>
            <a:avLst/>
            <a:gdLst/>
            <a:ahLst/>
            <a:cxnLst/>
            <a:rect l="l" t="t" r="r" b="b"/>
            <a:pathLst>
              <a:path w="57911" h="68960">
                <a:moveTo>
                  <a:pt x="11940" y="68960"/>
                </a:moveTo>
                <a:lnTo>
                  <a:pt x="11940" y="29221"/>
                </a:lnTo>
                <a:lnTo>
                  <a:pt x="12239" y="25831"/>
                </a:lnTo>
                <a:lnTo>
                  <a:pt x="12836" y="23459"/>
                </a:lnTo>
                <a:lnTo>
                  <a:pt x="13433" y="21087"/>
                </a:lnTo>
                <a:lnTo>
                  <a:pt x="14726" y="18788"/>
                </a:lnTo>
                <a:lnTo>
                  <a:pt x="16716" y="16563"/>
                </a:lnTo>
                <a:lnTo>
                  <a:pt x="19193" y="13792"/>
                </a:lnTo>
                <a:lnTo>
                  <a:pt x="22067" y="11944"/>
                </a:lnTo>
                <a:lnTo>
                  <a:pt x="25340" y="11021"/>
                </a:lnTo>
                <a:lnTo>
                  <a:pt x="27153" y="10475"/>
                </a:lnTo>
                <a:lnTo>
                  <a:pt x="29475" y="10202"/>
                </a:lnTo>
                <a:lnTo>
                  <a:pt x="37877" y="10202"/>
                </a:lnTo>
                <a:lnTo>
                  <a:pt x="41724" y="12301"/>
                </a:lnTo>
                <a:lnTo>
                  <a:pt x="43848" y="16500"/>
                </a:lnTo>
                <a:lnTo>
                  <a:pt x="45130" y="19019"/>
                </a:lnTo>
                <a:lnTo>
                  <a:pt x="45772" y="22336"/>
                </a:lnTo>
                <a:lnTo>
                  <a:pt x="45772" y="68960"/>
                </a:lnTo>
                <a:lnTo>
                  <a:pt x="57911" y="68960"/>
                </a:lnTo>
                <a:lnTo>
                  <a:pt x="57911" y="18893"/>
                </a:lnTo>
                <a:lnTo>
                  <a:pt x="56938" y="13666"/>
                </a:lnTo>
                <a:lnTo>
                  <a:pt x="54992" y="10013"/>
                </a:lnTo>
                <a:lnTo>
                  <a:pt x="51454" y="3337"/>
                </a:lnTo>
                <a:lnTo>
                  <a:pt x="44644" y="0"/>
                </a:lnTo>
                <a:lnTo>
                  <a:pt x="29961" y="0"/>
                </a:lnTo>
                <a:lnTo>
                  <a:pt x="25782" y="860"/>
                </a:lnTo>
                <a:lnTo>
                  <a:pt x="22023" y="2582"/>
                </a:lnTo>
                <a:lnTo>
                  <a:pt x="18264" y="4303"/>
                </a:lnTo>
                <a:lnTo>
                  <a:pt x="14704" y="7137"/>
                </a:lnTo>
                <a:lnTo>
                  <a:pt x="11343" y="11084"/>
                </a:lnTo>
                <a:lnTo>
                  <a:pt x="11343" y="1511"/>
                </a:lnTo>
                <a:lnTo>
                  <a:pt x="0" y="1511"/>
                </a:lnTo>
                <a:lnTo>
                  <a:pt x="0" y="68960"/>
                </a:lnTo>
                <a:lnTo>
                  <a:pt x="11940" y="68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491870" y="4406079"/>
            <a:ext cx="94348" cy="50011"/>
          </a:xfrm>
          <a:custGeom>
            <a:avLst/>
            <a:gdLst/>
            <a:ahLst/>
            <a:cxnLst/>
            <a:rect l="l" t="t" r="r" b="b"/>
            <a:pathLst>
              <a:path w="103783" h="56679">
                <a:moveTo>
                  <a:pt x="0" y="0"/>
                </a:moveTo>
                <a:lnTo>
                  <a:pt x="0" y="15870"/>
                </a:lnTo>
                <a:lnTo>
                  <a:pt x="103783" y="15870"/>
                </a:lnTo>
                <a:lnTo>
                  <a:pt x="103783" y="0"/>
                </a:lnTo>
                <a:lnTo>
                  <a:pt x="0" y="0"/>
                </a:lnTo>
                <a:close/>
              </a:path>
              <a:path w="103783" h="56679">
                <a:moveTo>
                  <a:pt x="0" y="40526"/>
                </a:moveTo>
                <a:lnTo>
                  <a:pt x="0" y="56679"/>
                </a:lnTo>
                <a:lnTo>
                  <a:pt x="103783" y="56679"/>
                </a:lnTo>
                <a:lnTo>
                  <a:pt x="103783" y="40526"/>
                </a:lnTo>
                <a:lnTo>
                  <a:pt x="0" y="40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491870" y="4413081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1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91870" y="4448964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635789" y="2906077"/>
            <a:ext cx="195713" cy="81741"/>
          </a:xfrm>
          <a:custGeom>
            <a:avLst/>
            <a:gdLst/>
            <a:ahLst/>
            <a:cxnLst/>
            <a:rect l="l" t="t" r="r" b="b"/>
            <a:pathLst>
              <a:path w="215284" h="92640">
                <a:moveTo>
                  <a:pt x="102932" y="92640"/>
                </a:moveTo>
                <a:lnTo>
                  <a:pt x="102865" y="82311"/>
                </a:lnTo>
                <a:lnTo>
                  <a:pt x="95170" y="82311"/>
                </a:lnTo>
                <a:lnTo>
                  <a:pt x="89731" y="78050"/>
                </a:lnTo>
                <a:lnTo>
                  <a:pt x="89668" y="89956"/>
                </a:lnTo>
                <a:lnTo>
                  <a:pt x="102932" y="92640"/>
                </a:lnTo>
                <a:close/>
              </a:path>
              <a:path w="215284" h="92640">
                <a:moveTo>
                  <a:pt x="71437" y="33291"/>
                </a:moveTo>
                <a:lnTo>
                  <a:pt x="70493" y="46918"/>
                </a:lnTo>
                <a:lnTo>
                  <a:pt x="70816" y="55090"/>
                </a:lnTo>
                <a:lnTo>
                  <a:pt x="73065" y="68052"/>
                </a:lnTo>
                <a:lnTo>
                  <a:pt x="77458" y="78533"/>
                </a:lnTo>
                <a:lnTo>
                  <a:pt x="79736" y="81906"/>
                </a:lnTo>
                <a:lnTo>
                  <a:pt x="89668" y="89956"/>
                </a:lnTo>
                <a:lnTo>
                  <a:pt x="89731" y="78050"/>
                </a:lnTo>
                <a:lnTo>
                  <a:pt x="86547" y="69527"/>
                </a:lnTo>
                <a:lnTo>
                  <a:pt x="84468" y="63943"/>
                </a:lnTo>
                <a:lnTo>
                  <a:pt x="83429" y="56553"/>
                </a:lnTo>
                <a:lnTo>
                  <a:pt x="83476" y="43844"/>
                </a:lnTo>
                <a:lnTo>
                  <a:pt x="84899" y="29919"/>
                </a:lnTo>
                <a:lnTo>
                  <a:pt x="88304" y="19617"/>
                </a:lnTo>
                <a:lnTo>
                  <a:pt x="91555" y="13341"/>
                </a:lnTo>
                <a:lnTo>
                  <a:pt x="96696" y="10202"/>
                </a:lnTo>
                <a:lnTo>
                  <a:pt x="111379" y="10202"/>
                </a:lnTo>
                <a:lnTo>
                  <a:pt x="116531" y="13508"/>
                </a:lnTo>
                <a:lnTo>
                  <a:pt x="119184" y="20121"/>
                </a:lnTo>
                <a:lnTo>
                  <a:pt x="122184" y="31499"/>
                </a:lnTo>
                <a:lnTo>
                  <a:pt x="123164" y="45406"/>
                </a:lnTo>
                <a:lnTo>
                  <a:pt x="123053" y="51190"/>
                </a:lnTo>
                <a:lnTo>
                  <a:pt x="121368" y="65325"/>
                </a:lnTo>
                <a:lnTo>
                  <a:pt x="117658" y="74502"/>
                </a:lnTo>
                <a:lnTo>
                  <a:pt x="113988" y="79709"/>
                </a:lnTo>
                <a:lnTo>
                  <a:pt x="109057" y="82311"/>
                </a:lnTo>
                <a:lnTo>
                  <a:pt x="102865" y="82311"/>
                </a:lnTo>
                <a:lnTo>
                  <a:pt x="102932" y="92640"/>
                </a:lnTo>
                <a:lnTo>
                  <a:pt x="110571" y="91848"/>
                </a:lnTo>
                <a:lnTo>
                  <a:pt x="122055" y="86280"/>
                </a:lnTo>
                <a:lnTo>
                  <a:pt x="130262" y="75384"/>
                </a:lnTo>
                <a:lnTo>
                  <a:pt x="132149" y="70858"/>
                </a:lnTo>
                <a:lnTo>
                  <a:pt x="135062" y="58982"/>
                </a:lnTo>
                <a:lnTo>
                  <a:pt x="136034" y="44966"/>
                </a:lnTo>
                <a:lnTo>
                  <a:pt x="135813" y="38038"/>
                </a:lnTo>
                <a:lnTo>
                  <a:pt x="133794" y="24863"/>
                </a:lnTo>
                <a:lnTo>
                  <a:pt x="129665" y="14421"/>
                </a:lnTo>
                <a:lnTo>
                  <a:pt x="126728" y="10123"/>
                </a:lnTo>
                <a:lnTo>
                  <a:pt x="116656" y="2530"/>
                </a:lnTo>
                <a:lnTo>
                  <a:pt x="102998" y="0"/>
                </a:lnTo>
                <a:lnTo>
                  <a:pt x="92718" y="1540"/>
                </a:lnTo>
                <a:lnTo>
                  <a:pt x="82025" y="8329"/>
                </a:lnTo>
                <a:lnTo>
                  <a:pt x="74672" y="20530"/>
                </a:lnTo>
                <a:lnTo>
                  <a:pt x="74271" y="21627"/>
                </a:lnTo>
                <a:lnTo>
                  <a:pt x="71437" y="33291"/>
                </a:lnTo>
                <a:close/>
              </a:path>
              <a:path w="215284" h="92640">
                <a:moveTo>
                  <a:pt x="182182" y="92640"/>
                </a:moveTo>
                <a:lnTo>
                  <a:pt x="182115" y="82311"/>
                </a:lnTo>
                <a:lnTo>
                  <a:pt x="174420" y="82311"/>
                </a:lnTo>
                <a:lnTo>
                  <a:pt x="168981" y="78050"/>
                </a:lnTo>
                <a:lnTo>
                  <a:pt x="168918" y="89956"/>
                </a:lnTo>
                <a:lnTo>
                  <a:pt x="182182" y="92640"/>
                </a:lnTo>
                <a:close/>
              </a:path>
              <a:path w="215284" h="92640">
                <a:moveTo>
                  <a:pt x="150687" y="33291"/>
                </a:moveTo>
                <a:lnTo>
                  <a:pt x="149743" y="46918"/>
                </a:lnTo>
                <a:lnTo>
                  <a:pt x="150066" y="55090"/>
                </a:lnTo>
                <a:lnTo>
                  <a:pt x="152315" y="68052"/>
                </a:lnTo>
                <a:lnTo>
                  <a:pt x="156708" y="78533"/>
                </a:lnTo>
                <a:lnTo>
                  <a:pt x="158986" y="81906"/>
                </a:lnTo>
                <a:lnTo>
                  <a:pt x="168918" y="89956"/>
                </a:lnTo>
                <a:lnTo>
                  <a:pt x="168981" y="78050"/>
                </a:lnTo>
                <a:lnTo>
                  <a:pt x="165796" y="69527"/>
                </a:lnTo>
                <a:lnTo>
                  <a:pt x="163718" y="63943"/>
                </a:lnTo>
                <a:lnTo>
                  <a:pt x="162679" y="56553"/>
                </a:lnTo>
                <a:lnTo>
                  <a:pt x="162726" y="43844"/>
                </a:lnTo>
                <a:lnTo>
                  <a:pt x="164149" y="29919"/>
                </a:lnTo>
                <a:lnTo>
                  <a:pt x="167554" y="19617"/>
                </a:lnTo>
                <a:lnTo>
                  <a:pt x="170805" y="13341"/>
                </a:lnTo>
                <a:lnTo>
                  <a:pt x="175946" y="10202"/>
                </a:lnTo>
                <a:lnTo>
                  <a:pt x="190629" y="10202"/>
                </a:lnTo>
                <a:lnTo>
                  <a:pt x="195781" y="13508"/>
                </a:lnTo>
                <a:lnTo>
                  <a:pt x="198434" y="20121"/>
                </a:lnTo>
                <a:lnTo>
                  <a:pt x="201434" y="31499"/>
                </a:lnTo>
                <a:lnTo>
                  <a:pt x="202414" y="45406"/>
                </a:lnTo>
                <a:lnTo>
                  <a:pt x="202303" y="51190"/>
                </a:lnTo>
                <a:lnTo>
                  <a:pt x="200618" y="65325"/>
                </a:lnTo>
                <a:lnTo>
                  <a:pt x="196908" y="74502"/>
                </a:lnTo>
                <a:lnTo>
                  <a:pt x="193238" y="79709"/>
                </a:lnTo>
                <a:lnTo>
                  <a:pt x="188307" y="82311"/>
                </a:lnTo>
                <a:lnTo>
                  <a:pt x="182115" y="82311"/>
                </a:lnTo>
                <a:lnTo>
                  <a:pt x="182182" y="92640"/>
                </a:lnTo>
                <a:lnTo>
                  <a:pt x="189821" y="91848"/>
                </a:lnTo>
                <a:lnTo>
                  <a:pt x="201305" y="86280"/>
                </a:lnTo>
                <a:lnTo>
                  <a:pt x="209512" y="75384"/>
                </a:lnTo>
                <a:lnTo>
                  <a:pt x="211399" y="70858"/>
                </a:lnTo>
                <a:lnTo>
                  <a:pt x="214312" y="58982"/>
                </a:lnTo>
                <a:lnTo>
                  <a:pt x="215284" y="44966"/>
                </a:lnTo>
                <a:lnTo>
                  <a:pt x="215063" y="38038"/>
                </a:lnTo>
                <a:lnTo>
                  <a:pt x="213044" y="24863"/>
                </a:lnTo>
                <a:lnTo>
                  <a:pt x="208915" y="14421"/>
                </a:lnTo>
                <a:lnTo>
                  <a:pt x="205978" y="10123"/>
                </a:lnTo>
                <a:lnTo>
                  <a:pt x="195906" y="2530"/>
                </a:lnTo>
                <a:lnTo>
                  <a:pt x="182248" y="0"/>
                </a:lnTo>
                <a:lnTo>
                  <a:pt x="171968" y="1540"/>
                </a:lnTo>
                <a:lnTo>
                  <a:pt x="161275" y="8329"/>
                </a:lnTo>
                <a:lnTo>
                  <a:pt x="153922" y="20530"/>
                </a:lnTo>
                <a:lnTo>
                  <a:pt x="153521" y="21627"/>
                </a:lnTo>
                <a:lnTo>
                  <a:pt x="150687" y="33291"/>
                </a:lnTo>
                <a:close/>
              </a:path>
              <a:path w="215284" h="92640">
                <a:moveTo>
                  <a:pt x="22355" y="26324"/>
                </a:moveTo>
                <a:lnTo>
                  <a:pt x="22355" y="90184"/>
                </a:lnTo>
                <a:lnTo>
                  <a:pt x="35091" y="90184"/>
                </a:lnTo>
                <a:lnTo>
                  <a:pt x="35091" y="377"/>
                </a:lnTo>
                <a:lnTo>
                  <a:pt x="25672" y="377"/>
                </a:lnTo>
                <a:lnTo>
                  <a:pt x="23991" y="7347"/>
                </a:lnTo>
                <a:lnTo>
                  <a:pt x="21448" y="11766"/>
                </a:lnTo>
                <a:lnTo>
                  <a:pt x="18043" y="13634"/>
                </a:lnTo>
                <a:lnTo>
                  <a:pt x="14638" y="15503"/>
                </a:lnTo>
                <a:lnTo>
                  <a:pt x="8623" y="16836"/>
                </a:lnTo>
                <a:lnTo>
                  <a:pt x="0" y="17633"/>
                </a:lnTo>
                <a:lnTo>
                  <a:pt x="0" y="26324"/>
                </a:lnTo>
                <a:lnTo>
                  <a:pt x="22355" y="263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623970" y="2998929"/>
            <a:ext cx="216135" cy="0"/>
          </a:xfrm>
          <a:custGeom>
            <a:avLst/>
            <a:gdLst/>
            <a:ahLst/>
            <a:cxnLst/>
            <a:rect l="l" t="t" r="r" b="b"/>
            <a:pathLst>
              <a:path w="237749">
                <a:moveTo>
                  <a:pt x="0" y="0"/>
                </a:moveTo>
                <a:lnTo>
                  <a:pt x="237749" y="0"/>
                </a:lnTo>
              </a:path>
            </a:pathLst>
          </a:custGeom>
          <a:ln w="10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635789" y="3076507"/>
            <a:ext cx="195713" cy="82019"/>
          </a:xfrm>
          <a:custGeom>
            <a:avLst/>
            <a:gdLst/>
            <a:ahLst/>
            <a:cxnLst/>
            <a:rect l="l" t="t" r="r" b="b"/>
            <a:pathLst>
              <a:path w="215284" h="92955">
                <a:moveTo>
                  <a:pt x="83827" y="79792"/>
                </a:moveTo>
                <a:lnTo>
                  <a:pt x="84977" y="75342"/>
                </a:lnTo>
                <a:lnTo>
                  <a:pt x="87763" y="71290"/>
                </a:lnTo>
                <a:lnTo>
                  <a:pt x="92185" y="67638"/>
                </a:lnTo>
                <a:lnTo>
                  <a:pt x="94662" y="65580"/>
                </a:lnTo>
                <a:lnTo>
                  <a:pt x="98067" y="63418"/>
                </a:lnTo>
                <a:lnTo>
                  <a:pt x="102401" y="61151"/>
                </a:lnTo>
                <a:lnTo>
                  <a:pt x="111489" y="56365"/>
                </a:lnTo>
                <a:lnTo>
                  <a:pt x="119494" y="52124"/>
                </a:lnTo>
                <a:lnTo>
                  <a:pt x="125044" y="48514"/>
                </a:lnTo>
                <a:lnTo>
                  <a:pt x="128139" y="45532"/>
                </a:lnTo>
                <a:lnTo>
                  <a:pt x="133491" y="40410"/>
                </a:lnTo>
                <a:lnTo>
                  <a:pt x="136166" y="34238"/>
                </a:lnTo>
                <a:lnTo>
                  <a:pt x="136166" y="20173"/>
                </a:lnTo>
                <a:lnTo>
                  <a:pt x="133656" y="13960"/>
                </a:lnTo>
                <a:lnTo>
                  <a:pt x="128637" y="8376"/>
                </a:lnTo>
                <a:lnTo>
                  <a:pt x="123618" y="2791"/>
                </a:lnTo>
                <a:lnTo>
                  <a:pt x="115668" y="0"/>
                </a:lnTo>
                <a:lnTo>
                  <a:pt x="104789" y="0"/>
                </a:lnTo>
                <a:lnTo>
                  <a:pt x="98683" y="350"/>
                </a:lnTo>
                <a:lnTo>
                  <a:pt x="85961" y="4433"/>
                </a:lnTo>
                <a:lnTo>
                  <a:pt x="77392" y="13099"/>
                </a:lnTo>
                <a:lnTo>
                  <a:pt x="74473" y="18053"/>
                </a:lnTo>
                <a:lnTo>
                  <a:pt x="72948" y="24456"/>
                </a:lnTo>
                <a:lnTo>
                  <a:pt x="72815" y="32307"/>
                </a:lnTo>
                <a:lnTo>
                  <a:pt x="84954" y="32307"/>
                </a:lnTo>
                <a:lnTo>
                  <a:pt x="85131" y="26723"/>
                </a:lnTo>
                <a:lnTo>
                  <a:pt x="86060" y="22357"/>
                </a:lnTo>
                <a:lnTo>
                  <a:pt x="87741" y="19208"/>
                </a:lnTo>
                <a:lnTo>
                  <a:pt x="90880" y="13330"/>
                </a:lnTo>
                <a:lnTo>
                  <a:pt x="96541" y="10391"/>
                </a:lnTo>
                <a:lnTo>
                  <a:pt x="110251" y="10391"/>
                </a:lnTo>
                <a:lnTo>
                  <a:pt x="114673" y="11934"/>
                </a:lnTo>
                <a:lnTo>
                  <a:pt x="117990" y="15020"/>
                </a:lnTo>
                <a:lnTo>
                  <a:pt x="121307" y="18106"/>
                </a:lnTo>
                <a:lnTo>
                  <a:pt x="122965" y="22272"/>
                </a:lnTo>
                <a:lnTo>
                  <a:pt x="122965" y="32013"/>
                </a:lnTo>
                <a:lnTo>
                  <a:pt x="121152" y="36002"/>
                </a:lnTo>
                <a:lnTo>
                  <a:pt x="117526" y="39487"/>
                </a:lnTo>
                <a:lnTo>
                  <a:pt x="115226" y="41712"/>
                </a:lnTo>
                <a:lnTo>
                  <a:pt x="111224" y="44399"/>
                </a:lnTo>
                <a:lnTo>
                  <a:pt x="105519" y="47548"/>
                </a:lnTo>
                <a:lnTo>
                  <a:pt x="92782" y="54538"/>
                </a:lnTo>
                <a:lnTo>
                  <a:pt x="84247" y="59241"/>
                </a:lnTo>
                <a:lnTo>
                  <a:pt x="78509" y="64468"/>
                </a:lnTo>
                <a:lnTo>
                  <a:pt x="75568" y="70220"/>
                </a:lnTo>
                <a:lnTo>
                  <a:pt x="72627" y="75972"/>
                </a:lnTo>
                <a:lnTo>
                  <a:pt x="70935" y="82731"/>
                </a:lnTo>
                <a:lnTo>
                  <a:pt x="70493" y="90499"/>
                </a:lnTo>
                <a:lnTo>
                  <a:pt x="135702" y="90499"/>
                </a:lnTo>
                <a:lnTo>
                  <a:pt x="135702" y="79792"/>
                </a:lnTo>
                <a:lnTo>
                  <a:pt x="83827" y="79792"/>
                </a:lnTo>
                <a:close/>
              </a:path>
              <a:path w="215284" h="92955">
                <a:moveTo>
                  <a:pt x="182182" y="92955"/>
                </a:moveTo>
                <a:lnTo>
                  <a:pt x="182115" y="82626"/>
                </a:lnTo>
                <a:lnTo>
                  <a:pt x="174420" y="82626"/>
                </a:lnTo>
                <a:lnTo>
                  <a:pt x="168981" y="78365"/>
                </a:lnTo>
                <a:lnTo>
                  <a:pt x="168918" y="90271"/>
                </a:lnTo>
                <a:lnTo>
                  <a:pt x="182182" y="92955"/>
                </a:lnTo>
                <a:close/>
              </a:path>
              <a:path w="215284" h="92955">
                <a:moveTo>
                  <a:pt x="150687" y="33605"/>
                </a:moveTo>
                <a:lnTo>
                  <a:pt x="149743" y="47233"/>
                </a:lnTo>
                <a:lnTo>
                  <a:pt x="150066" y="55405"/>
                </a:lnTo>
                <a:lnTo>
                  <a:pt x="152315" y="68367"/>
                </a:lnTo>
                <a:lnTo>
                  <a:pt x="156708" y="78848"/>
                </a:lnTo>
                <a:lnTo>
                  <a:pt x="158986" y="82221"/>
                </a:lnTo>
                <a:lnTo>
                  <a:pt x="168918" y="90271"/>
                </a:lnTo>
                <a:lnTo>
                  <a:pt x="168981" y="78365"/>
                </a:lnTo>
                <a:lnTo>
                  <a:pt x="165796" y="69842"/>
                </a:lnTo>
                <a:lnTo>
                  <a:pt x="163718" y="64258"/>
                </a:lnTo>
                <a:lnTo>
                  <a:pt x="162679" y="56868"/>
                </a:lnTo>
                <a:lnTo>
                  <a:pt x="162726" y="44159"/>
                </a:lnTo>
                <a:lnTo>
                  <a:pt x="164149" y="30234"/>
                </a:lnTo>
                <a:lnTo>
                  <a:pt x="167554" y="19932"/>
                </a:lnTo>
                <a:lnTo>
                  <a:pt x="170805" y="13655"/>
                </a:lnTo>
                <a:lnTo>
                  <a:pt x="175946" y="10517"/>
                </a:lnTo>
                <a:lnTo>
                  <a:pt x="190629" y="10517"/>
                </a:lnTo>
                <a:lnTo>
                  <a:pt x="195781" y="13823"/>
                </a:lnTo>
                <a:lnTo>
                  <a:pt x="198434" y="20436"/>
                </a:lnTo>
                <a:lnTo>
                  <a:pt x="201434" y="31814"/>
                </a:lnTo>
                <a:lnTo>
                  <a:pt x="202414" y="45721"/>
                </a:lnTo>
                <a:lnTo>
                  <a:pt x="202303" y="51505"/>
                </a:lnTo>
                <a:lnTo>
                  <a:pt x="200618" y="65640"/>
                </a:lnTo>
                <a:lnTo>
                  <a:pt x="196908" y="74817"/>
                </a:lnTo>
                <a:lnTo>
                  <a:pt x="193238" y="80023"/>
                </a:lnTo>
                <a:lnTo>
                  <a:pt x="188307" y="82626"/>
                </a:lnTo>
                <a:lnTo>
                  <a:pt x="182115" y="82626"/>
                </a:lnTo>
                <a:lnTo>
                  <a:pt x="182182" y="92955"/>
                </a:lnTo>
                <a:lnTo>
                  <a:pt x="189821" y="92163"/>
                </a:lnTo>
                <a:lnTo>
                  <a:pt x="201305" y="86595"/>
                </a:lnTo>
                <a:lnTo>
                  <a:pt x="209512" y="75699"/>
                </a:lnTo>
                <a:lnTo>
                  <a:pt x="211399" y="71173"/>
                </a:lnTo>
                <a:lnTo>
                  <a:pt x="214312" y="59297"/>
                </a:lnTo>
                <a:lnTo>
                  <a:pt x="215284" y="45280"/>
                </a:lnTo>
                <a:lnTo>
                  <a:pt x="215063" y="38353"/>
                </a:lnTo>
                <a:lnTo>
                  <a:pt x="213044" y="25178"/>
                </a:lnTo>
                <a:lnTo>
                  <a:pt x="208915" y="14736"/>
                </a:lnTo>
                <a:lnTo>
                  <a:pt x="205978" y="10437"/>
                </a:lnTo>
                <a:lnTo>
                  <a:pt x="195906" y="2845"/>
                </a:lnTo>
                <a:lnTo>
                  <a:pt x="182248" y="314"/>
                </a:lnTo>
                <a:lnTo>
                  <a:pt x="171968" y="1855"/>
                </a:lnTo>
                <a:lnTo>
                  <a:pt x="161275" y="8644"/>
                </a:lnTo>
                <a:lnTo>
                  <a:pt x="153922" y="20845"/>
                </a:lnTo>
                <a:lnTo>
                  <a:pt x="153521" y="21942"/>
                </a:lnTo>
                <a:lnTo>
                  <a:pt x="150687" y="33605"/>
                </a:lnTo>
                <a:close/>
              </a:path>
              <a:path w="215284" h="92955">
                <a:moveTo>
                  <a:pt x="22355" y="26639"/>
                </a:moveTo>
                <a:lnTo>
                  <a:pt x="22355" y="90499"/>
                </a:lnTo>
                <a:lnTo>
                  <a:pt x="35091" y="90499"/>
                </a:lnTo>
                <a:lnTo>
                  <a:pt x="35091" y="692"/>
                </a:lnTo>
                <a:lnTo>
                  <a:pt x="25672" y="692"/>
                </a:lnTo>
                <a:lnTo>
                  <a:pt x="23991" y="7662"/>
                </a:lnTo>
                <a:lnTo>
                  <a:pt x="21448" y="12081"/>
                </a:lnTo>
                <a:lnTo>
                  <a:pt x="18043" y="13949"/>
                </a:lnTo>
                <a:lnTo>
                  <a:pt x="14638" y="15817"/>
                </a:lnTo>
                <a:lnTo>
                  <a:pt x="8623" y="17150"/>
                </a:lnTo>
                <a:lnTo>
                  <a:pt x="0" y="17948"/>
                </a:lnTo>
                <a:lnTo>
                  <a:pt x="0" y="26639"/>
                </a:lnTo>
                <a:lnTo>
                  <a:pt x="22355" y="26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181892" y="2986495"/>
            <a:ext cx="116692" cy="122445"/>
          </a:xfrm>
          <a:custGeom>
            <a:avLst/>
            <a:gdLst/>
            <a:ahLst/>
            <a:cxnLst/>
            <a:rect l="l" t="t" r="r" b="b"/>
            <a:pathLst>
              <a:path w="128361" h="138771">
                <a:moveTo>
                  <a:pt x="0" y="138771"/>
                </a:moveTo>
                <a:lnTo>
                  <a:pt x="23881" y="138771"/>
                </a:lnTo>
                <a:lnTo>
                  <a:pt x="64379" y="81713"/>
                </a:lnTo>
                <a:lnTo>
                  <a:pt x="103783" y="138771"/>
                </a:lnTo>
                <a:lnTo>
                  <a:pt x="128361" y="138771"/>
                </a:lnTo>
                <a:lnTo>
                  <a:pt x="76916" y="67637"/>
                </a:lnTo>
                <a:lnTo>
                  <a:pt x="125972" y="0"/>
                </a:lnTo>
                <a:lnTo>
                  <a:pt x="102390" y="0"/>
                </a:lnTo>
                <a:lnTo>
                  <a:pt x="65374" y="53089"/>
                </a:lnTo>
                <a:lnTo>
                  <a:pt x="28060" y="0"/>
                </a:lnTo>
                <a:lnTo>
                  <a:pt x="3283" y="0"/>
                </a:lnTo>
                <a:lnTo>
                  <a:pt x="52339" y="67637"/>
                </a:lnTo>
                <a:lnTo>
                  <a:pt x="0" y="138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60432" y="3010120"/>
            <a:ext cx="237444" cy="81964"/>
          </a:xfrm>
          <a:custGeom>
            <a:avLst/>
            <a:gdLst/>
            <a:ahLst/>
            <a:cxnLst/>
            <a:rect l="l" t="t" r="r" b="b"/>
            <a:pathLst>
              <a:path w="261188" h="92892">
                <a:moveTo>
                  <a:pt x="152131" y="36212"/>
                </a:moveTo>
                <a:lnTo>
                  <a:pt x="156642" y="40494"/>
                </a:lnTo>
                <a:lnTo>
                  <a:pt x="161153" y="44777"/>
                </a:lnTo>
                <a:lnTo>
                  <a:pt x="166592" y="46918"/>
                </a:lnTo>
                <a:lnTo>
                  <a:pt x="165984" y="36705"/>
                </a:lnTo>
                <a:lnTo>
                  <a:pt x="163309" y="34165"/>
                </a:lnTo>
                <a:lnTo>
                  <a:pt x="160633" y="31625"/>
                </a:lnTo>
                <a:lnTo>
                  <a:pt x="159295" y="28570"/>
                </a:lnTo>
                <a:lnTo>
                  <a:pt x="159295" y="21391"/>
                </a:lnTo>
                <a:lnTo>
                  <a:pt x="160633" y="18326"/>
                </a:lnTo>
                <a:lnTo>
                  <a:pt x="163309" y="15807"/>
                </a:lnTo>
                <a:lnTo>
                  <a:pt x="165984" y="13288"/>
                </a:lnTo>
                <a:lnTo>
                  <a:pt x="169202" y="12028"/>
                </a:lnTo>
                <a:lnTo>
                  <a:pt x="176764" y="12028"/>
                </a:lnTo>
                <a:lnTo>
                  <a:pt x="180003" y="13298"/>
                </a:lnTo>
                <a:lnTo>
                  <a:pt x="182679" y="15839"/>
                </a:lnTo>
                <a:lnTo>
                  <a:pt x="185355" y="18379"/>
                </a:lnTo>
                <a:lnTo>
                  <a:pt x="186692" y="21433"/>
                </a:lnTo>
                <a:lnTo>
                  <a:pt x="186692" y="28570"/>
                </a:lnTo>
                <a:lnTo>
                  <a:pt x="185355" y="31625"/>
                </a:lnTo>
                <a:lnTo>
                  <a:pt x="182679" y="34165"/>
                </a:lnTo>
                <a:lnTo>
                  <a:pt x="180003" y="36705"/>
                </a:lnTo>
                <a:lnTo>
                  <a:pt x="176764" y="37975"/>
                </a:lnTo>
                <a:lnTo>
                  <a:pt x="172961" y="37975"/>
                </a:lnTo>
                <a:lnTo>
                  <a:pt x="172961" y="46918"/>
                </a:lnTo>
                <a:lnTo>
                  <a:pt x="179373" y="46918"/>
                </a:lnTo>
                <a:lnTo>
                  <a:pt x="184835" y="44777"/>
                </a:lnTo>
                <a:lnTo>
                  <a:pt x="189346" y="40494"/>
                </a:lnTo>
                <a:lnTo>
                  <a:pt x="193857" y="36212"/>
                </a:lnTo>
                <a:lnTo>
                  <a:pt x="196112" y="31048"/>
                </a:lnTo>
                <a:lnTo>
                  <a:pt x="196112" y="18956"/>
                </a:lnTo>
                <a:lnTo>
                  <a:pt x="193857" y="13781"/>
                </a:lnTo>
                <a:lnTo>
                  <a:pt x="189346" y="9478"/>
                </a:lnTo>
                <a:lnTo>
                  <a:pt x="184835" y="5174"/>
                </a:lnTo>
                <a:lnTo>
                  <a:pt x="179373" y="3022"/>
                </a:lnTo>
                <a:lnTo>
                  <a:pt x="166592" y="3022"/>
                </a:lnTo>
                <a:lnTo>
                  <a:pt x="161153" y="5174"/>
                </a:lnTo>
                <a:lnTo>
                  <a:pt x="156642" y="9478"/>
                </a:lnTo>
                <a:lnTo>
                  <a:pt x="152131" y="13781"/>
                </a:lnTo>
                <a:lnTo>
                  <a:pt x="149876" y="18956"/>
                </a:lnTo>
                <a:lnTo>
                  <a:pt x="149876" y="31048"/>
                </a:lnTo>
                <a:lnTo>
                  <a:pt x="152131" y="36212"/>
                </a:lnTo>
                <a:close/>
              </a:path>
              <a:path w="261188" h="92892">
                <a:moveTo>
                  <a:pt x="22355" y="26639"/>
                </a:moveTo>
                <a:lnTo>
                  <a:pt x="22355" y="90499"/>
                </a:lnTo>
                <a:lnTo>
                  <a:pt x="35092" y="90499"/>
                </a:lnTo>
                <a:lnTo>
                  <a:pt x="35092" y="692"/>
                </a:lnTo>
                <a:lnTo>
                  <a:pt x="25672" y="692"/>
                </a:lnTo>
                <a:lnTo>
                  <a:pt x="23991" y="7662"/>
                </a:lnTo>
                <a:lnTo>
                  <a:pt x="21448" y="12081"/>
                </a:lnTo>
                <a:lnTo>
                  <a:pt x="18043" y="13949"/>
                </a:lnTo>
                <a:lnTo>
                  <a:pt x="14638" y="15817"/>
                </a:lnTo>
                <a:lnTo>
                  <a:pt x="8623" y="17150"/>
                </a:lnTo>
                <a:lnTo>
                  <a:pt x="0" y="17948"/>
                </a:lnTo>
                <a:lnTo>
                  <a:pt x="0" y="26639"/>
                </a:lnTo>
                <a:lnTo>
                  <a:pt x="22355" y="26639"/>
                </a:lnTo>
                <a:close/>
              </a:path>
              <a:path w="261188" h="92892">
                <a:moveTo>
                  <a:pt x="83826" y="79793"/>
                </a:moveTo>
                <a:lnTo>
                  <a:pt x="84977" y="75342"/>
                </a:lnTo>
                <a:lnTo>
                  <a:pt x="87763" y="71290"/>
                </a:lnTo>
                <a:lnTo>
                  <a:pt x="92185" y="67638"/>
                </a:lnTo>
                <a:lnTo>
                  <a:pt x="94662" y="65580"/>
                </a:lnTo>
                <a:lnTo>
                  <a:pt x="98067" y="63418"/>
                </a:lnTo>
                <a:lnTo>
                  <a:pt x="102401" y="61151"/>
                </a:lnTo>
                <a:lnTo>
                  <a:pt x="111489" y="56365"/>
                </a:lnTo>
                <a:lnTo>
                  <a:pt x="119494" y="52124"/>
                </a:lnTo>
                <a:lnTo>
                  <a:pt x="125044" y="48514"/>
                </a:lnTo>
                <a:lnTo>
                  <a:pt x="128139" y="45532"/>
                </a:lnTo>
                <a:lnTo>
                  <a:pt x="133490" y="40410"/>
                </a:lnTo>
                <a:lnTo>
                  <a:pt x="136166" y="34238"/>
                </a:lnTo>
                <a:lnTo>
                  <a:pt x="136166" y="20173"/>
                </a:lnTo>
                <a:lnTo>
                  <a:pt x="133656" y="13960"/>
                </a:lnTo>
                <a:lnTo>
                  <a:pt x="128637" y="8376"/>
                </a:lnTo>
                <a:lnTo>
                  <a:pt x="123617" y="2791"/>
                </a:lnTo>
                <a:lnTo>
                  <a:pt x="115668" y="0"/>
                </a:lnTo>
                <a:lnTo>
                  <a:pt x="104789" y="0"/>
                </a:lnTo>
                <a:lnTo>
                  <a:pt x="98683" y="350"/>
                </a:lnTo>
                <a:lnTo>
                  <a:pt x="85961" y="4433"/>
                </a:lnTo>
                <a:lnTo>
                  <a:pt x="77392" y="13099"/>
                </a:lnTo>
                <a:lnTo>
                  <a:pt x="74473" y="18053"/>
                </a:lnTo>
                <a:lnTo>
                  <a:pt x="72948" y="24456"/>
                </a:lnTo>
                <a:lnTo>
                  <a:pt x="72815" y="32307"/>
                </a:lnTo>
                <a:lnTo>
                  <a:pt x="84954" y="32307"/>
                </a:lnTo>
                <a:lnTo>
                  <a:pt x="85131" y="26723"/>
                </a:lnTo>
                <a:lnTo>
                  <a:pt x="86060" y="22357"/>
                </a:lnTo>
                <a:lnTo>
                  <a:pt x="87741" y="19208"/>
                </a:lnTo>
                <a:lnTo>
                  <a:pt x="90880" y="13330"/>
                </a:lnTo>
                <a:lnTo>
                  <a:pt x="96541" y="10391"/>
                </a:lnTo>
                <a:lnTo>
                  <a:pt x="110251" y="10391"/>
                </a:lnTo>
                <a:lnTo>
                  <a:pt x="114673" y="11934"/>
                </a:lnTo>
                <a:lnTo>
                  <a:pt x="117990" y="15020"/>
                </a:lnTo>
                <a:lnTo>
                  <a:pt x="121307" y="18106"/>
                </a:lnTo>
                <a:lnTo>
                  <a:pt x="122965" y="22273"/>
                </a:lnTo>
                <a:lnTo>
                  <a:pt x="122965" y="32013"/>
                </a:lnTo>
                <a:lnTo>
                  <a:pt x="121152" y="36002"/>
                </a:lnTo>
                <a:lnTo>
                  <a:pt x="117526" y="39487"/>
                </a:lnTo>
                <a:lnTo>
                  <a:pt x="115226" y="41712"/>
                </a:lnTo>
                <a:lnTo>
                  <a:pt x="111224" y="44399"/>
                </a:lnTo>
                <a:lnTo>
                  <a:pt x="105519" y="47548"/>
                </a:lnTo>
                <a:lnTo>
                  <a:pt x="92782" y="54538"/>
                </a:lnTo>
                <a:lnTo>
                  <a:pt x="84247" y="59241"/>
                </a:lnTo>
                <a:lnTo>
                  <a:pt x="78509" y="64468"/>
                </a:lnTo>
                <a:lnTo>
                  <a:pt x="75568" y="70220"/>
                </a:lnTo>
                <a:lnTo>
                  <a:pt x="72627" y="75972"/>
                </a:lnTo>
                <a:lnTo>
                  <a:pt x="70935" y="82731"/>
                </a:lnTo>
                <a:lnTo>
                  <a:pt x="70493" y="90499"/>
                </a:lnTo>
                <a:lnTo>
                  <a:pt x="135702" y="90499"/>
                </a:lnTo>
                <a:lnTo>
                  <a:pt x="135702" y="79793"/>
                </a:lnTo>
                <a:lnTo>
                  <a:pt x="83826" y="79793"/>
                </a:lnTo>
                <a:close/>
              </a:path>
              <a:path w="261188" h="92892">
                <a:moveTo>
                  <a:pt x="228484" y="692"/>
                </a:moveTo>
                <a:lnTo>
                  <a:pt x="175349" y="92892"/>
                </a:lnTo>
                <a:lnTo>
                  <a:pt x="182712" y="92892"/>
                </a:lnTo>
                <a:lnTo>
                  <a:pt x="235848" y="692"/>
                </a:lnTo>
                <a:lnTo>
                  <a:pt x="228484" y="692"/>
                </a:lnTo>
                <a:close/>
              </a:path>
              <a:path w="261188" h="92892">
                <a:moveTo>
                  <a:pt x="169202" y="37975"/>
                </a:moveTo>
                <a:lnTo>
                  <a:pt x="165984" y="36705"/>
                </a:lnTo>
                <a:lnTo>
                  <a:pt x="166592" y="46918"/>
                </a:lnTo>
                <a:lnTo>
                  <a:pt x="172961" y="46918"/>
                </a:lnTo>
                <a:lnTo>
                  <a:pt x="172961" y="37975"/>
                </a:lnTo>
                <a:lnTo>
                  <a:pt x="169202" y="37975"/>
                </a:lnTo>
                <a:close/>
              </a:path>
              <a:path w="261188" h="92892">
                <a:moveTo>
                  <a:pt x="234300" y="81556"/>
                </a:moveTo>
                <a:lnTo>
                  <a:pt x="231061" y="80286"/>
                </a:lnTo>
                <a:lnTo>
                  <a:pt x="231691" y="90499"/>
                </a:lnTo>
                <a:lnTo>
                  <a:pt x="238103" y="90499"/>
                </a:lnTo>
                <a:lnTo>
                  <a:pt x="238103" y="81556"/>
                </a:lnTo>
                <a:lnTo>
                  <a:pt x="234300" y="81556"/>
                </a:lnTo>
                <a:close/>
              </a:path>
              <a:path w="261188" h="92892">
                <a:moveTo>
                  <a:pt x="217207" y="79793"/>
                </a:moveTo>
                <a:lnTo>
                  <a:pt x="221718" y="84075"/>
                </a:lnTo>
                <a:lnTo>
                  <a:pt x="226229" y="88357"/>
                </a:lnTo>
                <a:lnTo>
                  <a:pt x="231691" y="90499"/>
                </a:lnTo>
                <a:lnTo>
                  <a:pt x="231061" y="80286"/>
                </a:lnTo>
                <a:lnTo>
                  <a:pt x="228385" y="77746"/>
                </a:lnTo>
                <a:lnTo>
                  <a:pt x="225709" y="75206"/>
                </a:lnTo>
                <a:lnTo>
                  <a:pt x="224372" y="72151"/>
                </a:lnTo>
                <a:lnTo>
                  <a:pt x="224372" y="65014"/>
                </a:lnTo>
                <a:lnTo>
                  <a:pt x="225709" y="61959"/>
                </a:lnTo>
                <a:lnTo>
                  <a:pt x="228385" y="59419"/>
                </a:lnTo>
                <a:lnTo>
                  <a:pt x="231061" y="56879"/>
                </a:lnTo>
                <a:lnTo>
                  <a:pt x="234300" y="55609"/>
                </a:lnTo>
                <a:lnTo>
                  <a:pt x="241862" y="55609"/>
                </a:lnTo>
                <a:lnTo>
                  <a:pt x="245080" y="56879"/>
                </a:lnTo>
                <a:lnTo>
                  <a:pt x="247755" y="59419"/>
                </a:lnTo>
                <a:lnTo>
                  <a:pt x="250431" y="61959"/>
                </a:lnTo>
                <a:lnTo>
                  <a:pt x="251769" y="65014"/>
                </a:lnTo>
                <a:lnTo>
                  <a:pt x="251769" y="72151"/>
                </a:lnTo>
                <a:lnTo>
                  <a:pt x="250431" y="75206"/>
                </a:lnTo>
                <a:lnTo>
                  <a:pt x="247755" y="77746"/>
                </a:lnTo>
                <a:lnTo>
                  <a:pt x="245080" y="80286"/>
                </a:lnTo>
                <a:lnTo>
                  <a:pt x="241862" y="81556"/>
                </a:lnTo>
                <a:lnTo>
                  <a:pt x="238103" y="81556"/>
                </a:lnTo>
                <a:lnTo>
                  <a:pt x="238103" y="90499"/>
                </a:lnTo>
                <a:lnTo>
                  <a:pt x="244472" y="90499"/>
                </a:lnTo>
                <a:lnTo>
                  <a:pt x="249911" y="88357"/>
                </a:lnTo>
                <a:lnTo>
                  <a:pt x="254422" y="84075"/>
                </a:lnTo>
                <a:lnTo>
                  <a:pt x="258933" y="79793"/>
                </a:lnTo>
                <a:lnTo>
                  <a:pt x="261188" y="74628"/>
                </a:lnTo>
                <a:lnTo>
                  <a:pt x="261188" y="62537"/>
                </a:lnTo>
                <a:lnTo>
                  <a:pt x="258933" y="57372"/>
                </a:lnTo>
                <a:lnTo>
                  <a:pt x="254422" y="53090"/>
                </a:lnTo>
                <a:lnTo>
                  <a:pt x="249911" y="48807"/>
                </a:lnTo>
                <a:lnTo>
                  <a:pt x="244472" y="46666"/>
                </a:lnTo>
                <a:lnTo>
                  <a:pt x="231691" y="46666"/>
                </a:lnTo>
                <a:lnTo>
                  <a:pt x="226229" y="48807"/>
                </a:lnTo>
                <a:lnTo>
                  <a:pt x="221718" y="53090"/>
                </a:lnTo>
                <a:lnTo>
                  <a:pt x="217207" y="57372"/>
                </a:lnTo>
                <a:lnTo>
                  <a:pt x="214952" y="62537"/>
                </a:lnTo>
                <a:lnTo>
                  <a:pt x="214952" y="74628"/>
                </a:lnTo>
                <a:lnTo>
                  <a:pt x="217207" y="79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56674" y="3040425"/>
            <a:ext cx="94348" cy="50011"/>
          </a:xfrm>
          <a:custGeom>
            <a:avLst/>
            <a:gdLst/>
            <a:ahLst/>
            <a:cxnLst/>
            <a:rect l="l" t="t" r="r" b="b"/>
            <a:pathLst>
              <a:path w="103783" h="56679">
                <a:moveTo>
                  <a:pt x="0" y="0"/>
                </a:moveTo>
                <a:lnTo>
                  <a:pt x="0" y="15870"/>
                </a:lnTo>
                <a:lnTo>
                  <a:pt x="103783" y="15870"/>
                </a:lnTo>
                <a:lnTo>
                  <a:pt x="103783" y="0"/>
                </a:lnTo>
                <a:lnTo>
                  <a:pt x="0" y="0"/>
                </a:lnTo>
                <a:close/>
              </a:path>
              <a:path w="103783" h="56679">
                <a:moveTo>
                  <a:pt x="0" y="40526"/>
                </a:moveTo>
                <a:lnTo>
                  <a:pt x="0" y="56679"/>
                </a:lnTo>
                <a:lnTo>
                  <a:pt x="103783" y="56679"/>
                </a:lnTo>
                <a:lnTo>
                  <a:pt x="103783" y="40526"/>
                </a:lnTo>
                <a:lnTo>
                  <a:pt x="0" y="40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956674" y="3047426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1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956674" y="3083309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30101" y="2923840"/>
            <a:ext cx="203793" cy="90632"/>
          </a:xfrm>
          <a:custGeom>
            <a:avLst/>
            <a:gdLst/>
            <a:ahLst/>
            <a:cxnLst/>
            <a:rect l="l" t="t" r="r" b="b"/>
            <a:pathLst>
              <a:path w="224172" h="102716">
                <a:moveTo>
                  <a:pt x="1856" y="24981"/>
                </a:moveTo>
                <a:lnTo>
                  <a:pt x="1856" y="32118"/>
                </a:lnTo>
                <a:lnTo>
                  <a:pt x="4134" y="37702"/>
                </a:lnTo>
                <a:lnTo>
                  <a:pt x="8689" y="41733"/>
                </a:lnTo>
                <a:lnTo>
                  <a:pt x="13244" y="45763"/>
                </a:lnTo>
                <a:lnTo>
                  <a:pt x="13797" y="28382"/>
                </a:lnTo>
                <a:lnTo>
                  <a:pt x="13797" y="20782"/>
                </a:lnTo>
                <a:lnTo>
                  <a:pt x="15024" y="17486"/>
                </a:lnTo>
                <a:lnTo>
                  <a:pt x="17479" y="14338"/>
                </a:lnTo>
                <a:lnTo>
                  <a:pt x="21094" y="0"/>
                </a:lnTo>
                <a:lnTo>
                  <a:pt x="14184" y="2603"/>
                </a:lnTo>
                <a:lnTo>
                  <a:pt x="9253" y="7725"/>
                </a:lnTo>
                <a:lnTo>
                  <a:pt x="4322" y="12847"/>
                </a:lnTo>
                <a:lnTo>
                  <a:pt x="1856" y="18599"/>
                </a:lnTo>
                <a:lnTo>
                  <a:pt x="1856" y="24981"/>
                </a:lnTo>
                <a:close/>
              </a:path>
              <a:path w="224172" h="102716">
                <a:moveTo>
                  <a:pt x="110361" y="27689"/>
                </a:moveTo>
                <a:lnTo>
                  <a:pt x="110361" y="91548"/>
                </a:lnTo>
                <a:lnTo>
                  <a:pt x="123097" y="91548"/>
                </a:lnTo>
                <a:lnTo>
                  <a:pt x="123097" y="1742"/>
                </a:lnTo>
                <a:lnTo>
                  <a:pt x="113678" y="1742"/>
                </a:lnTo>
                <a:lnTo>
                  <a:pt x="111997" y="8711"/>
                </a:lnTo>
                <a:lnTo>
                  <a:pt x="109454" y="13130"/>
                </a:lnTo>
                <a:lnTo>
                  <a:pt x="106049" y="14999"/>
                </a:lnTo>
                <a:lnTo>
                  <a:pt x="102644" y="16867"/>
                </a:lnTo>
                <a:lnTo>
                  <a:pt x="96629" y="18200"/>
                </a:lnTo>
                <a:lnTo>
                  <a:pt x="88006" y="18998"/>
                </a:lnTo>
                <a:lnTo>
                  <a:pt x="88006" y="27689"/>
                </a:lnTo>
                <a:lnTo>
                  <a:pt x="110361" y="27689"/>
                </a:lnTo>
                <a:close/>
              </a:path>
              <a:path w="224172" h="102716">
                <a:moveTo>
                  <a:pt x="52029" y="21223"/>
                </a:moveTo>
                <a:lnTo>
                  <a:pt x="52338" y="24414"/>
                </a:lnTo>
                <a:lnTo>
                  <a:pt x="63948" y="24414"/>
                </a:lnTo>
                <a:lnTo>
                  <a:pt x="63726" y="17276"/>
                </a:lnTo>
                <a:lnTo>
                  <a:pt x="61261" y="11535"/>
                </a:lnTo>
                <a:lnTo>
                  <a:pt x="56551" y="7190"/>
                </a:lnTo>
                <a:lnTo>
                  <a:pt x="51841" y="2844"/>
                </a:lnTo>
                <a:lnTo>
                  <a:pt x="45086" y="377"/>
                </a:lnTo>
                <a:lnTo>
                  <a:pt x="36285" y="-209"/>
                </a:lnTo>
                <a:lnTo>
                  <a:pt x="36285" y="-8460"/>
                </a:lnTo>
                <a:lnTo>
                  <a:pt x="29983" y="-8460"/>
                </a:lnTo>
                <a:lnTo>
                  <a:pt x="29983" y="-83"/>
                </a:lnTo>
                <a:lnTo>
                  <a:pt x="21094" y="0"/>
                </a:lnTo>
                <a:lnTo>
                  <a:pt x="17479" y="14338"/>
                </a:lnTo>
                <a:lnTo>
                  <a:pt x="19933" y="11189"/>
                </a:lnTo>
                <a:lnTo>
                  <a:pt x="24057" y="9510"/>
                </a:lnTo>
                <a:lnTo>
                  <a:pt x="29851" y="9299"/>
                </a:lnTo>
                <a:lnTo>
                  <a:pt x="29851" y="38899"/>
                </a:lnTo>
                <a:lnTo>
                  <a:pt x="24941" y="37975"/>
                </a:lnTo>
                <a:lnTo>
                  <a:pt x="21039" y="36338"/>
                </a:lnTo>
                <a:lnTo>
                  <a:pt x="18142" y="33987"/>
                </a:lnTo>
                <a:lnTo>
                  <a:pt x="15246" y="31635"/>
                </a:lnTo>
                <a:lnTo>
                  <a:pt x="13797" y="28382"/>
                </a:lnTo>
                <a:lnTo>
                  <a:pt x="13244" y="45763"/>
                </a:lnTo>
                <a:lnTo>
                  <a:pt x="20298" y="48639"/>
                </a:lnTo>
                <a:lnTo>
                  <a:pt x="29851" y="50361"/>
                </a:lnTo>
                <a:lnTo>
                  <a:pt x="29851" y="84684"/>
                </a:lnTo>
                <a:lnTo>
                  <a:pt x="22421" y="84096"/>
                </a:lnTo>
                <a:lnTo>
                  <a:pt x="17335" y="81430"/>
                </a:lnTo>
                <a:lnTo>
                  <a:pt x="14593" y="76686"/>
                </a:lnTo>
                <a:lnTo>
                  <a:pt x="13045" y="74040"/>
                </a:lnTo>
                <a:lnTo>
                  <a:pt x="12095" y="69842"/>
                </a:lnTo>
                <a:lnTo>
                  <a:pt x="11741" y="64090"/>
                </a:lnTo>
                <a:lnTo>
                  <a:pt x="0" y="64090"/>
                </a:lnTo>
                <a:lnTo>
                  <a:pt x="0" y="71312"/>
                </a:lnTo>
                <a:lnTo>
                  <a:pt x="1259" y="77043"/>
                </a:lnTo>
                <a:lnTo>
                  <a:pt x="3780" y="81283"/>
                </a:lnTo>
                <a:lnTo>
                  <a:pt x="5806" y="84193"/>
                </a:lnTo>
                <a:lnTo>
                  <a:pt x="15554" y="91221"/>
                </a:lnTo>
                <a:lnTo>
                  <a:pt x="29983" y="94256"/>
                </a:lnTo>
                <a:lnTo>
                  <a:pt x="29983" y="106474"/>
                </a:lnTo>
                <a:lnTo>
                  <a:pt x="36285" y="106474"/>
                </a:lnTo>
                <a:lnTo>
                  <a:pt x="36285" y="51872"/>
                </a:lnTo>
                <a:lnTo>
                  <a:pt x="41813" y="53300"/>
                </a:lnTo>
                <a:lnTo>
                  <a:pt x="36285" y="40095"/>
                </a:lnTo>
                <a:lnTo>
                  <a:pt x="36285" y="9488"/>
                </a:lnTo>
                <a:lnTo>
                  <a:pt x="42388" y="9698"/>
                </a:lnTo>
                <a:lnTo>
                  <a:pt x="46833" y="11923"/>
                </a:lnTo>
                <a:lnTo>
                  <a:pt x="49618" y="16164"/>
                </a:lnTo>
                <a:lnTo>
                  <a:pt x="51122" y="18473"/>
                </a:lnTo>
                <a:lnTo>
                  <a:pt x="52029" y="21223"/>
                </a:lnTo>
                <a:close/>
              </a:path>
              <a:path w="224172" h="102716">
                <a:moveTo>
                  <a:pt x="49066" y="82039"/>
                </a:moveTo>
                <a:lnTo>
                  <a:pt x="43847" y="84663"/>
                </a:lnTo>
                <a:lnTo>
                  <a:pt x="36285" y="84999"/>
                </a:lnTo>
                <a:lnTo>
                  <a:pt x="36285" y="94256"/>
                </a:lnTo>
                <a:lnTo>
                  <a:pt x="44290" y="93417"/>
                </a:lnTo>
                <a:lnTo>
                  <a:pt x="50414" y="91695"/>
                </a:lnTo>
                <a:lnTo>
                  <a:pt x="54660" y="89092"/>
                </a:lnTo>
                <a:lnTo>
                  <a:pt x="63486" y="79147"/>
                </a:lnTo>
                <a:lnTo>
                  <a:pt x="66137" y="65287"/>
                </a:lnTo>
                <a:lnTo>
                  <a:pt x="66137" y="57561"/>
                </a:lnTo>
                <a:lnTo>
                  <a:pt x="63151" y="51725"/>
                </a:lnTo>
                <a:lnTo>
                  <a:pt x="57181" y="47779"/>
                </a:lnTo>
                <a:lnTo>
                  <a:pt x="53511" y="45386"/>
                </a:lnTo>
                <a:lnTo>
                  <a:pt x="46545" y="42824"/>
                </a:lnTo>
                <a:lnTo>
                  <a:pt x="36285" y="40095"/>
                </a:lnTo>
                <a:lnTo>
                  <a:pt x="41813" y="53300"/>
                </a:lnTo>
                <a:lnTo>
                  <a:pt x="45749" y="54812"/>
                </a:lnTo>
                <a:lnTo>
                  <a:pt x="48093" y="56407"/>
                </a:lnTo>
                <a:lnTo>
                  <a:pt x="52161" y="59136"/>
                </a:lnTo>
                <a:lnTo>
                  <a:pt x="54196" y="63125"/>
                </a:lnTo>
                <a:lnTo>
                  <a:pt x="54196" y="71689"/>
                </a:lnTo>
                <a:lnTo>
                  <a:pt x="53444" y="74608"/>
                </a:lnTo>
                <a:lnTo>
                  <a:pt x="51940" y="77126"/>
                </a:lnTo>
                <a:lnTo>
                  <a:pt x="49066" y="82039"/>
                </a:lnTo>
                <a:close/>
              </a:path>
              <a:path w="224172" h="102716">
                <a:moveTo>
                  <a:pt x="171832" y="80842"/>
                </a:moveTo>
                <a:lnTo>
                  <a:pt x="172983" y="76392"/>
                </a:lnTo>
                <a:lnTo>
                  <a:pt x="175769" y="72340"/>
                </a:lnTo>
                <a:lnTo>
                  <a:pt x="180191" y="68687"/>
                </a:lnTo>
                <a:lnTo>
                  <a:pt x="182667" y="66630"/>
                </a:lnTo>
                <a:lnTo>
                  <a:pt x="186073" y="64468"/>
                </a:lnTo>
                <a:lnTo>
                  <a:pt x="190407" y="62201"/>
                </a:lnTo>
                <a:lnTo>
                  <a:pt x="199495" y="57414"/>
                </a:lnTo>
                <a:lnTo>
                  <a:pt x="207499" y="53174"/>
                </a:lnTo>
                <a:lnTo>
                  <a:pt x="213050" y="49563"/>
                </a:lnTo>
                <a:lnTo>
                  <a:pt x="216146" y="46582"/>
                </a:lnTo>
                <a:lnTo>
                  <a:pt x="221496" y="41460"/>
                </a:lnTo>
                <a:lnTo>
                  <a:pt x="224172" y="35288"/>
                </a:lnTo>
                <a:lnTo>
                  <a:pt x="224172" y="21223"/>
                </a:lnTo>
                <a:lnTo>
                  <a:pt x="221663" y="15010"/>
                </a:lnTo>
                <a:lnTo>
                  <a:pt x="216643" y="9425"/>
                </a:lnTo>
                <a:lnTo>
                  <a:pt x="211623" y="3841"/>
                </a:lnTo>
                <a:lnTo>
                  <a:pt x="203674" y="1049"/>
                </a:lnTo>
                <a:lnTo>
                  <a:pt x="192795" y="1049"/>
                </a:lnTo>
                <a:lnTo>
                  <a:pt x="186689" y="1400"/>
                </a:lnTo>
                <a:lnTo>
                  <a:pt x="173966" y="5483"/>
                </a:lnTo>
                <a:lnTo>
                  <a:pt x="165398" y="14149"/>
                </a:lnTo>
                <a:lnTo>
                  <a:pt x="162479" y="19103"/>
                </a:lnTo>
                <a:lnTo>
                  <a:pt x="160954" y="25506"/>
                </a:lnTo>
                <a:lnTo>
                  <a:pt x="160821" y="33357"/>
                </a:lnTo>
                <a:lnTo>
                  <a:pt x="172960" y="33357"/>
                </a:lnTo>
                <a:lnTo>
                  <a:pt x="173137" y="27773"/>
                </a:lnTo>
                <a:lnTo>
                  <a:pt x="174066" y="23406"/>
                </a:lnTo>
                <a:lnTo>
                  <a:pt x="175747" y="20258"/>
                </a:lnTo>
                <a:lnTo>
                  <a:pt x="178886" y="14379"/>
                </a:lnTo>
                <a:lnTo>
                  <a:pt x="184547" y="11441"/>
                </a:lnTo>
                <a:lnTo>
                  <a:pt x="198257" y="11441"/>
                </a:lnTo>
                <a:lnTo>
                  <a:pt x="202679" y="12984"/>
                </a:lnTo>
                <a:lnTo>
                  <a:pt x="205996" y="16069"/>
                </a:lnTo>
                <a:lnTo>
                  <a:pt x="209313" y="19155"/>
                </a:lnTo>
                <a:lnTo>
                  <a:pt x="210971" y="23322"/>
                </a:lnTo>
                <a:lnTo>
                  <a:pt x="210971" y="33063"/>
                </a:lnTo>
                <a:lnTo>
                  <a:pt x="209158" y="37051"/>
                </a:lnTo>
                <a:lnTo>
                  <a:pt x="205532" y="40537"/>
                </a:lnTo>
                <a:lnTo>
                  <a:pt x="203232" y="42761"/>
                </a:lnTo>
                <a:lnTo>
                  <a:pt x="199229" y="45449"/>
                </a:lnTo>
                <a:lnTo>
                  <a:pt x="193525" y="48598"/>
                </a:lnTo>
                <a:lnTo>
                  <a:pt x="180788" y="55588"/>
                </a:lnTo>
                <a:lnTo>
                  <a:pt x="172253" y="60290"/>
                </a:lnTo>
                <a:lnTo>
                  <a:pt x="166514" y="65517"/>
                </a:lnTo>
                <a:lnTo>
                  <a:pt x="163574" y="71269"/>
                </a:lnTo>
                <a:lnTo>
                  <a:pt x="160633" y="77021"/>
                </a:lnTo>
                <a:lnTo>
                  <a:pt x="158941" y="83781"/>
                </a:lnTo>
                <a:lnTo>
                  <a:pt x="158499" y="91548"/>
                </a:lnTo>
                <a:lnTo>
                  <a:pt x="223708" y="91548"/>
                </a:lnTo>
                <a:lnTo>
                  <a:pt x="223708" y="80842"/>
                </a:lnTo>
                <a:lnTo>
                  <a:pt x="171832" y="80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26242" y="3017896"/>
            <a:ext cx="216135" cy="0"/>
          </a:xfrm>
          <a:custGeom>
            <a:avLst/>
            <a:gdLst/>
            <a:ahLst/>
            <a:cxnLst/>
            <a:rect l="l" t="t" r="r" b="b"/>
            <a:pathLst>
              <a:path w="237749">
                <a:moveTo>
                  <a:pt x="0" y="0"/>
                </a:moveTo>
                <a:lnTo>
                  <a:pt x="237749" y="0"/>
                </a:lnTo>
              </a:path>
            </a:pathLst>
          </a:custGeom>
          <a:ln w="10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74192" y="3095475"/>
            <a:ext cx="59702" cy="79852"/>
          </a:xfrm>
          <a:custGeom>
            <a:avLst/>
            <a:gdLst/>
            <a:ahLst/>
            <a:cxnLst/>
            <a:rect l="l" t="t" r="r" b="b"/>
            <a:pathLst>
              <a:path w="65672" h="90499">
                <a:moveTo>
                  <a:pt x="13332" y="79792"/>
                </a:moveTo>
                <a:lnTo>
                  <a:pt x="14483" y="75342"/>
                </a:lnTo>
                <a:lnTo>
                  <a:pt x="17269" y="71290"/>
                </a:lnTo>
                <a:lnTo>
                  <a:pt x="21691" y="67638"/>
                </a:lnTo>
                <a:lnTo>
                  <a:pt x="24167" y="65580"/>
                </a:lnTo>
                <a:lnTo>
                  <a:pt x="27573" y="63418"/>
                </a:lnTo>
                <a:lnTo>
                  <a:pt x="31907" y="61151"/>
                </a:lnTo>
                <a:lnTo>
                  <a:pt x="40995" y="56365"/>
                </a:lnTo>
                <a:lnTo>
                  <a:pt x="48999" y="52124"/>
                </a:lnTo>
                <a:lnTo>
                  <a:pt x="54550" y="48514"/>
                </a:lnTo>
                <a:lnTo>
                  <a:pt x="57646" y="45532"/>
                </a:lnTo>
                <a:lnTo>
                  <a:pt x="62996" y="40410"/>
                </a:lnTo>
                <a:lnTo>
                  <a:pt x="65672" y="34238"/>
                </a:lnTo>
                <a:lnTo>
                  <a:pt x="65672" y="20173"/>
                </a:lnTo>
                <a:lnTo>
                  <a:pt x="63163" y="13960"/>
                </a:lnTo>
                <a:lnTo>
                  <a:pt x="58143" y="8376"/>
                </a:lnTo>
                <a:lnTo>
                  <a:pt x="53123" y="2791"/>
                </a:lnTo>
                <a:lnTo>
                  <a:pt x="45174" y="0"/>
                </a:lnTo>
                <a:lnTo>
                  <a:pt x="34295" y="0"/>
                </a:lnTo>
                <a:lnTo>
                  <a:pt x="28189" y="350"/>
                </a:lnTo>
                <a:lnTo>
                  <a:pt x="15467" y="4433"/>
                </a:lnTo>
                <a:lnTo>
                  <a:pt x="6898" y="13099"/>
                </a:lnTo>
                <a:lnTo>
                  <a:pt x="3979" y="18053"/>
                </a:lnTo>
                <a:lnTo>
                  <a:pt x="2454" y="24456"/>
                </a:lnTo>
                <a:lnTo>
                  <a:pt x="2321" y="32307"/>
                </a:lnTo>
                <a:lnTo>
                  <a:pt x="14460" y="32307"/>
                </a:lnTo>
                <a:lnTo>
                  <a:pt x="14637" y="26723"/>
                </a:lnTo>
                <a:lnTo>
                  <a:pt x="15566" y="22357"/>
                </a:lnTo>
                <a:lnTo>
                  <a:pt x="17247" y="19208"/>
                </a:lnTo>
                <a:lnTo>
                  <a:pt x="20386" y="13330"/>
                </a:lnTo>
                <a:lnTo>
                  <a:pt x="26047" y="10391"/>
                </a:lnTo>
                <a:lnTo>
                  <a:pt x="39757" y="10391"/>
                </a:lnTo>
                <a:lnTo>
                  <a:pt x="44179" y="11934"/>
                </a:lnTo>
                <a:lnTo>
                  <a:pt x="47496" y="15020"/>
                </a:lnTo>
                <a:lnTo>
                  <a:pt x="50813" y="18106"/>
                </a:lnTo>
                <a:lnTo>
                  <a:pt x="52471" y="22272"/>
                </a:lnTo>
                <a:lnTo>
                  <a:pt x="52471" y="32013"/>
                </a:lnTo>
                <a:lnTo>
                  <a:pt x="50658" y="36002"/>
                </a:lnTo>
                <a:lnTo>
                  <a:pt x="47032" y="39487"/>
                </a:lnTo>
                <a:lnTo>
                  <a:pt x="44732" y="41712"/>
                </a:lnTo>
                <a:lnTo>
                  <a:pt x="40729" y="44399"/>
                </a:lnTo>
                <a:lnTo>
                  <a:pt x="35025" y="47548"/>
                </a:lnTo>
                <a:lnTo>
                  <a:pt x="22288" y="54538"/>
                </a:lnTo>
                <a:lnTo>
                  <a:pt x="13753" y="59241"/>
                </a:lnTo>
                <a:lnTo>
                  <a:pt x="8015" y="64468"/>
                </a:lnTo>
                <a:lnTo>
                  <a:pt x="5074" y="70220"/>
                </a:lnTo>
                <a:lnTo>
                  <a:pt x="2133" y="75972"/>
                </a:lnTo>
                <a:lnTo>
                  <a:pt x="441" y="82731"/>
                </a:lnTo>
                <a:lnTo>
                  <a:pt x="0" y="90499"/>
                </a:lnTo>
                <a:lnTo>
                  <a:pt x="65208" y="90499"/>
                </a:lnTo>
                <a:lnTo>
                  <a:pt x="65208" y="79792"/>
                </a:lnTo>
                <a:lnTo>
                  <a:pt x="13332" y="7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63670" y="3164619"/>
            <a:ext cx="12057" cy="12874"/>
          </a:xfrm>
          <a:custGeom>
            <a:avLst/>
            <a:gdLst/>
            <a:ahLst/>
            <a:cxnLst/>
            <a:rect l="l" t="t" r="r" b="b"/>
            <a:pathLst>
              <a:path w="13263" h="14590">
                <a:moveTo>
                  <a:pt x="13263" y="14590"/>
                </a:moveTo>
                <a:lnTo>
                  <a:pt x="13197" y="4261"/>
                </a:lnTo>
                <a:lnTo>
                  <a:pt x="5502" y="4261"/>
                </a:lnTo>
                <a:lnTo>
                  <a:pt x="62" y="0"/>
                </a:lnTo>
                <a:lnTo>
                  <a:pt x="0" y="11906"/>
                </a:lnTo>
                <a:lnTo>
                  <a:pt x="13263" y="14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46237" y="3095752"/>
            <a:ext cx="59582" cy="81741"/>
          </a:xfrm>
          <a:custGeom>
            <a:avLst/>
            <a:gdLst/>
            <a:ahLst/>
            <a:cxnLst/>
            <a:rect l="l" t="t" r="r" b="b"/>
            <a:pathLst>
              <a:path w="65540" h="92640">
                <a:moveTo>
                  <a:pt x="944" y="33290"/>
                </a:moveTo>
                <a:lnTo>
                  <a:pt x="0" y="46918"/>
                </a:lnTo>
                <a:lnTo>
                  <a:pt x="323" y="55090"/>
                </a:lnTo>
                <a:lnTo>
                  <a:pt x="2572" y="68052"/>
                </a:lnTo>
                <a:lnTo>
                  <a:pt x="6964" y="78533"/>
                </a:lnTo>
                <a:lnTo>
                  <a:pt x="9242" y="81906"/>
                </a:lnTo>
                <a:lnTo>
                  <a:pt x="19174" y="89956"/>
                </a:lnTo>
                <a:lnTo>
                  <a:pt x="19237" y="78050"/>
                </a:lnTo>
                <a:lnTo>
                  <a:pt x="16052" y="69527"/>
                </a:lnTo>
                <a:lnTo>
                  <a:pt x="13974" y="63943"/>
                </a:lnTo>
                <a:lnTo>
                  <a:pt x="12935" y="56554"/>
                </a:lnTo>
                <a:lnTo>
                  <a:pt x="12982" y="43844"/>
                </a:lnTo>
                <a:lnTo>
                  <a:pt x="14405" y="29919"/>
                </a:lnTo>
                <a:lnTo>
                  <a:pt x="17810" y="19617"/>
                </a:lnTo>
                <a:lnTo>
                  <a:pt x="21061" y="13340"/>
                </a:lnTo>
                <a:lnTo>
                  <a:pt x="26202" y="10202"/>
                </a:lnTo>
                <a:lnTo>
                  <a:pt x="40884" y="10202"/>
                </a:lnTo>
                <a:lnTo>
                  <a:pt x="46036" y="13508"/>
                </a:lnTo>
                <a:lnTo>
                  <a:pt x="48690" y="20121"/>
                </a:lnTo>
                <a:lnTo>
                  <a:pt x="51690" y="31499"/>
                </a:lnTo>
                <a:lnTo>
                  <a:pt x="52670" y="45406"/>
                </a:lnTo>
                <a:lnTo>
                  <a:pt x="52559" y="51190"/>
                </a:lnTo>
                <a:lnTo>
                  <a:pt x="50874" y="65325"/>
                </a:lnTo>
                <a:lnTo>
                  <a:pt x="47164" y="74502"/>
                </a:lnTo>
                <a:lnTo>
                  <a:pt x="43494" y="79708"/>
                </a:lnTo>
                <a:lnTo>
                  <a:pt x="38562" y="82311"/>
                </a:lnTo>
                <a:lnTo>
                  <a:pt x="32371" y="82311"/>
                </a:lnTo>
                <a:lnTo>
                  <a:pt x="32438" y="92640"/>
                </a:lnTo>
                <a:lnTo>
                  <a:pt x="40077" y="91848"/>
                </a:lnTo>
                <a:lnTo>
                  <a:pt x="51561" y="86280"/>
                </a:lnTo>
                <a:lnTo>
                  <a:pt x="59768" y="75384"/>
                </a:lnTo>
                <a:lnTo>
                  <a:pt x="61655" y="70858"/>
                </a:lnTo>
                <a:lnTo>
                  <a:pt x="64569" y="58982"/>
                </a:lnTo>
                <a:lnTo>
                  <a:pt x="65540" y="44966"/>
                </a:lnTo>
                <a:lnTo>
                  <a:pt x="65319" y="38038"/>
                </a:lnTo>
                <a:lnTo>
                  <a:pt x="63300" y="24863"/>
                </a:lnTo>
                <a:lnTo>
                  <a:pt x="59171" y="14421"/>
                </a:lnTo>
                <a:lnTo>
                  <a:pt x="56234" y="10122"/>
                </a:lnTo>
                <a:lnTo>
                  <a:pt x="46162" y="2530"/>
                </a:lnTo>
                <a:lnTo>
                  <a:pt x="32504" y="0"/>
                </a:lnTo>
                <a:lnTo>
                  <a:pt x="22224" y="1540"/>
                </a:lnTo>
                <a:lnTo>
                  <a:pt x="11531" y="8329"/>
                </a:lnTo>
                <a:lnTo>
                  <a:pt x="4178" y="20530"/>
                </a:lnTo>
                <a:lnTo>
                  <a:pt x="3777" y="21627"/>
                </a:lnTo>
                <a:lnTo>
                  <a:pt x="944" y="33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31790" y="3094548"/>
            <a:ext cx="17488" cy="40380"/>
          </a:xfrm>
          <a:custGeom>
            <a:avLst/>
            <a:gdLst/>
            <a:ahLst/>
            <a:cxnLst/>
            <a:rect l="l" t="t" r="r" b="b"/>
            <a:pathLst>
              <a:path w="19237" h="45764">
                <a:moveTo>
                  <a:pt x="0" y="24981"/>
                </a:moveTo>
                <a:lnTo>
                  <a:pt x="0" y="32118"/>
                </a:lnTo>
                <a:lnTo>
                  <a:pt x="2277" y="37702"/>
                </a:lnTo>
                <a:lnTo>
                  <a:pt x="6832" y="41733"/>
                </a:lnTo>
                <a:lnTo>
                  <a:pt x="11388" y="45764"/>
                </a:lnTo>
                <a:lnTo>
                  <a:pt x="11940" y="28382"/>
                </a:lnTo>
                <a:lnTo>
                  <a:pt x="11940" y="20782"/>
                </a:lnTo>
                <a:lnTo>
                  <a:pt x="13168" y="17487"/>
                </a:lnTo>
                <a:lnTo>
                  <a:pt x="15622" y="14338"/>
                </a:lnTo>
                <a:lnTo>
                  <a:pt x="19237" y="0"/>
                </a:lnTo>
                <a:lnTo>
                  <a:pt x="12327" y="2603"/>
                </a:lnTo>
                <a:lnTo>
                  <a:pt x="7396" y="7725"/>
                </a:lnTo>
                <a:lnTo>
                  <a:pt x="2465" y="12847"/>
                </a:lnTo>
                <a:lnTo>
                  <a:pt x="0" y="18599"/>
                </a:lnTo>
                <a:lnTo>
                  <a:pt x="0" y="24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10107" y="3096085"/>
            <a:ext cx="31901" cy="79241"/>
          </a:xfrm>
          <a:custGeom>
            <a:avLst/>
            <a:gdLst/>
            <a:ahLst/>
            <a:cxnLst/>
            <a:rect l="l" t="t" r="r" b="b"/>
            <a:pathLst>
              <a:path w="35091" h="89806">
                <a:moveTo>
                  <a:pt x="22355" y="25947"/>
                </a:moveTo>
                <a:lnTo>
                  <a:pt x="22355" y="89806"/>
                </a:lnTo>
                <a:lnTo>
                  <a:pt x="35091" y="89806"/>
                </a:lnTo>
                <a:lnTo>
                  <a:pt x="35091" y="0"/>
                </a:lnTo>
                <a:lnTo>
                  <a:pt x="25671" y="0"/>
                </a:lnTo>
                <a:lnTo>
                  <a:pt x="23991" y="6969"/>
                </a:lnTo>
                <a:lnTo>
                  <a:pt x="21448" y="11388"/>
                </a:lnTo>
                <a:lnTo>
                  <a:pt x="18043" y="13256"/>
                </a:lnTo>
                <a:lnTo>
                  <a:pt x="14637" y="15125"/>
                </a:lnTo>
                <a:lnTo>
                  <a:pt x="8623" y="16458"/>
                </a:lnTo>
                <a:lnTo>
                  <a:pt x="0" y="17255"/>
                </a:lnTo>
                <a:lnTo>
                  <a:pt x="0" y="25947"/>
                </a:lnTo>
                <a:lnTo>
                  <a:pt x="22355" y="25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230101" y="3087083"/>
            <a:ext cx="58135" cy="101412"/>
          </a:xfrm>
          <a:custGeom>
            <a:avLst/>
            <a:gdLst/>
            <a:ahLst/>
            <a:cxnLst/>
            <a:rect l="l" t="t" r="r" b="b"/>
            <a:pathLst>
              <a:path w="63948" h="114934">
                <a:moveTo>
                  <a:pt x="52029" y="29683"/>
                </a:moveTo>
                <a:lnTo>
                  <a:pt x="52338" y="32874"/>
                </a:lnTo>
                <a:lnTo>
                  <a:pt x="63948" y="32874"/>
                </a:lnTo>
                <a:lnTo>
                  <a:pt x="63726" y="25736"/>
                </a:lnTo>
                <a:lnTo>
                  <a:pt x="61261" y="19995"/>
                </a:lnTo>
                <a:lnTo>
                  <a:pt x="56551" y="15649"/>
                </a:lnTo>
                <a:lnTo>
                  <a:pt x="51841" y="11304"/>
                </a:lnTo>
                <a:lnTo>
                  <a:pt x="45086" y="8837"/>
                </a:lnTo>
                <a:lnTo>
                  <a:pt x="36285" y="8249"/>
                </a:lnTo>
                <a:lnTo>
                  <a:pt x="36285" y="0"/>
                </a:lnTo>
                <a:lnTo>
                  <a:pt x="29983" y="0"/>
                </a:lnTo>
                <a:lnTo>
                  <a:pt x="29983" y="8375"/>
                </a:lnTo>
                <a:lnTo>
                  <a:pt x="21094" y="8459"/>
                </a:lnTo>
                <a:lnTo>
                  <a:pt x="17479" y="22797"/>
                </a:lnTo>
                <a:lnTo>
                  <a:pt x="19933" y="19649"/>
                </a:lnTo>
                <a:lnTo>
                  <a:pt x="24057" y="17969"/>
                </a:lnTo>
                <a:lnTo>
                  <a:pt x="29851" y="17759"/>
                </a:lnTo>
                <a:lnTo>
                  <a:pt x="29851" y="47359"/>
                </a:lnTo>
                <a:lnTo>
                  <a:pt x="24941" y="46435"/>
                </a:lnTo>
                <a:lnTo>
                  <a:pt x="21039" y="44798"/>
                </a:lnTo>
                <a:lnTo>
                  <a:pt x="18142" y="42446"/>
                </a:lnTo>
                <a:lnTo>
                  <a:pt x="15246" y="40095"/>
                </a:lnTo>
                <a:lnTo>
                  <a:pt x="13797" y="36841"/>
                </a:lnTo>
                <a:lnTo>
                  <a:pt x="13244" y="54223"/>
                </a:lnTo>
                <a:lnTo>
                  <a:pt x="20298" y="57099"/>
                </a:lnTo>
                <a:lnTo>
                  <a:pt x="29851" y="58821"/>
                </a:lnTo>
                <a:lnTo>
                  <a:pt x="29851" y="93144"/>
                </a:lnTo>
                <a:lnTo>
                  <a:pt x="22421" y="92556"/>
                </a:lnTo>
                <a:lnTo>
                  <a:pt x="17335" y="89890"/>
                </a:lnTo>
                <a:lnTo>
                  <a:pt x="14593" y="85145"/>
                </a:lnTo>
                <a:lnTo>
                  <a:pt x="13045" y="82500"/>
                </a:lnTo>
                <a:lnTo>
                  <a:pt x="12095" y="78302"/>
                </a:lnTo>
                <a:lnTo>
                  <a:pt x="11741" y="72550"/>
                </a:lnTo>
                <a:lnTo>
                  <a:pt x="0" y="72550"/>
                </a:lnTo>
                <a:lnTo>
                  <a:pt x="0" y="79771"/>
                </a:lnTo>
                <a:lnTo>
                  <a:pt x="1259" y="85502"/>
                </a:lnTo>
                <a:lnTo>
                  <a:pt x="3780" y="89743"/>
                </a:lnTo>
                <a:lnTo>
                  <a:pt x="5806" y="92653"/>
                </a:lnTo>
                <a:lnTo>
                  <a:pt x="15554" y="99681"/>
                </a:lnTo>
                <a:lnTo>
                  <a:pt x="29983" y="102716"/>
                </a:lnTo>
                <a:lnTo>
                  <a:pt x="29983" y="114934"/>
                </a:lnTo>
                <a:lnTo>
                  <a:pt x="36285" y="114934"/>
                </a:lnTo>
                <a:lnTo>
                  <a:pt x="36285" y="60332"/>
                </a:lnTo>
                <a:lnTo>
                  <a:pt x="41813" y="61760"/>
                </a:lnTo>
                <a:lnTo>
                  <a:pt x="36285" y="48555"/>
                </a:lnTo>
                <a:lnTo>
                  <a:pt x="36285" y="17948"/>
                </a:lnTo>
                <a:lnTo>
                  <a:pt x="42388" y="18158"/>
                </a:lnTo>
                <a:lnTo>
                  <a:pt x="46833" y="20383"/>
                </a:lnTo>
                <a:lnTo>
                  <a:pt x="49618" y="24624"/>
                </a:lnTo>
                <a:lnTo>
                  <a:pt x="51122" y="26933"/>
                </a:lnTo>
                <a:lnTo>
                  <a:pt x="52029" y="29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263089" y="3129927"/>
            <a:ext cx="27137" cy="47789"/>
          </a:xfrm>
          <a:custGeom>
            <a:avLst/>
            <a:gdLst/>
            <a:ahLst/>
            <a:cxnLst/>
            <a:rect l="l" t="t" r="r" b="b"/>
            <a:pathLst>
              <a:path w="29851" h="54161">
                <a:moveTo>
                  <a:pt x="12780" y="41943"/>
                </a:moveTo>
                <a:lnTo>
                  <a:pt x="7562" y="44567"/>
                </a:lnTo>
                <a:lnTo>
                  <a:pt x="0" y="44903"/>
                </a:lnTo>
                <a:lnTo>
                  <a:pt x="0" y="54161"/>
                </a:lnTo>
                <a:lnTo>
                  <a:pt x="8004" y="53321"/>
                </a:lnTo>
                <a:lnTo>
                  <a:pt x="14129" y="51600"/>
                </a:lnTo>
                <a:lnTo>
                  <a:pt x="18374" y="48996"/>
                </a:lnTo>
                <a:lnTo>
                  <a:pt x="27201" y="39052"/>
                </a:lnTo>
                <a:lnTo>
                  <a:pt x="29851" y="25191"/>
                </a:lnTo>
                <a:lnTo>
                  <a:pt x="29851" y="17465"/>
                </a:lnTo>
                <a:lnTo>
                  <a:pt x="26865" y="11629"/>
                </a:lnTo>
                <a:lnTo>
                  <a:pt x="20895" y="7683"/>
                </a:lnTo>
                <a:lnTo>
                  <a:pt x="17225" y="5290"/>
                </a:lnTo>
                <a:lnTo>
                  <a:pt x="10259" y="2729"/>
                </a:lnTo>
                <a:lnTo>
                  <a:pt x="0" y="0"/>
                </a:lnTo>
                <a:lnTo>
                  <a:pt x="5528" y="13204"/>
                </a:lnTo>
                <a:lnTo>
                  <a:pt x="9463" y="14716"/>
                </a:lnTo>
                <a:lnTo>
                  <a:pt x="11807" y="16311"/>
                </a:lnTo>
                <a:lnTo>
                  <a:pt x="15876" y="19040"/>
                </a:lnTo>
                <a:lnTo>
                  <a:pt x="17910" y="23029"/>
                </a:lnTo>
                <a:lnTo>
                  <a:pt x="17910" y="31593"/>
                </a:lnTo>
                <a:lnTo>
                  <a:pt x="17158" y="34511"/>
                </a:lnTo>
                <a:lnTo>
                  <a:pt x="15655" y="37030"/>
                </a:lnTo>
                <a:lnTo>
                  <a:pt x="12780" y="41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71373" y="4864928"/>
            <a:ext cx="5686745" cy="109025"/>
          </a:xfrm>
          <a:custGeom>
            <a:avLst/>
            <a:gdLst/>
            <a:ahLst/>
            <a:cxnLst/>
            <a:rect l="l" t="t" r="r" b="b"/>
            <a:pathLst>
              <a:path w="6255420" h="123562">
                <a:moveTo>
                  <a:pt x="6152267" y="27585"/>
                </a:moveTo>
                <a:lnTo>
                  <a:pt x="6140326" y="27585"/>
                </a:lnTo>
                <a:lnTo>
                  <a:pt x="6125798" y="80423"/>
                </a:lnTo>
                <a:lnTo>
                  <a:pt x="6111868" y="27585"/>
                </a:lnTo>
                <a:lnTo>
                  <a:pt x="6098468" y="27585"/>
                </a:lnTo>
                <a:lnTo>
                  <a:pt x="6084604" y="80738"/>
                </a:lnTo>
                <a:lnTo>
                  <a:pt x="6070938" y="27585"/>
                </a:lnTo>
                <a:lnTo>
                  <a:pt x="6057870" y="27585"/>
                </a:lnTo>
                <a:lnTo>
                  <a:pt x="6078368" y="95034"/>
                </a:lnTo>
                <a:lnTo>
                  <a:pt x="6090773" y="95034"/>
                </a:lnTo>
                <a:lnTo>
                  <a:pt x="6104770" y="42825"/>
                </a:lnTo>
                <a:lnTo>
                  <a:pt x="6119231" y="95034"/>
                </a:lnTo>
                <a:lnTo>
                  <a:pt x="6131636" y="95034"/>
                </a:lnTo>
                <a:lnTo>
                  <a:pt x="6152267" y="27585"/>
                </a:lnTo>
                <a:close/>
              </a:path>
              <a:path w="6255420" h="123562">
                <a:moveTo>
                  <a:pt x="6221588" y="75511"/>
                </a:moveTo>
                <a:lnTo>
                  <a:pt x="6221588" y="69297"/>
                </a:lnTo>
                <a:lnTo>
                  <a:pt x="6219267" y="64742"/>
                </a:lnTo>
                <a:lnTo>
                  <a:pt x="6214623" y="61845"/>
                </a:lnTo>
                <a:lnTo>
                  <a:pt x="6211704" y="59997"/>
                </a:lnTo>
                <a:lnTo>
                  <a:pt x="6208432" y="71732"/>
                </a:lnTo>
                <a:lnTo>
                  <a:pt x="6209780" y="73936"/>
                </a:lnTo>
                <a:lnTo>
                  <a:pt x="6214390" y="91066"/>
                </a:lnTo>
                <a:lnTo>
                  <a:pt x="6219189" y="86700"/>
                </a:lnTo>
                <a:lnTo>
                  <a:pt x="6221588" y="81515"/>
                </a:lnTo>
                <a:lnTo>
                  <a:pt x="6221588" y="75511"/>
                </a:lnTo>
                <a:close/>
              </a:path>
              <a:path w="6255420" h="123562">
                <a:moveTo>
                  <a:pt x="6205955" y="58087"/>
                </a:moveTo>
                <a:lnTo>
                  <a:pt x="6197375" y="56114"/>
                </a:lnTo>
                <a:lnTo>
                  <a:pt x="6200604" y="68226"/>
                </a:lnTo>
                <a:lnTo>
                  <a:pt x="6204009" y="69297"/>
                </a:lnTo>
                <a:lnTo>
                  <a:pt x="6205734" y="70221"/>
                </a:lnTo>
                <a:lnTo>
                  <a:pt x="6208432" y="71732"/>
                </a:lnTo>
                <a:lnTo>
                  <a:pt x="6211704" y="59997"/>
                </a:lnTo>
                <a:lnTo>
                  <a:pt x="6205955" y="58087"/>
                </a:lnTo>
                <a:close/>
              </a:path>
              <a:path w="6255420" h="123562">
                <a:moveTo>
                  <a:pt x="6195518" y="67009"/>
                </a:moveTo>
                <a:lnTo>
                  <a:pt x="6200604" y="68226"/>
                </a:lnTo>
                <a:lnTo>
                  <a:pt x="6197375" y="56114"/>
                </a:lnTo>
                <a:lnTo>
                  <a:pt x="6189482" y="54287"/>
                </a:lnTo>
                <a:lnTo>
                  <a:pt x="6186031" y="53490"/>
                </a:lnTo>
                <a:lnTo>
                  <a:pt x="6186031" y="64742"/>
                </a:lnTo>
                <a:lnTo>
                  <a:pt x="6195518" y="67009"/>
                </a:lnTo>
                <a:close/>
              </a:path>
              <a:path w="6255420" h="123562">
                <a:moveTo>
                  <a:pt x="6186031" y="53490"/>
                </a:moveTo>
                <a:lnTo>
                  <a:pt x="6183423" y="52566"/>
                </a:lnTo>
                <a:lnTo>
                  <a:pt x="6181653" y="51516"/>
                </a:lnTo>
                <a:lnTo>
                  <a:pt x="6178602" y="49753"/>
                </a:lnTo>
                <a:lnTo>
                  <a:pt x="6177077" y="47402"/>
                </a:lnTo>
                <a:lnTo>
                  <a:pt x="6179973" y="63314"/>
                </a:lnTo>
                <a:lnTo>
                  <a:pt x="6186031" y="64742"/>
                </a:lnTo>
                <a:lnTo>
                  <a:pt x="6186031" y="53490"/>
                </a:lnTo>
                <a:close/>
              </a:path>
              <a:path w="6255420" h="123562">
                <a:moveTo>
                  <a:pt x="6179973" y="63314"/>
                </a:moveTo>
                <a:lnTo>
                  <a:pt x="6177077" y="47402"/>
                </a:lnTo>
                <a:lnTo>
                  <a:pt x="6177043" y="27794"/>
                </a:lnTo>
                <a:lnTo>
                  <a:pt x="6172201" y="31741"/>
                </a:lnTo>
                <a:lnTo>
                  <a:pt x="6167358" y="35688"/>
                </a:lnTo>
                <a:lnTo>
                  <a:pt x="6164937" y="40852"/>
                </a:lnTo>
                <a:lnTo>
                  <a:pt x="6167501" y="56890"/>
                </a:lnTo>
                <a:lnTo>
                  <a:pt x="6172632" y="59955"/>
                </a:lnTo>
                <a:lnTo>
                  <a:pt x="6175507" y="61719"/>
                </a:lnTo>
                <a:lnTo>
                  <a:pt x="6179973" y="63314"/>
                </a:lnTo>
                <a:close/>
              </a:path>
              <a:path w="6255420" h="123562">
                <a:moveTo>
                  <a:pt x="6164937" y="47234"/>
                </a:moveTo>
                <a:lnTo>
                  <a:pt x="6164937" y="52650"/>
                </a:lnTo>
                <a:lnTo>
                  <a:pt x="6167501" y="56890"/>
                </a:lnTo>
                <a:lnTo>
                  <a:pt x="6164937" y="40852"/>
                </a:lnTo>
                <a:lnTo>
                  <a:pt x="6164937" y="47234"/>
                </a:lnTo>
                <a:close/>
              </a:path>
              <a:path w="6255420" h="123562">
                <a:moveTo>
                  <a:pt x="6209780" y="73936"/>
                </a:moveTo>
                <a:lnTo>
                  <a:pt x="6209780" y="80654"/>
                </a:lnTo>
                <a:lnTo>
                  <a:pt x="6208100" y="83477"/>
                </a:lnTo>
                <a:lnTo>
                  <a:pt x="6204739" y="85304"/>
                </a:lnTo>
                <a:lnTo>
                  <a:pt x="6209593" y="95433"/>
                </a:lnTo>
                <a:lnTo>
                  <a:pt x="6214390" y="91066"/>
                </a:lnTo>
                <a:lnTo>
                  <a:pt x="6209780" y="73936"/>
                </a:lnTo>
                <a:close/>
              </a:path>
              <a:path w="6255420" h="123562">
                <a:moveTo>
                  <a:pt x="6202284" y="97616"/>
                </a:moveTo>
                <a:lnTo>
                  <a:pt x="6209593" y="95433"/>
                </a:lnTo>
                <a:lnTo>
                  <a:pt x="6204739" y="85304"/>
                </a:lnTo>
                <a:lnTo>
                  <a:pt x="6201378" y="87130"/>
                </a:lnTo>
                <a:lnTo>
                  <a:pt x="6197486" y="88043"/>
                </a:lnTo>
                <a:lnTo>
                  <a:pt x="6193064" y="88043"/>
                </a:lnTo>
                <a:lnTo>
                  <a:pt x="6192467" y="97616"/>
                </a:lnTo>
                <a:lnTo>
                  <a:pt x="6202284" y="97616"/>
                </a:lnTo>
                <a:close/>
              </a:path>
              <a:path w="6255420" h="123562">
                <a:moveTo>
                  <a:pt x="6185634" y="88043"/>
                </a:moveTo>
                <a:lnTo>
                  <a:pt x="6180416" y="86217"/>
                </a:lnTo>
                <a:lnTo>
                  <a:pt x="6181897" y="97616"/>
                </a:lnTo>
                <a:lnTo>
                  <a:pt x="6192467" y="97616"/>
                </a:lnTo>
                <a:lnTo>
                  <a:pt x="6193064" y="88043"/>
                </a:lnTo>
                <a:lnTo>
                  <a:pt x="6185634" y="88043"/>
                </a:lnTo>
                <a:close/>
              </a:path>
              <a:path w="6255420" h="123562">
                <a:moveTo>
                  <a:pt x="6180416" y="86217"/>
                </a:moveTo>
                <a:lnTo>
                  <a:pt x="6177408" y="82564"/>
                </a:lnTo>
                <a:lnTo>
                  <a:pt x="6175772" y="80549"/>
                </a:lnTo>
                <a:lnTo>
                  <a:pt x="6174777" y="77652"/>
                </a:lnTo>
                <a:lnTo>
                  <a:pt x="6174423" y="73873"/>
                </a:lnTo>
                <a:lnTo>
                  <a:pt x="6174412" y="95338"/>
                </a:lnTo>
                <a:lnTo>
                  <a:pt x="6181897" y="97616"/>
                </a:lnTo>
                <a:lnTo>
                  <a:pt x="6180416" y="86217"/>
                </a:lnTo>
                <a:close/>
              </a:path>
              <a:path w="6255420" h="123562">
                <a:moveTo>
                  <a:pt x="6174423" y="73873"/>
                </a:moveTo>
                <a:lnTo>
                  <a:pt x="6162947" y="73873"/>
                </a:lnTo>
                <a:lnTo>
                  <a:pt x="6163256" y="80591"/>
                </a:lnTo>
                <a:lnTo>
                  <a:pt x="6165611" y="86227"/>
                </a:lnTo>
                <a:lnTo>
                  <a:pt x="6170011" y="90783"/>
                </a:lnTo>
                <a:lnTo>
                  <a:pt x="6174412" y="95338"/>
                </a:lnTo>
                <a:lnTo>
                  <a:pt x="6174423" y="73873"/>
                </a:lnTo>
                <a:close/>
              </a:path>
              <a:path w="6255420" h="123562">
                <a:moveTo>
                  <a:pt x="6219200" y="46982"/>
                </a:moveTo>
                <a:lnTo>
                  <a:pt x="6219289" y="42615"/>
                </a:lnTo>
                <a:lnTo>
                  <a:pt x="6217851" y="38543"/>
                </a:lnTo>
                <a:lnTo>
                  <a:pt x="6214888" y="34764"/>
                </a:lnTo>
                <a:lnTo>
                  <a:pt x="6210156" y="28802"/>
                </a:lnTo>
                <a:lnTo>
                  <a:pt x="6207923" y="46982"/>
                </a:lnTo>
                <a:lnTo>
                  <a:pt x="6219200" y="46982"/>
                </a:lnTo>
                <a:close/>
              </a:path>
              <a:path w="6255420" h="123562">
                <a:moveTo>
                  <a:pt x="6210156" y="28802"/>
                </a:moveTo>
                <a:lnTo>
                  <a:pt x="6202439" y="25821"/>
                </a:lnTo>
                <a:lnTo>
                  <a:pt x="6205071" y="39991"/>
                </a:lnTo>
                <a:lnTo>
                  <a:pt x="6206750" y="42090"/>
                </a:lnTo>
                <a:lnTo>
                  <a:pt x="6207702" y="44421"/>
                </a:lnTo>
                <a:lnTo>
                  <a:pt x="6207923" y="46982"/>
                </a:lnTo>
                <a:lnTo>
                  <a:pt x="6210156" y="28802"/>
                </a:lnTo>
                <a:close/>
              </a:path>
              <a:path w="6255420" h="123562">
                <a:moveTo>
                  <a:pt x="6186297" y="35520"/>
                </a:moveTo>
                <a:lnTo>
                  <a:pt x="6197575" y="35520"/>
                </a:lnTo>
                <a:lnTo>
                  <a:pt x="6202329" y="37010"/>
                </a:lnTo>
                <a:lnTo>
                  <a:pt x="6205071" y="39991"/>
                </a:lnTo>
                <a:lnTo>
                  <a:pt x="6202439" y="25821"/>
                </a:lnTo>
                <a:lnTo>
                  <a:pt x="6191737" y="25821"/>
                </a:lnTo>
                <a:lnTo>
                  <a:pt x="6186297" y="35520"/>
                </a:lnTo>
                <a:close/>
              </a:path>
              <a:path w="6255420" h="123562">
                <a:moveTo>
                  <a:pt x="6183555" y="25821"/>
                </a:moveTo>
                <a:lnTo>
                  <a:pt x="6177043" y="27794"/>
                </a:lnTo>
                <a:lnTo>
                  <a:pt x="6177077" y="41776"/>
                </a:lnTo>
                <a:lnTo>
                  <a:pt x="6178237" y="39613"/>
                </a:lnTo>
                <a:lnTo>
                  <a:pt x="6180559" y="37976"/>
                </a:lnTo>
                <a:lnTo>
                  <a:pt x="6182880" y="36339"/>
                </a:lnTo>
                <a:lnTo>
                  <a:pt x="6186297" y="35520"/>
                </a:lnTo>
                <a:lnTo>
                  <a:pt x="6191737" y="25821"/>
                </a:lnTo>
                <a:lnTo>
                  <a:pt x="6183555" y="25821"/>
                </a:lnTo>
                <a:close/>
              </a:path>
              <a:path w="6255420" h="123562">
                <a:moveTo>
                  <a:pt x="6177077" y="41776"/>
                </a:moveTo>
                <a:lnTo>
                  <a:pt x="6177043" y="27794"/>
                </a:lnTo>
                <a:lnTo>
                  <a:pt x="6177077" y="47402"/>
                </a:lnTo>
                <a:lnTo>
                  <a:pt x="6177077" y="41776"/>
                </a:lnTo>
                <a:close/>
              </a:path>
              <a:path w="6255420" h="123562">
                <a:moveTo>
                  <a:pt x="6241556" y="28466"/>
                </a:moveTo>
                <a:lnTo>
                  <a:pt x="6241556" y="42195"/>
                </a:lnTo>
                <a:lnTo>
                  <a:pt x="6255420" y="42195"/>
                </a:lnTo>
                <a:lnTo>
                  <a:pt x="6255420" y="28466"/>
                </a:lnTo>
                <a:lnTo>
                  <a:pt x="6241556" y="28466"/>
                </a:lnTo>
                <a:close/>
              </a:path>
              <a:path w="6255420" h="123562">
                <a:moveTo>
                  <a:pt x="6241556" y="81305"/>
                </a:moveTo>
                <a:lnTo>
                  <a:pt x="6241556" y="95034"/>
                </a:lnTo>
                <a:lnTo>
                  <a:pt x="6255420" y="95034"/>
                </a:lnTo>
                <a:lnTo>
                  <a:pt x="6255420" y="81305"/>
                </a:lnTo>
                <a:lnTo>
                  <a:pt x="6241556" y="81305"/>
                </a:lnTo>
                <a:close/>
              </a:path>
              <a:path w="6255420" h="123562">
                <a:moveTo>
                  <a:pt x="5414185" y="96104"/>
                </a:moveTo>
                <a:lnTo>
                  <a:pt x="5411929" y="83215"/>
                </a:lnTo>
                <a:lnTo>
                  <a:pt x="5408612" y="96104"/>
                </a:lnTo>
                <a:lnTo>
                  <a:pt x="5414185" y="96104"/>
                </a:lnTo>
                <a:close/>
              </a:path>
              <a:path w="6255420" h="123562">
                <a:moveTo>
                  <a:pt x="5380221" y="96104"/>
                </a:moveTo>
                <a:lnTo>
                  <a:pt x="5377965" y="83215"/>
                </a:lnTo>
                <a:lnTo>
                  <a:pt x="5374648" y="96104"/>
                </a:lnTo>
                <a:lnTo>
                  <a:pt x="5380221" y="96104"/>
                </a:lnTo>
                <a:close/>
              </a:path>
              <a:path w="6255420" h="123562">
                <a:moveTo>
                  <a:pt x="4999980" y="95034"/>
                </a:moveTo>
                <a:lnTo>
                  <a:pt x="4988968" y="2204"/>
                </a:lnTo>
                <a:lnTo>
                  <a:pt x="4988968" y="95034"/>
                </a:lnTo>
                <a:lnTo>
                  <a:pt x="4999980" y="95034"/>
                </a:lnTo>
                <a:close/>
              </a:path>
              <a:path w="6255420" h="123562">
                <a:moveTo>
                  <a:pt x="4599042" y="96104"/>
                </a:moveTo>
                <a:lnTo>
                  <a:pt x="4596787" y="83215"/>
                </a:lnTo>
                <a:lnTo>
                  <a:pt x="4593469" y="96104"/>
                </a:lnTo>
                <a:lnTo>
                  <a:pt x="4599042" y="96104"/>
                </a:lnTo>
                <a:close/>
              </a:path>
              <a:path w="6255420" h="123562">
                <a:moveTo>
                  <a:pt x="4327328" y="96104"/>
                </a:moveTo>
                <a:lnTo>
                  <a:pt x="4325072" y="83215"/>
                </a:lnTo>
                <a:lnTo>
                  <a:pt x="4321755" y="96104"/>
                </a:lnTo>
                <a:lnTo>
                  <a:pt x="4327328" y="96104"/>
                </a:lnTo>
                <a:close/>
              </a:path>
              <a:path w="6255420" h="123562">
                <a:moveTo>
                  <a:pt x="3795221" y="96104"/>
                </a:moveTo>
                <a:lnTo>
                  <a:pt x="3792965" y="83215"/>
                </a:lnTo>
                <a:lnTo>
                  <a:pt x="3789648" y="96104"/>
                </a:lnTo>
                <a:lnTo>
                  <a:pt x="3795221" y="96104"/>
                </a:lnTo>
                <a:close/>
              </a:path>
              <a:path w="6255420" h="123562">
                <a:moveTo>
                  <a:pt x="3563087" y="121925"/>
                </a:moveTo>
                <a:lnTo>
                  <a:pt x="3551147" y="27899"/>
                </a:lnTo>
                <a:lnTo>
                  <a:pt x="3551147" y="121925"/>
                </a:lnTo>
                <a:lnTo>
                  <a:pt x="3563087" y="121925"/>
                </a:lnTo>
                <a:close/>
              </a:path>
              <a:path w="6255420" h="123562">
                <a:moveTo>
                  <a:pt x="3195185" y="96104"/>
                </a:moveTo>
                <a:lnTo>
                  <a:pt x="3192930" y="83215"/>
                </a:lnTo>
                <a:lnTo>
                  <a:pt x="3189612" y="96104"/>
                </a:lnTo>
                <a:lnTo>
                  <a:pt x="3195185" y="96104"/>
                </a:lnTo>
                <a:close/>
              </a:path>
              <a:path w="6255420" h="123562">
                <a:moveTo>
                  <a:pt x="3048957" y="84327"/>
                </a:moveTo>
                <a:lnTo>
                  <a:pt x="3046702" y="73117"/>
                </a:lnTo>
                <a:lnTo>
                  <a:pt x="3046702" y="79163"/>
                </a:lnTo>
                <a:lnTo>
                  <a:pt x="3048957" y="84327"/>
                </a:lnTo>
                <a:close/>
              </a:path>
              <a:path w="6255420" h="123562">
                <a:moveTo>
                  <a:pt x="2983881" y="40746"/>
                </a:moveTo>
                <a:lnTo>
                  <a:pt x="2981626" y="29536"/>
                </a:lnTo>
                <a:lnTo>
                  <a:pt x="2981626" y="35582"/>
                </a:lnTo>
                <a:lnTo>
                  <a:pt x="2983881" y="40746"/>
                </a:lnTo>
                <a:close/>
              </a:path>
              <a:path w="6255420" h="123562">
                <a:moveTo>
                  <a:pt x="2697042" y="96104"/>
                </a:moveTo>
                <a:lnTo>
                  <a:pt x="2694787" y="83214"/>
                </a:lnTo>
                <a:lnTo>
                  <a:pt x="2691470" y="96104"/>
                </a:lnTo>
                <a:lnTo>
                  <a:pt x="2697042" y="96104"/>
                </a:lnTo>
                <a:close/>
              </a:path>
              <a:path w="6255420" h="123562">
                <a:moveTo>
                  <a:pt x="2584779" y="84327"/>
                </a:moveTo>
                <a:lnTo>
                  <a:pt x="2582523" y="73117"/>
                </a:lnTo>
                <a:lnTo>
                  <a:pt x="2582523" y="79163"/>
                </a:lnTo>
                <a:lnTo>
                  <a:pt x="2584779" y="84327"/>
                </a:lnTo>
                <a:close/>
              </a:path>
              <a:path w="6255420" h="123562">
                <a:moveTo>
                  <a:pt x="2519703" y="40746"/>
                </a:moveTo>
                <a:lnTo>
                  <a:pt x="2517447" y="29536"/>
                </a:lnTo>
                <a:lnTo>
                  <a:pt x="2517447" y="35582"/>
                </a:lnTo>
                <a:lnTo>
                  <a:pt x="2519703" y="40746"/>
                </a:lnTo>
                <a:close/>
              </a:path>
              <a:path w="6255420" h="123562">
                <a:moveTo>
                  <a:pt x="2227955" y="27584"/>
                </a:moveTo>
                <a:lnTo>
                  <a:pt x="2216147" y="27584"/>
                </a:lnTo>
                <a:lnTo>
                  <a:pt x="2227955" y="37157"/>
                </a:lnTo>
                <a:lnTo>
                  <a:pt x="2227955" y="27584"/>
                </a:lnTo>
                <a:close/>
              </a:path>
              <a:path w="6255420" h="123562">
                <a:moveTo>
                  <a:pt x="2269946" y="48828"/>
                </a:moveTo>
                <a:lnTo>
                  <a:pt x="2269946" y="95033"/>
                </a:lnTo>
                <a:lnTo>
                  <a:pt x="2269946" y="48828"/>
                </a:lnTo>
                <a:close/>
              </a:path>
              <a:path w="6255420" h="123562">
                <a:moveTo>
                  <a:pt x="1168318" y="95033"/>
                </a:moveTo>
                <a:lnTo>
                  <a:pt x="1155117" y="2519"/>
                </a:lnTo>
                <a:lnTo>
                  <a:pt x="1155117" y="95033"/>
                </a:lnTo>
                <a:lnTo>
                  <a:pt x="1168318" y="95033"/>
                </a:lnTo>
                <a:close/>
              </a:path>
              <a:path w="6255420" h="123562">
                <a:moveTo>
                  <a:pt x="942221" y="96104"/>
                </a:moveTo>
                <a:lnTo>
                  <a:pt x="939965" y="83214"/>
                </a:lnTo>
                <a:lnTo>
                  <a:pt x="936648" y="96104"/>
                </a:lnTo>
                <a:lnTo>
                  <a:pt x="942221" y="96104"/>
                </a:lnTo>
                <a:close/>
              </a:path>
              <a:path w="6255420" h="123562">
                <a:moveTo>
                  <a:pt x="432757" y="96104"/>
                </a:moveTo>
                <a:lnTo>
                  <a:pt x="430501" y="83214"/>
                </a:lnTo>
                <a:lnTo>
                  <a:pt x="427184" y="96104"/>
                </a:lnTo>
                <a:lnTo>
                  <a:pt x="432757" y="96104"/>
                </a:lnTo>
                <a:close/>
              </a:path>
              <a:path w="6255420" h="123562">
                <a:moveTo>
                  <a:pt x="67596" y="13854"/>
                </a:moveTo>
                <a:lnTo>
                  <a:pt x="67596" y="2518"/>
                </a:lnTo>
                <a:lnTo>
                  <a:pt x="0" y="2518"/>
                </a:lnTo>
                <a:lnTo>
                  <a:pt x="0" y="95033"/>
                </a:lnTo>
                <a:lnTo>
                  <a:pt x="13200" y="95033"/>
                </a:lnTo>
                <a:lnTo>
                  <a:pt x="13200" y="52964"/>
                </a:lnTo>
                <a:lnTo>
                  <a:pt x="61029" y="52964"/>
                </a:lnTo>
                <a:lnTo>
                  <a:pt x="61029" y="41943"/>
                </a:lnTo>
                <a:lnTo>
                  <a:pt x="13200" y="41943"/>
                </a:lnTo>
                <a:lnTo>
                  <a:pt x="13200" y="13854"/>
                </a:lnTo>
                <a:lnTo>
                  <a:pt x="67596" y="13854"/>
                </a:lnTo>
                <a:close/>
              </a:path>
              <a:path w="6255420" h="123562">
                <a:moveTo>
                  <a:pt x="129400" y="86846"/>
                </a:moveTo>
                <a:lnTo>
                  <a:pt x="130987" y="84661"/>
                </a:lnTo>
                <a:lnTo>
                  <a:pt x="136066" y="73424"/>
                </a:lnTo>
                <a:lnTo>
                  <a:pt x="137758" y="59891"/>
                </a:lnTo>
                <a:lnTo>
                  <a:pt x="137714" y="57613"/>
                </a:lnTo>
                <a:lnTo>
                  <a:pt x="135050" y="44192"/>
                </a:lnTo>
                <a:lnTo>
                  <a:pt x="128272" y="34322"/>
                </a:lnTo>
                <a:lnTo>
                  <a:pt x="121948" y="28528"/>
                </a:lnTo>
                <a:lnTo>
                  <a:pt x="114209" y="25631"/>
                </a:lnTo>
                <a:lnTo>
                  <a:pt x="103892" y="25646"/>
                </a:lnTo>
                <a:lnTo>
                  <a:pt x="90825" y="28347"/>
                </a:lnTo>
                <a:lnTo>
                  <a:pt x="80643" y="35708"/>
                </a:lnTo>
                <a:lnTo>
                  <a:pt x="85485" y="48744"/>
                </a:lnTo>
                <a:lnTo>
                  <a:pt x="88802" y="43454"/>
                </a:lnTo>
                <a:lnTo>
                  <a:pt x="92119" y="38164"/>
                </a:lnTo>
                <a:lnTo>
                  <a:pt x="97426" y="35519"/>
                </a:lnTo>
                <a:lnTo>
                  <a:pt x="112948" y="35519"/>
                </a:lnTo>
                <a:lnTo>
                  <a:pt x="118742" y="38626"/>
                </a:lnTo>
                <a:lnTo>
                  <a:pt x="122103" y="44840"/>
                </a:lnTo>
                <a:lnTo>
                  <a:pt x="124226" y="48786"/>
                </a:lnTo>
                <a:lnTo>
                  <a:pt x="125287" y="53908"/>
                </a:lnTo>
                <a:lnTo>
                  <a:pt x="125287" y="67176"/>
                </a:lnTo>
                <a:lnTo>
                  <a:pt x="123816" y="73505"/>
                </a:lnTo>
                <a:lnTo>
                  <a:pt x="120876" y="79194"/>
                </a:lnTo>
                <a:lnTo>
                  <a:pt x="119935" y="94304"/>
                </a:lnTo>
                <a:lnTo>
                  <a:pt x="129400" y="86846"/>
                </a:lnTo>
                <a:close/>
              </a:path>
              <a:path w="6255420" h="123562">
                <a:moveTo>
                  <a:pt x="120876" y="79194"/>
                </a:moveTo>
                <a:lnTo>
                  <a:pt x="117935" y="84883"/>
                </a:lnTo>
                <a:lnTo>
                  <a:pt x="112506" y="87727"/>
                </a:lnTo>
                <a:lnTo>
                  <a:pt x="97381" y="87727"/>
                </a:lnTo>
                <a:lnTo>
                  <a:pt x="92119" y="85334"/>
                </a:lnTo>
                <a:lnTo>
                  <a:pt x="88802" y="80548"/>
                </a:lnTo>
                <a:lnTo>
                  <a:pt x="85485" y="75762"/>
                </a:lnTo>
                <a:lnTo>
                  <a:pt x="83827" y="69779"/>
                </a:lnTo>
                <a:lnTo>
                  <a:pt x="83827" y="55126"/>
                </a:lnTo>
                <a:lnTo>
                  <a:pt x="85485" y="48744"/>
                </a:lnTo>
                <a:lnTo>
                  <a:pt x="80643" y="35708"/>
                </a:lnTo>
                <a:lnTo>
                  <a:pt x="78740" y="38026"/>
                </a:lnTo>
                <a:lnTo>
                  <a:pt x="73351" y="49037"/>
                </a:lnTo>
                <a:lnTo>
                  <a:pt x="71554" y="62788"/>
                </a:lnTo>
                <a:lnTo>
                  <a:pt x="71575" y="64336"/>
                </a:lnTo>
                <a:lnTo>
                  <a:pt x="73928" y="77664"/>
                </a:lnTo>
                <a:lnTo>
                  <a:pt x="80178" y="88074"/>
                </a:lnTo>
                <a:lnTo>
                  <a:pt x="85927" y="94351"/>
                </a:lnTo>
                <a:lnTo>
                  <a:pt x="93689" y="97489"/>
                </a:lnTo>
                <a:lnTo>
                  <a:pt x="106687" y="97395"/>
                </a:lnTo>
                <a:lnTo>
                  <a:pt x="119935" y="94304"/>
                </a:lnTo>
                <a:lnTo>
                  <a:pt x="120876" y="79194"/>
                </a:lnTo>
                <a:close/>
              </a:path>
              <a:path w="6255420" h="123562">
                <a:moveTo>
                  <a:pt x="155979" y="27584"/>
                </a:moveTo>
                <a:lnTo>
                  <a:pt x="155979" y="95033"/>
                </a:lnTo>
                <a:lnTo>
                  <a:pt x="167919" y="95033"/>
                </a:lnTo>
                <a:lnTo>
                  <a:pt x="167919" y="51452"/>
                </a:lnTo>
                <a:lnTo>
                  <a:pt x="169533" y="47222"/>
                </a:lnTo>
                <a:lnTo>
                  <a:pt x="172762" y="43548"/>
                </a:lnTo>
                <a:lnTo>
                  <a:pt x="175990" y="39875"/>
                </a:lnTo>
                <a:lnTo>
                  <a:pt x="180612" y="38038"/>
                </a:lnTo>
                <a:lnTo>
                  <a:pt x="187986" y="38059"/>
                </a:lnTo>
                <a:lnTo>
                  <a:pt x="190540" y="38353"/>
                </a:lnTo>
                <a:lnTo>
                  <a:pt x="190540" y="26387"/>
                </a:lnTo>
                <a:lnTo>
                  <a:pt x="189257" y="26261"/>
                </a:lnTo>
                <a:lnTo>
                  <a:pt x="186692" y="26072"/>
                </a:lnTo>
                <a:lnTo>
                  <a:pt x="181960" y="26072"/>
                </a:lnTo>
                <a:lnTo>
                  <a:pt x="177781" y="27699"/>
                </a:lnTo>
                <a:lnTo>
                  <a:pt x="174155" y="30953"/>
                </a:lnTo>
                <a:lnTo>
                  <a:pt x="170528" y="34207"/>
                </a:lnTo>
                <a:lnTo>
                  <a:pt x="168251" y="36967"/>
                </a:lnTo>
                <a:lnTo>
                  <a:pt x="167322" y="39235"/>
                </a:lnTo>
                <a:lnTo>
                  <a:pt x="167322" y="27584"/>
                </a:lnTo>
                <a:lnTo>
                  <a:pt x="155979" y="27584"/>
                </a:lnTo>
                <a:close/>
              </a:path>
              <a:path w="6255420" h="123562">
                <a:moveTo>
                  <a:pt x="234897" y="27899"/>
                </a:moveTo>
                <a:lnTo>
                  <a:pt x="234897" y="95033"/>
                </a:lnTo>
                <a:lnTo>
                  <a:pt x="247037" y="95033"/>
                </a:lnTo>
                <a:lnTo>
                  <a:pt x="247037" y="27899"/>
                </a:lnTo>
                <a:lnTo>
                  <a:pt x="234897" y="27899"/>
                </a:lnTo>
                <a:close/>
              </a:path>
              <a:path w="6255420" h="123562">
                <a:moveTo>
                  <a:pt x="234897" y="2518"/>
                </a:moveTo>
                <a:lnTo>
                  <a:pt x="234897" y="15366"/>
                </a:lnTo>
                <a:lnTo>
                  <a:pt x="247037" y="15366"/>
                </a:lnTo>
                <a:lnTo>
                  <a:pt x="247037" y="2518"/>
                </a:lnTo>
                <a:lnTo>
                  <a:pt x="234897" y="2518"/>
                </a:lnTo>
                <a:close/>
              </a:path>
              <a:path w="6255420" h="123562">
                <a:moveTo>
                  <a:pt x="280802" y="95033"/>
                </a:moveTo>
                <a:lnTo>
                  <a:pt x="280802" y="55294"/>
                </a:lnTo>
                <a:lnTo>
                  <a:pt x="281100" y="51904"/>
                </a:lnTo>
                <a:lnTo>
                  <a:pt x="281697" y="49531"/>
                </a:lnTo>
                <a:lnTo>
                  <a:pt x="282294" y="47159"/>
                </a:lnTo>
                <a:lnTo>
                  <a:pt x="283588" y="44861"/>
                </a:lnTo>
                <a:lnTo>
                  <a:pt x="285578" y="42635"/>
                </a:lnTo>
                <a:lnTo>
                  <a:pt x="288055" y="39864"/>
                </a:lnTo>
                <a:lnTo>
                  <a:pt x="290929" y="38017"/>
                </a:lnTo>
                <a:lnTo>
                  <a:pt x="294202" y="37093"/>
                </a:lnTo>
                <a:lnTo>
                  <a:pt x="296015" y="36547"/>
                </a:lnTo>
                <a:lnTo>
                  <a:pt x="298337" y="36275"/>
                </a:lnTo>
                <a:lnTo>
                  <a:pt x="306739" y="36275"/>
                </a:lnTo>
                <a:lnTo>
                  <a:pt x="310587" y="38374"/>
                </a:lnTo>
                <a:lnTo>
                  <a:pt x="312710" y="42572"/>
                </a:lnTo>
                <a:lnTo>
                  <a:pt x="313992" y="45091"/>
                </a:lnTo>
                <a:lnTo>
                  <a:pt x="314633" y="48408"/>
                </a:lnTo>
                <a:lnTo>
                  <a:pt x="314633" y="95033"/>
                </a:lnTo>
                <a:lnTo>
                  <a:pt x="326773" y="95033"/>
                </a:lnTo>
                <a:lnTo>
                  <a:pt x="326773" y="44965"/>
                </a:lnTo>
                <a:lnTo>
                  <a:pt x="325800" y="39738"/>
                </a:lnTo>
                <a:lnTo>
                  <a:pt x="323854" y="36086"/>
                </a:lnTo>
                <a:lnTo>
                  <a:pt x="320316" y="29410"/>
                </a:lnTo>
                <a:lnTo>
                  <a:pt x="313506" y="26072"/>
                </a:lnTo>
                <a:lnTo>
                  <a:pt x="298823" y="26072"/>
                </a:lnTo>
                <a:lnTo>
                  <a:pt x="294644" y="26933"/>
                </a:lnTo>
                <a:lnTo>
                  <a:pt x="290885" y="28654"/>
                </a:lnTo>
                <a:lnTo>
                  <a:pt x="287126" y="30376"/>
                </a:lnTo>
                <a:lnTo>
                  <a:pt x="283566" y="33210"/>
                </a:lnTo>
                <a:lnTo>
                  <a:pt x="280205" y="37156"/>
                </a:lnTo>
                <a:lnTo>
                  <a:pt x="280205" y="27584"/>
                </a:lnTo>
                <a:lnTo>
                  <a:pt x="268861" y="27584"/>
                </a:lnTo>
                <a:lnTo>
                  <a:pt x="268861" y="95033"/>
                </a:lnTo>
                <a:lnTo>
                  <a:pt x="280802" y="95033"/>
                </a:lnTo>
                <a:close/>
              </a:path>
              <a:path w="6255420" h="123562">
                <a:moveTo>
                  <a:pt x="361202" y="86216"/>
                </a:moveTo>
                <a:lnTo>
                  <a:pt x="358194" y="82563"/>
                </a:lnTo>
                <a:lnTo>
                  <a:pt x="356558" y="80548"/>
                </a:lnTo>
                <a:lnTo>
                  <a:pt x="355563" y="77651"/>
                </a:lnTo>
                <a:lnTo>
                  <a:pt x="355209" y="73872"/>
                </a:lnTo>
                <a:lnTo>
                  <a:pt x="343733" y="73872"/>
                </a:lnTo>
                <a:lnTo>
                  <a:pt x="344043" y="80590"/>
                </a:lnTo>
                <a:lnTo>
                  <a:pt x="346398" y="86226"/>
                </a:lnTo>
                <a:lnTo>
                  <a:pt x="350798" y="90782"/>
                </a:lnTo>
                <a:lnTo>
                  <a:pt x="355198" y="95337"/>
                </a:lnTo>
                <a:lnTo>
                  <a:pt x="362683" y="97615"/>
                </a:lnTo>
                <a:lnTo>
                  <a:pt x="383071" y="97615"/>
                </a:lnTo>
                <a:lnTo>
                  <a:pt x="390379" y="95432"/>
                </a:lnTo>
                <a:lnTo>
                  <a:pt x="395177" y="91065"/>
                </a:lnTo>
                <a:lnTo>
                  <a:pt x="399975" y="86699"/>
                </a:lnTo>
                <a:lnTo>
                  <a:pt x="402375" y="81514"/>
                </a:lnTo>
                <a:lnTo>
                  <a:pt x="402375" y="69296"/>
                </a:lnTo>
                <a:lnTo>
                  <a:pt x="400053" y="64741"/>
                </a:lnTo>
                <a:lnTo>
                  <a:pt x="395409" y="61844"/>
                </a:lnTo>
                <a:lnTo>
                  <a:pt x="392490" y="59996"/>
                </a:lnTo>
                <a:lnTo>
                  <a:pt x="386741" y="58086"/>
                </a:lnTo>
                <a:lnTo>
                  <a:pt x="378162" y="56113"/>
                </a:lnTo>
                <a:lnTo>
                  <a:pt x="370268" y="54286"/>
                </a:lnTo>
                <a:lnTo>
                  <a:pt x="366818" y="53488"/>
                </a:lnTo>
                <a:lnTo>
                  <a:pt x="364209" y="52565"/>
                </a:lnTo>
                <a:lnTo>
                  <a:pt x="362440" y="51515"/>
                </a:lnTo>
                <a:lnTo>
                  <a:pt x="359388" y="49752"/>
                </a:lnTo>
                <a:lnTo>
                  <a:pt x="357863" y="47401"/>
                </a:lnTo>
                <a:lnTo>
                  <a:pt x="357830" y="27794"/>
                </a:lnTo>
                <a:lnTo>
                  <a:pt x="352987" y="31740"/>
                </a:lnTo>
                <a:lnTo>
                  <a:pt x="348144" y="35687"/>
                </a:lnTo>
                <a:lnTo>
                  <a:pt x="345723" y="40851"/>
                </a:lnTo>
                <a:lnTo>
                  <a:pt x="345723" y="52649"/>
                </a:lnTo>
                <a:lnTo>
                  <a:pt x="348288" y="56889"/>
                </a:lnTo>
                <a:lnTo>
                  <a:pt x="353418" y="59954"/>
                </a:lnTo>
                <a:lnTo>
                  <a:pt x="356293" y="61718"/>
                </a:lnTo>
                <a:lnTo>
                  <a:pt x="360759" y="63313"/>
                </a:lnTo>
                <a:lnTo>
                  <a:pt x="366818" y="64741"/>
                </a:lnTo>
                <a:lnTo>
                  <a:pt x="376304" y="67008"/>
                </a:lnTo>
                <a:lnTo>
                  <a:pt x="381390" y="68225"/>
                </a:lnTo>
                <a:lnTo>
                  <a:pt x="384795" y="69296"/>
                </a:lnTo>
                <a:lnTo>
                  <a:pt x="386520" y="70220"/>
                </a:lnTo>
                <a:lnTo>
                  <a:pt x="389218" y="71731"/>
                </a:lnTo>
                <a:lnTo>
                  <a:pt x="390567" y="73935"/>
                </a:lnTo>
                <a:lnTo>
                  <a:pt x="390567" y="80653"/>
                </a:lnTo>
                <a:lnTo>
                  <a:pt x="388886" y="83476"/>
                </a:lnTo>
                <a:lnTo>
                  <a:pt x="385525" y="85303"/>
                </a:lnTo>
                <a:lnTo>
                  <a:pt x="382164" y="87129"/>
                </a:lnTo>
                <a:lnTo>
                  <a:pt x="378272" y="88042"/>
                </a:lnTo>
                <a:lnTo>
                  <a:pt x="366420" y="88042"/>
                </a:lnTo>
                <a:lnTo>
                  <a:pt x="361202" y="86216"/>
                </a:lnTo>
                <a:close/>
              </a:path>
              <a:path w="6255420" h="123562">
                <a:moveTo>
                  <a:pt x="367083" y="35519"/>
                </a:moveTo>
                <a:lnTo>
                  <a:pt x="378361" y="35519"/>
                </a:lnTo>
                <a:lnTo>
                  <a:pt x="383115" y="37009"/>
                </a:lnTo>
                <a:lnTo>
                  <a:pt x="385857" y="39990"/>
                </a:lnTo>
                <a:lnTo>
                  <a:pt x="387537" y="42090"/>
                </a:lnTo>
                <a:lnTo>
                  <a:pt x="388488" y="44420"/>
                </a:lnTo>
                <a:lnTo>
                  <a:pt x="388709" y="46981"/>
                </a:lnTo>
                <a:lnTo>
                  <a:pt x="399986" y="46981"/>
                </a:lnTo>
                <a:lnTo>
                  <a:pt x="400075" y="42614"/>
                </a:lnTo>
                <a:lnTo>
                  <a:pt x="398638" y="38542"/>
                </a:lnTo>
                <a:lnTo>
                  <a:pt x="395675" y="34763"/>
                </a:lnTo>
                <a:lnTo>
                  <a:pt x="390943" y="28801"/>
                </a:lnTo>
                <a:lnTo>
                  <a:pt x="383225" y="25820"/>
                </a:lnTo>
                <a:lnTo>
                  <a:pt x="364342" y="25820"/>
                </a:lnTo>
                <a:lnTo>
                  <a:pt x="357830" y="27794"/>
                </a:lnTo>
                <a:lnTo>
                  <a:pt x="357863" y="41775"/>
                </a:lnTo>
                <a:lnTo>
                  <a:pt x="359024" y="39612"/>
                </a:lnTo>
                <a:lnTo>
                  <a:pt x="361345" y="37975"/>
                </a:lnTo>
                <a:lnTo>
                  <a:pt x="363667" y="36338"/>
                </a:lnTo>
                <a:lnTo>
                  <a:pt x="367083" y="35519"/>
                </a:lnTo>
                <a:close/>
              </a:path>
              <a:path w="6255420" h="123562">
                <a:moveTo>
                  <a:pt x="430501" y="27584"/>
                </a:moveTo>
                <a:lnTo>
                  <a:pt x="430501" y="8753"/>
                </a:lnTo>
                <a:lnTo>
                  <a:pt x="418428" y="8753"/>
                </a:lnTo>
                <a:lnTo>
                  <a:pt x="418428" y="27584"/>
                </a:lnTo>
                <a:lnTo>
                  <a:pt x="408809" y="27584"/>
                </a:lnTo>
                <a:lnTo>
                  <a:pt x="408809" y="36841"/>
                </a:lnTo>
                <a:lnTo>
                  <a:pt x="418428" y="36841"/>
                </a:lnTo>
                <a:lnTo>
                  <a:pt x="418428" y="85817"/>
                </a:lnTo>
                <a:lnTo>
                  <a:pt x="419423" y="89333"/>
                </a:lnTo>
                <a:lnTo>
                  <a:pt x="421413" y="92041"/>
                </a:lnTo>
                <a:lnTo>
                  <a:pt x="423403" y="94750"/>
                </a:lnTo>
                <a:lnTo>
                  <a:pt x="427184" y="96104"/>
                </a:lnTo>
                <a:lnTo>
                  <a:pt x="430501" y="83214"/>
                </a:lnTo>
                <a:lnTo>
                  <a:pt x="430501" y="36841"/>
                </a:lnTo>
                <a:lnTo>
                  <a:pt x="441845" y="36841"/>
                </a:lnTo>
                <a:lnTo>
                  <a:pt x="441845" y="27584"/>
                </a:lnTo>
                <a:lnTo>
                  <a:pt x="430501" y="27584"/>
                </a:lnTo>
                <a:close/>
              </a:path>
              <a:path w="6255420" h="123562">
                <a:moveTo>
                  <a:pt x="435499" y="86279"/>
                </a:moveTo>
                <a:lnTo>
                  <a:pt x="433022" y="85586"/>
                </a:lnTo>
                <a:lnTo>
                  <a:pt x="430501" y="83214"/>
                </a:lnTo>
                <a:lnTo>
                  <a:pt x="432757" y="96104"/>
                </a:lnTo>
                <a:lnTo>
                  <a:pt x="436085" y="96020"/>
                </a:lnTo>
                <a:lnTo>
                  <a:pt x="439048" y="95684"/>
                </a:lnTo>
                <a:lnTo>
                  <a:pt x="441845" y="95033"/>
                </a:lnTo>
                <a:lnTo>
                  <a:pt x="441845" y="86090"/>
                </a:lnTo>
                <a:lnTo>
                  <a:pt x="438240" y="86279"/>
                </a:lnTo>
                <a:lnTo>
                  <a:pt x="435499" y="86279"/>
                </a:lnTo>
                <a:close/>
              </a:path>
              <a:path w="6255420" h="123562">
                <a:moveTo>
                  <a:pt x="448744" y="66231"/>
                </a:moveTo>
                <a:lnTo>
                  <a:pt x="446687" y="71080"/>
                </a:lnTo>
                <a:lnTo>
                  <a:pt x="446687" y="83046"/>
                </a:lnTo>
                <a:lnTo>
                  <a:pt x="448777" y="87801"/>
                </a:lnTo>
                <a:lnTo>
                  <a:pt x="452956" y="91601"/>
                </a:lnTo>
                <a:lnTo>
                  <a:pt x="457135" y="95400"/>
                </a:lnTo>
                <a:lnTo>
                  <a:pt x="462520" y="97300"/>
                </a:lnTo>
                <a:lnTo>
                  <a:pt x="460419" y="82941"/>
                </a:lnTo>
                <a:lnTo>
                  <a:pt x="459159" y="80359"/>
                </a:lnTo>
                <a:lnTo>
                  <a:pt x="459159" y="72760"/>
                </a:lnTo>
                <a:lnTo>
                  <a:pt x="460994" y="69611"/>
                </a:lnTo>
                <a:lnTo>
                  <a:pt x="464664" y="67638"/>
                </a:lnTo>
                <a:lnTo>
                  <a:pt x="466831" y="66462"/>
                </a:lnTo>
                <a:lnTo>
                  <a:pt x="470082" y="65601"/>
                </a:lnTo>
                <a:lnTo>
                  <a:pt x="474416" y="65055"/>
                </a:lnTo>
                <a:lnTo>
                  <a:pt x="481647" y="64174"/>
                </a:lnTo>
                <a:lnTo>
                  <a:pt x="486113" y="63502"/>
                </a:lnTo>
                <a:lnTo>
                  <a:pt x="488413" y="62914"/>
                </a:lnTo>
                <a:lnTo>
                  <a:pt x="490713" y="62326"/>
                </a:lnTo>
                <a:lnTo>
                  <a:pt x="494052" y="60710"/>
                </a:lnTo>
                <a:lnTo>
                  <a:pt x="494052" y="76811"/>
                </a:lnTo>
                <a:lnTo>
                  <a:pt x="490735" y="81829"/>
                </a:lnTo>
                <a:lnTo>
                  <a:pt x="484167" y="93962"/>
                </a:lnTo>
                <a:lnTo>
                  <a:pt x="488723" y="91737"/>
                </a:lnTo>
                <a:lnTo>
                  <a:pt x="492216" y="89113"/>
                </a:lnTo>
                <a:lnTo>
                  <a:pt x="494649" y="86090"/>
                </a:lnTo>
                <a:lnTo>
                  <a:pt x="494383" y="42677"/>
                </a:lnTo>
                <a:lnTo>
                  <a:pt x="494383" y="48429"/>
                </a:lnTo>
                <a:lnTo>
                  <a:pt x="493587" y="50885"/>
                </a:lnTo>
                <a:lnTo>
                  <a:pt x="490823" y="53824"/>
                </a:lnTo>
                <a:lnTo>
                  <a:pt x="488081" y="54160"/>
                </a:lnTo>
                <a:lnTo>
                  <a:pt x="469043" y="56428"/>
                </a:lnTo>
                <a:lnTo>
                  <a:pt x="462365" y="57225"/>
                </a:lnTo>
                <a:lnTo>
                  <a:pt x="456969" y="59345"/>
                </a:lnTo>
                <a:lnTo>
                  <a:pt x="452857" y="62788"/>
                </a:lnTo>
                <a:lnTo>
                  <a:pt x="448744" y="66231"/>
                </a:lnTo>
                <a:close/>
              </a:path>
              <a:path w="6255420" h="123562">
                <a:moveTo>
                  <a:pt x="506755" y="86279"/>
                </a:moveTo>
                <a:lnTo>
                  <a:pt x="505992" y="83445"/>
                </a:lnTo>
                <a:lnTo>
                  <a:pt x="505992" y="38206"/>
                </a:lnTo>
                <a:lnTo>
                  <a:pt x="503405" y="33504"/>
                </a:lnTo>
                <a:lnTo>
                  <a:pt x="498231" y="30481"/>
                </a:lnTo>
                <a:lnTo>
                  <a:pt x="493012" y="27458"/>
                </a:lnTo>
                <a:lnTo>
                  <a:pt x="486224" y="25946"/>
                </a:lnTo>
                <a:lnTo>
                  <a:pt x="470657" y="25946"/>
                </a:lnTo>
                <a:lnTo>
                  <a:pt x="464322" y="27573"/>
                </a:lnTo>
                <a:lnTo>
                  <a:pt x="458860" y="30827"/>
                </a:lnTo>
                <a:lnTo>
                  <a:pt x="453398" y="34081"/>
                </a:lnTo>
                <a:lnTo>
                  <a:pt x="450557" y="39864"/>
                </a:lnTo>
                <a:lnTo>
                  <a:pt x="450336" y="48177"/>
                </a:lnTo>
                <a:lnTo>
                  <a:pt x="461480" y="48177"/>
                </a:lnTo>
                <a:lnTo>
                  <a:pt x="461923" y="44693"/>
                </a:lnTo>
                <a:lnTo>
                  <a:pt x="462873" y="42069"/>
                </a:lnTo>
                <a:lnTo>
                  <a:pt x="464333" y="40305"/>
                </a:lnTo>
                <a:lnTo>
                  <a:pt x="466942" y="37114"/>
                </a:lnTo>
                <a:lnTo>
                  <a:pt x="471364" y="35519"/>
                </a:lnTo>
                <a:lnTo>
                  <a:pt x="482995" y="35519"/>
                </a:lnTo>
                <a:lnTo>
                  <a:pt x="487141" y="36390"/>
                </a:lnTo>
                <a:lnTo>
                  <a:pt x="490038" y="38132"/>
                </a:lnTo>
                <a:lnTo>
                  <a:pt x="492935" y="39875"/>
                </a:lnTo>
                <a:lnTo>
                  <a:pt x="494383" y="42677"/>
                </a:lnTo>
                <a:lnTo>
                  <a:pt x="494649" y="86090"/>
                </a:lnTo>
                <a:lnTo>
                  <a:pt x="495047" y="88777"/>
                </a:lnTo>
                <a:lnTo>
                  <a:pt x="496705" y="92325"/>
                </a:lnTo>
                <a:lnTo>
                  <a:pt x="498562" y="95096"/>
                </a:lnTo>
                <a:lnTo>
                  <a:pt x="501548" y="96481"/>
                </a:lnTo>
                <a:lnTo>
                  <a:pt x="507341" y="96481"/>
                </a:lnTo>
                <a:lnTo>
                  <a:pt x="510614" y="96167"/>
                </a:lnTo>
                <a:lnTo>
                  <a:pt x="513886" y="95348"/>
                </a:lnTo>
                <a:lnTo>
                  <a:pt x="513886" y="86972"/>
                </a:lnTo>
                <a:lnTo>
                  <a:pt x="512427" y="87192"/>
                </a:lnTo>
                <a:lnTo>
                  <a:pt x="509972" y="87350"/>
                </a:lnTo>
                <a:lnTo>
                  <a:pt x="506755" y="86279"/>
                </a:lnTo>
                <a:close/>
              </a:path>
              <a:path w="6255420" h="123562">
                <a:moveTo>
                  <a:pt x="490735" y="81829"/>
                </a:moveTo>
                <a:lnTo>
                  <a:pt x="484101" y="84893"/>
                </a:lnTo>
                <a:lnTo>
                  <a:pt x="480165" y="86741"/>
                </a:lnTo>
                <a:lnTo>
                  <a:pt x="476096" y="87665"/>
                </a:lnTo>
                <a:lnTo>
                  <a:pt x="468446" y="87665"/>
                </a:lnTo>
                <a:lnTo>
                  <a:pt x="465461" y="86720"/>
                </a:lnTo>
                <a:lnTo>
                  <a:pt x="462940" y="84831"/>
                </a:lnTo>
                <a:lnTo>
                  <a:pt x="460419" y="82941"/>
                </a:lnTo>
                <a:lnTo>
                  <a:pt x="462520" y="97300"/>
                </a:lnTo>
                <a:lnTo>
                  <a:pt x="474593" y="97300"/>
                </a:lnTo>
                <a:lnTo>
                  <a:pt x="479612" y="96188"/>
                </a:lnTo>
                <a:lnTo>
                  <a:pt x="484167" y="93962"/>
                </a:lnTo>
                <a:lnTo>
                  <a:pt x="490735" y="81829"/>
                </a:lnTo>
                <a:close/>
              </a:path>
              <a:path w="6255420" h="123562">
                <a:moveTo>
                  <a:pt x="541195" y="95033"/>
                </a:moveTo>
                <a:lnTo>
                  <a:pt x="541195" y="55294"/>
                </a:lnTo>
                <a:lnTo>
                  <a:pt x="541493" y="51904"/>
                </a:lnTo>
                <a:lnTo>
                  <a:pt x="542090" y="49531"/>
                </a:lnTo>
                <a:lnTo>
                  <a:pt x="542687" y="47159"/>
                </a:lnTo>
                <a:lnTo>
                  <a:pt x="543981" y="44861"/>
                </a:lnTo>
                <a:lnTo>
                  <a:pt x="545971" y="42635"/>
                </a:lnTo>
                <a:lnTo>
                  <a:pt x="548447" y="39864"/>
                </a:lnTo>
                <a:lnTo>
                  <a:pt x="551322" y="38017"/>
                </a:lnTo>
                <a:lnTo>
                  <a:pt x="554595" y="37093"/>
                </a:lnTo>
                <a:lnTo>
                  <a:pt x="556408" y="36547"/>
                </a:lnTo>
                <a:lnTo>
                  <a:pt x="558730" y="36275"/>
                </a:lnTo>
                <a:lnTo>
                  <a:pt x="567132" y="36275"/>
                </a:lnTo>
                <a:lnTo>
                  <a:pt x="570980" y="38374"/>
                </a:lnTo>
                <a:lnTo>
                  <a:pt x="573102" y="42572"/>
                </a:lnTo>
                <a:lnTo>
                  <a:pt x="574385" y="45091"/>
                </a:lnTo>
                <a:lnTo>
                  <a:pt x="575026" y="48408"/>
                </a:lnTo>
                <a:lnTo>
                  <a:pt x="575026" y="95033"/>
                </a:lnTo>
                <a:lnTo>
                  <a:pt x="587166" y="95033"/>
                </a:lnTo>
                <a:lnTo>
                  <a:pt x="587166" y="44965"/>
                </a:lnTo>
                <a:lnTo>
                  <a:pt x="586193" y="39738"/>
                </a:lnTo>
                <a:lnTo>
                  <a:pt x="584247" y="36086"/>
                </a:lnTo>
                <a:lnTo>
                  <a:pt x="580709" y="29410"/>
                </a:lnTo>
                <a:lnTo>
                  <a:pt x="573899" y="26072"/>
                </a:lnTo>
                <a:lnTo>
                  <a:pt x="559216" y="26072"/>
                </a:lnTo>
                <a:lnTo>
                  <a:pt x="555037" y="26933"/>
                </a:lnTo>
                <a:lnTo>
                  <a:pt x="551278" y="28654"/>
                </a:lnTo>
                <a:lnTo>
                  <a:pt x="547519" y="30376"/>
                </a:lnTo>
                <a:lnTo>
                  <a:pt x="543959" y="33210"/>
                </a:lnTo>
                <a:lnTo>
                  <a:pt x="540598" y="37156"/>
                </a:lnTo>
                <a:lnTo>
                  <a:pt x="540598" y="27584"/>
                </a:lnTo>
                <a:lnTo>
                  <a:pt x="529254" y="27584"/>
                </a:lnTo>
                <a:lnTo>
                  <a:pt x="529254" y="95033"/>
                </a:lnTo>
                <a:lnTo>
                  <a:pt x="541195" y="95033"/>
                </a:lnTo>
                <a:close/>
              </a:path>
              <a:path w="6255420" h="123562">
                <a:moveTo>
                  <a:pt x="628294" y="35771"/>
                </a:moveTo>
                <a:lnTo>
                  <a:pt x="641473" y="35771"/>
                </a:lnTo>
                <a:lnTo>
                  <a:pt x="645520" y="37146"/>
                </a:lnTo>
                <a:lnTo>
                  <a:pt x="648041" y="39896"/>
                </a:lnTo>
                <a:lnTo>
                  <a:pt x="650561" y="42646"/>
                </a:lnTo>
                <a:lnTo>
                  <a:pt x="652176" y="46099"/>
                </a:lnTo>
                <a:lnTo>
                  <a:pt x="652883" y="50256"/>
                </a:lnTo>
                <a:lnTo>
                  <a:pt x="664492" y="50256"/>
                </a:lnTo>
                <a:lnTo>
                  <a:pt x="663475" y="41229"/>
                </a:lnTo>
                <a:lnTo>
                  <a:pt x="660457" y="34868"/>
                </a:lnTo>
                <a:lnTo>
                  <a:pt x="655437" y="31173"/>
                </a:lnTo>
                <a:lnTo>
                  <a:pt x="650418" y="27479"/>
                </a:lnTo>
                <a:lnTo>
                  <a:pt x="643906" y="25631"/>
                </a:lnTo>
                <a:lnTo>
                  <a:pt x="626526" y="25631"/>
                </a:lnTo>
                <a:lnTo>
                  <a:pt x="618808" y="28927"/>
                </a:lnTo>
                <a:lnTo>
                  <a:pt x="612750" y="35519"/>
                </a:lnTo>
                <a:lnTo>
                  <a:pt x="610584" y="38162"/>
                </a:lnTo>
                <a:lnTo>
                  <a:pt x="605392" y="49165"/>
                </a:lnTo>
                <a:lnTo>
                  <a:pt x="603662" y="63166"/>
                </a:lnTo>
                <a:lnTo>
                  <a:pt x="603662" y="63320"/>
                </a:lnTo>
                <a:lnTo>
                  <a:pt x="605757" y="76511"/>
                </a:lnTo>
                <a:lnTo>
                  <a:pt x="611954" y="87318"/>
                </a:lnTo>
                <a:lnTo>
                  <a:pt x="617482" y="93763"/>
                </a:lnTo>
                <a:lnTo>
                  <a:pt x="624889" y="96985"/>
                </a:lnTo>
                <a:lnTo>
                  <a:pt x="642446" y="96985"/>
                </a:lnTo>
                <a:lnTo>
                  <a:pt x="649235" y="94918"/>
                </a:lnTo>
                <a:lnTo>
                  <a:pt x="654542" y="90782"/>
                </a:lnTo>
                <a:lnTo>
                  <a:pt x="659849" y="86646"/>
                </a:lnTo>
                <a:lnTo>
                  <a:pt x="663165" y="80107"/>
                </a:lnTo>
                <a:lnTo>
                  <a:pt x="664492" y="71164"/>
                </a:lnTo>
                <a:lnTo>
                  <a:pt x="652883" y="71164"/>
                </a:lnTo>
                <a:lnTo>
                  <a:pt x="651778" y="76161"/>
                </a:lnTo>
                <a:lnTo>
                  <a:pt x="649776" y="80097"/>
                </a:lnTo>
                <a:lnTo>
                  <a:pt x="646880" y="82973"/>
                </a:lnTo>
                <a:lnTo>
                  <a:pt x="643983" y="85849"/>
                </a:lnTo>
                <a:lnTo>
                  <a:pt x="640058" y="87287"/>
                </a:lnTo>
                <a:lnTo>
                  <a:pt x="628648" y="87287"/>
                </a:lnTo>
                <a:lnTo>
                  <a:pt x="623916" y="84977"/>
                </a:lnTo>
                <a:lnTo>
                  <a:pt x="620909" y="80359"/>
                </a:lnTo>
                <a:lnTo>
                  <a:pt x="617902" y="75741"/>
                </a:lnTo>
                <a:lnTo>
                  <a:pt x="616398" y="70052"/>
                </a:lnTo>
                <a:lnTo>
                  <a:pt x="616398" y="56574"/>
                </a:lnTo>
                <a:lnTo>
                  <a:pt x="617460" y="50927"/>
                </a:lnTo>
                <a:lnTo>
                  <a:pt x="619582" y="46351"/>
                </a:lnTo>
                <a:lnTo>
                  <a:pt x="622855" y="39298"/>
                </a:lnTo>
                <a:lnTo>
                  <a:pt x="628294" y="35771"/>
                </a:lnTo>
                <a:close/>
              </a:path>
              <a:path w="6255420" h="123562">
                <a:moveTo>
                  <a:pt x="692034" y="28786"/>
                </a:moveTo>
                <a:lnTo>
                  <a:pt x="681740" y="36212"/>
                </a:lnTo>
                <a:lnTo>
                  <a:pt x="685587" y="55924"/>
                </a:lnTo>
                <a:lnTo>
                  <a:pt x="685808" y="50130"/>
                </a:lnTo>
                <a:lnTo>
                  <a:pt x="687776" y="45354"/>
                </a:lnTo>
                <a:lnTo>
                  <a:pt x="691491" y="41596"/>
                </a:lnTo>
                <a:lnTo>
                  <a:pt x="695206" y="37839"/>
                </a:lnTo>
                <a:lnTo>
                  <a:pt x="704987" y="26084"/>
                </a:lnTo>
                <a:lnTo>
                  <a:pt x="692034" y="28786"/>
                </a:lnTo>
                <a:close/>
              </a:path>
              <a:path w="6255420" h="123562">
                <a:moveTo>
                  <a:pt x="737330" y="64930"/>
                </a:moveTo>
                <a:lnTo>
                  <a:pt x="737330" y="58128"/>
                </a:lnTo>
                <a:lnTo>
                  <a:pt x="736976" y="53174"/>
                </a:lnTo>
                <a:lnTo>
                  <a:pt x="736268" y="50067"/>
                </a:lnTo>
                <a:lnTo>
                  <a:pt x="735472" y="45532"/>
                </a:lnTo>
                <a:lnTo>
                  <a:pt x="733880" y="41565"/>
                </a:lnTo>
                <a:lnTo>
                  <a:pt x="731492" y="38164"/>
                </a:lnTo>
                <a:lnTo>
                  <a:pt x="729015" y="34595"/>
                </a:lnTo>
                <a:lnTo>
                  <a:pt x="725411" y="31688"/>
                </a:lnTo>
                <a:lnTo>
                  <a:pt x="720679" y="29442"/>
                </a:lnTo>
                <a:lnTo>
                  <a:pt x="715947" y="27195"/>
                </a:lnTo>
                <a:lnTo>
                  <a:pt x="711060" y="26072"/>
                </a:lnTo>
                <a:lnTo>
                  <a:pt x="704987" y="26084"/>
                </a:lnTo>
                <a:lnTo>
                  <a:pt x="695206" y="37839"/>
                </a:lnTo>
                <a:lnTo>
                  <a:pt x="699805" y="35960"/>
                </a:lnTo>
                <a:lnTo>
                  <a:pt x="712940" y="35960"/>
                </a:lnTo>
                <a:lnTo>
                  <a:pt x="718402" y="38689"/>
                </a:lnTo>
                <a:lnTo>
                  <a:pt x="721674" y="44147"/>
                </a:lnTo>
                <a:lnTo>
                  <a:pt x="723443" y="47086"/>
                </a:lnTo>
                <a:lnTo>
                  <a:pt x="724571" y="51011"/>
                </a:lnTo>
                <a:lnTo>
                  <a:pt x="725057" y="55924"/>
                </a:lnTo>
                <a:lnTo>
                  <a:pt x="685587" y="55924"/>
                </a:lnTo>
                <a:lnTo>
                  <a:pt x="681740" y="36212"/>
                </a:lnTo>
                <a:lnTo>
                  <a:pt x="680109" y="38130"/>
                </a:lnTo>
                <a:lnTo>
                  <a:pt x="674367" y="49105"/>
                </a:lnTo>
                <a:lnTo>
                  <a:pt x="672452" y="62599"/>
                </a:lnTo>
                <a:lnTo>
                  <a:pt x="672496" y="64827"/>
                </a:lnTo>
                <a:lnTo>
                  <a:pt x="675085" y="78136"/>
                </a:lnTo>
                <a:lnTo>
                  <a:pt x="681673" y="88263"/>
                </a:lnTo>
                <a:lnTo>
                  <a:pt x="687820" y="94372"/>
                </a:lnTo>
                <a:lnTo>
                  <a:pt x="695316" y="97426"/>
                </a:lnTo>
                <a:lnTo>
                  <a:pt x="707788" y="97426"/>
                </a:lnTo>
                <a:lnTo>
                  <a:pt x="711038" y="97090"/>
                </a:lnTo>
                <a:lnTo>
                  <a:pt x="713913" y="96418"/>
                </a:lnTo>
                <a:lnTo>
                  <a:pt x="719264" y="95243"/>
                </a:lnTo>
                <a:lnTo>
                  <a:pt x="723753" y="92976"/>
                </a:lnTo>
                <a:lnTo>
                  <a:pt x="727379" y="89617"/>
                </a:lnTo>
                <a:lnTo>
                  <a:pt x="729546" y="87686"/>
                </a:lnTo>
                <a:lnTo>
                  <a:pt x="731503" y="85198"/>
                </a:lnTo>
                <a:lnTo>
                  <a:pt x="733250" y="82154"/>
                </a:lnTo>
                <a:lnTo>
                  <a:pt x="734997" y="79110"/>
                </a:lnTo>
                <a:lnTo>
                  <a:pt x="736025" y="76350"/>
                </a:lnTo>
                <a:lnTo>
                  <a:pt x="736335" y="73872"/>
                </a:lnTo>
                <a:lnTo>
                  <a:pt x="724593" y="73872"/>
                </a:lnTo>
                <a:lnTo>
                  <a:pt x="723708" y="76853"/>
                </a:lnTo>
                <a:lnTo>
                  <a:pt x="722205" y="79477"/>
                </a:lnTo>
                <a:lnTo>
                  <a:pt x="720082" y="81745"/>
                </a:lnTo>
                <a:lnTo>
                  <a:pt x="716367" y="85649"/>
                </a:lnTo>
                <a:lnTo>
                  <a:pt x="711392" y="87602"/>
                </a:lnTo>
                <a:lnTo>
                  <a:pt x="698478" y="87602"/>
                </a:lnTo>
                <a:lnTo>
                  <a:pt x="693547" y="85534"/>
                </a:lnTo>
                <a:lnTo>
                  <a:pt x="690363" y="81398"/>
                </a:lnTo>
                <a:lnTo>
                  <a:pt x="687179" y="77263"/>
                </a:lnTo>
                <a:lnTo>
                  <a:pt x="685477" y="71773"/>
                </a:lnTo>
                <a:lnTo>
                  <a:pt x="685255" y="64930"/>
                </a:lnTo>
                <a:lnTo>
                  <a:pt x="737330" y="64930"/>
                </a:lnTo>
                <a:close/>
              </a:path>
              <a:path w="6255420" h="123562">
                <a:moveTo>
                  <a:pt x="763422" y="113297"/>
                </a:moveTo>
                <a:lnTo>
                  <a:pt x="767093" y="110966"/>
                </a:lnTo>
                <a:lnTo>
                  <a:pt x="769215" y="107188"/>
                </a:lnTo>
                <a:lnTo>
                  <a:pt x="771338" y="103409"/>
                </a:lnTo>
                <a:lnTo>
                  <a:pt x="772399" y="99022"/>
                </a:lnTo>
                <a:lnTo>
                  <a:pt x="772399" y="81304"/>
                </a:lnTo>
                <a:lnTo>
                  <a:pt x="758203" y="81304"/>
                </a:lnTo>
                <a:lnTo>
                  <a:pt x="758203" y="95033"/>
                </a:lnTo>
                <a:lnTo>
                  <a:pt x="765434" y="95033"/>
                </a:lnTo>
                <a:lnTo>
                  <a:pt x="765622" y="96051"/>
                </a:lnTo>
                <a:lnTo>
                  <a:pt x="765633" y="98371"/>
                </a:lnTo>
                <a:lnTo>
                  <a:pt x="764638" y="102087"/>
                </a:lnTo>
                <a:lnTo>
                  <a:pt x="763400" y="105655"/>
                </a:lnTo>
                <a:lnTo>
                  <a:pt x="761255" y="107692"/>
                </a:lnTo>
                <a:lnTo>
                  <a:pt x="758203" y="108195"/>
                </a:lnTo>
                <a:lnTo>
                  <a:pt x="758203" y="114178"/>
                </a:lnTo>
                <a:lnTo>
                  <a:pt x="763422" y="113297"/>
                </a:lnTo>
                <a:close/>
              </a:path>
              <a:path w="6255420" h="123562">
                <a:moveTo>
                  <a:pt x="823611" y="27899"/>
                </a:moveTo>
                <a:lnTo>
                  <a:pt x="823611" y="95033"/>
                </a:lnTo>
                <a:lnTo>
                  <a:pt x="835751" y="95033"/>
                </a:lnTo>
                <a:lnTo>
                  <a:pt x="835751" y="27899"/>
                </a:lnTo>
                <a:lnTo>
                  <a:pt x="823611" y="27899"/>
                </a:lnTo>
                <a:close/>
              </a:path>
              <a:path w="6255420" h="123562">
                <a:moveTo>
                  <a:pt x="823611" y="2519"/>
                </a:moveTo>
                <a:lnTo>
                  <a:pt x="823611" y="15366"/>
                </a:lnTo>
                <a:lnTo>
                  <a:pt x="835751" y="15366"/>
                </a:lnTo>
                <a:lnTo>
                  <a:pt x="835751" y="2519"/>
                </a:lnTo>
                <a:lnTo>
                  <a:pt x="823611" y="2519"/>
                </a:lnTo>
                <a:close/>
              </a:path>
              <a:path w="6255420" h="123562">
                <a:moveTo>
                  <a:pt x="872855" y="16048"/>
                </a:moveTo>
                <a:lnTo>
                  <a:pt x="873563" y="14264"/>
                </a:lnTo>
                <a:lnTo>
                  <a:pt x="876437" y="11587"/>
                </a:lnTo>
                <a:lnTo>
                  <a:pt x="881622" y="11619"/>
                </a:lnTo>
                <a:lnTo>
                  <a:pt x="884309" y="11776"/>
                </a:lnTo>
                <a:lnTo>
                  <a:pt x="884309" y="1448"/>
                </a:lnTo>
                <a:lnTo>
                  <a:pt x="881589" y="1259"/>
                </a:lnTo>
                <a:lnTo>
                  <a:pt x="871307" y="1196"/>
                </a:lnTo>
                <a:lnTo>
                  <a:pt x="865934" y="3127"/>
                </a:lnTo>
                <a:lnTo>
                  <a:pt x="863148" y="6990"/>
                </a:lnTo>
                <a:lnTo>
                  <a:pt x="861600" y="9173"/>
                </a:lnTo>
                <a:lnTo>
                  <a:pt x="860737" y="12616"/>
                </a:lnTo>
                <a:lnTo>
                  <a:pt x="860561" y="17318"/>
                </a:lnTo>
                <a:lnTo>
                  <a:pt x="860561" y="27899"/>
                </a:lnTo>
                <a:lnTo>
                  <a:pt x="850676" y="27899"/>
                </a:lnTo>
                <a:lnTo>
                  <a:pt x="850676" y="36841"/>
                </a:lnTo>
                <a:lnTo>
                  <a:pt x="860561" y="36841"/>
                </a:lnTo>
                <a:lnTo>
                  <a:pt x="860561" y="95033"/>
                </a:lnTo>
                <a:lnTo>
                  <a:pt x="872369" y="95033"/>
                </a:lnTo>
                <a:lnTo>
                  <a:pt x="872369" y="36841"/>
                </a:lnTo>
                <a:lnTo>
                  <a:pt x="884309" y="36841"/>
                </a:lnTo>
                <a:lnTo>
                  <a:pt x="884309" y="27899"/>
                </a:lnTo>
                <a:lnTo>
                  <a:pt x="872501" y="27899"/>
                </a:lnTo>
                <a:lnTo>
                  <a:pt x="872501" y="20593"/>
                </a:lnTo>
                <a:lnTo>
                  <a:pt x="872855" y="16048"/>
                </a:lnTo>
                <a:close/>
              </a:path>
              <a:path w="6255420" h="123562">
                <a:moveTo>
                  <a:pt x="939965" y="27584"/>
                </a:moveTo>
                <a:lnTo>
                  <a:pt x="939965" y="8753"/>
                </a:lnTo>
                <a:lnTo>
                  <a:pt x="927892" y="8753"/>
                </a:lnTo>
                <a:lnTo>
                  <a:pt x="927892" y="27584"/>
                </a:lnTo>
                <a:lnTo>
                  <a:pt x="918273" y="27584"/>
                </a:lnTo>
                <a:lnTo>
                  <a:pt x="918273" y="36841"/>
                </a:lnTo>
                <a:lnTo>
                  <a:pt x="927892" y="36841"/>
                </a:lnTo>
                <a:lnTo>
                  <a:pt x="927892" y="85817"/>
                </a:lnTo>
                <a:lnTo>
                  <a:pt x="928887" y="89333"/>
                </a:lnTo>
                <a:lnTo>
                  <a:pt x="930877" y="92042"/>
                </a:lnTo>
                <a:lnTo>
                  <a:pt x="932867" y="94750"/>
                </a:lnTo>
                <a:lnTo>
                  <a:pt x="936648" y="96104"/>
                </a:lnTo>
                <a:lnTo>
                  <a:pt x="939965" y="83214"/>
                </a:lnTo>
                <a:lnTo>
                  <a:pt x="939965" y="36841"/>
                </a:lnTo>
                <a:lnTo>
                  <a:pt x="951309" y="36841"/>
                </a:lnTo>
                <a:lnTo>
                  <a:pt x="951309" y="27584"/>
                </a:lnTo>
                <a:lnTo>
                  <a:pt x="939965" y="27584"/>
                </a:lnTo>
                <a:close/>
              </a:path>
              <a:path w="6255420" h="123562">
                <a:moveTo>
                  <a:pt x="944963" y="86279"/>
                </a:moveTo>
                <a:lnTo>
                  <a:pt x="942486" y="85586"/>
                </a:lnTo>
                <a:lnTo>
                  <a:pt x="939965" y="83214"/>
                </a:lnTo>
                <a:lnTo>
                  <a:pt x="942221" y="96104"/>
                </a:lnTo>
                <a:lnTo>
                  <a:pt x="945549" y="96020"/>
                </a:lnTo>
                <a:lnTo>
                  <a:pt x="948512" y="95684"/>
                </a:lnTo>
                <a:lnTo>
                  <a:pt x="951309" y="95033"/>
                </a:lnTo>
                <a:lnTo>
                  <a:pt x="951309" y="86090"/>
                </a:lnTo>
                <a:lnTo>
                  <a:pt x="947705" y="86279"/>
                </a:lnTo>
                <a:lnTo>
                  <a:pt x="944963" y="86279"/>
                </a:lnTo>
                <a:close/>
              </a:path>
              <a:path w="6255420" h="123562">
                <a:moveTo>
                  <a:pt x="1000951" y="37933"/>
                </a:moveTo>
                <a:lnTo>
                  <a:pt x="1003118" y="41628"/>
                </a:lnTo>
                <a:lnTo>
                  <a:pt x="1004444" y="43937"/>
                </a:lnTo>
                <a:lnTo>
                  <a:pt x="1005108" y="47569"/>
                </a:lnTo>
                <a:lnTo>
                  <a:pt x="1005108" y="95033"/>
                </a:lnTo>
                <a:lnTo>
                  <a:pt x="1017380" y="95033"/>
                </a:lnTo>
                <a:lnTo>
                  <a:pt x="1017380" y="45133"/>
                </a:lnTo>
                <a:lnTo>
                  <a:pt x="1016385" y="39948"/>
                </a:lnTo>
                <a:lnTo>
                  <a:pt x="1014395" y="36212"/>
                </a:lnTo>
                <a:lnTo>
                  <a:pt x="1010724" y="29368"/>
                </a:lnTo>
                <a:lnTo>
                  <a:pt x="1003737" y="25946"/>
                </a:lnTo>
                <a:lnTo>
                  <a:pt x="987683" y="25946"/>
                </a:lnTo>
                <a:lnTo>
                  <a:pt x="982885" y="27143"/>
                </a:lnTo>
                <a:lnTo>
                  <a:pt x="979038" y="29536"/>
                </a:lnTo>
                <a:lnTo>
                  <a:pt x="976782" y="30922"/>
                </a:lnTo>
                <a:lnTo>
                  <a:pt x="974239" y="33315"/>
                </a:lnTo>
                <a:lnTo>
                  <a:pt x="971409" y="36716"/>
                </a:lnTo>
                <a:lnTo>
                  <a:pt x="971409" y="2204"/>
                </a:lnTo>
                <a:lnTo>
                  <a:pt x="959468" y="2204"/>
                </a:lnTo>
                <a:lnTo>
                  <a:pt x="959468" y="95033"/>
                </a:lnTo>
                <a:lnTo>
                  <a:pt x="971409" y="95033"/>
                </a:lnTo>
                <a:lnTo>
                  <a:pt x="971409" y="50277"/>
                </a:lnTo>
                <a:lnTo>
                  <a:pt x="973421" y="44168"/>
                </a:lnTo>
                <a:lnTo>
                  <a:pt x="977446" y="40935"/>
                </a:lnTo>
                <a:lnTo>
                  <a:pt x="981470" y="37702"/>
                </a:lnTo>
                <a:lnTo>
                  <a:pt x="985959" y="36086"/>
                </a:lnTo>
                <a:lnTo>
                  <a:pt x="996882" y="36086"/>
                </a:lnTo>
                <a:lnTo>
                  <a:pt x="1000951" y="37933"/>
                </a:lnTo>
                <a:close/>
              </a:path>
              <a:path w="6255420" h="123562">
                <a:moveTo>
                  <a:pt x="1054320" y="28786"/>
                </a:moveTo>
                <a:lnTo>
                  <a:pt x="1044025" y="36212"/>
                </a:lnTo>
                <a:lnTo>
                  <a:pt x="1047873" y="55924"/>
                </a:lnTo>
                <a:lnTo>
                  <a:pt x="1048094" y="50130"/>
                </a:lnTo>
                <a:lnTo>
                  <a:pt x="1050062" y="45354"/>
                </a:lnTo>
                <a:lnTo>
                  <a:pt x="1053777" y="41596"/>
                </a:lnTo>
                <a:lnTo>
                  <a:pt x="1057492" y="37839"/>
                </a:lnTo>
                <a:lnTo>
                  <a:pt x="1067273" y="26084"/>
                </a:lnTo>
                <a:lnTo>
                  <a:pt x="1054320" y="28786"/>
                </a:lnTo>
                <a:close/>
              </a:path>
              <a:path w="6255420" h="123562">
                <a:moveTo>
                  <a:pt x="1099615" y="64930"/>
                </a:moveTo>
                <a:lnTo>
                  <a:pt x="1099615" y="58128"/>
                </a:lnTo>
                <a:lnTo>
                  <a:pt x="1099261" y="53174"/>
                </a:lnTo>
                <a:lnTo>
                  <a:pt x="1098554" y="50067"/>
                </a:lnTo>
                <a:lnTo>
                  <a:pt x="1097758" y="45532"/>
                </a:lnTo>
                <a:lnTo>
                  <a:pt x="1096166" y="41565"/>
                </a:lnTo>
                <a:lnTo>
                  <a:pt x="1093778" y="38164"/>
                </a:lnTo>
                <a:lnTo>
                  <a:pt x="1091301" y="34595"/>
                </a:lnTo>
                <a:lnTo>
                  <a:pt x="1087697" y="31688"/>
                </a:lnTo>
                <a:lnTo>
                  <a:pt x="1082965" y="29442"/>
                </a:lnTo>
                <a:lnTo>
                  <a:pt x="1078233" y="27195"/>
                </a:lnTo>
                <a:lnTo>
                  <a:pt x="1073346" y="26072"/>
                </a:lnTo>
                <a:lnTo>
                  <a:pt x="1067273" y="26084"/>
                </a:lnTo>
                <a:lnTo>
                  <a:pt x="1057492" y="37839"/>
                </a:lnTo>
                <a:lnTo>
                  <a:pt x="1062091" y="35960"/>
                </a:lnTo>
                <a:lnTo>
                  <a:pt x="1075226" y="35960"/>
                </a:lnTo>
                <a:lnTo>
                  <a:pt x="1080687" y="38689"/>
                </a:lnTo>
                <a:lnTo>
                  <a:pt x="1083960" y="44147"/>
                </a:lnTo>
                <a:lnTo>
                  <a:pt x="1085729" y="47086"/>
                </a:lnTo>
                <a:lnTo>
                  <a:pt x="1086857" y="51011"/>
                </a:lnTo>
                <a:lnTo>
                  <a:pt x="1087343" y="55924"/>
                </a:lnTo>
                <a:lnTo>
                  <a:pt x="1047873" y="55924"/>
                </a:lnTo>
                <a:lnTo>
                  <a:pt x="1044025" y="36212"/>
                </a:lnTo>
                <a:lnTo>
                  <a:pt x="1042395" y="38130"/>
                </a:lnTo>
                <a:lnTo>
                  <a:pt x="1036652" y="49105"/>
                </a:lnTo>
                <a:lnTo>
                  <a:pt x="1034738" y="62599"/>
                </a:lnTo>
                <a:lnTo>
                  <a:pt x="1034782" y="64828"/>
                </a:lnTo>
                <a:lnTo>
                  <a:pt x="1037370" y="78137"/>
                </a:lnTo>
                <a:lnTo>
                  <a:pt x="1043959" y="88263"/>
                </a:lnTo>
                <a:lnTo>
                  <a:pt x="1050106" y="94372"/>
                </a:lnTo>
                <a:lnTo>
                  <a:pt x="1057602" y="97426"/>
                </a:lnTo>
                <a:lnTo>
                  <a:pt x="1070073" y="97426"/>
                </a:lnTo>
                <a:lnTo>
                  <a:pt x="1073324" y="97090"/>
                </a:lnTo>
                <a:lnTo>
                  <a:pt x="1076198" y="96418"/>
                </a:lnTo>
                <a:lnTo>
                  <a:pt x="1081550" y="95243"/>
                </a:lnTo>
                <a:lnTo>
                  <a:pt x="1086038" y="92976"/>
                </a:lnTo>
                <a:lnTo>
                  <a:pt x="1089665" y="89617"/>
                </a:lnTo>
                <a:lnTo>
                  <a:pt x="1091832" y="87686"/>
                </a:lnTo>
                <a:lnTo>
                  <a:pt x="1093789" y="85198"/>
                </a:lnTo>
                <a:lnTo>
                  <a:pt x="1095535" y="82154"/>
                </a:lnTo>
                <a:lnTo>
                  <a:pt x="1097282" y="79110"/>
                </a:lnTo>
                <a:lnTo>
                  <a:pt x="1098311" y="76350"/>
                </a:lnTo>
                <a:lnTo>
                  <a:pt x="1098620" y="73872"/>
                </a:lnTo>
                <a:lnTo>
                  <a:pt x="1086879" y="73872"/>
                </a:lnTo>
                <a:lnTo>
                  <a:pt x="1085994" y="76853"/>
                </a:lnTo>
                <a:lnTo>
                  <a:pt x="1084491" y="79477"/>
                </a:lnTo>
                <a:lnTo>
                  <a:pt x="1082368" y="81745"/>
                </a:lnTo>
                <a:lnTo>
                  <a:pt x="1078653" y="85649"/>
                </a:lnTo>
                <a:lnTo>
                  <a:pt x="1073678" y="87602"/>
                </a:lnTo>
                <a:lnTo>
                  <a:pt x="1060764" y="87602"/>
                </a:lnTo>
                <a:lnTo>
                  <a:pt x="1055833" y="85534"/>
                </a:lnTo>
                <a:lnTo>
                  <a:pt x="1052649" y="81398"/>
                </a:lnTo>
                <a:lnTo>
                  <a:pt x="1049465" y="77263"/>
                </a:lnTo>
                <a:lnTo>
                  <a:pt x="1047762" y="71773"/>
                </a:lnTo>
                <a:lnTo>
                  <a:pt x="1047541" y="64930"/>
                </a:lnTo>
                <a:lnTo>
                  <a:pt x="1099615" y="64930"/>
                </a:lnTo>
                <a:close/>
              </a:path>
              <a:path w="6255420" h="123562">
                <a:moveTo>
                  <a:pt x="1218313" y="88252"/>
                </a:moveTo>
                <a:lnTo>
                  <a:pt x="1218534" y="90688"/>
                </a:lnTo>
                <a:lnTo>
                  <a:pt x="1218800" y="91947"/>
                </a:lnTo>
                <a:lnTo>
                  <a:pt x="1219861" y="95033"/>
                </a:lnTo>
                <a:lnTo>
                  <a:pt x="1236047" y="95033"/>
                </a:lnTo>
                <a:lnTo>
                  <a:pt x="1236047" y="92955"/>
                </a:lnTo>
                <a:lnTo>
                  <a:pt x="1232598" y="90226"/>
                </a:lnTo>
                <a:lnTo>
                  <a:pt x="1231802" y="87287"/>
                </a:lnTo>
                <a:lnTo>
                  <a:pt x="1231315" y="85565"/>
                </a:lnTo>
                <a:lnTo>
                  <a:pt x="1225268" y="52964"/>
                </a:lnTo>
                <a:lnTo>
                  <a:pt x="1222404" y="51033"/>
                </a:lnTo>
                <a:lnTo>
                  <a:pt x="1218601" y="49563"/>
                </a:lnTo>
                <a:lnTo>
                  <a:pt x="1222935" y="47422"/>
                </a:lnTo>
                <a:lnTo>
                  <a:pt x="1226307" y="44588"/>
                </a:lnTo>
                <a:lnTo>
                  <a:pt x="1228717" y="41061"/>
                </a:lnTo>
                <a:lnTo>
                  <a:pt x="1231127" y="37534"/>
                </a:lnTo>
                <a:lnTo>
                  <a:pt x="1232332" y="33000"/>
                </a:lnTo>
                <a:lnTo>
                  <a:pt x="1232329" y="26955"/>
                </a:lnTo>
                <a:lnTo>
                  <a:pt x="1228790" y="13855"/>
                </a:lnTo>
                <a:lnTo>
                  <a:pt x="1218601" y="5605"/>
                </a:lnTo>
                <a:lnTo>
                  <a:pt x="1213780" y="3547"/>
                </a:lnTo>
                <a:lnTo>
                  <a:pt x="1207655" y="2519"/>
                </a:lnTo>
                <a:lnTo>
                  <a:pt x="1155117" y="2519"/>
                </a:lnTo>
                <a:lnTo>
                  <a:pt x="1168318" y="95033"/>
                </a:lnTo>
                <a:lnTo>
                  <a:pt x="1168318" y="13288"/>
                </a:lnTo>
                <a:lnTo>
                  <a:pt x="1205068" y="13288"/>
                </a:lnTo>
                <a:lnTo>
                  <a:pt x="1208672" y="13918"/>
                </a:lnTo>
                <a:lnTo>
                  <a:pt x="1211370" y="15177"/>
                </a:lnTo>
                <a:lnTo>
                  <a:pt x="1216412" y="17570"/>
                </a:lnTo>
                <a:lnTo>
                  <a:pt x="1218933" y="22063"/>
                </a:lnTo>
                <a:lnTo>
                  <a:pt x="1218933" y="34784"/>
                </a:lnTo>
                <a:lnTo>
                  <a:pt x="1217130" y="39025"/>
                </a:lnTo>
                <a:lnTo>
                  <a:pt x="1213526" y="41376"/>
                </a:lnTo>
                <a:lnTo>
                  <a:pt x="1214665" y="59115"/>
                </a:lnTo>
                <a:lnTo>
                  <a:pt x="1217031" y="63166"/>
                </a:lnTo>
                <a:lnTo>
                  <a:pt x="1217340" y="69212"/>
                </a:lnTo>
                <a:lnTo>
                  <a:pt x="1218136" y="84642"/>
                </a:lnTo>
                <a:lnTo>
                  <a:pt x="1218313" y="88252"/>
                </a:lnTo>
                <a:close/>
              </a:path>
              <a:path w="6255420" h="123562">
                <a:moveTo>
                  <a:pt x="1214665" y="59115"/>
                </a:moveTo>
                <a:lnTo>
                  <a:pt x="1213526" y="41376"/>
                </a:lnTo>
                <a:lnTo>
                  <a:pt x="1209922" y="43727"/>
                </a:lnTo>
                <a:lnTo>
                  <a:pt x="1205024" y="44903"/>
                </a:lnTo>
                <a:lnTo>
                  <a:pt x="1168318" y="44903"/>
                </a:lnTo>
                <a:lnTo>
                  <a:pt x="1168318" y="55357"/>
                </a:lnTo>
                <a:lnTo>
                  <a:pt x="1203764" y="55357"/>
                </a:lnTo>
                <a:lnTo>
                  <a:pt x="1207722" y="55924"/>
                </a:lnTo>
                <a:lnTo>
                  <a:pt x="1210242" y="57057"/>
                </a:lnTo>
                <a:lnTo>
                  <a:pt x="1214665" y="59115"/>
                </a:lnTo>
                <a:close/>
              </a:path>
              <a:path w="6255420" h="123562">
                <a:moveTo>
                  <a:pt x="1230188" y="61634"/>
                </a:moveTo>
                <a:lnTo>
                  <a:pt x="1229115" y="57750"/>
                </a:lnTo>
                <a:lnTo>
                  <a:pt x="1227191" y="55357"/>
                </a:lnTo>
                <a:lnTo>
                  <a:pt x="1225268" y="52964"/>
                </a:lnTo>
                <a:lnTo>
                  <a:pt x="1231315" y="85565"/>
                </a:lnTo>
                <a:lnTo>
                  <a:pt x="1231006" y="82941"/>
                </a:lnTo>
                <a:lnTo>
                  <a:pt x="1230873" y="79415"/>
                </a:lnTo>
                <a:lnTo>
                  <a:pt x="1230409" y="67008"/>
                </a:lnTo>
                <a:lnTo>
                  <a:pt x="1230188" y="61634"/>
                </a:lnTo>
                <a:close/>
              </a:path>
              <a:path w="6255420" h="123562">
                <a:moveTo>
                  <a:pt x="1325031" y="90156"/>
                </a:moveTo>
                <a:lnTo>
                  <a:pt x="1334292" y="81619"/>
                </a:lnTo>
                <a:lnTo>
                  <a:pt x="1339912" y="72813"/>
                </a:lnTo>
                <a:lnTo>
                  <a:pt x="1344005" y="60852"/>
                </a:lnTo>
                <a:lnTo>
                  <a:pt x="1345370" y="47170"/>
                </a:lnTo>
                <a:lnTo>
                  <a:pt x="1344868" y="38811"/>
                </a:lnTo>
                <a:lnTo>
                  <a:pt x="1341721" y="26253"/>
                </a:lnTo>
                <a:lnTo>
                  <a:pt x="1335685" y="15744"/>
                </a:lnTo>
                <a:lnTo>
                  <a:pt x="1324133" y="5947"/>
                </a:lnTo>
                <a:lnTo>
                  <a:pt x="1312070" y="1486"/>
                </a:lnTo>
                <a:lnTo>
                  <a:pt x="1297475" y="0"/>
                </a:lnTo>
                <a:lnTo>
                  <a:pt x="1294014" y="87"/>
                </a:lnTo>
                <a:lnTo>
                  <a:pt x="1280427" y="2485"/>
                </a:lnTo>
                <a:lnTo>
                  <a:pt x="1269153" y="8166"/>
                </a:lnTo>
                <a:lnTo>
                  <a:pt x="1260194" y="17129"/>
                </a:lnTo>
                <a:lnTo>
                  <a:pt x="1255991" y="23959"/>
                </a:lnTo>
                <a:lnTo>
                  <a:pt x="1251780" y="35829"/>
                </a:lnTo>
                <a:lnTo>
                  <a:pt x="1250376" y="49248"/>
                </a:lnTo>
                <a:lnTo>
                  <a:pt x="1251404" y="61046"/>
                </a:lnTo>
                <a:lnTo>
                  <a:pt x="1255220" y="73221"/>
                </a:lnTo>
                <a:lnTo>
                  <a:pt x="1261852" y="83634"/>
                </a:lnTo>
                <a:lnTo>
                  <a:pt x="1271482" y="91461"/>
                </a:lnTo>
                <a:lnTo>
                  <a:pt x="1265830" y="63375"/>
                </a:lnTo>
                <a:lnTo>
                  <a:pt x="1264041" y="50067"/>
                </a:lnTo>
                <a:lnTo>
                  <a:pt x="1264317" y="43815"/>
                </a:lnTo>
                <a:lnTo>
                  <a:pt x="1267309" y="30797"/>
                </a:lnTo>
                <a:lnTo>
                  <a:pt x="1273594" y="21003"/>
                </a:lnTo>
                <a:lnTo>
                  <a:pt x="1285086" y="13398"/>
                </a:lnTo>
                <a:lnTo>
                  <a:pt x="1298271" y="11147"/>
                </a:lnTo>
                <a:lnTo>
                  <a:pt x="1299571" y="11164"/>
                </a:lnTo>
                <a:lnTo>
                  <a:pt x="1312724" y="13848"/>
                </a:lnTo>
                <a:lnTo>
                  <a:pt x="1322849" y="21097"/>
                </a:lnTo>
                <a:lnTo>
                  <a:pt x="1329955" y="33764"/>
                </a:lnTo>
                <a:lnTo>
                  <a:pt x="1331837" y="47359"/>
                </a:lnTo>
                <a:lnTo>
                  <a:pt x="1331751" y="50571"/>
                </a:lnTo>
                <a:lnTo>
                  <a:pt x="1329456" y="63327"/>
                </a:lnTo>
                <a:lnTo>
                  <a:pt x="1324043" y="74660"/>
                </a:lnTo>
                <a:lnTo>
                  <a:pt x="1312688" y="84070"/>
                </a:lnTo>
                <a:lnTo>
                  <a:pt x="1298802" y="86531"/>
                </a:lnTo>
                <a:lnTo>
                  <a:pt x="1294833" y="86400"/>
                </a:lnTo>
                <a:lnTo>
                  <a:pt x="1281523" y="83273"/>
                </a:lnTo>
                <a:lnTo>
                  <a:pt x="1272234" y="75982"/>
                </a:lnTo>
                <a:lnTo>
                  <a:pt x="1283275" y="96171"/>
                </a:lnTo>
                <a:lnTo>
                  <a:pt x="1297210" y="97741"/>
                </a:lnTo>
                <a:lnTo>
                  <a:pt x="1299954" y="97687"/>
                </a:lnTo>
                <a:lnTo>
                  <a:pt x="1313586" y="95512"/>
                </a:lnTo>
                <a:lnTo>
                  <a:pt x="1325031" y="90156"/>
                </a:lnTo>
                <a:close/>
              </a:path>
              <a:path w="6255420" h="123562">
                <a:moveTo>
                  <a:pt x="1271482" y="91461"/>
                </a:moveTo>
                <a:lnTo>
                  <a:pt x="1283275" y="96171"/>
                </a:lnTo>
                <a:lnTo>
                  <a:pt x="1272234" y="75982"/>
                </a:lnTo>
                <a:lnTo>
                  <a:pt x="1271196" y="74580"/>
                </a:lnTo>
                <a:lnTo>
                  <a:pt x="1265830" y="63375"/>
                </a:lnTo>
                <a:lnTo>
                  <a:pt x="1271482" y="91461"/>
                </a:lnTo>
                <a:close/>
              </a:path>
              <a:path w="6255420" h="123562">
                <a:moveTo>
                  <a:pt x="1360295" y="2519"/>
                </a:moveTo>
                <a:lnTo>
                  <a:pt x="1360295" y="95033"/>
                </a:lnTo>
                <a:lnTo>
                  <a:pt x="1373629" y="95033"/>
                </a:lnTo>
                <a:lnTo>
                  <a:pt x="1373629" y="2519"/>
                </a:lnTo>
                <a:lnTo>
                  <a:pt x="1360295" y="2519"/>
                </a:lnTo>
                <a:close/>
              </a:path>
              <a:path w="6255420" h="123562">
                <a:moveTo>
                  <a:pt x="1423647" y="27899"/>
                </a:moveTo>
                <a:lnTo>
                  <a:pt x="1423647" y="95033"/>
                </a:lnTo>
                <a:lnTo>
                  <a:pt x="1435786" y="95033"/>
                </a:lnTo>
                <a:lnTo>
                  <a:pt x="1435786" y="27899"/>
                </a:lnTo>
                <a:lnTo>
                  <a:pt x="1423647" y="27899"/>
                </a:lnTo>
                <a:close/>
              </a:path>
              <a:path w="6255420" h="123562">
                <a:moveTo>
                  <a:pt x="1423647" y="2519"/>
                </a:moveTo>
                <a:lnTo>
                  <a:pt x="1423647" y="15366"/>
                </a:lnTo>
                <a:lnTo>
                  <a:pt x="1435786" y="15366"/>
                </a:lnTo>
                <a:lnTo>
                  <a:pt x="1435786" y="2519"/>
                </a:lnTo>
                <a:lnTo>
                  <a:pt x="1423647" y="2519"/>
                </a:lnTo>
                <a:close/>
              </a:path>
              <a:path w="6255420" h="123562">
                <a:moveTo>
                  <a:pt x="1469552" y="95033"/>
                </a:moveTo>
                <a:lnTo>
                  <a:pt x="1469552" y="55294"/>
                </a:lnTo>
                <a:lnTo>
                  <a:pt x="1469850" y="51904"/>
                </a:lnTo>
                <a:lnTo>
                  <a:pt x="1470447" y="49532"/>
                </a:lnTo>
                <a:lnTo>
                  <a:pt x="1471044" y="47159"/>
                </a:lnTo>
                <a:lnTo>
                  <a:pt x="1472338" y="44861"/>
                </a:lnTo>
                <a:lnTo>
                  <a:pt x="1474328" y="42636"/>
                </a:lnTo>
                <a:lnTo>
                  <a:pt x="1476805" y="39865"/>
                </a:lnTo>
                <a:lnTo>
                  <a:pt x="1479679" y="38017"/>
                </a:lnTo>
                <a:lnTo>
                  <a:pt x="1482952" y="37093"/>
                </a:lnTo>
                <a:lnTo>
                  <a:pt x="1484765" y="36548"/>
                </a:lnTo>
                <a:lnTo>
                  <a:pt x="1487087" y="36275"/>
                </a:lnTo>
                <a:lnTo>
                  <a:pt x="1495489" y="36275"/>
                </a:lnTo>
                <a:lnTo>
                  <a:pt x="1499337" y="38374"/>
                </a:lnTo>
                <a:lnTo>
                  <a:pt x="1501459" y="42573"/>
                </a:lnTo>
                <a:lnTo>
                  <a:pt x="1502742" y="45092"/>
                </a:lnTo>
                <a:lnTo>
                  <a:pt x="1503383" y="48408"/>
                </a:lnTo>
                <a:lnTo>
                  <a:pt x="1503383" y="95033"/>
                </a:lnTo>
                <a:lnTo>
                  <a:pt x="1515523" y="95033"/>
                </a:lnTo>
                <a:lnTo>
                  <a:pt x="1515523" y="44966"/>
                </a:lnTo>
                <a:lnTo>
                  <a:pt x="1514550" y="39739"/>
                </a:lnTo>
                <a:lnTo>
                  <a:pt x="1512604" y="36086"/>
                </a:lnTo>
                <a:lnTo>
                  <a:pt x="1509066" y="29410"/>
                </a:lnTo>
                <a:lnTo>
                  <a:pt x="1502256" y="26072"/>
                </a:lnTo>
                <a:lnTo>
                  <a:pt x="1487573" y="26072"/>
                </a:lnTo>
                <a:lnTo>
                  <a:pt x="1483394" y="26933"/>
                </a:lnTo>
                <a:lnTo>
                  <a:pt x="1479635" y="28654"/>
                </a:lnTo>
                <a:lnTo>
                  <a:pt x="1475876" y="30376"/>
                </a:lnTo>
                <a:lnTo>
                  <a:pt x="1472316" y="33210"/>
                </a:lnTo>
                <a:lnTo>
                  <a:pt x="1468955" y="37156"/>
                </a:lnTo>
                <a:lnTo>
                  <a:pt x="1468955" y="27584"/>
                </a:lnTo>
                <a:lnTo>
                  <a:pt x="1457611" y="27584"/>
                </a:lnTo>
                <a:lnTo>
                  <a:pt x="1457611" y="95033"/>
                </a:lnTo>
                <a:lnTo>
                  <a:pt x="1469552" y="95033"/>
                </a:lnTo>
                <a:close/>
              </a:path>
              <a:path w="6255420" h="123562">
                <a:moveTo>
                  <a:pt x="1556651" y="35771"/>
                </a:moveTo>
                <a:lnTo>
                  <a:pt x="1569831" y="35771"/>
                </a:lnTo>
                <a:lnTo>
                  <a:pt x="1573877" y="37146"/>
                </a:lnTo>
                <a:lnTo>
                  <a:pt x="1576398" y="39896"/>
                </a:lnTo>
                <a:lnTo>
                  <a:pt x="1578918" y="42646"/>
                </a:lnTo>
                <a:lnTo>
                  <a:pt x="1580533" y="46099"/>
                </a:lnTo>
                <a:lnTo>
                  <a:pt x="1581240" y="50256"/>
                </a:lnTo>
                <a:lnTo>
                  <a:pt x="1592849" y="50256"/>
                </a:lnTo>
                <a:lnTo>
                  <a:pt x="1591832" y="41229"/>
                </a:lnTo>
                <a:lnTo>
                  <a:pt x="1588814" y="34868"/>
                </a:lnTo>
                <a:lnTo>
                  <a:pt x="1583794" y="31174"/>
                </a:lnTo>
                <a:lnTo>
                  <a:pt x="1578775" y="27479"/>
                </a:lnTo>
                <a:lnTo>
                  <a:pt x="1572263" y="25632"/>
                </a:lnTo>
                <a:lnTo>
                  <a:pt x="1554882" y="25632"/>
                </a:lnTo>
                <a:lnTo>
                  <a:pt x="1547165" y="28927"/>
                </a:lnTo>
                <a:lnTo>
                  <a:pt x="1541107" y="35519"/>
                </a:lnTo>
                <a:lnTo>
                  <a:pt x="1538941" y="38162"/>
                </a:lnTo>
                <a:lnTo>
                  <a:pt x="1533749" y="49165"/>
                </a:lnTo>
                <a:lnTo>
                  <a:pt x="1532019" y="63166"/>
                </a:lnTo>
                <a:lnTo>
                  <a:pt x="1532019" y="63320"/>
                </a:lnTo>
                <a:lnTo>
                  <a:pt x="1534114" y="76511"/>
                </a:lnTo>
                <a:lnTo>
                  <a:pt x="1540310" y="87318"/>
                </a:lnTo>
                <a:lnTo>
                  <a:pt x="1545839" y="93763"/>
                </a:lnTo>
                <a:lnTo>
                  <a:pt x="1553246" y="96985"/>
                </a:lnTo>
                <a:lnTo>
                  <a:pt x="1570803" y="96985"/>
                </a:lnTo>
                <a:lnTo>
                  <a:pt x="1577592" y="94918"/>
                </a:lnTo>
                <a:lnTo>
                  <a:pt x="1582899" y="90782"/>
                </a:lnTo>
                <a:lnTo>
                  <a:pt x="1588206" y="86647"/>
                </a:lnTo>
                <a:lnTo>
                  <a:pt x="1591522" y="80107"/>
                </a:lnTo>
                <a:lnTo>
                  <a:pt x="1592849" y="71164"/>
                </a:lnTo>
                <a:lnTo>
                  <a:pt x="1581240" y="71164"/>
                </a:lnTo>
                <a:lnTo>
                  <a:pt x="1580135" y="76161"/>
                </a:lnTo>
                <a:lnTo>
                  <a:pt x="1578134" y="80097"/>
                </a:lnTo>
                <a:lnTo>
                  <a:pt x="1575237" y="82973"/>
                </a:lnTo>
                <a:lnTo>
                  <a:pt x="1572340" y="85849"/>
                </a:lnTo>
                <a:lnTo>
                  <a:pt x="1568415" y="87287"/>
                </a:lnTo>
                <a:lnTo>
                  <a:pt x="1557005" y="87287"/>
                </a:lnTo>
                <a:lnTo>
                  <a:pt x="1552273" y="84978"/>
                </a:lnTo>
                <a:lnTo>
                  <a:pt x="1549266" y="80359"/>
                </a:lnTo>
                <a:lnTo>
                  <a:pt x="1546259" y="75741"/>
                </a:lnTo>
                <a:lnTo>
                  <a:pt x="1544755" y="70052"/>
                </a:lnTo>
                <a:lnTo>
                  <a:pt x="1544755" y="56575"/>
                </a:lnTo>
                <a:lnTo>
                  <a:pt x="1545817" y="50928"/>
                </a:lnTo>
                <a:lnTo>
                  <a:pt x="1547939" y="46351"/>
                </a:lnTo>
                <a:lnTo>
                  <a:pt x="1551212" y="39298"/>
                </a:lnTo>
                <a:lnTo>
                  <a:pt x="1556651" y="35771"/>
                </a:lnTo>
                <a:close/>
              </a:path>
              <a:path w="6255420" h="123562">
                <a:moveTo>
                  <a:pt x="1605121" y="27584"/>
                </a:moveTo>
                <a:lnTo>
                  <a:pt x="1605121" y="95033"/>
                </a:lnTo>
                <a:lnTo>
                  <a:pt x="1617062" y="95033"/>
                </a:lnTo>
                <a:lnTo>
                  <a:pt x="1617062" y="51452"/>
                </a:lnTo>
                <a:lnTo>
                  <a:pt x="1618676" y="47222"/>
                </a:lnTo>
                <a:lnTo>
                  <a:pt x="1621905" y="43549"/>
                </a:lnTo>
                <a:lnTo>
                  <a:pt x="1625133" y="39875"/>
                </a:lnTo>
                <a:lnTo>
                  <a:pt x="1629754" y="38038"/>
                </a:lnTo>
                <a:lnTo>
                  <a:pt x="1637129" y="38059"/>
                </a:lnTo>
                <a:lnTo>
                  <a:pt x="1639683" y="38353"/>
                </a:lnTo>
                <a:lnTo>
                  <a:pt x="1639683" y="26387"/>
                </a:lnTo>
                <a:lnTo>
                  <a:pt x="1638400" y="26261"/>
                </a:lnTo>
                <a:lnTo>
                  <a:pt x="1635835" y="26072"/>
                </a:lnTo>
                <a:lnTo>
                  <a:pt x="1631103" y="26072"/>
                </a:lnTo>
                <a:lnTo>
                  <a:pt x="1626924" y="27699"/>
                </a:lnTo>
                <a:lnTo>
                  <a:pt x="1623298" y="30953"/>
                </a:lnTo>
                <a:lnTo>
                  <a:pt x="1619671" y="34207"/>
                </a:lnTo>
                <a:lnTo>
                  <a:pt x="1617394" y="36968"/>
                </a:lnTo>
                <a:lnTo>
                  <a:pt x="1616465" y="39235"/>
                </a:lnTo>
                <a:lnTo>
                  <a:pt x="1616465" y="27584"/>
                </a:lnTo>
                <a:lnTo>
                  <a:pt x="1605121" y="27584"/>
                </a:lnTo>
                <a:close/>
              </a:path>
              <a:path w="6255420" h="123562">
                <a:moveTo>
                  <a:pt x="1665677" y="28786"/>
                </a:moveTo>
                <a:lnTo>
                  <a:pt x="1655383" y="36212"/>
                </a:lnTo>
                <a:lnTo>
                  <a:pt x="1659230" y="55924"/>
                </a:lnTo>
                <a:lnTo>
                  <a:pt x="1659451" y="50130"/>
                </a:lnTo>
                <a:lnTo>
                  <a:pt x="1661419" y="45354"/>
                </a:lnTo>
                <a:lnTo>
                  <a:pt x="1665134" y="41596"/>
                </a:lnTo>
                <a:lnTo>
                  <a:pt x="1668849" y="37839"/>
                </a:lnTo>
                <a:lnTo>
                  <a:pt x="1678630" y="26085"/>
                </a:lnTo>
                <a:lnTo>
                  <a:pt x="1665677" y="28786"/>
                </a:lnTo>
                <a:close/>
              </a:path>
              <a:path w="6255420" h="123562">
                <a:moveTo>
                  <a:pt x="1710972" y="64930"/>
                </a:moveTo>
                <a:lnTo>
                  <a:pt x="1710972" y="58128"/>
                </a:lnTo>
                <a:lnTo>
                  <a:pt x="1710618" y="53174"/>
                </a:lnTo>
                <a:lnTo>
                  <a:pt x="1709911" y="50067"/>
                </a:lnTo>
                <a:lnTo>
                  <a:pt x="1709115" y="45533"/>
                </a:lnTo>
                <a:lnTo>
                  <a:pt x="1707523" y="41565"/>
                </a:lnTo>
                <a:lnTo>
                  <a:pt x="1705135" y="38164"/>
                </a:lnTo>
                <a:lnTo>
                  <a:pt x="1702658" y="34595"/>
                </a:lnTo>
                <a:lnTo>
                  <a:pt x="1699054" y="31688"/>
                </a:lnTo>
                <a:lnTo>
                  <a:pt x="1694322" y="29442"/>
                </a:lnTo>
                <a:lnTo>
                  <a:pt x="1689590" y="27196"/>
                </a:lnTo>
                <a:lnTo>
                  <a:pt x="1684703" y="26072"/>
                </a:lnTo>
                <a:lnTo>
                  <a:pt x="1678630" y="26085"/>
                </a:lnTo>
                <a:lnTo>
                  <a:pt x="1668849" y="37839"/>
                </a:lnTo>
                <a:lnTo>
                  <a:pt x="1673448" y="35960"/>
                </a:lnTo>
                <a:lnTo>
                  <a:pt x="1686582" y="35960"/>
                </a:lnTo>
                <a:lnTo>
                  <a:pt x="1692044" y="38689"/>
                </a:lnTo>
                <a:lnTo>
                  <a:pt x="1695317" y="44147"/>
                </a:lnTo>
                <a:lnTo>
                  <a:pt x="1697086" y="47086"/>
                </a:lnTo>
                <a:lnTo>
                  <a:pt x="1698214" y="51012"/>
                </a:lnTo>
                <a:lnTo>
                  <a:pt x="1698700" y="55924"/>
                </a:lnTo>
                <a:lnTo>
                  <a:pt x="1659230" y="55924"/>
                </a:lnTo>
                <a:lnTo>
                  <a:pt x="1655383" y="36212"/>
                </a:lnTo>
                <a:lnTo>
                  <a:pt x="1653752" y="38130"/>
                </a:lnTo>
                <a:lnTo>
                  <a:pt x="1648009" y="49106"/>
                </a:lnTo>
                <a:lnTo>
                  <a:pt x="1646095" y="62600"/>
                </a:lnTo>
                <a:lnTo>
                  <a:pt x="1646139" y="64828"/>
                </a:lnTo>
                <a:lnTo>
                  <a:pt x="1648727" y="78137"/>
                </a:lnTo>
                <a:lnTo>
                  <a:pt x="1655316" y="88263"/>
                </a:lnTo>
                <a:lnTo>
                  <a:pt x="1661463" y="94372"/>
                </a:lnTo>
                <a:lnTo>
                  <a:pt x="1668959" y="97426"/>
                </a:lnTo>
                <a:lnTo>
                  <a:pt x="1681430" y="97426"/>
                </a:lnTo>
                <a:lnTo>
                  <a:pt x="1684681" y="97090"/>
                </a:lnTo>
                <a:lnTo>
                  <a:pt x="1687555" y="96419"/>
                </a:lnTo>
                <a:lnTo>
                  <a:pt x="1692907" y="95243"/>
                </a:lnTo>
                <a:lnTo>
                  <a:pt x="1697395" y="92976"/>
                </a:lnTo>
                <a:lnTo>
                  <a:pt x="1701022" y="89617"/>
                </a:lnTo>
                <a:lnTo>
                  <a:pt x="1703189" y="87686"/>
                </a:lnTo>
                <a:lnTo>
                  <a:pt x="1705146" y="85198"/>
                </a:lnTo>
                <a:lnTo>
                  <a:pt x="1706893" y="82154"/>
                </a:lnTo>
                <a:lnTo>
                  <a:pt x="1708639" y="79110"/>
                </a:lnTo>
                <a:lnTo>
                  <a:pt x="1709668" y="76350"/>
                </a:lnTo>
                <a:lnTo>
                  <a:pt x="1709977" y="73873"/>
                </a:lnTo>
                <a:lnTo>
                  <a:pt x="1698236" y="73873"/>
                </a:lnTo>
                <a:lnTo>
                  <a:pt x="1697351" y="76854"/>
                </a:lnTo>
                <a:lnTo>
                  <a:pt x="1695847" y="79478"/>
                </a:lnTo>
                <a:lnTo>
                  <a:pt x="1693725" y="81745"/>
                </a:lnTo>
                <a:lnTo>
                  <a:pt x="1690010" y="85649"/>
                </a:lnTo>
                <a:lnTo>
                  <a:pt x="1685035" y="87602"/>
                </a:lnTo>
                <a:lnTo>
                  <a:pt x="1672121" y="87602"/>
                </a:lnTo>
                <a:lnTo>
                  <a:pt x="1667190" y="85534"/>
                </a:lnTo>
                <a:lnTo>
                  <a:pt x="1664006" y="81398"/>
                </a:lnTo>
                <a:lnTo>
                  <a:pt x="1660822" y="77263"/>
                </a:lnTo>
                <a:lnTo>
                  <a:pt x="1659119" y="71773"/>
                </a:lnTo>
                <a:lnTo>
                  <a:pt x="1658898" y="64930"/>
                </a:lnTo>
                <a:lnTo>
                  <a:pt x="1710972" y="64930"/>
                </a:lnTo>
                <a:close/>
              </a:path>
              <a:path w="6255420" h="123562">
                <a:moveTo>
                  <a:pt x="1728065" y="66231"/>
                </a:moveTo>
                <a:lnTo>
                  <a:pt x="1726009" y="71081"/>
                </a:lnTo>
                <a:lnTo>
                  <a:pt x="1726009" y="83046"/>
                </a:lnTo>
                <a:lnTo>
                  <a:pt x="1728098" y="87801"/>
                </a:lnTo>
                <a:lnTo>
                  <a:pt x="1732277" y="91601"/>
                </a:lnTo>
                <a:lnTo>
                  <a:pt x="1736457" y="95400"/>
                </a:lnTo>
                <a:lnTo>
                  <a:pt x="1741841" y="97300"/>
                </a:lnTo>
                <a:lnTo>
                  <a:pt x="1739740" y="82941"/>
                </a:lnTo>
                <a:lnTo>
                  <a:pt x="1738480" y="80359"/>
                </a:lnTo>
                <a:lnTo>
                  <a:pt x="1738480" y="72760"/>
                </a:lnTo>
                <a:lnTo>
                  <a:pt x="1740315" y="69611"/>
                </a:lnTo>
                <a:lnTo>
                  <a:pt x="1743986" y="67638"/>
                </a:lnTo>
                <a:lnTo>
                  <a:pt x="1746153" y="66462"/>
                </a:lnTo>
                <a:lnTo>
                  <a:pt x="1749403" y="65601"/>
                </a:lnTo>
                <a:lnTo>
                  <a:pt x="1753737" y="65056"/>
                </a:lnTo>
                <a:lnTo>
                  <a:pt x="1760968" y="64174"/>
                </a:lnTo>
                <a:lnTo>
                  <a:pt x="1765434" y="63502"/>
                </a:lnTo>
                <a:lnTo>
                  <a:pt x="1767734" y="62914"/>
                </a:lnTo>
                <a:lnTo>
                  <a:pt x="1770034" y="62327"/>
                </a:lnTo>
                <a:lnTo>
                  <a:pt x="1773373" y="60710"/>
                </a:lnTo>
                <a:lnTo>
                  <a:pt x="1773373" y="76812"/>
                </a:lnTo>
                <a:lnTo>
                  <a:pt x="1770056" y="81829"/>
                </a:lnTo>
                <a:lnTo>
                  <a:pt x="1763489" y="93962"/>
                </a:lnTo>
                <a:lnTo>
                  <a:pt x="1768044" y="91737"/>
                </a:lnTo>
                <a:lnTo>
                  <a:pt x="1771538" y="89113"/>
                </a:lnTo>
                <a:lnTo>
                  <a:pt x="1773970" y="86090"/>
                </a:lnTo>
                <a:lnTo>
                  <a:pt x="1773705" y="42678"/>
                </a:lnTo>
                <a:lnTo>
                  <a:pt x="1773705" y="48430"/>
                </a:lnTo>
                <a:lnTo>
                  <a:pt x="1772908" y="50886"/>
                </a:lnTo>
                <a:lnTo>
                  <a:pt x="1770145" y="53825"/>
                </a:lnTo>
                <a:lnTo>
                  <a:pt x="1767403" y="54161"/>
                </a:lnTo>
                <a:lnTo>
                  <a:pt x="1748364" y="56428"/>
                </a:lnTo>
                <a:lnTo>
                  <a:pt x="1741686" y="57225"/>
                </a:lnTo>
                <a:lnTo>
                  <a:pt x="1736291" y="59346"/>
                </a:lnTo>
                <a:lnTo>
                  <a:pt x="1732178" y="62788"/>
                </a:lnTo>
                <a:lnTo>
                  <a:pt x="1728065" y="66231"/>
                </a:lnTo>
                <a:close/>
              </a:path>
              <a:path w="6255420" h="123562">
                <a:moveTo>
                  <a:pt x="1786076" y="86279"/>
                </a:moveTo>
                <a:lnTo>
                  <a:pt x="1785313" y="83445"/>
                </a:lnTo>
                <a:lnTo>
                  <a:pt x="1785313" y="38206"/>
                </a:lnTo>
                <a:lnTo>
                  <a:pt x="1782726" y="33504"/>
                </a:lnTo>
                <a:lnTo>
                  <a:pt x="1777552" y="30481"/>
                </a:lnTo>
                <a:lnTo>
                  <a:pt x="1772334" y="27458"/>
                </a:lnTo>
                <a:lnTo>
                  <a:pt x="1765545" y="25946"/>
                </a:lnTo>
                <a:lnTo>
                  <a:pt x="1749978" y="25946"/>
                </a:lnTo>
                <a:lnTo>
                  <a:pt x="1743643" y="27573"/>
                </a:lnTo>
                <a:lnTo>
                  <a:pt x="1738181" y="30827"/>
                </a:lnTo>
                <a:lnTo>
                  <a:pt x="1732720" y="34081"/>
                </a:lnTo>
                <a:lnTo>
                  <a:pt x="1729878" y="39865"/>
                </a:lnTo>
                <a:lnTo>
                  <a:pt x="1729657" y="48178"/>
                </a:lnTo>
                <a:lnTo>
                  <a:pt x="1740802" y="48178"/>
                </a:lnTo>
                <a:lnTo>
                  <a:pt x="1741244" y="44693"/>
                </a:lnTo>
                <a:lnTo>
                  <a:pt x="1742195" y="42069"/>
                </a:lnTo>
                <a:lnTo>
                  <a:pt x="1743654" y="40305"/>
                </a:lnTo>
                <a:lnTo>
                  <a:pt x="1746263" y="37115"/>
                </a:lnTo>
                <a:lnTo>
                  <a:pt x="1750686" y="35519"/>
                </a:lnTo>
                <a:lnTo>
                  <a:pt x="1762317" y="35519"/>
                </a:lnTo>
                <a:lnTo>
                  <a:pt x="1766463" y="36390"/>
                </a:lnTo>
                <a:lnTo>
                  <a:pt x="1769359" y="38133"/>
                </a:lnTo>
                <a:lnTo>
                  <a:pt x="1772256" y="39875"/>
                </a:lnTo>
                <a:lnTo>
                  <a:pt x="1773705" y="42678"/>
                </a:lnTo>
                <a:lnTo>
                  <a:pt x="1773970" y="86090"/>
                </a:lnTo>
                <a:lnTo>
                  <a:pt x="1774368" y="88777"/>
                </a:lnTo>
                <a:lnTo>
                  <a:pt x="1776026" y="92325"/>
                </a:lnTo>
                <a:lnTo>
                  <a:pt x="1777884" y="95096"/>
                </a:lnTo>
                <a:lnTo>
                  <a:pt x="1780869" y="96482"/>
                </a:lnTo>
                <a:lnTo>
                  <a:pt x="1786662" y="96482"/>
                </a:lnTo>
                <a:lnTo>
                  <a:pt x="1789935" y="96167"/>
                </a:lnTo>
                <a:lnTo>
                  <a:pt x="1793208" y="95348"/>
                </a:lnTo>
                <a:lnTo>
                  <a:pt x="1793208" y="86972"/>
                </a:lnTo>
                <a:lnTo>
                  <a:pt x="1791748" y="87192"/>
                </a:lnTo>
                <a:lnTo>
                  <a:pt x="1789294" y="87350"/>
                </a:lnTo>
                <a:lnTo>
                  <a:pt x="1786076" y="86279"/>
                </a:lnTo>
                <a:close/>
              </a:path>
              <a:path w="6255420" h="123562">
                <a:moveTo>
                  <a:pt x="1770056" y="81829"/>
                </a:moveTo>
                <a:lnTo>
                  <a:pt x="1763422" y="84894"/>
                </a:lnTo>
                <a:lnTo>
                  <a:pt x="1759486" y="86741"/>
                </a:lnTo>
                <a:lnTo>
                  <a:pt x="1755418" y="87665"/>
                </a:lnTo>
                <a:lnTo>
                  <a:pt x="1747767" y="87665"/>
                </a:lnTo>
                <a:lnTo>
                  <a:pt x="1744782" y="86720"/>
                </a:lnTo>
                <a:lnTo>
                  <a:pt x="1742261" y="84831"/>
                </a:lnTo>
                <a:lnTo>
                  <a:pt x="1739740" y="82941"/>
                </a:lnTo>
                <a:lnTo>
                  <a:pt x="1741841" y="97300"/>
                </a:lnTo>
                <a:lnTo>
                  <a:pt x="1753914" y="97300"/>
                </a:lnTo>
                <a:lnTo>
                  <a:pt x="1758934" y="96188"/>
                </a:lnTo>
                <a:lnTo>
                  <a:pt x="1763489" y="93962"/>
                </a:lnTo>
                <a:lnTo>
                  <a:pt x="1770056" y="81829"/>
                </a:lnTo>
                <a:close/>
              </a:path>
              <a:path w="6255420" h="123562">
                <a:moveTo>
                  <a:pt x="1821666" y="86216"/>
                </a:moveTo>
                <a:lnTo>
                  <a:pt x="1818659" y="82564"/>
                </a:lnTo>
                <a:lnTo>
                  <a:pt x="1817022" y="80548"/>
                </a:lnTo>
                <a:lnTo>
                  <a:pt x="1816027" y="77651"/>
                </a:lnTo>
                <a:lnTo>
                  <a:pt x="1815673" y="73873"/>
                </a:lnTo>
                <a:lnTo>
                  <a:pt x="1804197" y="73873"/>
                </a:lnTo>
                <a:lnTo>
                  <a:pt x="1804507" y="80590"/>
                </a:lnTo>
                <a:lnTo>
                  <a:pt x="1806862" y="86227"/>
                </a:lnTo>
                <a:lnTo>
                  <a:pt x="1811262" y="90782"/>
                </a:lnTo>
                <a:lnTo>
                  <a:pt x="1815662" y="95338"/>
                </a:lnTo>
                <a:lnTo>
                  <a:pt x="1823148" y="97615"/>
                </a:lnTo>
                <a:lnTo>
                  <a:pt x="1843535" y="97615"/>
                </a:lnTo>
                <a:lnTo>
                  <a:pt x="1850843" y="95432"/>
                </a:lnTo>
                <a:lnTo>
                  <a:pt x="1855641" y="91066"/>
                </a:lnTo>
                <a:lnTo>
                  <a:pt x="1860439" y="86699"/>
                </a:lnTo>
                <a:lnTo>
                  <a:pt x="1862839" y="81514"/>
                </a:lnTo>
                <a:lnTo>
                  <a:pt x="1862839" y="69296"/>
                </a:lnTo>
                <a:lnTo>
                  <a:pt x="1860517" y="64741"/>
                </a:lnTo>
                <a:lnTo>
                  <a:pt x="1855873" y="61844"/>
                </a:lnTo>
                <a:lnTo>
                  <a:pt x="1852955" y="59996"/>
                </a:lnTo>
                <a:lnTo>
                  <a:pt x="1847206" y="58086"/>
                </a:lnTo>
                <a:lnTo>
                  <a:pt x="1838626" y="56113"/>
                </a:lnTo>
                <a:lnTo>
                  <a:pt x="1830732" y="54286"/>
                </a:lnTo>
                <a:lnTo>
                  <a:pt x="1827282" y="53489"/>
                </a:lnTo>
                <a:lnTo>
                  <a:pt x="1824673" y="52565"/>
                </a:lnTo>
                <a:lnTo>
                  <a:pt x="1822904" y="51515"/>
                </a:lnTo>
                <a:lnTo>
                  <a:pt x="1819853" y="49752"/>
                </a:lnTo>
                <a:lnTo>
                  <a:pt x="1818327" y="47401"/>
                </a:lnTo>
                <a:lnTo>
                  <a:pt x="1818294" y="27794"/>
                </a:lnTo>
                <a:lnTo>
                  <a:pt x="1813451" y="31740"/>
                </a:lnTo>
                <a:lnTo>
                  <a:pt x="1808608" y="35687"/>
                </a:lnTo>
                <a:lnTo>
                  <a:pt x="1806187" y="40851"/>
                </a:lnTo>
                <a:lnTo>
                  <a:pt x="1806187" y="52649"/>
                </a:lnTo>
                <a:lnTo>
                  <a:pt x="1808752" y="56890"/>
                </a:lnTo>
                <a:lnTo>
                  <a:pt x="1813882" y="59954"/>
                </a:lnTo>
                <a:lnTo>
                  <a:pt x="1816757" y="61718"/>
                </a:lnTo>
                <a:lnTo>
                  <a:pt x="1821223" y="63313"/>
                </a:lnTo>
                <a:lnTo>
                  <a:pt x="1827282" y="64741"/>
                </a:lnTo>
                <a:lnTo>
                  <a:pt x="1836768" y="67008"/>
                </a:lnTo>
                <a:lnTo>
                  <a:pt x="1841854" y="68226"/>
                </a:lnTo>
                <a:lnTo>
                  <a:pt x="1845259" y="69296"/>
                </a:lnTo>
                <a:lnTo>
                  <a:pt x="1846984" y="70220"/>
                </a:lnTo>
                <a:lnTo>
                  <a:pt x="1849682" y="71731"/>
                </a:lnTo>
                <a:lnTo>
                  <a:pt x="1851031" y="73936"/>
                </a:lnTo>
                <a:lnTo>
                  <a:pt x="1851031" y="80653"/>
                </a:lnTo>
                <a:lnTo>
                  <a:pt x="1849350" y="83477"/>
                </a:lnTo>
                <a:lnTo>
                  <a:pt x="1845989" y="85303"/>
                </a:lnTo>
                <a:lnTo>
                  <a:pt x="1842628" y="87129"/>
                </a:lnTo>
                <a:lnTo>
                  <a:pt x="1838736" y="88043"/>
                </a:lnTo>
                <a:lnTo>
                  <a:pt x="1826884" y="88043"/>
                </a:lnTo>
                <a:lnTo>
                  <a:pt x="1821666" y="86216"/>
                </a:lnTo>
                <a:close/>
              </a:path>
              <a:path w="6255420" h="123562">
                <a:moveTo>
                  <a:pt x="1827548" y="35519"/>
                </a:moveTo>
                <a:lnTo>
                  <a:pt x="1838825" y="35519"/>
                </a:lnTo>
                <a:lnTo>
                  <a:pt x="1843579" y="37010"/>
                </a:lnTo>
                <a:lnTo>
                  <a:pt x="1846321" y="39991"/>
                </a:lnTo>
                <a:lnTo>
                  <a:pt x="1848001" y="42090"/>
                </a:lnTo>
                <a:lnTo>
                  <a:pt x="1848952" y="44420"/>
                </a:lnTo>
                <a:lnTo>
                  <a:pt x="1849173" y="46981"/>
                </a:lnTo>
                <a:lnTo>
                  <a:pt x="1860451" y="46981"/>
                </a:lnTo>
                <a:lnTo>
                  <a:pt x="1860539" y="42615"/>
                </a:lnTo>
                <a:lnTo>
                  <a:pt x="1859102" y="38542"/>
                </a:lnTo>
                <a:lnTo>
                  <a:pt x="1856138" y="34763"/>
                </a:lnTo>
                <a:lnTo>
                  <a:pt x="1851407" y="28801"/>
                </a:lnTo>
                <a:lnTo>
                  <a:pt x="1843690" y="25820"/>
                </a:lnTo>
                <a:lnTo>
                  <a:pt x="1824806" y="25820"/>
                </a:lnTo>
                <a:lnTo>
                  <a:pt x="1818294" y="27794"/>
                </a:lnTo>
                <a:lnTo>
                  <a:pt x="1818327" y="41775"/>
                </a:lnTo>
                <a:lnTo>
                  <a:pt x="1819488" y="39613"/>
                </a:lnTo>
                <a:lnTo>
                  <a:pt x="1821809" y="37975"/>
                </a:lnTo>
                <a:lnTo>
                  <a:pt x="1824131" y="36338"/>
                </a:lnTo>
                <a:lnTo>
                  <a:pt x="1827548" y="35519"/>
                </a:lnTo>
                <a:close/>
              </a:path>
              <a:path w="6255420" h="123562">
                <a:moveTo>
                  <a:pt x="1892106" y="28786"/>
                </a:moveTo>
                <a:lnTo>
                  <a:pt x="1881811" y="36212"/>
                </a:lnTo>
                <a:lnTo>
                  <a:pt x="1885658" y="55924"/>
                </a:lnTo>
                <a:lnTo>
                  <a:pt x="1885880" y="50130"/>
                </a:lnTo>
                <a:lnTo>
                  <a:pt x="1887848" y="45354"/>
                </a:lnTo>
                <a:lnTo>
                  <a:pt x="1891562" y="41596"/>
                </a:lnTo>
                <a:lnTo>
                  <a:pt x="1895277" y="37839"/>
                </a:lnTo>
                <a:lnTo>
                  <a:pt x="1905058" y="26085"/>
                </a:lnTo>
                <a:lnTo>
                  <a:pt x="1892106" y="28786"/>
                </a:lnTo>
                <a:close/>
              </a:path>
              <a:path w="6255420" h="123562">
                <a:moveTo>
                  <a:pt x="1937401" y="64930"/>
                </a:moveTo>
                <a:lnTo>
                  <a:pt x="1937401" y="58128"/>
                </a:lnTo>
                <a:lnTo>
                  <a:pt x="1937047" y="53174"/>
                </a:lnTo>
                <a:lnTo>
                  <a:pt x="1936339" y="50067"/>
                </a:lnTo>
                <a:lnTo>
                  <a:pt x="1935543" y="45533"/>
                </a:lnTo>
                <a:lnTo>
                  <a:pt x="1933951" y="41565"/>
                </a:lnTo>
                <a:lnTo>
                  <a:pt x="1931563" y="38164"/>
                </a:lnTo>
                <a:lnTo>
                  <a:pt x="1929087" y="34595"/>
                </a:lnTo>
                <a:lnTo>
                  <a:pt x="1925482" y="31688"/>
                </a:lnTo>
                <a:lnTo>
                  <a:pt x="1920750" y="29442"/>
                </a:lnTo>
                <a:lnTo>
                  <a:pt x="1916018" y="27196"/>
                </a:lnTo>
                <a:lnTo>
                  <a:pt x="1911132" y="26072"/>
                </a:lnTo>
                <a:lnTo>
                  <a:pt x="1905058" y="26085"/>
                </a:lnTo>
                <a:lnTo>
                  <a:pt x="1895277" y="37839"/>
                </a:lnTo>
                <a:lnTo>
                  <a:pt x="1899876" y="35960"/>
                </a:lnTo>
                <a:lnTo>
                  <a:pt x="1913011" y="35960"/>
                </a:lnTo>
                <a:lnTo>
                  <a:pt x="1918473" y="38689"/>
                </a:lnTo>
                <a:lnTo>
                  <a:pt x="1921745" y="44147"/>
                </a:lnTo>
                <a:lnTo>
                  <a:pt x="1923514" y="47086"/>
                </a:lnTo>
                <a:lnTo>
                  <a:pt x="1924642" y="51012"/>
                </a:lnTo>
                <a:lnTo>
                  <a:pt x="1925129" y="55924"/>
                </a:lnTo>
                <a:lnTo>
                  <a:pt x="1885658" y="55924"/>
                </a:lnTo>
                <a:lnTo>
                  <a:pt x="1881811" y="36212"/>
                </a:lnTo>
                <a:lnTo>
                  <a:pt x="1880180" y="38130"/>
                </a:lnTo>
                <a:lnTo>
                  <a:pt x="1874438" y="49106"/>
                </a:lnTo>
                <a:lnTo>
                  <a:pt x="1872524" y="62600"/>
                </a:lnTo>
                <a:lnTo>
                  <a:pt x="1872567" y="64828"/>
                </a:lnTo>
                <a:lnTo>
                  <a:pt x="1875156" y="78137"/>
                </a:lnTo>
                <a:lnTo>
                  <a:pt x="1881744" y="88263"/>
                </a:lnTo>
                <a:lnTo>
                  <a:pt x="1887892" y="94372"/>
                </a:lnTo>
                <a:lnTo>
                  <a:pt x="1895388" y="97426"/>
                </a:lnTo>
                <a:lnTo>
                  <a:pt x="1907859" y="97426"/>
                </a:lnTo>
                <a:lnTo>
                  <a:pt x="1911110" y="97090"/>
                </a:lnTo>
                <a:lnTo>
                  <a:pt x="1913984" y="96419"/>
                </a:lnTo>
                <a:lnTo>
                  <a:pt x="1919335" y="95243"/>
                </a:lnTo>
                <a:lnTo>
                  <a:pt x="1923824" y="92976"/>
                </a:lnTo>
                <a:lnTo>
                  <a:pt x="1927450" y="89617"/>
                </a:lnTo>
                <a:lnTo>
                  <a:pt x="1929617" y="87686"/>
                </a:lnTo>
                <a:lnTo>
                  <a:pt x="1931574" y="85198"/>
                </a:lnTo>
                <a:lnTo>
                  <a:pt x="1933321" y="82154"/>
                </a:lnTo>
                <a:lnTo>
                  <a:pt x="1935068" y="79110"/>
                </a:lnTo>
                <a:lnTo>
                  <a:pt x="1936096" y="76350"/>
                </a:lnTo>
                <a:lnTo>
                  <a:pt x="1936406" y="73873"/>
                </a:lnTo>
                <a:lnTo>
                  <a:pt x="1924664" y="73873"/>
                </a:lnTo>
                <a:lnTo>
                  <a:pt x="1923780" y="76854"/>
                </a:lnTo>
                <a:lnTo>
                  <a:pt x="1922276" y="79478"/>
                </a:lnTo>
                <a:lnTo>
                  <a:pt x="1920154" y="81745"/>
                </a:lnTo>
                <a:lnTo>
                  <a:pt x="1916439" y="85649"/>
                </a:lnTo>
                <a:lnTo>
                  <a:pt x="1911463" y="87602"/>
                </a:lnTo>
                <a:lnTo>
                  <a:pt x="1898550" y="87602"/>
                </a:lnTo>
                <a:lnTo>
                  <a:pt x="1893619" y="85534"/>
                </a:lnTo>
                <a:lnTo>
                  <a:pt x="1890435" y="81398"/>
                </a:lnTo>
                <a:lnTo>
                  <a:pt x="1887251" y="77263"/>
                </a:lnTo>
                <a:lnTo>
                  <a:pt x="1885548" y="71773"/>
                </a:lnTo>
                <a:lnTo>
                  <a:pt x="1885327" y="64930"/>
                </a:lnTo>
                <a:lnTo>
                  <a:pt x="1937401" y="64930"/>
                </a:lnTo>
                <a:close/>
              </a:path>
              <a:path w="6255420" h="123562">
                <a:moveTo>
                  <a:pt x="1968844" y="86216"/>
                </a:moveTo>
                <a:lnTo>
                  <a:pt x="1965837" y="82564"/>
                </a:lnTo>
                <a:lnTo>
                  <a:pt x="1964201" y="80548"/>
                </a:lnTo>
                <a:lnTo>
                  <a:pt x="1963206" y="77651"/>
                </a:lnTo>
                <a:lnTo>
                  <a:pt x="1962852" y="73873"/>
                </a:lnTo>
                <a:lnTo>
                  <a:pt x="1951376" y="73873"/>
                </a:lnTo>
                <a:lnTo>
                  <a:pt x="1951685" y="80590"/>
                </a:lnTo>
                <a:lnTo>
                  <a:pt x="1954040" y="86227"/>
                </a:lnTo>
                <a:lnTo>
                  <a:pt x="1958441" y="90782"/>
                </a:lnTo>
                <a:lnTo>
                  <a:pt x="1962841" y="95338"/>
                </a:lnTo>
                <a:lnTo>
                  <a:pt x="1970326" y="97615"/>
                </a:lnTo>
                <a:lnTo>
                  <a:pt x="1990713" y="97615"/>
                </a:lnTo>
                <a:lnTo>
                  <a:pt x="1998021" y="95432"/>
                </a:lnTo>
                <a:lnTo>
                  <a:pt x="2002820" y="91066"/>
                </a:lnTo>
                <a:lnTo>
                  <a:pt x="2007618" y="86699"/>
                </a:lnTo>
                <a:lnTo>
                  <a:pt x="2010017" y="81514"/>
                </a:lnTo>
                <a:lnTo>
                  <a:pt x="2010017" y="69296"/>
                </a:lnTo>
                <a:lnTo>
                  <a:pt x="2007695" y="64741"/>
                </a:lnTo>
                <a:lnTo>
                  <a:pt x="2003052" y="61844"/>
                </a:lnTo>
                <a:lnTo>
                  <a:pt x="2000133" y="59996"/>
                </a:lnTo>
                <a:lnTo>
                  <a:pt x="1994384" y="58086"/>
                </a:lnTo>
                <a:lnTo>
                  <a:pt x="1985804" y="56113"/>
                </a:lnTo>
                <a:lnTo>
                  <a:pt x="1977910" y="54286"/>
                </a:lnTo>
                <a:lnTo>
                  <a:pt x="1974461" y="53489"/>
                </a:lnTo>
                <a:lnTo>
                  <a:pt x="1971852" y="52565"/>
                </a:lnTo>
                <a:lnTo>
                  <a:pt x="1970083" y="51515"/>
                </a:lnTo>
                <a:lnTo>
                  <a:pt x="1967031" y="49752"/>
                </a:lnTo>
                <a:lnTo>
                  <a:pt x="1965505" y="47401"/>
                </a:lnTo>
                <a:lnTo>
                  <a:pt x="1965472" y="27794"/>
                </a:lnTo>
                <a:lnTo>
                  <a:pt x="1960630" y="31740"/>
                </a:lnTo>
                <a:lnTo>
                  <a:pt x="1955787" y="35687"/>
                </a:lnTo>
                <a:lnTo>
                  <a:pt x="1953366" y="40851"/>
                </a:lnTo>
                <a:lnTo>
                  <a:pt x="1953366" y="52649"/>
                </a:lnTo>
                <a:lnTo>
                  <a:pt x="1955931" y="56890"/>
                </a:lnTo>
                <a:lnTo>
                  <a:pt x="1961061" y="59955"/>
                </a:lnTo>
                <a:lnTo>
                  <a:pt x="1963935" y="61718"/>
                </a:lnTo>
                <a:lnTo>
                  <a:pt x="1968402" y="63313"/>
                </a:lnTo>
                <a:lnTo>
                  <a:pt x="1974461" y="64741"/>
                </a:lnTo>
                <a:lnTo>
                  <a:pt x="1983947" y="67008"/>
                </a:lnTo>
                <a:lnTo>
                  <a:pt x="1989033" y="68226"/>
                </a:lnTo>
                <a:lnTo>
                  <a:pt x="1992438" y="69296"/>
                </a:lnTo>
                <a:lnTo>
                  <a:pt x="1994163" y="70220"/>
                </a:lnTo>
                <a:lnTo>
                  <a:pt x="1996861" y="71731"/>
                </a:lnTo>
                <a:lnTo>
                  <a:pt x="1998209" y="73936"/>
                </a:lnTo>
                <a:lnTo>
                  <a:pt x="1998209" y="80653"/>
                </a:lnTo>
                <a:lnTo>
                  <a:pt x="1996529" y="83477"/>
                </a:lnTo>
                <a:lnTo>
                  <a:pt x="1993168" y="85303"/>
                </a:lnTo>
                <a:lnTo>
                  <a:pt x="1989807" y="87129"/>
                </a:lnTo>
                <a:lnTo>
                  <a:pt x="1985915" y="88043"/>
                </a:lnTo>
                <a:lnTo>
                  <a:pt x="1974063" y="88043"/>
                </a:lnTo>
                <a:lnTo>
                  <a:pt x="1968844" y="86216"/>
                </a:lnTo>
                <a:close/>
              </a:path>
              <a:path w="6255420" h="123562">
                <a:moveTo>
                  <a:pt x="1974726" y="35519"/>
                </a:moveTo>
                <a:lnTo>
                  <a:pt x="1986003" y="35519"/>
                </a:lnTo>
                <a:lnTo>
                  <a:pt x="1990758" y="37010"/>
                </a:lnTo>
                <a:lnTo>
                  <a:pt x="1993499" y="39991"/>
                </a:lnTo>
                <a:lnTo>
                  <a:pt x="1995180" y="42090"/>
                </a:lnTo>
                <a:lnTo>
                  <a:pt x="1996131" y="44420"/>
                </a:lnTo>
                <a:lnTo>
                  <a:pt x="1996352" y="46981"/>
                </a:lnTo>
                <a:lnTo>
                  <a:pt x="2007629" y="46981"/>
                </a:lnTo>
                <a:lnTo>
                  <a:pt x="2007718" y="42615"/>
                </a:lnTo>
                <a:lnTo>
                  <a:pt x="2006280" y="38542"/>
                </a:lnTo>
                <a:lnTo>
                  <a:pt x="2003317" y="34763"/>
                </a:lnTo>
                <a:lnTo>
                  <a:pt x="1998585" y="28801"/>
                </a:lnTo>
                <a:lnTo>
                  <a:pt x="1990868" y="25820"/>
                </a:lnTo>
                <a:lnTo>
                  <a:pt x="1971984" y="25820"/>
                </a:lnTo>
                <a:lnTo>
                  <a:pt x="1965472" y="27794"/>
                </a:lnTo>
                <a:lnTo>
                  <a:pt x="1965505" y="41775"/>
                </a:lnTo>
                <a:lnTo>
                  <a:pt x="1966666" y="39613"/>
                </a:lnTo>
                <a:lnTo>
                  <a:pt x="1968988" y="37975"/>
                </a:lnTo>
                <a:lnTo>
                  <a:pt x="1971310" y="36338"/>
                </a:lnTo>
                <a:lnTo>
                  <a:pt x="1974726" y="35519"/>
                </a:lnTo>
                <a:close/>
              </a:path>
              <a:path w="6255420" h="123562">
                <a:moveTo>
                  <a:pt x="2072926" y="16048"/>
                </a:moveTo>
                <a:lnTo>
                  <a:pt x="2073634" y="14264"/>
                </a:lnTo>
                <a:lnTo>
                  <a:pt x="2076508" y="11588"/>
                </a:lnTo>
                <a:lnTo>
                  <a:pt x="2081694" y="11619"/>
                </a:lnTo>
                <a:lnTo>
                  <a:pt x="2084380" y="11776"/>
                </a:lnTo>
                <a:lnTo>
                  <a:pt x="2084380" y="1448"/>
                </a:lnTo>
                <a:lnTo>
                  <a:pt x="2081661" y="1259"/>
                </a:lnTo>
                <a:lnTo>
                  <a:pt x="2071378" y="1196"/>
                </a:lnTo>
                <a:lnTo>
                  <a:pt x="2066005" y="3128"/>
                </a:lnTo>
                <a:lnTo>
                  <a:pt x="2063219" y="6990"/>
                </a:lnTo>
                <a:lnTo>
                  <a:pt x="2061671" y="9173"/>
                </a:lnTo>
                <a:lnTo>
                  <a:pt x="2060809" y="12616"/>
                </a:lnTo>
                <a:lnTo>
                  <a:pt x="2060632" y="17319"/>
                </a:lnTo>
                <a:lnTo>
                  <a:pt x="2060632" y="27899"/>
                </a:lnTo>
                <a:lnTo>
                  <a:pt x="2050748" y="27899"/>
                </a:lnTo>
                <a:lnTo>
                  <a:pt x="2050748" y="36842"/>
                </a:lnTo>
                <a:lnTo>
                  <a:pt x="2060632" y="36842"/>
                </a:lnTo>
                <a:lnTo>
                  <a:pt x="2060632" y="95033"/>
                </a:lnTo>
                <a:lnTo>
                  <a:pt x="2072440" y="95033"/>
                </a:lnTo>
                <a:lnTo>
                  <a:pt x="2072440" y="36842"/>
                </a:lnTo>
                <a:lnTo>
                  <a:pt x="2084380" y="36842"/>
                </a:lnTo>
                <a:lnTo>
                  <a:pt x="2084380" y="27899"/>
                </a:lnTo>
                <a:lnTo>
                  <a:pt x="2072573" y="27899"/>
                </a:lnTo>
                <a:lnTo>
                  <a:pt x="2072573" y="20593"/>
                </a:lnTo>
                <a:lnTo>
                  <a:pt x="2072926" y="16048"/>
                </a:lnTo>
                <a:close/>
              </a:path>
              <a:path w="6255420" h="123562">
                <a:moveTo>
                  <a:pt x="2091943" y="27584"/>
                </a:moveTo>
                <a:lnTo>
                  <a:pt x="2091943" y="95033"/>
                </a:lnTo>
                <a:lnTo>
                  <a:pt x="2103883" y="95033"/>
                </a:lnTo>
                <a:lnTo>
                  <a:pt x="2103883" y="51453"/>
                </a:lnTo>
                <a:lnTo>
                  <a:pt x="2105498" y="47223"/>
                </a:lnTo>
                <a:lnTo>
                  <a:pt x="2108726" y="43549"/>
                </a:lnTo>
                <a:lnTo>
                  <a:pt x="2111954" y="39875"/>
                </a:lnTo>
                <a:lnTo>
                  <a:pt x="2116576" y="38038"/>
                </a:lnTo>
                <a:lnTo>
                  <a:pt x="2123950" y="38059"/>
                </a:lnTo>
                <a:lnTo>
                  <a:pt x="2126504" y="38353"/>
                </a:lnTo>
                <a:lnTo>
                  <a:pt x="2126504" y="26387"/>
                </a:lnTo>
                <a:lnTo>
                  <a:pt x="2125222" y="26261"/>
                </a:lnTo>
                <a:lnTo>
                  <a:pt x="2122656" y="26072"/>
                </a:lnTo>
                <a:lnTo>
                  <a:pt x="2117925" y="26072"/>
                </a:lnTo>
                <a:lnTo>
                  <a:pt x="2113745" y="27699"/>
                </a:lnTo>
                <a:lnTo>
                  <a:pt x="2110119" y="30953"/>
                </a:lnTo>
                <a:lnTo>
                  <a:pt x="2106492" y="34207"/>
                </a:lnTo>
                <a:lnTo>
                  <a:pt x="2104215" y="36968"/>
                </a:lnTo>
                <a:lnTo>
                  <a:pt x="2103286" y="39235"/>
                </a:lnTo>
                <a:lnTo>
                  <a:pt x="2103286" y="27584"/>
                </a:lnTo>
                <a:lnTo>
                  <a:pt x="2091943" y="27584"/>
                </a:lnTo>
                <a:close/>
              </a:path>
              <a:path w="6255420" h="123562">
                <a:moveTo>
                  <a:pt x="2189900" y="86846"/>
                </a:moveTo>
                <a:lnTo>
                  <a:pt x="2191487" y="84662"/>
                </a:lnTo>
                <a:lnTo>
                  <a:pt x="2196565" y="73425"/>
                </a:lnTo>
                <a:lnTo>
                  <a:pt x="2198258" y="59892"/>
                </a:lnTo>
                <a:lnTo>
                  <a:pt x="2198213" y="57613"/>
                </a:lnTo>
                <a:lnTo>
                  <a:pt x="2195550" y="44192"/>
                </a:lnTo>
                <a:lnTo>
                  <a:pt x="2188772" y="34323"/>
                </a:lnTo>
                <a:lnTo>
                  <a:pt x="2182448" y="28529"/>
                </a:lnTo>
                <a:lnTo>
                  <a:pt x="2174709" y="25632"/>
                </a:lnTo>
                <a:lnTo>
                  <a:pt x="2164392" y="25646"/>
                </a:lnTo>
                <a:lnTo>
                  <a:pt x="2151325" y="28347"/>
                </a:lnTo>
                <a:lnTo>
                  <a:pt x="2141142" y="35708"/>
                </a:lnTo>
                <a:lnTo>
                  <a:pt x="2145985" y="48744"/>
                </a:lnTo>
                <a:lnTo>
                  <a:pt x="2149302" y="43454"/>
                </a:lnTo>
                <a:lnTo>
                  <a:pt x="2152619" y="38164"/>
                </a:lnTo>
                <a:lnTo>
                  <a:pt x="2157926" y="35519"/>
                </a:lnTo>
                <a:lnTo>
                  <a:pt x="2173448" y="35519"/>
                </a:lnTo>
                <a:lnTo>
                  <a:pt x="2179242" y="38626"/>
                </a:lnTo>
                <a:lnTo>
                  <a:pt x="2182603" y="44840"/>
                </a:lnTo>
                <a:lnTo>
                  <a:pt x="2184725" y="48786"/>
                </a:lnTo>
                <a:lnTo>
                  <a:pt x="2185787" y="53909"/>
                </a:lnTo>
                <a:lnTo>
                  <a:pt x="2185787" y="67176"/>
                </a:lnTo>
                <a:lnTo>
                  <a:pt x="2184316" y="73505"/>
                </a:lnTo>
                <a:lnTo>
                  <a:pt x="2181375" y="79194"/>
                </a:lnTo>
                <a:lnTo>
                  <a:pt x="2180435" y="94305"/>
                </a:lnTo>
                <a:lnTo>
                  <a:pt x="2189900" y="86846"/>
                </a:lnTo>
                <a:close/>
              </a:path>
              <a:path w="6255420" h="123562">
                <a:moveTo>
                  <a:pt x="2181375" y="79194"/>
                </a:moveTo>
                <a:lnTo>
                  <a:pt x="2178434" y="84883"/>
                </a:lnTo>
                <a:lnTo>
                  <a:pt x="2173006" y="87728"/>
                </a:lnTo>
                <a:lnTo>
                  <a:pt x="2157881" y="87728"/>
                </a:lnTo>
                <a:lnTo>
                  <a:pt x="2152619" y="85335"/>
                </a:lnTo>
                <a:lnTo>
                  <a:pt x="2149302" y="80548"/>
                </a:lnTo>
                <a:lnTo>
                  <a:pt x="2145985" y="75762"/>
                </a:lnTo>
                <a:lnTo>
                  <a:pt x="2144326" y="69779"/>
                </a:lnTo>
                <a:lnTo>
                  <a:pt x="2144326" y="55126"/>
                </a:lnTo>
                <a:lnTo>
                  <a:pt x="2145985" y="48744"/>
                </a:lnTo>
                <a:lnTo>
                  <a:pt x="2141142" y="35708"/>
                </a:lnTo>
                <a:lnTo>
                  <a:pt x="2139240" y="38026"/>
                </a:lnTo>
                <a:lnTo>
                  <a:pt x="2133851" y="49038"/>
                </a:lnTo>
                <a:lnTo>
                  <a:pt x="2132054" y="62789"/>
                </a:lnTo>
                <a:lnTo>
                  <a:pt x="2132075" y="64336"/>
                </a:lnTo>
                <a:lnTo>
                  <a:pt x="2134428" y="77664"/>
                </a:lnTo>
                <a:lnTo>
                  <a:pt x="2140678" y="88074"/>
                </a:lnTo>
                <a:lnTo>
                  <a:pt x="2146427" y="94351"/>
                </a:lnTo>
                <a:lnTo>
                  <a:pt x="2154189" y="97489"/>
                </a:lnTo>
                <a:lnTo>
                  <a:pt x="2167187" y="97395"/>
                </a:lnTo>
                <a:lnTo>
                  <a:pt x="2180435" y="94305"/>
                </a:lnTo>
                <a:lnTo>
                  <a:pt x="2181375" y="79194"/>
                </a:lnTo>
                <a:close/>
              </a:path>
              <a:path w="6255420" h="123562">
                <a:moveTo>
                  <a:pt x="2389926" y="31174"/>
                </a:moveTo>
                <a:lnTo>
                  <a:pt x="2389926" y="95033"/>
                </a:lnTo>
                <a:lnTo>
                  <a:pt x="2402663" y="95033"/>
                </a:lnTo>
                <a:lnTo>
                  <a:pt x="2402663" y="5227"/>
                </a:lnTo>
                <a:lnTo>
                  <a:pt x="2393243" y="5227"/>
                </a:lnTo>
                <a:lnTo>
                  <a:pt x="2391563" y="12196"/>
                </a:lnTo>
                <a:lnTo>
                  <a:pt x="2389020" y="16615"/>
                </a:lnTo>
                <a:lnTo>
                  <a:pt x="2385614" y="18484"/>
                </a:lnTo>
                <a:lnTo>
                  <a:pt x="2382209" y="20352"/>
                </a:lnTo>
                <a:lnTo>
                  <a:pt x="2376195" y="21685"/>
                </a:lnTo>
                <a:lnTo>
                  <a:pt x="2367571" y="22483"/>
                </a:lnTo>
                <a:lnTo>
                  <a:pt x="2367571" y="31174"/>
                </a:lnTo>
                <a:lnTo>
                  <a:pt x="2389926" y="31174"/>
                </a:lnTo>
                <a:close/>
              </a:path>
              <a:path w="6255420" h="123562">
                <a:moveTo>
                  <a:pt x="2230785" y="33840"/>
                </a:moveTo>
                <a:lnTo>
                  <a:pt x="2227955" y="37157"/>
                </a:lnTo>
                <a:lnTo>
                  <a:pt x="2216147" y="27584"/>
                </a:lnTo>
                <a:lnTo>
                  <a:pt x="2216147" y="95033"/>
                </a:lnTo>
                <a:lnTo>
                  <a:pt x="2228087" y="95033"/>
                </a:lnTo>
                <a:lnTo>
                  <a:pt x="2228087" y="50571"/>
                </a:lnTo>
                <a:lnTo>
                  <a:pt x="2229934" y="44567"/>
                </a:lnTo>
                <a:lnTo>
                  <a:pt x="2233626" y="41250"/>
                </a:lnTo>
                <a:lnTo>
                  <a:pt x="2237319" y="37933"/>
                </a:lnTo>
                <a:lnTo>
                  <a:pt x="2241421" y="36275"/>
                </a:lnTo>
                <a:lnTo>
                  <a:pt x="2250885" y="36275"/>
                </a:lnTo>
                <a:lnTo>
                  <a:pt x="2254268" y="37849"/>
                </a:lnTo>
                <a:lnTo>
                  <a:pt x="2256081" y="40998"/>
                </a:lnTo>
                <a:lnTo>
                  <a:pt x="2257231" y="43097"/>
                </a:lnTo>
                <a:lnTo>
                  <a:pt x="2257806" y="46435"/>
                </a:lnTo>
                <a:lnTo>
                  <a:pt x="2257806" y="95033"/>
                </a:lnTo>
                <a:lnTo>
                  <a:pt x="2269946" y="95033"/>
                </a:lnTo>
                <a:lnTo>
                  <a:pt x="2264661" y="31552"/>
                </a:lnTo>
                <a:lnTo>
                  <a:pt x="2262715" y="30040"/>
                </a:lnTo>
                <a:lnTo>
                  <a:pt x="2259266" y="27395"/>
                </a:lnTo>
                <a:lnTo>
                  <a:pt x="2254710" y="26072"/>
                </a:lnTo>
                <a:lnTo>
                  <a:pt x="2244052" y="26072"/>
                </a:lnTo>
                <a:lnTo>
                  <a:pt x="2239586" y="27353"/>
                </a:lnTo>
                <a:lnTo>
                  <a:pt x="2235650" y="29914"/>
                </a:lnTo>
                <a:lnTo>
                  <a:pt x="2233350" y="31426"/>
                </a:lnTo>
                <a:lnTo>
                  <a:pt x="2230785" y="33840"/>
                </a:lnTo>
                <a:close/>
              </a:path>
              <a:path w="6255420" h="123562">
                <a:moveTo>
                  <a:pt x="2299001" y="26072"/>
                </a:moveTo>
                <a:lnTo>
                  <a:pt x="2284982" y="26072"/>
                </a:lnTo>
                <a:lnTo>
                  <a:pt x="2280957" y="26944"/>
                </a:lnTo>
                <a:lnTo>
                  <a:pt x="2277375" y="28686"/>
                </a:lnTo>
                <a:lnTo>
                  <a:pt x="2273793" y="30428"/>
                </a:lnTo>
                <a:lnTo>
                  <a:pt x="2270675" y="33105"/>
                </a:lnTo>
                <a:lnTo>
                  <a:pt x="2268022" y="36716"/>
                </a:lnTo>
                <a:lnTo>
                  <a:pt x="2266430" y="33777"/>
                </a:lnTo>
                <a:lnTo>
                  <a:pt x="2264661" y="31552"/>
                </a:lnTo>
                <a:lnTo>
                  <a:pt x="2269946" y="95033"/>
                </a:lnTo>
                <a:lnTo>
                  <a:pt x="2269946" y="48828"/>
                </a:lnTo>
                <a:lnTo>
                  <a:pt x="2271637" y="43853"/>
                </a:lnTo>
                <a:lnTo>
                  <a:pt x="2275020" y="40872"/>
                </a:lnTo>
                <a:lnTo>
                  <a:pt x="2278404" y="37891"/>
                </a:lnTo>
                <a:lnTo>
                  <a:pt x="2282439" y="36401"/>
                </a:lnTo>
                <a:lnTo>
                  <a:pt x="2290532" y="36401"/>
                </a:lnTo>
                <a:lnTo>
                  <a:pt x="2293418" y="37241"/>
                </a:lnTo>
                <a:lnTo>
                  <a:pt x="2295784" y="38920"/>
                </a:lnTo>
                <a:lnTo>
                  <a:pt x="2298150" y="40599"/>
                </a:lnTo>
                <a:lnTo>
                  <a:pt x="2299333" y="43685"/>
                </a:lnTo>
                <a:lnTo>
                  <a:pt x="2299333" y="95033"/>
                </a:lnTo>
                <a:lnTo>
                  <a:pt x="2311738" y="95033"/>
                </a:lnTo>
                <a:lnTo>
                  <a:pt x="2311738" y="44168"/>
                </a:lnTo>
                <a:lnTo>
                  <a:pt x="2310809" y="39424"/>
                </a:lnTo>
                <a:lnTo>
                  <a:pt x="2308951" y="35897"/>
                </a:lnTo>
                <a:lnTo>
                  <a:pt x="2305502" y="29347"/>
                </a:lnTo>
                <a:lnTo>
                  <a:pt x="2299001" y="26072"/>
                </a:lnTo>
                <a:close/>
              </a:path>
              <a:path w="6255420" h="123562">
                <a:moveTo>
                  <a:pt x="2451398" y="84327"/>
                </a:moveTo>
                <a:lnTo>
                  <a:pt x="2452548" y="79877"/>
                </a:lnTo>
                <a:lnTo>
                  <a:pt x="2455334" y="75825"/>
                </a:lnTo>
                <a:lnTo>
                  <a:pt x="2459757" y="72172"/>
                </a:lnTo>
                <a:lnTo>
                  <a:pt x="2462233" y="70115"/>
                </a:lnTo>
                <a:lnTo>
                  <a:pt x="2460354" y="59073"/>
                </a:lnTo>
                <a:lnTo>
                  <a:pt x="2451818" y="63775"/>
                </a:lnTo>
                <a:lnTo>
                  <a:pt x="2446080" y="69002"/>
                </a:lnTo>
                <a:lnTo>
                  <a:pt x="2443139" y="74754"/>
                </a:lnTo>
                <a:lnTo>
                  <a:pt x="2440198" y="80506"/>
                </a:lnTo>
                <a:lnTo>
                  <a:pt x="2438507" y="87266"/>
                </a:lnTo>
                <a:lnTo>
                  <a:pt x="2438065" y="95033"/>
                </a:lnTo>
                <a:lnTo>
                  <a:pt x="2503273" y="95033"/>
                </a:lnTo>
                <a:lnTo>
                  <a:pt x="2503273" y="84327"/>
                </a:lnTo>
                <a:lnTo>
                  <a:pt x="2451398" y="84327"/>
                </a:lnTo>
                <a:close/>
              </a:path>
              <a:path w="6255420" h="123562">
                <a:moveTo>
                  <a:pt x="2488723" y="40536"/>
                </a:moveTo>
                <a:lnTo>
                  <a:pt x="2485097" y="44021"/>
                </a:lnTo>
                <a:lnTo>
                  <a:pt x="2482797" y="46246"/>
                </a:lnTo>
                <a:lnTo>
                  <a:pt x="2478795" y="48933"/>
                </a:lnTo>
                <a:lnTo>
                  <a:pt x="2473090" y="52082"/>
                </a:lnTo>
                <a:lnTo>
                  <a:pt x="2460354" y="59073"/>
                </a:lnTo>
                <a:lnTo>
                  <a:pt x="2462233" y="70115"/>
                </a:lnTo>
                <a:lnTo>
                  <a:pt x="2465638" y="67953"/>
                </a:lnTo>
                <a:lnTo>
                  <a:pt x="2469972" y="65686"/>
                </a:lnTo>
                <a:lnTo>
                  <a:pt x="2479060" y="60899"/>
                </a:lnTo>
                <a:lnTo>
                  <a:pt x="2487065" y="56659"/>
                </a:lnTo>
                <a:lnTo>
                  <a:pt x="2492615" y="53048"/>
                </a:lnTo>
                <a:lnTo>
                  <a:pt x="2495711" y="50067"/>
                </a:lnTo>
                <a:lnTo>
                  <a:pt x="2501062" y="44945"/>
                </a:lnTo>
                <a:lnTo>
                  <a:pt x="2503738" y="38773"/>
                </a:lnTo>
                <a:lnTo>
                  <a:pt x="2503738" y="24708"/>
                </a:lnTo>
                <a:lnTo>
                  <a:pt x="2501228" y="18494"/>
                </a:lnTo>
                <a:lnTo>
                  <a:pt x="2496208" y="12910"/>
                </a:lnTo>
                <a:lnTo>
                  <a:pt x="2491189" y="7326"/>
                </a:lnTo>
                <a:lnTo>
                  <a:pt x="2483240" y="4534"/>
                </a:lnTo>
                <a:lnTo>
                  <a:pt x="2472361" y="4534"/>
                </a:lnTo>
                <a:lnTo>
                  <a:pt x="2466254" y="4885"/>
                </a:lnTo>
                <a:lnTo>
                  <a:pt x="2453532" y="8968"/>
                </a:lnTo>
                <a:lnTo>
                  <a:pt x="2444964" y="17633"/>
                </a:lnTo>
                <a:lnTo>
                  <a:pt x="2442045" y="22588"/>
                </a:lnTo>
                <a:lnTo>
                  <a:pt x="2440519" y="28990"/>
                </a:lnTo>
                <a:lnTo>
                  <a:pt x="2440386" y="36842"/>
                </a:lnTo>
                <a:lnTo>
                  <a:pt x="2452526" y="36842"/>
                </a:lnTo>
                <a:lnTo>
                  <a:pt x="2452703" y="31258"/>
                </a:lnTo>
                <a:lnTo>
                  <a:pt x="2453631" y="26891"/>
                </a:lnTo>
                <a:lnTo>
                  <a:pt x="2455312" y="23742"/>
                </a:lnTo>
                <a:lnTo>
                  <a:pt x="2458452" y="17864"/>
                </a:lnTo>
                <a:lnTo>
                  <a:pt x="2464113" y="14925"/>
                </a:lnTo>
                <a:lnTo>
                  <a:pt x="2477822" y="14925"/>
                </a:lnTo>
                <a:lnTo>
                  <a:pt x="2482244" y="16468"/>
                </a:lnTo>
                <a:lnTo>
                  <a:pt x="2485561" y="19554"/>
                </a:lnTo>
                <a:lnTo>
                  <a:pt x="2488878" y="22640"/>
                </a:lnTo>
                <a:lnTo>
                  <a:pt x="2490536" y="26807"/>
                </a:lnTo>
                <a:lnTo>
                  <a:pt x="2490536" y="36548"/>
                </a:lnTo>
                <a:lnTo>
                  <a:pt x="2488723" y="40536"/>
                </a:lnTo>
                <a:close/>
              </a:path>
              <a:path w="6255420" h="123562">
                <a:moveTo>
                  <a:pt x="2596056" y="5227"/>
                </a:moveTo>
                <a:lnTo>
                  <a:pt x="2542920" y="97426"/>
                </a:lnTo>
                <a:lnTo>
                  <a:pt x="2550284" y="97426"/>
                </a:lnTo>
                <a:lnTo>
                  <a:pt x="2603419" y="5227"/>
                </a:lnTo>
                <a:lnTo>
                  <a:pt x="2596056" y="5227"/>
                </a:lnTo>
                <a:close/>
              </a:path>
              <a:path w="6255420" h="123562">
                <a:moveTo>
                  <a:pt x="2546945" y="51453"/>
                </a:moveTo>
                <a:lnTo>
                  <a:pt x="2552406" y="49311"/>
                </a:lnTo>
                <a:lnTo>
                  <a:pt x="2556917" y="45029"/>
                </a:lnTo>
                <a:lnTo>
                  <a:pt x="2561428" y="40746"/>
                </a:lnTo>
                <a:lnTo>
                  <a:pt x="2563684" y="35582"/>
                </a:lnTo>
                <a:lnTo>
                  <a:pt x="2563684" y="23490"/>
                </a:lnTo>
                <a:lnTo>
                  <a:pt x="2561428" y="18316"/>
                </a:lnTo>
                <a:lnTo>
                  <a:pt x="2556917" y="14012"/>
                </a:lnTo>
                <a:lnTo>
                  <a:pt x="2552406" y="9709"/>
                </a:lnTo>
                <a:lnTo>
                  <a:pt x="2546945" y="7557"/>
                </a:lnTo>
                <a:lnTo>
                  <a:pt x="2534164" y="7557"/>
                </a:lnTo>
                <a:lnTo>
                  <a:pt x="2528724" y="9709"/>
                </a:lnTo>
                <a:lnTo>
                  <a:pt x="2524214" y="14012"/>
                </a:lnTo>
                <a:lnTo>
                  <a:pt x="2519703" y="18316"/>
                </a:lnTo>
                <a:lnTo>
                  <a:pt x="2517447" y="23490"/>
                </a:lnTo>
                <a:lnTo>
                  <a:pt x="2517447" y="29536"/>
                </a:lnTo>
                <a:lnTo>
                  <a:pt x="2519703" y="40746"/>
                </a:lnTo>
                <a:lnTo>
                  <a:pt x="2524214" y="45029"/>
                </a:lnTo>
                <a:lnTo>
                  <a:pt x="2528724" y="49311"/>
                </a:lnTo>
                <a:lnTo>
                  <a:pt x="2534164" y="51453"/>
                </a:lnTo>
                <a:lnTo>
                  <a:pt x="2533556" y="41240"/>
                </a:lnTo>
                <a:lnTo>
                  <a:pt x="2530880" y="38700"/>
                </a:lnTo>
                <a:lnTo>
                  <a:pt x="2528205" y="36159"/>
                </a:lnTo>
                <a:lnTo>
                  <a:pt x="2526867" y="33105"/>
                </a:lnTo>
                <a:lnTo>
                  <a:pt x="2526867" y="25926"/>
                </a:lnTo>
                <a:lnTo>
                  <a:pt x="2528205" y="22861"/>
                </a:lnTo>
                <a:lnTo>
                  <a:pt x="2530880" y="20342"/>
                </a:lnTo>
                <a:lnTo>
                  <a:pt x="2533556" y="17822"/>
                </a:lnTo>
                <a:lnTo>
                  <a:pt x="2536773" y="16563"/>
                </a:lnTo>
                <a:lnTo>
                  <a:pt x="2544336" y="16563"/>
                </a:lnTo>
                <a:lnTo>
                  <a:pt x="2547575" y="17833"/>
                </a:lnTo>
                <a:lnTo>
                  <a:pt x="2550251" y="20373"/>
                </a:lnTo>
                <a:lnTo>
                  <a:pt x="2552926" y="22913"/>
                </a:lnTo>
                <a:lnTo>
                  <a:pt x="2554264" y="25968"/>
                </a:lnTo>
                <a:lnTo>
                  <a:pt x="2554264" y="33105"/>
                </a:lnTo>
                <a:lnTo>
                  <a:pt x="2552926" y="36159"/>
                </a:lnTo>
                <a:lnTo>
                  <a:pt x="2550251" y="38700"/>
                </a:lnTo>
                <a:lnTo>
                  <a:pt x="2547575" y="41240"/>
                </a:lnTo>
                <a:lnTo>
                  <a:pt x="2544336" y="42510"/>
                </a:lnTo>
                <a:lnTo>
                  <a:pt x="2540532" y="42510"/>
                </a:lnTo>
                <a:lnTo>
                  <a:pt x="2540532" y="51453"/>
                </a:lnTo>
                <a:lnTo>
                  <a:pt x="2546945" y="51453"/>
                </a:lnTo>
                <a:close/>
              </a:path>
              <a:path w="6255420" h="123562">
                <a:moveTo>
                  <a:pt x="2536773" y="42510"/>
                </a:moveTo>
                <a:lnTo>
                  <a:pt x="2533556" y="41240"/>
                </a:lnTo>
                <a:lnTo>
                  <a:pt x="2534164" y="51453"/>
                </a:lnTo>
                <a:lnTo>
                  <a:pt x="2540532" y="51453"/>
                </a:lnTo>
                <a:lnTo>
                  <a:pt x="2540532" y="42510"/>
                </a:lnTo>
                <a:lnTo>
                  <a:pt x="2536773" y="42510"/>
                </a:lnTo>
                <a:close/>
              </a:path>
              <a:path w="6255420" h="123562">
                <a:moveTo>
                  <a:pt x="2612043" y="95033"/>
                </a:moveTo>
                <a:lnTo>
                  <a:pt x="2617483" y="92892"/>
                </a:lnTo>
                <a:lnTo>
                  <a:pt x="2621993" y="88610"/>
                </a:lnTo>
                <a:lnTo>
                  <a:pt x="2626504" y="84327"/>
                </a:lnTo>
                <a:lnTo>
                  <a:pt x="2628760" y="79163"/>
                </a:lnTo>
                <a:lnTo>
                  <a:pt x="2628760" y="67071"/>
                </a:lnTo>
                <a:lnTo>
                  <a:pt x="2626504" y="61907"/>
                </a:lnTo>
                <a:lnTo>
                  <a:pt x="2621993" y="57624"/>
                </a:lnTo>
                <a:lnTo>
                  <a:pt x="2617483" y="53342"/>
                </a:lnTo>
                <a:lnTo>
                  <a:pt x="2612043" y="51201"/>
                </a:lnTo>
                <a:lnTo>
                  <a:pt x="2599262" y="51201"/>
                </a:lnTo>
                <a:lnTo>
                  <a:pt x="2593800" y="53342"/>
                </a:lnTo>
                <a:lnTo>
                  <a:pt x="2589290" y="57624"/>
                </a:lnTo>
                <a:lnTo>
                  <a:pt x="2584779" y="61907"/>
                </a:lnTo>
                <a:lnTo>
                  <a:pt x="2582523" y="67071"/>
                </a:lnTo>
                <a:lnTo>
                  <a:pt x="2582523" y="73117"/>
                </a:lnTo>
                <a:lnTo>
                  <a:pt x="2584779" y="84327"/>
                </a:lnTo>
                <a:lnTo>
                  <a:pt x="2589290" y="88610"/>
                </a:lnTo>
                <a:lnTo>
                  <a:pt x="2593800" y="92892"/>
                </a:lnTo>
                <a:lnTo>
                  <a:pt x="2599262" y="95033"/>
                </a:lnTo>
                <a:lnTo>
                  <a:pt x="2598632" y="84820"/>
                </a:lnTo>
                <a:lnTo>
                  <a:pt x="2595956" y="82280"/>
                </a:lnTo>
                <a:lnTo>
                  <a:pt x="2593281" y="79740"/>
                </a:lnTo>
                <a:lnTo>
                  <a:pt x="2591943" y="76686"/>
                </a:lnTo>
                <a:lnTo>
                  <a:pt x="2591943" y="69548"/>
                </a:lnTo>
                <a:lnTo>
                  <a:pt x="2593281" y="66494"/>
                </a:lnTo>
                <a:lnTo>
                  <a:pt x="2595956" y="63954"/>
                </a:lnTo>
                <a:lnTo>
                  <a:pt x="2598632" y="61414"/>
                </a:lnTo>
                <a:lnTo>
                  <a:pt x="2601871" y="60144"/>
                </a:lnTo>
                <a:lnTo>
                  <a:pt x="2609434" y="60144"/>
                </a:lnTo>
                <a:lnTo>
                  <a:pt x="2612651" y="61414"/>
                </a:lnTo>
                <a:lnTo>
                  <a:pt x="2615327" y="63954"/>
                </a:lnTo>
                <a:lnTo>
                  <a:pt x="2618002" y="66494"/>
                </a:lnTo>
                <a:lnTo>
                  <a:pt x="2619340" y="69548"/>
                </a:lnTo>
                <a:lnTo>
                  <a:pt x="2619340" y="76686"/>
                </a:lnTo>
                <a:lnTo>
                  <a:pt x="2618002" y="79740"/>
                </a:lnTo>
                <a:lnTo>
                  <a:pt x="2615327" y="82280"/>
                </a:lnTo>
                <a:lnTo>
                  <a:pt x="2612651" y="84820"/>
                </a:lnTo>
                <a:lnTo>
                  <a:pt x="2609434" y="86090"/>
                </a:lnTo>
                <a:lnTo>
                  <a:pt x="2605675" y="86090"/>
                </a:lnTo>
                <a:lnTo>
                  <a:pt x="2605675" y="95033"/>
                </a:lnTo>
                <a:lnTo>
                  <a:pt x="2612043" y="95033"/>
                </a:lnTo>
                <a:close/>
              </a:path>
              <a:path w="6255420" h="123562">
                <a:moveTo>
                  <a:pt x="2601871" y="86090"/>
                </a:moveTo>
                <a:lnTo>
                  <a:pt x="2598632" y="84820"/>
                </a:lnTo>
                <a:lnTo>
                  <a:pt x="2599262" y="95033"/>
                </a:lnTo>
                <a:lnTo>
                  <a:pt x="2605675" y="95033"/>
                </a:lnTo>
                <a:lnTo>
                  <a:pt x="2605675" y="86090"/>
                </a:lnTo>
                <a:lnTo>
                  <a:pt x="2601871" y="86090"/>
                </a:lnTo>
                <a:close/>
              </a:path>
              <a:path w="6255420" h="123562">
                <a:moveTo>
                  <a:pt x="2694787" y="27584"/>
                </a:moveTo>
                <a:lnTo>
                  <a:pt x="2694787" y="8754"/>
                </a:lnTo>
                <a:lnTo>
                  <a:pt x="2682714" y="8754"/>
                </a:lnTo>
                <a:lnTo>
                  <a:pt x="2682714" y="27584"/>
                </a:lnTo>
                <a:lnTo>
                  <a:pt x="2673095" y="27584"/>
                </a:lnTo>
                <a:lnTo>
                  <a:pt x="2673095" y="36842"/>
                </a:lnTo>
                <a:lnTo>
                  <a:pt x="2682714" y="36842"/>
                </a:lnTo>
                <a:lnTo>
                  <a:pt x="2682714" y="85818"/>
                </a:lnTo>
                <a:lnTo>
                  <a:pt x="2683709" y="89334"/>
                </a:lnTo>
                <a:lnTo>
                  <a:pt x="2685699" y="92042"/>
                </a:lnTo>
                <a:lnTo>
                  <a:pt x="2687689" y="94750"/>
                </a:lnTo>
                <a:lnTo>
                  <a:pt x="2691470" y="96104"/>
                </a:lnTo>
                <a:lnTo>
                  <a:pt x="2694787" y="83214"/>
                </a:lnTo>
                <a:lnTo>
                  <a:pt x="2694787" y="36842"/>
                </a:lnTo>
                <a:lnTo>
                  <a:pt x="2706130" y="36842"/>
                </a:lnTo>
                <a:lnTo>
                  <a:pt x="2706130" y="27584"/>
                </a:lnTo>
                <a:lnTo>
                  <a:pt x="2694787" y="27584"/>
                </a:lnTo>
                <a:close/>
              </a:path>
              <a:path w="6255420" h="123562">
                <a:moveTo>
                  <a:pt x="2699784" y="86279"/>
                </a:moveTo>
                <a:lnTo>
                  <a:pt x="2697308" y="85587"/>
                </a:lnTo>
                <a:lnTo>
                  <a:pt x="2694787" y="83214"/>
                </a:lnTo>
                <a:lnTo>
                  <a:pt x="2697042" y="96104"/>
                </a:lnTo>
                <a:lnTo>
                  <a:pt x="2700370" y="96020"/>
                </a:lnTo>
                <a:lnTo>
                  <a:pt x="2703333" y="95684"/>
                </a:lnTo>
                <a:lnTo>
                  <a:pt x="2706130" y="95033"/>
                </a:lnTo>
                <a:lnTo>
                  <a:pt x="2706130" y="86090"/>
                </a:lnTo>
                <a:lnTo>
                  <a:pt x="2702526" y="86279"/>
                </a:lnTo>
                <a:lnTo>
                  <a:pt x="2699784" y="86279"/>
                </a:lnTo>
                <a:close/>
              </a:path>
              <a:path w="6255420" h="123562">
                <a:moveTo>
                  <a:pt x="2767293" y="86846"/>
                </a:moveTo>
                <a:lnTo>
                  <a:pt x="2768880" y="84662"/>
                </a:lnTo>
                <a:lnTo>
                  <a:pt x="2773958" y="73425"/>
                </a:lnTo>
                <a:lnTo>
                  <a:pt x="2775651" y="59892"/>
                </a:lnTo>
                <a:lnTo>
                  <a:pt x="2775606" y="57613"/>
                </a:lnTo>
                <a:lnTo>
                  <a:pt x="2772943" y="44192"/>
                </a:lnTo>
                <a:lnTo>
                  <a:pt x="2766165" y="34323"/>
                </a:lnTo>
                <a:lnTo>
                  <a:pt x="2759841" y="28529"/>
                </a:lnTo>
                <a:lnTo>
                  <a:pt x="2752101" y="25632"/>
                </a:lnTo>
                <a:lnTo>
                  <a:pt x="2741784" y="25646"/>
                </a:lnTo>
                <a:lnTo>
                  <a:pt x="2728718" y="28347"/>
                </a:lnTo>
                <a:lnTo>
                  <a:pt x="2718535" y="35708"/>
                </a:lnTo>
                <a:lnTo>
                  <a:pt x="2723377" y="48745"/>
                </a:lnTo>
                <a:lnTo>
                  <a:pt x="2726695" y="43454"/>
                </a:lnTo>
                <a:lnTo>
                  <a:pt x="2730011" y="38164"/>
                </a:lnTo>
                <a:lnTo>
                  <a:pt x="2735318" y="35519"/>
                </a:lnTo>
                <a:lnTo>
                  <a:pt x="2750841" y="35519"/>
                </a:lnTo>
                <a:lnTo>
                  <a:pt x="2756634" y="38626"/>
                </a:lnTo>
                <a:lnTo>
                  <a:pt x="2759996" y="44840"/>
                </a:lnTo>
                <a:lnTo>
                  <a:pt x="2762118" y="48787"/>
                </a:lnTo>
                <a:lnTo>
                  <a:pt x="2763180" y="53909"/>
                </a:lnTo>
                <a:lnTo>
                  <a:pt x="2763180" y="67176"/>
                </a:lnTo>
                <a:lnTo>
                  <a:pt x="2761709" y="73505"/>
                </a:lnTo>
                <a:lnTo>
                  <a:pt x="2758768" y="79194"/>
                </a:lnTo>
                <a:lnTo>
                  <a:pt x="2757828" y="94305"/>
                </a:lnTo>
                <a:lnTo>
                  <a:pt x="2767293" y="86846"/>
                </a:lnTo>
                <a:close/>
              </a:path>
              <a:path w="6255420" h="123562">
                <a:moveTo>
                  <a:pt x="2758768" y="79194"/>
                </a:moveTo>
                <a:lnTo>
                  <a:pt x="2755827" y="84883"/>
                </a:lnTo>
                <a:lnTo>
                  <a:pt x="2750398" y="87728"/>
                </a:lnTo>
                <a:lnTo>
                  <a:pt x="2735274" y="87728"/>
                </a:lnTo>
                <a:lnTo>
                  <a:pt x="2730011" y="85335"/>
                </a:lnTo>
                <a:lnTo>
                  <a:pt x="2726695" y="80548"/>
                </a:lnTo>
                <a:lnTo>
                  <a:pt x="2723377" y="75762"/>
                </a:lnTo>
                <a:lnTo>
                  <a:pt x="2721719" y="69779"/>
                </a:lnTo>
                <a:lnTo>
                  <a:pt x="2721719" y="55126"/>
                </a:lnTo>
                <a:lnTo>
                  <a:pt x="2723377" y="48745"/>
                </a:lnTo>
                <a:lnTo>
                  <a:pt x="2718535" y="35708"/>
                </a:lnTo>
                <a:lnTo>
                  <a:pt x="2716633" y="38026"/>
                </a:lnTo>
                <a:lnTo>
                  <a:pt x="2711244" y="49038"/>
                </a:lnTo>
                <a:lnTo>
                  <a:pt x="2709447" y="62789"/>
                </a:lnTo>
                <a:lnTo>
                  <a:pt x="2709468" y="64336"/>
                </a:lnTo>
                <a:lnTo>
                  <a:pt x="2711820" y="77664"/>
                </a:lnTo>
                <a:lnTo>
                  <a:pt x="2718071" y="88074"/>
                </a:lnTo>
                <a:lnTo>
                  <a:pt x="2723820" y="94351"/>
                </a:lnTo>
                <a:lnTo>
                  <a:pt x="2731581" y="97489"/>
                </a:lnTo>
                <a:lnTo>
                  <a:pt x="2744579" y="97395"/>
                </a:lnTo>
                <a:lnTo>
                  <a:pt x="2757828" y="94305"/>
                </a:lnTo>
                <a:lnTo>
                  <a:pt x="2758768" y="79194"/>
                </a:lnTo>
                <a:close/>
              </a:path>
              <a:path w="6255420" h="123562">
                <a:moveTo>
                  <a:pt x="2854105" y="31174"/>
                </a:moveTo>
                <a:lnTo>
                  <a:pt x="2854105" y="95033"/>
                </a:lnTo>
                <a:lnTo>
                  <a:pt x="2866842" y="95033"/>
                </a:lnTo>
                <a:lnTo>
                  <a:pt x="2866842" y="5227"/>
                </a:lnTo>
                <a:lnTo>
                  <a:pt x="2857422" y="5227"/>
                </a:lnTo>
                <a:lnTo>
                  <a:pt x="2855741" y="12196"/>
                </a:lnTo>
                <a:lnTo>
                  <a:pt x="2853198" y="16615"/>
                </a:lnTo>
                <a:lnTo>
                  <a:pt x="2849793" y="18484"/>
                </a:lnTo>
                <a:lnTo>
                  <a:pt x="2846388" y="20352"/>
                </a:lnTo>
                <a:lnTo>
                  <a:pt x="2840373" y="21685"/>
                </a:lnTo>
                <a:lnTo>
                  <a:pt x="2831749" y="22483"/>
                </a:lnTo>
                <a:lnTo>
                  <a:pt x="2831749" y="31174"/>
                </a:lnTo>
                <a:lnTo>
                  <a:pt x="2854105" y="31174"/>
                </a:lnTo>
                <a:close/>
              </a:path>
              <a:path w="6255420" h="123562">
                <a:moveTo>
                  <a:pt x="2915444" y="34449"/>
                </a:moveTo>
                <a:lnTo>
                  <a:pt x="2915665" y="29326"/>
                </a:lnTo>
                <a:lnTo>
                  <a:pt x="2916616" y="25380"/>
                </a:lnTo>
                <a:lnTo>
                  <a:pt x="2918296" y="22609"/>
                </a:lnTo>
                <a:lnTo>
                  <a:pt x="2921348" y="17571"/>
                </a:lnTo>
                <a:lnTo>
                  <a:pt x="2926854" y="15051"/>
                </a:lnTo>
                <a:lnTo>
                  <a:pt x="2939281" y="15051"/>
                </a:lnTo>
                <a:lnTo>
                  <a:pt x="2943195" y="16269"/>
                </a:lnTo>
                <a:lnTo>
                  <a:pt x="2946556" y="18704"/>
                </a:lnTo>
                <a:lnTo>
                  <a:pt x="2949917" y="21139"/>
                </a:lnTo>
                <a:lnTo>
                  <a:pt x="2951597" y="24603"/>
                </a:lnTo>
                <a:lnTo>
                  <a:pt x="2951730" y="47170"/>
                </a:lnTo>
                <a:lnTo>
                  <a:pt x="2954825" y="45953"/>
                </a:lnTo>
                <a:lnTo>
                  <a:pt x="2957347" y="44273"/>
                </a:lnTo>
                <a:lnTo>
                  <a:pt x="2959292" y="42132"/>
                </a:lnTo>
                <a:lnTo>
                  <a:pt x="2962432" y="38689"/>
                </a:lnTo>
                <a:lnTo>
                  <a:pt x="2964002" y="34197"/>
                </a:lnTo>
                <a:lnTo>
                  <a:pt x="2964002" y="20887"/>
                </a:lnTo>
                <a:lnTo>
                  <a:pt x="2961349" y="14957"/>
                </a:lnTo>
                <a:lnTo>
                  <a:pt x="2956042" y="10863"/>
                </a:lnTo>
                <a:lnTo>
                  <a:pt x="2950735" y="6770"/>
                </a:lnTo>
                <a:lnTo>
                  <a:pt x="2943239" y="4723"/>
                </a:lnTo>
                <a:lnTo>
                  <a:pt x="2933554" y="4723"/>
                </a:lnTo>
                <a:lnTo>
                  <a:pt x="2929585" y="4880"/>
                </a:lnTo>
                <a:lnTo>
                  <a:pt x="2916548" y="8615"/>
                </a:lnTo>
                <a:lnTo>
                  <a:pt x="2907882" y="17319"/>
                </a:lnTo>
                <a:lnTo>
                  <a:pt x="2905051" y="22021"/>
                </a:lnTo>
                <a:lnTo>
                  <a:pt x="2903636" y="27731"/>
                </a:lnTo>
                <a:lnTo>
                  <a:pt x="2903636" y="34449"/>
                </a:lnTo>
                <a:lnTo>
                  <a:pt x="2915444" y="34449"/>
                </a:lnTo>
                <a:close/>
              </a:path>
              <a:path w="6255420" h="123562">
                <a:moveTo>
                  <a:pt x="2913719" y="67323"/>
                </a:moveTo>
                <a:lnTo>
                  <a:pt x="2901248" y="67323"/>
                </a:lnTo>
                <a:lnTo>
                  <a:pt x="2901248" y="75720"/>
                </a:lnTo>
                <a:lnTo>
                  <a:pt x="2903780" y="82847"/>
                </a:lnTo>
                <a:lnTo>
                  <a:pt x="2908844" y="88704"/>
                </a:lnTo>
                <a:lnTo>
                  <a:pt x="2919025" y="95389"/>
                </a:lnTo>
                <a:lnTo>
                  <a:pt x="2933289" y="97489"/>
                </a:lnTo>
                <a:lnTo>
                  <a:pt x="2934843" y="97471"/>
                </a:lnTo>
                <a:lnTo>
                  <a:pt x="2948468" y="95260"/>
                </a:lnTo>
                <a:lnTo>
                  <a:pt x="2958695" y="89365"/>
                </a:lnTo>
                <a:lnTo>
                  <a:pt x="2964666" y="83949"/>
                </a:lnTo>
                <a:lnTo>
                  <a:pt x="2967651" y="76938"/>
                </a:lnTo>
                <a:lnTo>
                  <a:pt x="2967651" y="62957"/>
                </a:lnTo>
                <a:lnTo>
                  <a:pt x="2966247" y="58412"/>
                </a:lnTo>
                <a:lnTo>
                  <a:pt x="2963438" y="54696"/>
                </a:lnTo>
                <a:lnTo>
                  <a:pt x="2960630" y="50980"/>
                </a:lnTo>
                <a:lnTo>
                  <a:pt x="2956727" y="48472"/>
                </a:lnTo>
                <a:lnTo>
                  <a:pt x="2951730" y="47170"/>
                </a:lnTo>
                <a:lnTo>
                  <a:pt x="2951597" y="24603"/>
                </a:lnTo>
                <a:lnTo>
                  <a:pt x="2951597" y="35141"/>
                </a:lnTo>
                <a:lnTo>
                  <a:pt x="2949077" y="39340"/>
                </a:lnTo>
                <a:lnTo>
                  <a:pt x="2944035" y="41691"/>
                </a:lnTo>
                <a:lnTo>
                  <a:pt x="2941160" y="43035"/>
                </a:lnTo>
                <a:lnTo>
                  <a:pt x="2937490" y="43706"/>
                </a:lnTo>
                <a:lnTo>
                  <a:pt x="2929463" y="43601"/>
                </a:lnTo>
                <a:lnTo>
                  <a:pt x="2927186" y="43392"/>
                </a:lnTo>
                <a:lnTo>
                  <a:pt x="2927186" y="53405"/>
                </a:lnTo>
                <a:lnTo>
                  <a:pt x="2932094" y="53279"/>
                </a:lnTo>
                <a:lnTo>
                  <a:pt x="2939215" y="53279"/>
                </a:lnTo>
                <a:lnTo>
                  <a:pt x="2944776" y="54518"/>
                </a:lnTo>
                <a:lnTo>
                  <a:pt x="2948778" y="56995"/>
                </a:lnTo>
                <a:lnTo>
                  <a:pt x="2952780" y="59472"/>
                </a:lnTo>
                <a:lnTo>
                  <a:pt x="2954781" y="63817"/>
                </a:lnTo>
                <a:lnTo>
                  <a:pt x="2954781" y="75069"/>
                </a:lnTo>
                <a:lnTo>
                  <a:pt x="2952880" y="79184"/>
                </a:lnTo>
                <a:lnTo>
                  <a:pt x="2949077" y="82375"/>
                </a:lnTo>
                <a:lnTo>
                  <a:pt x="2945273" y="85566"/>
                </a:lnTo>
                <a:lnTo>
                  <a:pt x="2940232" y="87161"/>
                </a:lnTo>
                <a:lnTo>
                  <a:pt x="2925859" y="87161"/>
                </a:lnTo>
                <a:lnTo>
                  <a:pt x="2920264" y="84789"/>
                </a:lnTo>
                <a:lnTo>
                  <a:pt x="2917169" y="80045"/>
                </a:lnTo>
                <a:lnTo>
                  <a:pt x="2915400" y="77399"/>
                </a:lnTo>
                <a:lnTo>
                  <a:pt x="2914250" y="73159"/>
                </a:lnTo>
                <a:lnTo>
                  <a:pt x="2913719" y="67323"/>
                </a:lnTo>
                <a:close/>
              </a:path>
              <a:path w="6255420" h="123562">
                <a:moveTo>
                  <a:pt x="3060234" y="5227"/>
                </a:moveTo>
                <a:lnTo>
                  <a:pt x="3007099" y="97426"/>
                </a:lnTo>
                <a:lnTo>
                  <a:pt x="3014462" y="97426"/>
                </a:lnTo>
                <a:lnTo>
                  <a:pt x="3067598" y="5227"/>
                </a:lnTo>
                <a:lnTo>
                  <a:pt x="3060234" y="5227"/>
                </a:lnTo>
                <a:close/>
              </a:path>
              <a:path w="6255420" h="123562">
                <a:moveTo>
                  <a:pt x="3011123" y="51453"/>
                </a:moveTo>
                <a:lnTo>
                  <a:pt x="3016585" y="49311"/>
                </a:lnTo>
                <a:lnTo>
                  <a:pt x="3021096" y="45029"/>
                </a:lnTo>
                <a:lnTo>
                  <a:pt x="3025607" y="40746"/>
                </a:lnTo>
                <a:lnTo>
                  <a:pt x="3027862" y="35582"/>
                </a:lnTo>
                <a:lnTo>
                  <a:pt x="3027862" y="23490"/>
                </a:lnTo>
                <a:lnTo>
                  <a:pt x="3025607" y="18316"/>
                </a:lnTo>
                <a:lnTo>
                  <a:pt x="3021096" y="14012"/>
                </a:lnTo>
                <a:lnTo>
                  <a:pt x="3016585" y="9709"/>
                </a:lnTo>
                <a:lnTo>
                  <a:pt x="3011123" y="7557"/>
                </a:lnTo>
                <a:lnTo>
                  <a:pt x="2998342" y="7557"/>
                </a:lnTo>
                <a:lnTo>
                  <a:pt x="2992903" y="9709"/>
                </a:lnTo>
                <a:lnTo>
                  <a:pt x="2988392" y="14012"/>
                </a:lnTo>
                <a:lnTo>
                  <a:pt x="2983881" y="18316"/>
                </a:lnTo>
                <a:lnTo>
                  <a:pt x="2981626" y="23490"/>
                </a:lnTo>
                <a:lnTo>
                  <a:pt x="2981626" y="29536"/>
                </a:lnTo>
                <a:lnTo>
                  <a:pt x="2983881" y="40746"/>
                </a:lnTo>
                <a:lnTo>
                  <a:pt x="2988392" y="45029"/>
                </a:lnTo>
                <a:lnTo>
                  <a:pt x="2992903" y="49311"/>
                </a:lnTo>
                <a:lnTo>
                  <a:pt x="2998342" y="51453"/>
                </a:lnTo>
                <a:lnTo>
                  <a:pt x="2997734" y="41240"/>
                </a:lnTo>
                <a:lnTo>
                  <a:pt x="2995059" y="38700"/>
                </a:lnTo>
                <a:lnTo>
                  <a:pt x="2992383" y="36160"/>
                </a:lnTo>
                <a:lnTo>
                  <a:pt x="2991045" y="33105"/>
                </a:lnTo>
                <a:lnTo>
                  <a:pt x="2991045" y="25926"/>
                </a:lnTo>
                <a:lnTo>
                  <a:pt x="2992383" y="22861"/>
                </a:lnTo>
                <a:lnTo>
                  <a:pt x="2995059" y="20342"/>
                </a:lnTo>
                <a:lnTo>
                  <a:pt x="2997734" y="17823"/>
                </a:lnTo>
                <a:lnTo>
                  <a:pt x="3000952" y="16563"/>
                </a:lnTo>
                <a:lnTo>
                  <a:pt x="3008514" y="16563"/>
                </a:lnTo>
                <a:lnTo>
                  <a:pt x="3011753" y="17833"/>
                </a:lnTo>
                <a:lnTo>
                  <a:pt x="3014429" y="20373"/>
                </a:lnTo>
                <a:lnTo>
                  <a:pt x="3017105" y="22913"/>
                </a:lnTo>
                <a:lnTo>
                  <a:pt x="3018442" y="25968"/>
                </a:lnTo>
                <a:lnTo>
                  <a:pt x="3018442" y="33105"/>
                </a:lnTo>
                <a:lnTo>
                  <a:pt x="3017105" y="36160"/>
                </a:lnTo>
                <a:lnTo>
                  <a:pt x="3014429" y="38700"/>
                </a:lnTo>
                <a:lnTo>
                  <a:pt x="3011753" y="41240"/>
                </a:lnTo>
                <a:lnTo>
                  <a:pt x="3008514" y="42510"/>
                </a:lnTo>
                <a:lnTo>
                  <a:pt x="3004711" y="42510"/>
                </a:lnTo>
                <a:lnTo>
                  <a:pt x="3004711" y="51453"/>
                </a:lnTo>
                <a:lnTo>
                  <a:pt x="3011123" y="51453"/>
                </a:lnTo>
                <a:close/>
              </a:path>
              <a:path w="6255420" h="123562">
                <a:moveTo>
                  <a:pt x="3000952" y="42510"/>
                </a:moveTo>
                <a:lnTo>
                  <a:pt x="2997734" y="41240"/>
                </a:lnTo>
                <a:lnTo>
                  <a:pt x="2998342" y="51453"/>
                </a:lnTo>
                <a:lnTo>
                  <a:pt x="3004711" y="51453"/>
                </a:lnTo>
                <a:lnTo>
                  <a:pt x="3004711" y="42510"/>
                </a:lnTo>
                <a:lnTo>
                  <a:pt x="3000952" y="42510"/>
                </a:lnTo>
                <a:close/>
              </a:path>
              <a:path w="6255420" h="123562">
                <a:moveTo>
                  <a:pt x="3076222" y="95033"/>
                </a:moveTo>
                <a:lnTo>
                  <a:pt x="3081661" y="92892"/>
                </a:lnTo>
                <a:lnTo>
                  <a:pt x="3086172" y="88610"/>
                </a:lnTo>
                <a:lnTo>
                  <a:pt x="3090683" y="84327"/>
                </a:lnTo>
                <a:lnTo>
                  <a:pt x="3092938" y="79163"/>
                </a:lnTo>
                <a:lnTo>
                  <a:pt x="3092938" y="67071"/>
                </a:lnTo>
                <a:lnTo>
                  <a:pt x="3090683" y="61907"/>
                </a:lnTo>
                <a:lnTo>
                  <a:pt x="3086172" y="57624"/>
                </a:lnTo>
                <a:lnTo>
                  <a:pt x="3081661" y="53342"/>
                </a:lnTo>
                <a:lnTo>
                  <a:pt x="3076222" y="51201"/>
                </a:lnTo>
                <a:lnTo>
                  <a:pt x="3063441" y="51201"/>
                </a:lnTo>
                <a:lnTo>
                  <a:pt x="3057979" y="53342"/>
                </a:lnTo>
                <a:lnTo>
                  <a:pt x="3053468" y="57624"/>
                </a:lnTo>
                <a:lnTo>
                  <a:pt x="3048957" y="61907"/>
                </a:lnTo>
                <a:lnTo>
                  <a:pt x="3046702" y="67071"/>
                </a:lnTo>
                <a:lnTo>
                  <a:pt x="3046702" y="73117"/>
                </a:lnTo>
                <a:lnTo>
                  <a:pt x="3048957" y="84327"/>
                </a:lnTo>
                <a:lnTo>
                  <a:pt x="3053468" y="88610"/>
                </a:lnTo>
                <a:lnTo>
                  <a:pt x="3057979" y="92892"/>
                </a:lnTo>
                <a:lnTo>
                  <a:pt x="3063441" y="95033"/>
                </a:lnTo>
                <a:lnTo>
                  <a:pt x="3062811" y="84820"/>
                </a:lnTo>
                <a:lnTo>
                  <a:pt x="3060135" y="82280"/>
                </a:lnTo>
                <a:lnTo>
                  <a:pt x="3057459" y="79740"/>
                </a:lnTo>
                <a:lnTo>
                  <a:pt x="3056122" y="76686"/>
                </a:lnTo>
                <a:lnTo>
                  <a:pt x="3056122" y="69548"/>
                </a:lnTo>
                <a:lnTo>
                  <a:pt x="3057459" y="66494"/>
                </a:lnTo>
                <a:lnTo>
                  <a:pt x="3060135" y="63954"/>
                </a:lnTo>
                <a:lnTo>
                  <a:pt x="3062811" y="61414"/>
                </a:lnTo>
                <a:lnTo>
                  <a:pt x="3066050" y="60144"/>
                </a:lnTo>
                <a:lnTo>
                  <a:pt x="3073612" y="60144"/>
                </a:lnTo>
                <a:lnTo>
                  <a:pt x="3076830" y="61414"/>
                </a:lnTo>
                <a:lnTo>
                  <a:pt x="3079505" y="63954"/>
                </a:lnTo>
                <a:lnTo>
                  <a:pt x="3082181" y="66494"/>
                </a:lnTo>
                <a:lnTo>
                  <a:pt x="3083519" y="69548"/>
                </a:lnTo>
                <a:lnTo>
                  <a:pt x="3083519" y="76686"/>
                </a:lnTo>
                <a:lnTo>
                  <a:pt x="3082181" y="79740"/>
                </a:lnTo>
                <a:lnTo>
                  <a:pt x="3079505" y="82280"/>
                </a:lnTo>
                <a:lnTo>
                  <a:pt x="3076830" y="84820"/>
                </a:lnTo>
                <a:lnTo>
                  <a:pt x="3073612" y="86090"/>
                </a:lnTo>
                <a:lnTo>
                  <a:pt x="3069853" y="86090"/>
                </a:lnTo>
                <a:lnTo>
                  <a:pt x="3069853" y="95033"/>
                </a:lnTo>
                <a:lnTo>
                  <a:pt x="3076222" y="95033"/>
                </a:lnTo>
                <a:close/>
              </a:path>
              <a:path w="6255420" h="123562">
                <a:moveTo>
                  <a:pt x="3066050" y="86090"/>
                </a:moveTo>
                <a:lnTo>
                  <a:pt x="3062811" y="84820"/>
                </a:lnTo>
                <a:lnTo>
                  <a:pt x="3063441" y="95033"/>
                </a:lnTo>
                <a:lnTo>
                  <a:pt x="3069853" y="95033"/>
                </a:lnTo>
                <a:lnTo>
                  <a:pt x="3069853" y="86090"/>
                </a:lnTo>
                <a:lnTo>
                  <a:pt x="3066050" y="86090"/>
                </a:lnTo>
                <a:close/>
              </a:path>
              <a:path w="6255420" h="123562">
                <a:moveTo>
                  <a:pt x="3118279" y="113297"/>
                </a:moveTo>
                <a:lnTo>
                  <a:pt x="3121949" y="110967"/>
                </a:lnTo>
                <a:lnTo>
                  <a:pt x="3124072" y="107188"/>
                </a:lnTo>
                <a:lnTo>
                  <a:pt x="3126195" y="103409"/>
                </a:lnTo>
                <a:lnTo>
                  <a:pt x="3127256" y="99022"/>
                </a:lnTo>
                <a:lnTo>
                  <a:pt x="3127256" y="81304"/>
                </a:lnTo>
                <a:lnTo>
                  <a:pt x="3113060" y="81304"/>
                </a:lnTo>
                <a:lnTo>
                  <a:pt x="3113060" y="95033"/>
                </a:lnTo>
                <a:lnTo>
                  <a:pt x="3120291" y="95033"/>
                </a:lnTo>
                <a:lnTo>
                  <a:pt x="3120479" y="96051"/>
                </a:lnTo>
                <a:lnTo>
                  <a:pt x="3120490" y="98371"/>
                </a:lnTo>
                <a:lnTo>
                  <a:pt x="3119495" y="102087"/>
                </a:lnTo>
                <a:lnTo>
                  <a:pt x="3118257" y="105656"/>
                </a:lnTo>
                <a:lnTo>
                  <a:pt x="3116112" y="107692"/>
                </a:lnTo>
                <a:lnTo>
                  <a:pt x="3113060" y="108196"/>
                </a:lnTo>
                <a:lnTo>
                  <a:pt x="3113060" y="114179"/>
                </a:lnTo>
                <a:lnTo>
                  <a:pt x="3118279" y="113297"/>
                </a:lnTo>
                <a:close/>
              </a:path>
              <a:path w="6255420" h="123562">
                <a:moveTo>
                  <a:pt x="3192930" y="27584"/>
                </a:moveTo>
                <a:lnTo>
                  <a:pt x="3192930" y="8754"/>
                </a:lnTo>
                <a:lnTo>
                  <a:pt x="3180856" y="8754"/>
                </a:lnTo>
                <a:lnTo>
                  <a:pt x="3180856" y="27584"/>
                </a:lnTo>
                <a:lnTo>
                  <a:pt x="3171238" y="27584"/>
                </a:lnTo>
                <a:lnTo>
                  <a:pt x="3171238" y="36842"/>
                </a:lnTo>
                <a:lnTo>
                  <a:pt x="3180856" y="36842"/>
                </a:lnTo>
                <a:lnTo>
                  <a:pt x="3180856" y="85818"/>
                </a:lnTo>
                <a:lnTo>
                  <a:pt x="3181851" y="89334"/>
                </a:lnTo>
                <a:lnTo>
                  <a:pt x="3183841" y="92042"/>
                </a:lnTo>
                <a:lnTo>
                  <a:pt x="3185832" y="94750"/>
                </a:lnTo>
                <a:lnTo>
                  <a:pt x="3189612" y="96104"/>
                </a:lnTo>
                <a:lnTo>
                  <a:pt x="3192930" y="83215"/>
                </a:lnTo>
                <a:lnTo>
                  <a:pt x="3192930" y="36842"/>
                </a:lnTo>
                <a:lnTo>
                  <a:pt x="3204273" y="36842"/>
                </a:lnTo>
                <a:lnTo>
                  <a:pt x="3204273" y="27584"/>
                </a:lnTo>
                <a:lnTo>
                  <a:pt x="3192930" y="27584"/>
                </a:lnTo>
                <a:close/>
              </a:path>
              <a:path w="6255420" h="123562">
                <a:moveTo>
                  <a:pt x="3197927" y="86279"/>
                </a:moveTo>
                <a:lnTo>
                  <a:pt x="3195450" y="85587"/>
                </a:lnTo>
                <a:lnTo>
                  <a:pt x="3192930" y="83215"/>
                </a:lnTo>
                <a:lnTo>
                  <a:pt x="3195185" y="96104"/>
                </a:lnTo>
                <a:lnTo>
                  <a:pt x="3198513" y="96020"/>
                </a:lnTo>
                <a:lnTo>
                  <a:pt x="3201476" y="95684"/>
                </a:lnTo>
                <a:lnTo>
                  <a:pt x="3204273" y="95033"/>
                </a:lnTo>
                <a:lnTo>
                  <a:pt x="3204273" y="86091"/>
                </a:lnTo>
                <a:lnTo>
                  <a:pt x="3200669" y="86279"/>
                </a:lnTo>
                <a:lnTo>
                  <a:pt x="3197927" y="86279"/>
                </a:lnTo>
                <a:close/>
              </a:path>
              <a:path w="6255420" h="123562">
                <a:moveTo>
                  <a:pt x="3253915" y="37933"/>
                </a:moveTo>
                <a:lnTo>
                  <a:pt x="3256082" y="41628"/>
                </a:lnTo>
                <a:lnTo>
                  <a:pt x="3257408" y="43937"/>
                </a:lnTo>
                <a:lnTo>
                  <a:pt x="3258072" y="47569"/>
                </a:lnTo>
                <a:lnTo>
                  <a:pt x="3258072" y="95033"/>
                </a:lnTo>
                <a:lnTo>
                  <a:pt x="3270344" y="95033"/>
                </a:lnTo>
                <a:lnTo>
                  <a:pt x="3270344" y="45134"/>
                </a:lnTo>
                <a:lnTo>
                  <a:pt x="3269349" y="39949"/>
                </a:lnTo>
                <a:lnTo>
                  <a:pt x="3267359" y="36212"/>
                </a:lnTo>
                <a:lnTo>
                  <a:pt x="3263688" y="29368"/>
                </a:lnTo>
                <a:lnTo>
                  <a:pt x="3256701" y="25947"/>
                </a:lnTo>
                <a:lnTo>
                  <a:pt x="3240648" y="25947"/>
                </a:lnTo>
                <a:lnTo>
                  <a:pt x="3235849" y="27143"/>
                </a:lnTo>
                <a:lnTo>
                  <a:pt x="3232002" y="29536"/>
                </a:lnTo>
                <a:lnTo>
                  <a:pt x="3229746" y="30922"/>
                </a:lnTo>
                <a:lnTo>
                  <a:pt x="3227203" y="33315"/>
                </a:lnTo>
                <a:lnTo>
                  <a:pt x="3224373" y="36716"/>
                </a:lnTo>
                <a:lnTo>
                  <a:pt x="3224373" y="2204"/>
                </a:lnTo>
                <a:lnTo>
                  <a:pt x="3212432" y="2204"/>
                </a:lnTo>
                <a:lnTo>
                  <a:pt x="3212432" y="95033"/>
                </a:lnTo>
                <a:lnTo>
                  <a:pt x="3224373" y="95033"/>
                </a:lnTo>
                <a:lnTo>
                  <a:pt x="3224373" y="50277"/>
                </a:lnTo>
                <a:lnTo>
                  <a:pt x="3226385" y="44168"/>
                </a:lnTo>
                <a:lnTo>
                  <a:pt x="3230409" y="40935"/>
                </a:lnTo>
                <a:lnTo>
                  <a:pt x="3234434" y="37703"/>
                </a:lnTo>
                <a:lnTo>
                  <a:pt x="3238923" y="36086"/>
                </a:lnTo>
                <a:lnTo>
                  <a:pt x="3249846" y="36086"/>
                </a:lnTo>
                <a:lnTo>
                  <a:pt x="3253915" y="37933"/>
                </a:lnTo>
                <a:close/>
              </a:path>
              <a:path w="6255420" h="123562">
                <a:moveTo>
                  <a:pt x="3307284" y="28786"/>
                </a:moveTo>
                <a:lnTo>
                  <a:pt x="3296989" y="36212"/>
                </a:lnTo>
                <a:lnTo>
                  <a:pt x="3300837" y="55924"/>
                </a:lnTo>
                <a:lnTo>
                  <a:pt x="3301058" y="50130"/>
                </a:lnTo>
                <a:lnTo>
                  <a:pt x="3303026" y="45354"/>
                </a:lnTo>
                <a:lnTo>
                  <a:pt x="3306741" y="41597"/>
                </a:lnTo>
                <a:lnTo>
                  <a:pt x="3310456" y="37839"/>
                </a:lnTo>
                <a:lnTo>
                  <a:pt x="3320237" y="26085"/>
                </a:lnTo>
                <a:lnTo>
                  <a:pt x="3307284" y="28786"/>
                </a:lnTo>
                <a:close/>
              </a:path>
              <a:path w="6255420" h="123562">
                <a:moveTo>
                  <a:pt x="3352579" y="64930"/>
                </a:moveTo>
                <a:lnTo>
                  <a:pt x="3352579" y="58128"/>
                </a:lnTo>
                <a:lnTo>
                  <a:pt x="3352225" y="53174"/>
                </a:lnTo>
                <a:lnTo>
                  <a:pt x="3351518" y="50067"/>
                </a:lnTo>
                <a:lnTo>
                  <a:pt x="3350722" y="45533"/>
                </a:lnTo>
                <a:lnTo>
                  <a:pt x="3349130" y="41565"/>
                </a:lnTo>
                <a:lnTo>
                  <a:pt x="3346742" y="38164"/>
                </a:lnTo>
                <a:lnTo>
                  <a:pt x="3344265" y="34596"/>
                </a:lnTo>
                <a:lnTo>
                  <a:pt x="3340661" y="31688"/>
                </a:lnTo>
                <a:lnTo>
                  <a:pt x="3335929" y="29442"/>
                </a:lnTo>
                <a:lnTo>
                  <a:pt x="3331197" y="27196"/>
                </a:lnTo>
                <a:lnTo>
                  <a:pt x="3326310" y="26073"/>
                </a:lnTo>
                <a:lnTo>
                  <a:pt x="3320237" y="26085"/>
                </a:lnTo>
                <a:lnTo>
                  <a:pt x="3310456" y="37839"/>
                </a:lnTo>
                <a:lnTo>
                  <a:pt x="3315055" y="35960"/>
                </a:lnTo>
                <a:lnTo>
                  <a:pt x="3328190" y="35960"/>
                </a:lnTo>
                <a:lnTo>
                  <a:pt x="3333651" y="38689"/>
                </a:lnTo>
                <a:lnTo>
                  <a:pt x="3336924" y="44147"/>
                </a:lnTo>
                <a:lnTo>
                  <a:pt x="3338693" y="47086"/>
                </a:lnTo>
                <a:lnTo>
                  <a:pt x="3339821" y="51012"/>
                </a:lnTo>
                <a:lnTo>
                  <a:pt x="3340307" y="55924"/>
                </a:lnTo>
                <a:lnTo>
                  <a:pt x="3300837" y="55924"/>
                </a:lnTo>
                <a:lnTo>
                  <a:pt x="3296989" y="36212"/>
                </a:lnTo>
                <a:lnTo>
                  <a:pt x="3295359" y="38130"/>
                </a:lnTo>
                <a:lnTo>
                  <a:pt x="3289616" y="49106"/>
                </a:lnTo>
                <a:lnTo>
                  <a:pt x="3287702" y="62600"/>
                </a:lnTo>
                <a:lnTo>
                  <a:pt x="3287746" y="64828"/>
                </a:lnTo>
                <a:lnTo>
                  <a:pt x="3290334" y="78137"/>
                </a:lnTo>
                <a:lnTo>
                  <a:pt x="3296923" y="88263"/>
                </a:lnTo>
                <a:lnTo>
                  <a:pt x="3303070" y="94372"/>
                </a:lnTo>
                <a:lnTo>
                  <a:pt x="3310566" y="97427"/>
                </a:lnTo>
                <a:lnTo>
                  <a:pt x="3323037" y="97427"/>
                </a:lnTo>
                <a:lnTo>
                  <a:pt x="3326288" y="97091"/>
                </a:lnTo>
                <a:lnTo>
                  <a:pt x="3329163" y="96419"/>
                </a:lnTo>
                <a:lnTo>
                  <a:pt x="3334514" y="95243"/>
                </a:lnTo>
                <a:lnTo>
                  <a:pt x="3339002" y="92976"/>
                </a:lnTo>
                <a:lnTo>
                  <a:pt x="3342629" y="89617"/>
                </a:lnTo>
                <a:lnTo>
                  <a:pt x="3344796" y="87686"/>
                </a:lnTo>
                <a:lnTo>
                  <a:pt x="3346753" y="85198"/>
                </a:lnTo>
                <a:lnTo>
                  <a:pt x="3348500" y="82154"/>
                </a:lnTo>
                <a:lnTo>
                  <a:pt x="3350246" y="79110"/>
                </a:lnTo>
                <a:lnTo>
                  <a:pt x="3351275" y="76350"/>
                </a:lnTo>
                <a:lnTo>
                  <a:pt x="3351584" y="73873"/>
                </a:lnTo>
                <a:lnTo>
                  <a:pt x="3339843" y="73873"/>
                </a:lnTo>
                <a:lnTo>
                  <a:pt x="3338958" y="76854"/>
                </a:lnTo>
                <a:lnTo>
                  <a:pt x="3337455" y="79478"/>
                </a:lnTo>
                <a:lnTo>
                  <a:pt x="3335332" y="81745"/>
                </a:lnTo>
                <a:lnTo>
                  <a:pt x="3331617" y="85650"/>
                </a:lnTo>
                <a:lnTo>
                  <a:pt x="3326641" y="87602"/>
                </a:lnTo>
                <a:lnTo>
                  <a:pt x="3313728" y="87602"/>
                </a:lnTo>
                <a:lnTo>
                  <a:pt x="3308797" y="85534"/>
                </a:lnTo>
                <a:lnTo>
                  <a:pt x="3305613" y="81399"/>
                </a:lnTo>
                <a:lnTo>
                  <a:pt x="3302429" y="77263"/>
                </a:lnTo>
                <a:lnTo>
                  <a:pt x="3300726" y="71774"/>
                </a:lnTo>
                <a:lnTo>
                  <a:pt x="3300505" y="64930"/>
                </a:lnTo>
                <a:lnTo>
                  <a:pt x="3352579" y="64930"/>
                </a:lnTo>
                <a:close/>
              </a:path>
              <a:path w="6255420" h="123562">
                <a:moveTo>
                  <a:pt x="3420498" y="28786"/>
                </a:moveTo>
                <a:lnTo>
                  <a:pt x="3410204" y="36212"/>
                </a:lnTo>
                <a:lnTo>
                  <a:pt x="3414051" y="55924"/>
                </a:lnTo>
                <a:lnTo>
                  <a:pt x="3414272" y="50130"/>
                </a:lnTo>
                <a:lnTo>
                  <a:pt x="3416240" y="45354"/>
                </a:lnTo>
                <a:lnTo>
                  <a:pt x="3419955" y="41597"/>
                </a:lnTo>
                <a:lnTo>
                  <a:pt x="3423670" y="37839"/>
                </a:lnTo>
                <a:lnTo>
                  <a:pt x="3433451" y="26085"/>
                </a:lnTo>
                <a:lnTo>
                  <a:pt x="3420498" y="28786"/>
                </a:lnTo>
                <a:close/>
              </a:path>
              <a:path w="6255420" h="123562">
                <a:moveTo>
                  <a:pt x="3465793" y="64930"/>
                </a:moveTo>
                <a:lnTo>
                  <a:pt x="3465793" y="58128"/>
                </a:lnTo>
                <a:lnTo>
                  <a:pt x="3465439" y="53174"/>
                </a:lnTo>
                <a:lnTo>
                  <a:pt x="3464732" y="50067"/>
                </a:lnTo>
                <a:lnTo>
                  <a:pt x="3463936" y="45533"/>
                </a:lnTo>
                <a:lnTo>
                  <a:pt x="3462345" y="41565"/>
                </a:lnTo>
                <a:lnTo>
                  <a:pt x="3459956" y="38164"/>
                </a:lnTo>
                <a:lnTo>
                  <a:pt x="3457479" y="34596"/>
                </a:lnTo>
                <a:lnTo>
                  <a:pt x="3453875" y="31688"/>
                </a:lnTo>
                <a:lnTo>
                  <a:pt x="3449143" y="29442"/>
                </a:lnTo>
                <a:lnTo>
                  <a:pt x="3444411" y="27196"/>
                </a:lnTo>
                <a:lnTo>
                  <a:pt x="3439524" y="26073"/>
                </a:lnTo>
                <a:lnTo>
                  <a:pt x="3433451" y="26085"/>
                </a:lnTo>
                <a:lnTo>
                  <a:pt x="3423670" y="37839"/>
                </a:lnTo>
                <a:lnTo>
                  <a:pt x="3428269" y="35960"/>
                </a:lnTo>
                <a:lnTo>
                  <a:pt x="3441404" y="35960"/>
                </a:lnTo>
                <a:lnTo>
                  <a:pt x="3446866" y="38689"/>
                </a:lnTo>
                <a:lnTo>
                  <a:pt x="3450138" y="44147"/>
                </a:lnTo>
                <a:lnTo>
                  <a:pt x="3451907" y="47086"/>
                </a:lnTo>
                <a:lnTo>
                  <a:pt x="3453035" y="51012"/>
                </a:lnTo>
                <a:lnTo>
                  <a:pt x="3453521" y="55924"/>
                </a:lnTo>
                <a:lnTo>
                  <a:pt x="3414051" y="55924"/>
                </a:lnTo>
                <a:lnTo>
                  <a:pt x="3410204" y="36212"/>
                </a:lnTo>
                <a:lnTo>
                  <a:pt x="3408573" y="38130"/>
                </a:lnTo>
                <a:lnTo>
                  <a:pt x="3402831" y="49106"/>
                </a:lnTo>
                <a:lnTo>
                  <a:pt x="3400917" y="62600"/>
                </a:lnTo>
                <a:lnTo>
                  <a:pt x="3400960" y="64828"/>
                </a:lnTo>
                <a:lnTo>
                  <a:pt x="3403549" y="78137"/>
                </a:lnTo>
                <a:lnTo>
                  <a:pt x="3410137" y="88263"/>
                </a:lnTo>
                <a:lnTo>
                  <a:pt x="3416285" y="94372"/>
                </a:lnTo>
                <a:lnTo>
                  <a:pt x="3423781" y="97427"/>
                </a:lnTo>
                <a:lnTo>
                  <a:pt x="3436251" y="97427"/>
                </a:lnTo>
                <a:lnTo>
                  <a:pt x="3439502" y="97091"/>
                </a:lnTo>
                <a:lnTo>
                  <a:pt x="3442377" y="96419"/>
                </a:lnTo>
                <a:lnTo>
                  <a:pt x="3447728" y="95243"/>
                </a:lnTo>
                <a:lnTo>
                  <a:pt x="3452217" y="92976"/>
                </a:lnTo>
                <a:lnTo>
                  <a:pt x="3455843" y="89617"/>
                </a:lnTo>
                <a:lnTo>
                  <a:pt x="3458010" y="87686"/>
                </a:lnTo>
                <a:lnTo>
                  <a:pt x="3459967" y="85198"/>
                </a:lnTo>
                <a:lnTo>
                  <a:pt x="3461714" y="82154"/>
                </a:lnTo>
                <a:lnTo>
                  <a:pt x="3463460" y="79111"/>
                </a:lnTo>
                <a:lnTo>
                  <a:pt x="3464489" y="76350"/>
                </a:lnTo>
                <a:lnTo>
                  <a:pt x="3464798" y="73873"/>
                </a:lnTo>
                <a:lnTo>
                  <a:pt x="3453057" y="73873"/>
                </a:lnTo>
                <a:lnTo>
                  <a:pt x="3452173" y="76854"/>
                </a:lnTo>
                <a:lnTo>
                  <a:pt x="3450669" y="79478"/>
                </a:lnTo>
                <a:lnTo>
                  <a:pt x="3448546" y="81745"/>
                </a:lnTo>
                <a:lnTo>
                  <a:pt x="3444831" y="85650"/>
                </a:lnTo>
                <a:lnTo>
                  <a:pt x="3439856" y="87602"/>
                </a:lnTo>
                <a:lnTo>
                  <a:pt x="3426943" y="87602"/>
                </a:lnTo>
                <a:lnTo>
                  <a:pt x="3422012" y="85534"/>
                </a:lnTo>
                <a:lnTo>
                  <a:pt x="3418827" y="81399"/>
                </a:lnTo>
                <a:lnTo>
                  <a:pt x="3415643" y="77263"/>
                </a:lnTo>
                <a:lnTo>
                  <a:pt x="3413941" y="71774"/>
                </a:lnTo>
                <a:lnTo>
                  <a:pt x="3413719" y="64930"/>
                </a:lnTo>
                <a:lnTo>
                  <a:pt x="3465793" y="64930"/>
                </a:lnTo>
                <a:close/>
              </a:path>
              <a:path w="6255420" h="123562">
                <a:moveTo>
                  <a:pt x="3476120" y="95033"/>
                </a:moveTo>
                <a:lnTo>
                  <a:pt x="3491245" y="95033"/>
                </a:lnTo>
                <a:lnTo>
                  <a:pt x="3508360" y="69716"/>
                </a:lnTo>
                <a:lnTo>
                  <a:pt x="3526005" y="95033"/>
                </a:lnTo>
                <a:lnTo>
                  <a:pt x="3541262" y="95033"/>
                </a:lnTo>
                <a:lnTo>
                  <a:pt x="3516253" y="60459"/>
                </a:lnTo>
                <a:lnTo>
                  <a:pt x="3540201" y="27899"/>
                </a:lnTo>
                <a:lnTo>
                  <a:pt x="3525673" y="27584"/>
                </a:lnTo>
                <a:lnTo>
                  <a:pt x="3509155" y="51327"/>
                </a:lnTo>
                <a:lnTo>
                  <a:pt x="3492837" y="27584"/>
                </a:lnTo>
                <a:lnTo>
                  <a:pt x="3477380" y="27584"/>
                </a:lnTo>
                <a:lnTo>
                  <a:pt x="3501129" y="60459"/>
                </a:lnTo>
                <a:lnTo>
                  <a:pt x="3476120" y="95033"/>
                </a:lnTo>
                <a:close/>
              </a:path>
              <a:path w="6255420" h="123562">
                <a:moveTo>
                  <a:pt x="3562623" y="57205"/>
                </a:moveTo>
                <a:lnTo>
                  <a:pt x="3563441" y="51873"/>
                </a:lnTo>
                <a:lnTo>
                  <a:pt x="3565077" y="47674"/>
                </a:lnTo>
                <a:lnTo>
                  <a:pt x="3568129" y="39823"/>
                </a:lnTo>
                <a:lnTo>
                  <a:pt x="3567753" y="31405"/>
                </a:lnTo>
                <a:lnTo>
                  <a:pt x="3565143" y="33777"/>
                </a:lnTo>
                <a:lnTo>
                  <a:pt x="3562756" y="36842"/>
                </a:lnTo>
                <a:lnTo>
                  <a:pt x="3562756" y="27899"/>
                </a:lnTo>
                <a:lnTo>
                  <a:pt x="3551147" y="27899"/>
                </a:lnTo>
                <a:lnTo>
                  <a:pt x="3563087" y="121925"/>
                </a:lnTo>
                <a:lnTo>
                  <a:pt x="3563087" y="87476"/>
                </a:lnTo>
                <a:lnTo>
                  <a:pt x="3565696" y="90541"/>
                </a:lnTo>
                <a:lnTo>
                  <a:pt x="3565077" y="76959"/>
                </a:lnTo>
                <a:lnTo>
                  <a:pt x="3563441" y="73306"/>
                </a:lnTo>
                <a:lnTo>
                  <a:pt x="3562623" y="68877"/>
                </a:lnTo>
                <a:lnTo>
                  <a:pt x="3562623" y="57205"/>
                </a:lnTo>
                <a:close/>
              </a:path>
              <a:path w="6255420" h="123562">
                <a:moveTo>
                  <a:pt x="3570185" y="93963"/>
                </a:moveTo>
                <a:lnTo>
                  <a:pt x="3573812" y="96188"/>
                </a:lnTo>
                <a:lnTo>
                  <a:pt x="3578300" y="97301"/>
                </a:lnTo>
                <a:lnTo>
                  <a:pt x="3590462" y="97301"/>
                </a:lnTo>
                <a:lnTo>
                  <a:pt x="3596432" y="95306"/>
                </a:lnTo>
                <a:lnTo>
                  <a:pt x="3601562" y="91318"/>
                </a:lnTo>
                <a:lnTo>
                  <a:pt x="3606825" y="85874"/>
                </a:lnTo>
                <a:lnTo>
                  <a:pt x="3611983" y="74635"/>
                </a:lnTo>
                <a:lnTo>
                  <a:pt x="3613702" y="59829"/>
                </a:lnTo>
                <a:lnTo>
                  <a:pt x="3613688" y="58519"/>
                </a:lnTo>
                <a:lnTo>
                  <a:pt x="3611421" y="44893"/>
                </a:lnTo>
                <a:lnTo>
                  <a:pt x="3605277" y="34732"/>
                </a:lnTo>
                <a:lnTo>
                  <a:pt x="3599661" y="28875"/>
                </a:lnTo>
                <a:lnTo>
                  <a:pt x="3592828" y="25947"/>
                </a:lnTo>
                <a:lnTo>
                  <a:pt x="3579340" y="25947"/>
                </a:lnTo>
                <a:lnTo>
                  <a:pt x="3574608" y="27206"/>
                </a:lnTo>
                <a:lnTo>
                  <a:pt x="3570583" y="29725"/>
                </a:lnTo>
                <a:lnTo>
                  <a:pt x="3567753" y="31405"/>
                </a:lnTo>
                <a:lnTo>
                  <a:pt x="3568129" y="39823"/>
                </a:lnTo>
                <a:lnTo>
                  <a:pt x="3573789" y="35897"/>
                </a:lnTo>
                <a:lnTo>
                  <a:pt x="3590285" y="35897"/>
                </a:lnTo>
                <a:lnTo>
                  <a:pt x="3595946" y="39613"/>
                </a:lnTo>
                <a:lnTo>
                  <a:pt x="3599042" y="47044"/>
                </a:lnTo>
                <a:lnTo>
                  <a:pt x="3600678" y="50907"/>
                </a:lnTo>
                <a:lnTo>
                  <a:pt x="3601496" y="55525"/>
                </a:lnTo>
                <a:lnTo>
                  <a:pt x="3601496" y="69716"/>
                </a:lnTo>
                <a:lnTo>
                  <a:pt x="3599650" y="76339"/>
                </a:lnTo>
                <a:lnTo>
                  <a:pt x="3595957" y="80769"/>
                </a:lnTo>
                <a:lnTo>
                  <a:pt x="3592264" y="85198"/>
                </a:lnTo>
                <a:lnTo>
                  <a:pt x="3587632" y="87413"/>
                </a:lnTo>
                <a:lnTo>
                  <a:pt x="3573834" y="87413"/>
                </a:lnTo>
                <a:lnTo>
                  <a:pt x="3568173" y="83928"/>
                </a:lnTo>
                <a:lnTo>
                  <a:pt x="3565077" y="76959"/>
                </a:lnTo>
                <a:lnTo>
                  <a:pt x="3565696" y="90541"/>
                </a:lnTo>
                <a:lnTo>
                  <a:pt x="3568062" y="92703"/>
                </a:lnTo>
                <a:lnTo>
                  <a:pt x="3570185" y="93963"/>
                </a:lnTo>
                <a:close/>
              </a:path>
              <a:path w="6255420" h="123562">
                <a:moveTo>
                  <a:pt x="3646927" y="28786"/>
                </a:moveTo>
                <a:lnTo>
                  <a:pt x="3636632" y="36212"/>
                </a:lnTo>
                <a:lnTo>
                  <a:pt x="3640480" y="55924"/>
                </a:lnTo>
                <a:lnTo>
                  <a:pt x="3640701" y="50130"/>
                </a:lnTo>
                <a:lnTo>
                  <a:pt x="3642669" y="45354"/>
                </a:lnTo>
                <a:lnTo>
                  <a:pt x="3646384" y="41597"/>
                </a:lnTo>
                <a:lnTo>
                  <a:pt x="3650099" y="37839"/>
                </a:lnTo>
                <a:lnTo>
                  <a:pt x="3659880" y="26085"/>
                </a:lnTo>
                <a:lnTo>
                  <a:pt x="3646927" y="28786"/>
                </a:lnTo>
                <a:close/>
              </a:path>
              <a:path w="6255420" h="123562">
                <a:moveTo>
                  <a:pt x="3692222" y="64930"/>
                </a:moveTo>
                <a:lnTo>
                  <a:pt x="3692222" y="58128"/>
                </a:lnTo>
                <a:lnTo>
                  <a:pt x="3691868" y="53174"/>
                </a:lnTo>
                <a:lnTo>
                  <a:pt x="3691161" y="50067"/>
                </a:lnTo>
                <a:lnTo>
                  <a:pt x="3690365" y="45533"/>
                </a:lnTo>
                <a:lnTo>
                  <a:pt x="3688773" y="41565"/>
                </a:lnTo>
                <a:lnTo>
                  <a:pt x="3686385" y="38164"/>
                </a:lnTo>
                <a:lnTo>
                  <a:pt x="3683908" y="34596"/>
                </a:lnTo>
                <a:lnTo>
                  <a:pt x="3680303" y="31688"/>
                </a:lnTo>
                <a:lnTo>
                  <a:pt x="3675572" y="29442"/>
                </a:lnTo>
                <a:lnTo>
                  <a:pt x="3670840" y="27196"/>
                </a:lnTo>
                <a:lnTo>
                  <a:pt x="3665953" y="26073"/>
                </a:lnTo>
                <a:lnTo>
                  <a:pt x="3659880" y="26085"/>
                </a:lnTo>
                <a:lnTo>
                  <a:pt x="3650099" y="37839"/>
                </a:lnTo>
                <a:lnTo>
                  <a:pt x="3654698" y="35960"/>
                </a:lnTo>
                <a:lnTo>
                  <a:pt x="3667832" y="35960"/>
                </a:lnTo>
                <a:lnTo>
                  <a:pt x="3673294" y="38689"/>
                </a:lnTo>
                <a:lnTo>
                  <a:pt x="3676566" y="44147"/>
                </a:lnTo>
                <a:lnTo>
                  <a:pt x="3678335" y="47086"/>
                </a:lnTo>
                <a:lnTo>
                  <a:pt x="3679463" y="51012"/>
                </a:lnTo>
                <a:lnTo>
                  <a:pt x="3679950" y="55924"/>
                </a:lnTo>
                <a:lnTo>
                  <a:pt x="3640480" y="55924"/>
                </a:lnTo>
                <a:lnTo>
                  <a:pt x="3636632" y="36212"/>
                </a:lnTo>
                <a:lnTo>
                  <a:pt x="3635002" y="38130"/>
                </a:lnTo>
                <a:lnTo>
                  <a:pt x="3629259" y="49106"/>
                </a:lnTo>
                <a:lnTo>
                  <a:pt x="3627345" y="62600"/>
                </a:lnTo>
                <a:lnTo>
                  <a:pt x="3627389" y="64828"/>
                </a:lnTo>
                <a:lnTo>
                  <a:pt x="3629977" y="78137"/>
                </a:lnTo>
                <a:lnTo>
                  <a:pt x="3636566" y="88263"/>
                </a:lnTo>
                <a:lnTo>
                  <a:pt x="3642713" y="94372"/>
                </a:lnTo>
                <a:lnTo>
                  <a:pt x="3650209" y="97427"/>
                </a:lnTo>
                <a:lnTo>
                  <a:pt x="3662680" y="97427"/>
                </a:lnTo>
                <a:lnTo>
                  <a:pt x="3665931" y="97091"/>
                </a:lnTo>
                <a:lnTo>
                  <a:pt x="3668805" y="96419"/>
                </a:lnTo>
                <a:lnTo>
                  <a:pt x="3674157" y="95243"/>
                </a:lnTo>
                <a:lnTo>
                  <a:pt x="3678645" y="92976"/>
                </a:lnTo>
                <a:lnTo>
                  <a:pt x="3682272" y="89617"/>
                </a:lnTo>
                <a:lnTo>
                  <a:pt x="3684439" y="87686"/>
                </a:lnTo>
                <a:lnTo>
                  <a:pt x="3686396" y="85198"/>
                </a:lnTo>
                <a:lnTo>
                  <a:pt x="3688142" y="82154"/>
                </a:lnTo>
                <a:lnTo>
                  <a:pt x="3689889" y="79111"/>
                </a:lnTo>
                <a:lnTo>
                  <a:pt x="3690918" y="76350"/>
                </a:lnTo>
                <a:lnTo>
                  <a:pt x="3691227" y="73873"/>
                </a:lnTo>
                <a:lnTo>
                  <a:pt x="3679486" y="73873"/>
                </a:lnTo>
                <a:lnTo>
                  <a:pt x="3678601" y="76854"/>
                </a:lnTo>
                <a:lnTo>
                  <a:pt x="3677098" y="79478"/>
                </a:lnTo>
                <a:lnTo>
                  <a:pt x="3674975" y="81745"/>
                </a:lnTo>
                <a:lnTo>
                  <a:pt x="3671260" y="85650"/>
                </a:lnTo>
                <a:lnTo>
                  <a:pt x="3666284" y="87602"/>
                </a:lnTo>
                <a:lnTo>
                  <a:pt x="3653371" y="87602"/>
                </a:lnTo>
                <a:lnTo>
                  <a:pt x="3648440" y="85534"/>
                </a:lnTo>
                <a:lnTo>
                  <a:pt x="3645256" y="81399"/>
                </a:lnTo>
                <a:lnTo>
                  <a:pt x="3642072" y="77263"/>
                </a:lnTo>
                <a:lnTo>
                  <a:pt x="3640369" y="71774"/>
                </a:lnTo>
                <a:lnTo>
                  <a:pt x="3640148" y="64930"/>
                </a:lnTo>
                <a:lnTo>
                  <a:pt x="3692222" y="64930"/>
                </a:lnTo>
                <a:close/>
              </a:path>
              <a:path w="6255420" h="123562">
                <a:moveTo>
                  <a:pt x="3730366" y="35771"/>
                </a:moveTo>
                <a:lnTo>
                  <a:pt x="3743545" y="35771"/>
                </a:lnTo>
                <a:lnTo>
                  <a:pt x="3747591" y="37146"/>
                </a:lnTo>
                <a:lnTo>
                  <a:pt x="3750111" y="39896"/>
                </a:lnTo>
                <a:lnTo>
                  <a:pt x="3752633" y="42646"/>
                </a:lnTo>
                <a:lnTo>
                  <a:pt x="3754247" y="46100"/>
                </a:lnTo>
                <a:lnTo>
                  <a:pt x="3754954" y="50256"/>
                </a:lnTo>
                <a:lnTo>
                  <a:pt x="3766563" y="50256"/>
                </a:lnTo>
                <a:lnTo>
                  <a:pt x="3765546" y="41229"/>
                </a:lnTo>
                <a:lnTo>
                  <a:pt x="3762528" y="34869"/>
                </a:lnTo>
                <a:lnTo>
                  <a:pt x="3757508" y="31174"/>
                </a:lnTo>
                <a:lnTo>
                  <a:pt x="3752489" y="27479"/>
                </a:lnTo>
                <a:lnTo>
                  <a:pt x="3745977" y="25632"/>
                </a:lnTo>
                <a:lnTo>
                  <a:pt x="3728597" y="25632"/>
                </a:lnTo>
                <a:lnTo>
                  <a:pt x="3720880" y="28928"/>
                </a:lnTo>
                <a:lnTo>
                  <a:pt x="3714821" y="35519"/>
                </a:lnTo>
                <a:lnTo>
                  <a:pt x="3712655" y="38163"/>
                </a:lnTo>
                <a:lnTo>
                  <a:pt x="3707463" y="49166"/>
                </a:lnTo>
                <a:lnTo>
                  <a:pt x="3705733" y="63167"/>
                </a:lnTo>
                <a:lnTo>
                  <a:pt x="3705733" y="63321"/>
                </a:lnTo>
                <a:lnTo>
                  <a:pt x="3707828" y="76511"/>
                </a:lnTo>
                <a:lnTo>
                  <a:pt x="3714025" y="87319"/>
                </a:lnTo>
                <a:lnTo>
                  <a:pt x="3719553" y="93763"/>
                </a:lnTo>
                <a:lnTo>
                  <a:pt x="3726960" y="96986"/>
                </a:lnTo>
                <a:lnTo>
                  <a:pt x="3744517" y="96986"/>
                </a:lnTo>
                <a:lnTo>
                  <a:pt x="3751306" y="94918"/>
                </a:lnTo>
                <a:lnTo>
                  <a:pt x="3756613" y="90782"/>
                </a:lnTo>
                <a:lnTo>
                  <a:pt x="3761920" y="86647"/>
                </a:lnTo>
                <a:lnTo>
                  <a:pt x="3765237" y="80108"/>
                </a:lnTo>
                <a:lnTo>
                  <a:pt x="3766563" y="71165"/>
                </a:lnTo>
                <a:lnTo>
                  <a:pt x="3754954" y="71165"/>
                </a:lnTo>
                <a:lnTo>
                  <a:pt x="3753849" y="76161"/>
                </a:lnTo>
                <a:lnTo>
                  <a:pt x="3751848" y="80097"/>
                </a:lnTo>
                <a:lnTo>
                  <a:pt x="3748951" y="82973"/>
                </a:lnTo>
                <a:lnTo>
                  <a:pt x="3746054" y="85849"/>
                </a:lnTo>
                <a:lnTo>
                  <a:pt x="3742129" y="87287"/>
                </a:lnTo>
                <a:lnTo>
                  <a:pt x="3730719" y="87287"/>
                </a:lnTo>
                <a:lnTo>
                  <a:pt x="3725988" y="84978"/>
                </a:lnTo>
                <a:lnTo>
                  <a:pt x="3722980" y="80360"/>
                </a:lnTo>
                <a:lnTo>
                  <a:pt x="3719973" y="75741"/>
                </a:lnTo>
                <a:lnTo>
                  <a:pt x="3718469" y="70052"/>
                </a:lnTo>
                <a:lnTo>
                  <a:pt x="3718469" y="56575"/>
                </a:lnTo>
                <a:lnTo>
                  <a:pt x="3719530" y="50928"/>
                </a:lnTo>
                <a:lnTo>
                  <a:pt x="3721653" y="46352"/>
                </a:lnTo>
                <a:lnTo>
                  <a:pt x="3724926" y="39298"/>
                </a:lnTo>
                <a:lnTo>
                  <a:pt x="3730366" y="35771"/>
                </a:lnTo>
                <a:close/>
              </a:path>
              <a:path w="6255420" h="123562">
                <a:moveTo>
                  <a:pt x="3792965" y="27584"/>
                </a:moveTo>
                <a:lnTo>
                  <a:pt x="3792965" y="8754"/>
                </a:lnTo>
                <a:lnTo>
                  <a:pt x="3780892" y="8754"/>
                </a:lnTo>
                <a:lnTo>
                  <a:pt x="3780892" y="27584"/>
                </a:lnTo>
                <a:lnTo>
                  <a:pt x="3771273" y="27584"/>
                </a:lnTo>
                <a:lnTo>
                  <a:pt x="3771273" y="36842"/>
                </a:lnTo>
                <a:lnTo>
                  <a:pt x="3780892" y="36842"/>
                </a:lnTo>
                <a:lnTo>
                  <a:pt x="3780892" y="85818"/>
                </a:lnTo>
                <a:lnTo>
                  <a:pt x="3781887" y="89334"/>
                </a:lnTo>
                <a:lnTo>
                  <a:pt x="3783877" y="92042"/>
                </a:lnTo>
                <a:lnTo>
                  <a:pt x="3785867" y="94750"/>
                </a:lnTo>
                <a:lnTo>
                  <a:pt x="3789648" y="96104"/>
                </a:lnTo>
                <a:lnTo>
                  <a:pt x="3792965" y="83215"/>
                </a:lnTo>
                <a:lnTo>
                  <a:pt x="3792965" y="36842"/>
                </a:lnTo>
                <a:lnTo>
                  <a:pt x="3804308" y="36842"/>
                </a:lnTo>
                <a:lnTo>
                  <a:pt x="3804308" y="27584"/>
                </a:lnTo>
                <a:lnTo>
                  <a:pt x="3792965" y="27584"/>
                </a:lnTo>
                <a:close/>
              </a:path>
              <a:path w="6255420" h="123562">
                <a:moveTo>
                  <a:pt x="3797963" y="86280"/>
                </a:moveTo>
                <a:lnTo>
                  <a:pt x="3795486" y="85587"/>
                </a:lnTo>
                <a:lnTo>
                  <a:pt x="3792965" y="83215"/>
                </a:lnTo>
                <a:lnTo>
                  <a:pt x="3795221" y="96104"/>
                </a:lnTo>
                <a:lnTo>
                  <a:pt x="3798549" y="96020"/>
                </a:lnTo>
                <a:lnTo>
                  <a:pt x="3801512" y="95684"/>
                </a:lnTo>
                <a:lnTo>
                  <a:pt x="3804308" y="95033"/>
                </a:lnTo>
                <a:lnTo>
                  <a:pt x="3804308" y="86091"/>
                </a:lnTo>
                <a:lnTo>
                  <a:pt x="3800705" y="86280"/>
                </a:lnTo>
                <a:lnTo>
                  <a:pt x="3797963" y="86280"/>
                </a:lnTo>
                <a:close/>
              </a:path>
              <a:path w="6255420" h="123562">
                <a:moveTo>
                  <a:pt x="3828070" y="28786"/>
                </a:moveTo>
                <a:lnTo>
                  <a:pt x="3817775" y="36212"/>
                </a:lnTo>
                <a:lnTo>
                  <a:pt x="3821623" y="55924"/>
                </a:lnTo>
                <a:lnTo>
                  <a:pt x="3821844" y="50130"/>
                </a:lnTo>
                <a:lnTo>
                  <a:pt x="3823812" y="45354"/>
                </a:lnTo>
                <a:lnTo>
                  <a:pt x="3827527" y="41597"/>
                </a:lnTo>
                <a:lnTo>
                  <a:pt x="3831241" y="37839"/>
                </a:lnTo>
                <a:lnTo>
                  <a:pt x="3841023" y="26085"/>
                </a:lnTo>
                <a:lnTo>
                  <a:pt x="3828070" y="28786"/>
                </a:lnTo>
                <a:close/>
              </a:path>
              <a:path w="6255420" h="123562">
                <a:moveTo>
                  <a:pt x="3873365" y="64930"/>
                </a:moveTo>
                <a:lnTo>
                  <a:pt x="3873365" y="58128"/>
                </a:lnTo>
                <a:lnTo>
                  <a:pt x="3873011" y="53174"/>
                </a:lnTo>
                <a:lnTo>
                  <a:pt x="3872304" y="50067"/>
                </a:lnTo>
                <a:lnTo>
                  <a:pt x="3871508" y="45533"/>
                </a:lnTo>
                <a:lnTo>
                  <a:pt x="3869916" y="41565"/>
                </a:lnTo>
                <a:lnTo>
                  <a:pt x="3867527" y="38165"/>
                </a:lnTo>
                <a:lnTo>
                  <a:pt x="3865051" y="34596"/>
                </a:lnTo>
                <a:lnTo>
                  <a:pt x="3861446" y="31688"/>
                </a:lnTo>
                <a:lnTo>
                  <a:pt x="3856715" y="29442"/>
                </a:lnTo>
                <a:lnTo>
                  <a:pt x="3851983" y="27196"/>
                </a:lnTo>
                <a:lnTo>
                  <a:pt x="3847096" y="26073"/>
                </a:lnTo>
                <a:lnTo>
                  <a:pt x="3841023" y="26085"/>
                </a:lnTo>
                <a:lnTo>
                  <a:pt x="3831241" y="37839"/>
                </a:lnTo>
                <a:lnTo>
                  <a:pt x="3835840" y="35960"/>
                </a:lnTo>
                <a:lnTo>
                  <a:pt x="3848975" y="35960"/>
                </a:lnTo>
                <a:lnTo>
                  <a:pt x="3854437" y="38689"/>
                </a:lnTo>
                <a:lnTo>
                  <a:pt x="3857709" y="44147"/>
                </a:lnTo>
                <a:lnTo>
                  <a:pt x="3859478" y="47086"/>
                </a:lnTo>
                <a:lnTo>
                  <a:pt x="3860606" y="51012"/>
                </a:lnTo>
                <a:lnTo>
                  <a:pt x="3861093" y="55924"/>
                </a:lnTo>
                <a:lnTo>
                  <a:pt x="3821623" y="55924"/>
                </a:lnTo>
                <a:lnTo>
                  <a:pt x="3817775" y="36212"/>
                </a:lnTo>
                <a:lnTo>
                  <a:pt x="3816144" y="38130"/>
                </a:lnTo>
                <a:lnTo>
                  <a:pt x="3810402" y="49106"/>
                </a:lnTo>
                <a:lnTo>
                  <a:pt x="3808488" y="62600"/>
                </a:lnTo>
                <a:lnTo>
                  <a:pt x="3808531" y="64828"/>
                </a:lnTo>
                <a:lnTo>
                  <a:pt x="3811120" y="78137"/>
                </a:lnTo>
                <a:lnTo>
                  <a:pt x="3817708" y="88263"/>
                </a:lnTo>
                <a:lnTo>
                  <a:pt x="3823856" y="94372"/>
                </a:lnTo>
                <a:lnTo>
                  <a:pt x="3831352" y="97427"/>
                </a:lnTo>
                <a:lnTo>
                  <a:pt x="3843823" y="97427"/>
                </a:lnTo>
                <a:lnTo>
                  <a:pt x="3847074" y="97091"/>
                </a:lnTo>
                <a:lnTo>
                  <a:pt x="3849948" y="96419"/>
                </a:lnTo>
                <a:lnTo>
                  <a:pt x="3855299" y="95243"/>
                </a:lnTo>
                <a:lnTo>
                  <a:pt x="3859788" y="92976"/>
                </a:lnTo>
                <a:lnTo>
                  <a:pt x="3863415" y="89617"/>
                </a:lnTo>
                <a:lnTo>
                  <a:pt x="3865582" y="87686"/>
                </a:lnTo>
                <a:lnTo>
                  <a:pt x="3867539" y="85198"/>
                </a:lnTo>
                <a:lnTo>
                  <a:pt x="3869285" y="82155"/>
                </a:lnTo>
                <a:lnTo>
                  <a:pt x="3871032" y="79111"/>
                </a:lnTo>
                <a:lnTo>
                  <a:pt x="3872060" y="76350"/>
                </a:lnTo>
                <a:lnTo>
                  <a:pt x="3872370" y="73873"/>
                </a:lnTo>
                <a:lnTo>
                  <a:pt x="3860628" y="73873"/>
                </a:lnTo>
                <a:lnTo>
                  <a:pt x="3859744" y="76854"/>
                </a:lnTo>
                <a:lnTo>
                  <a:pt x="3858240" y="79478"/>
                </a:lnTo>
                <a:lnTo>
                  <a:pt x="3856118" y="81745"/>
                </a:lnTo>
                <a:lnTo>
                  <a:pt x="3852403" y="85650"/>
                </a:lnTo>
                <a:lnTo>
                  <a:pt x="3847427" y="87602"/>
                </a:lnTo>
                <a:lnTo>
                  <a:pt x="3834514" y="87602"/>
                </a:lnTo>
                <a:lnTo>
                  <a:pt x="3829583" y="85534"/>
                </a:lnTo>
                <a:lnTo>
                  <a:pt x="3826399" y="81399"/>
                </a:lnTo>
                <a:lnTo>
                  <a:pt x="3823214" y="77263"/>
                </a:lnTo>
                <a:lnTo>
                  <a:pt x="3821512" y="71774"/>
                </a:lnTo>
                <a:lnTo>
                  <a:pt x="3821291" y="64930"/>
                </a:lnTo>
                <a:lnTo>
                  <a:pt x="3873365" y="64930"/>
                </a:lnTo>
                <a:close/>
              </a:path>
              <a:path w="6255420" h="123562">
                <a:moveTo>
                  <a:pt x="3904123" y="80234"/>
                </a:moveTo>
                <a:lnTo>
                  <a:pt x="3900895" y="75363"/>
                </a:lnTo>
                <a:lnTo>
                  <a:pt x="3899280" y="69318"/>
                </a:lnTo>
                <a:lnTo>
                  <a:pt x="3899280" y="53615"/>
                </a:lnTo>
                <a:lnTo>
                  <a:pt x="3901149" y="47191"/>
                </a:lnTo>
                <a:lnTo>
                  <a:pt x="3904886" y="42825"/>
                </a:lnTo>
                <a:lnTo>
                  <a:pt x="3908623" y="38458"/>
                </a:lnTo>
                <a:lnTo>
                  <a:pt x="3913499" y="36275"/>
                </a:lnTo>
                <a:lnTo>
                  <a:pt x="3924909" y="36275"/>
                </a:lnTo>
                <a:lnTo>
                  <a:pt x="3929441" y="38322"/>
                </a:lnTo>
                <a:lnTo>
                  <a:pt x="3933112" y="42416"/>
                </a:lnTo>
                <a:lnTo>
                  <a:pt x="3936783" y="46509"/>
                </a:lnTo>
                <a:lnTo>
                  <a:pt x="3938618" y="52817"/>
                </a:lnTo>
                <a:lnTo>
                  <a:pt x="3938618" y="69779"/>
                </a:lnTo>
                <a:lnTo>
                  <a:pt x="3936838" y="76256"/>
                </a:lnTo>
                <a:lnTo>
                  <a:pt x="3933278" y="80769"/>
                </a:lnTo>
                <a:lnTo>
                  <a:pt x="3929718" y="85282"/>
                </a:lnTo>
                <a:lnTo>
                  <a:pt x="3925196" y="96503"/>
                </a:lnTo>
                <a:lnTo>
                  <a:pt x="3928999" y="94656"/>
                </a:lnTo>
                <a:lnTo>
                  <a:pt x="3932802" y="92808"/>
                </a:lnTo>
                <a:lnTo>
                  <a:pt x="3936097" y="89806"/>
                </a:lnTo>
                <a:lnTo>
                  <a:pt x="3938883" y="85650"/>
                </a:lnTo>
                <a:lnTo>
                  <a:pt x="3938883" y="95034"/>
                </a:lnTo>
                <a:lnTo>
                  <a:pt x="3949630" y="95034"/>
                </a:lnTo>
                <a:lnTo>
                  <a:pt x="3949630" y="2204"/>
                </a:lnTo>
                <a:lnTo>
                  <a:pt x="3938154" y="2204"/>
                </a:lnTo>
                <a:lnTo>
                  <a:pt x="3938154" y="36275"/>
                </a:lnTo>
                <a:lnTo>
                  <a:pt x="3935456" y="33126"/>
                </a:lnTo>
                <a:lnTo>
                  <a:pt x="3933046" y="30922"/>
                </a:lnTo>
                <a:lnTo>
                  <a:pt x="3930923" y="29663"/>
                </a:lnTo>
                <a:lnTo>
                  <a:pt x="3927252" y="27479"/>
                </a:lnTo>
                <a:lnTo>
                  <a:pt x="3922697" y="26388"/>
                </a:lnTo>
                <a:lnTo>
                  <a:pt x="3907440" y="26388"/>
                </a:lnTo>
                <a:lnTo>
                  <a:pt x="3899889" y="29988"/>
                </a:lnTo>
                <a:lnTo>
                  <a:pt x="3894604" y="37188"/>
                </a:lnTo>
                <a:lnTo>
                  <a:pt x="3888465" y="49615"/>
                </a:lnTo>
                <a:lnTo>
                  <a:pt x="3886677" y="62726"/>
                </a:lnTo>
                <a:lnTo>
                  <a:pt x="3886696" y="64220"/>
                </a:lnTo>
                <a:lnTo>
                  <a:pt x="3889062" y="77504"/>
                </a:lnTo>
                <a:lnTo>
                  <a:pt x="3895367" y="87948"/>
                </a:lnTo>
                <a:lnTo>
                  <a:pt x="3901160" y="94267"/>
                </a:lnTo>
                <a:lnTo>
                  <a:pt x="3908014" y="97427"/>
                </a:lnTo>
                <a:lnTo>
                  <a:pt x="3907351" y="85104"/>
                </a:lnTo>
                <a:lnTo>
                  <a:pt x="3904123" y="80234"/>
                </a:lnTo>
                <a:close/>
              </a:path>
              <a:path w="6255420" h="123562">
                <a:moveTo>
                  <a:pt x="3907351" y="85104"/>
                </a:moveTo>
                <a:lnTo>
                  <a:pt x="3908014" y="97427"/>
                </a:lnTo>
                <a:lnTo>
                  <a:pt x="3920840" y="97427"/>
                </a:lnTo>
                <a:lnTo>
                  <a:pt x="3925196" y="96503"/>
                </a:lnTo>
                <a:lnTo>
                  <a:pt x="3929718" y="85282"/>
                </a:lnTo>
                <a:lnTo>
                  <a:pt x="3925174" y="87539"/>
                </a:lnTo>
                <a:lnTo>
                  <a:pt x="3912525" y="87539"/>
                </a:lnTo>
                <a:lnTo>
                  <a:pt x="3907351" y="85104"/>
                </a:lnTo>
                <a:close/>
              </a:path>
              <a:path w="6255420" h="123562">
                <a:moveTo>
                  <a:pt x="4014761" y="29558"/>
                </a:moveTo>
                <a:lnTo>
                  <a:pt x="4008945" y="35897"/>
                </a:lnTo>
                <a:lnTo>
                  <a:pt x="4012494" y="70892"/>
                </a:lnTo>
                <a:lnTo>
                  <a:pt x="4012494" y="56827"/>
                </a:lnTo>
                <a:lnTo>
                  <a:pt x="4013313" y="51600"/>
                </a:lnTo>
                <a:lnTo>
                  <a:pt x="4014949" y="47611"/>
                </a:lnTo>
                <a:lnTo>
                  <a:pt x="4021782" y="26388"/>
                </a:lnTo>
                <a:lnTo>
                  <a:pt x="4014761" y="29558"/>
                </a:lnTo>
                <a:close/>
              </a:path>
              <a:path w="6255420" h="123562">
                <a:moveTo>
                  <a:pt x="4014551" y="103410"/>
                </a:moveTo>
                <a:lnTo>
                  <a:pt x="4002412" y="103410"/>
                </a:lnTo>
                <a:lnTo>
                  <a:pt x="4003031" y="110337"/>
                </a:lnTo>
                <a:lnTo>
                  <a:pt x="4005950" y="115428"/>
                </a:lnTo>
                <a:lnTo>
                  <a:pt x="4011168" y="118682"/>
                </a:lnTo>
                <a:lnTo>
                  <a:pt x="4016387" y="121936"/>
                </a:lnTo>
                <a:lnTo>
                  <a:pt x="4022821" y="123562"/>
                </a:lnTo>
                <a:lnTo>
                  <a:pt x="4030472" y="123562"/>
                </a:lnTo>
                <a:lnTo>
                  <a:pt x="4037723" y="123083"/>
                </a:lnTo>
                <a:lnTo>
                  <a:pt x="4050309" y="118727"/>
                </a:lnTo>
                <a:lnTo>
                  <a:pt x="4058532" y="109833"/>
                </a:lnTo>
                <a:lnTo>
                  <a:pt x="4061186" y="104879"/>
                </a:lnTo>
                <a:lnTo>
                  <a:pt x="4062512" y="98119"/>
                </a:lnTo>
                <a:lnTo>
                  <a:pt x="4062512" y="28214"/>
                </a:lnTo>
                <a:lnTo>
                  <a:pt x="4051501" y="28214"/>
                </a:lnTo>
                <a:lnTo>
                  <a:pt x="4051501" y="36716"/>
                </a:lnTo>
                <a:lnTo>
                  <a:pt x="4049156" y="33903"/>
                </a:lnTo>
                <a:lnTo>
                  <a:pt x="4046857" y="31762"/>
                </a:lnTo>
                <a:lnTo>
                  <a:pt x="4044602" y="30292"/>
                </a:lnTo>
                <a:lnTo>
                  <a:pt x="4040445" y="27689"/>
                </a:lnTo>
                <a:lnTo>
                  <a:pt x="4035580" y="26388"/>
                </a:lnTo>
                <a:lnTo>
                  <a:pt x="4021782" y="26388"/>
                </a:lnTo>
                <a:lnTo>
                  <a:pt x="4014949" y="47611"/>
                </a:lnTo>
                <a:lnTo>
                  <a:pt x="4018045" y="40138"/>
                </a:lnTo>
                <a:lnTo>
                  <a:pt x="4023794" y="36401"/>
                </a:lnTo>
                <a:lnTo>
                  <a:pt x="4037813" y="36401"/>
                </a:lnTo>
                <a:lnTo>
                  <a:pt x="4042434" y="38416"/>
                </a:lnTo>
                <a:lnTo>
                  <a:pt x="4046061" y="42447"/>
                </a:lnTo>
                <a:lnTo>
                  <a:pt x="4049687" y="46478"/>
                </a:lnTo>
                <a:lnTo>
                  <a:pt x="4051501" y="52670"/>
                </a:lnTo>
                <a:lnTo>
                  <a:pt x="4051501" y="66568"/>
                </a:lnTo>
                <a:lnTo>
                  <a:pt x="4050528" y="71417"/>
                </a:lnTo>
                <a:lnTo>
                  <a:pt x="4048582" y="75573"/>
                </a:lnTo>
                <a:lnTo>
                  <a:pt x="4045088" y="82921"/>
                </a:lnTo>
                <a:lnTo>
                  <a:pt x="4039051" y="86594"/>
                </a:lnTo>
                <a:lnTo>
                  <a:pt x="4024988" y="86594"/>
                </a:lnTo>
                <a:lnTo>
                  <a:pt x="4020621" y="84611"/>
                </a:lnTo>
                <a:lnTo>
                  <a:pt x="4017370" y="80643"/>
                </a:lnTo>
                <a:lnTo>
                  <a:pt x="4014120" y="76675"/>
                </a:lnTo>
                <a:lnTo>
                  <a:pt x="4012494" y="70892"/>
                </a:lnTo>
                <a:lnTo>
                  <a:pt x="4008945" y="35897"/>
                </a:lnTo>
                <a:lnTo>
                  <a:pt x="4007477" y="37629"/>
                </a:lnTo>
                <a:lnTo>
                  <a:pt x="4002036" y="48443"/>
                </a:lnTo>
                <a:lnTo>
                  <a:pt x="4000222" y="62348"/>
                </a:lnTo>
                <a:lnTo>
                  <a:pt x="4000258" y="64612"/>
                </a:lnTo>
                <a:lnTo>
                  <a:pt x="4002674" y="78570"/>
                </a:lnTo>
                <a:lnTo>
                  <a:pt x="4008879" y="88074"/>
                </a:lnTo>
                <a:lnTo>
                  <a:pt x="4014651" y="93260"/>
                </a:lnTo>
                <a:lnTo>
                  <a:pt x="4021384" y="95852"/>
                </a:lnTo>
                <a:lnTo>
                  <a:pt x="4034607" y="95852"/>
                </a:lnTo>
                <a:lnTo>
                  <a:pt x="4039051" y="95012"/>
                </a:lnTo>
                <a:lnTo>
                  <a:pt x="4042412" y="93333"/>
                </a:lnTo>
                <a:lnTo>
                  <a:pt x="4045774" y="91654"/>
                </a:lnTo>
                <a:lnTo>
                  <a:pt x="4048648" y="89093"/>
                </a:lnTo>
                <a:lnTo>
                  <a:pt x="4051036" y="85650"/>
                </a:lnTo>
                <a:lnTo>
                  <a:pt x="4051169" y="94929"/>
                </a:lnTo>
                <a:lnTo>
                  <a:pt x="4050395" y="101373"/>
                </a:lnTo>
                <a:lnTo>
                  <a:pt x="4048714" y="104984"/>
                </a:lnTo>
                <a:lnTo>
                  <a:pt x="4045884" y="111114"/>
                </a:lnTo>
                <a:lnTo>
                  <a:pt x="4039891" y="114179"/>
                </a:lnTo>
                <a:lnTo>
                  <a:pt x="4024944" y="114179"/>
                </a:lnTo>
                <a:lnTo>
                  <a:pt x="4020698" y="112919"/>
                </a:lnTo>
                <a:lnTo>
                  <a:pt x="4018000" y="110400"/>
                </a:lnTo>
                <a:lnTo>
                  <a:pt x="4016276" y="108763"/>
                </a:lnTo>
                <a:lnTo>
                  <a:pt x="4015126" y="106432"/>
                </a:lnTo>
                <a:lnTo>
                  <a:pt x="4014551" y="103410"/>
                </a:lnTo>
                <a:close/>
              </a:path>
              <a:path w="6255420" h="123562">
                <a:moveTo>
                  <a:pt x="4084514" y="27584"/>
                </a:moveTo>
                <a:lnTo>
                  <a:pt x="4084514" y="95034"/>
                </a:lnTo>
                <a:lnTo>
                  <a:pt x="4096455" y="95034"/>
                </a:lnTo>
                <a:lnTo>
                  <a:pt x="4096455" y="51453"/>
                </a:lnTo>
                <a:lnTo>
                  <a:pt x="4098069" y="47223"/>
                </a:lnTo>
                <a:lnTo>
                  <a:pt x="4101297" y="43549"/>
                </a:lnTo>
                <a:lnTo>
                  <a:pt x="4104526" y="39875"/>
                </a:lnTo>
                <a:lnTo>
                  <a:pt x="4109147" y="38039"/>
                </a:lnTo>
                <a:lnTo>
                  <a:pt x="4116521" y="38060"/>
                </a:lnTo>
                <a:lnTo>
                  <a:pt x="4119075" y="38353"/>
                </a:lnTo>
                <a:lnTo>
                  <a:pt x="4119075" y="26388"/>
                </a:lnTo>
                <a:lnTo>
                  <a:pt x="4117793" y="26262"/>
                </a:lnTo>
                <a:lnTo>
                  <a:pt x="4115227" y="26073"/>
                </a:lnTo>
                <a:lnTo>
                  <a:pt x="4110496" y="26073"/>
                </a:lnTo>
                <a:lnTo>
                  <a:pt x="4106317" y="27700"/>
                </a:lnTo>
                <a:lnTo>
                  <a:pt x="4102690" y="30954"/>
                </a:lnTo>
                <a:lnTo>
                  <a:pt x="4099064" y="34207"/>
                </a:lnTo>
                <a:lnTo>
                  <a:pt x="4096786" y="36968"/>
                </a:lnTo>
                <a:lnTo>
                  <a:pt x="4095857" y="39235"/>
                </a:lnTo>
                <a:lnTo>
                  <a:pt x="4095857" y="27584"/>
                </a:lnTo>
                <a:lnTo>
                  <a:pt x="4084514" y="27584"/>
                </a:lnTo>
                <a:close/>
              </a:path>
              <a:path w="6255420" h="123562">
                <a:moveTo>
                  <a:pt x="4182471" y="86846"/>
                </a:moveTo>
                <a:lnTo>
                  <a:pt x="4184058" y="84662"/>
                </a:lnTo>
                <a:lnTo>
                  <a:pt x="4189137" y="73425"/>
                </a:lnTo>
                <a:lnTo>
                  <a:pt x="4190829" y="59892"/>
                </a:lnTo>
                <a:lnTo>
                  <a:pt x="4190785" y="57613"/>
                </a:lnTo>
                <a:lnTo>
                  <a:pt x="4188121" y="44193"/>
                </a:lnTo>
                <a:lnTo>
                  <a:pt x="4181343" y="34323"/>
                </a:lnTo>
                <a:lnTo>
                  <a:pt x="4175019" y="28529"/>
                </a:lnTo>
                <a:lnTo>
                  <a:pt x="4167280" y="25632"/>
                </a:lnTo>
                <a:lnTo>
                  <a:pt x="4156963" y="25647"/>
                </a:lnTo>
                <a:lnTo>
                  <a:pt x="4143896" y="28347"/>
                </a:lnTo>
                <a:lnTo>
                  <a:pt x="4133714" y="35708"/>
                </a:lnTo>
                <a:lnTo>
                  <a:pt x="4138556" y="48745"/>
                </a:lnTo>
                <a:lnTo>
                  <a:pt x="4141873" y="43455"/>
                </a:lnTo>
                <a:lnTo>
                  <a:pt x="4145190" y="38165"/>
                </a:lnTo>
                <a:lnTo>
                  <a:pt x="4150497" y="35519"/>
                </a:lnTo>
                <a:lnTo>
                  <a:pt x="4166019" y="35519"/>
                </a:lnTo>
                <a:lnTo>
                  <a:pt x="4171813" y="38626"/>
                </a:lnTo>
                <a:lnTo>
                  <a:pt x="4175174" y="44840"/>
                </a:lnTo>
                <a:lnTo>
                  <a:pt x="4177296" y="48787"/>
                </a:lnTo>
                <a:lnTo>
                  <a:pt x="4178358" y="53909"/>
                </a:lnTo>
                <a:lnTo>
                  <a:pt x="4178358" y="67176"/>
                </a:lnTo>
                <a:lnTo>
                  <a:pt x="4176888" y="73506"/>
                </a:lnTo>
                <a:lnTo>
                  <a:pt x="4173947" y="79195"/>
                </a:lnTo>
                <a:lnTo>
                  <a:pt x="4173006" y="94305"/>
                </a:lnTo>
                <a:lnTo>
                  <a:pt x="4182471" y="86846"/>
                </a:lnTo>
                <a:close/>
              </a:path>
              <a:path w="6255420" h="123562">
                <a:moveTo>
                  <a:pt x="4173947" y="79195"/>
                </a:moveTo>
                <a:lnTo>
                  <a:pt x="4171006" y="84884"/>
                </a:lnTo>
                <a:lnTo>
                  <a:pt x="4165577" y="87728"/>
                </a:lnTo>
                <a:lnTo>
                  <a:pt x="4150453" y="87728"/>
                </a:lnTo>
                <a:lnTo>
                  <a:pt x="4145190" y="85335"/>
                </a:lnTo>
                <a:lnTo>
                  <a:pt x="4141873" y="80549"/>
                </a:lnTo>
                <a:lnTo>
                  <a:pt x="4138556" y="75762"/>
                </a:lnTo>
                <a:lnTo>
                  <a:pt x="4136897" y="69779"/>
                </a:lnTo>
                <a:lnTo>
                  <a:pt x="4136897" y="55127"/>
                </a:lnTo>
                <a:lnTo>
                  <a:pt x="4138556" y="48745"/>
                </a:lnTo>
                <a:lnTo>
                  <a:pt x="4133714" y="35708"/>
                </a:lnTo>
                <a:lnTo>
                  <a:pt x="4131811" y="38026"/>
                </a:lnTo>
                <a:lnTo>
                  <a:pt x="4126422" y="49038"/>
                </a:lnTo>
                <a:lnTo>
                  <a:pt x="4124626" y="62789"/>
                </a:lnTo>
                <a:lnTo>
                  <a:pt x="4124646" y="64336"/>
                </a:lnTo>
                <a:lnTo>
                  <a:pt x="4126999" y="77664"/>
                </a:lnTo>
                <a:lnTo>
                  <a:pt x="4133249" y="88074"/>
                </a:lnTo>
                <a:lnTo>
                  <a:pt x="4138998" y="94351"/>
                </a:lnTo>
                <a:lnTo>
                  <a:pt x="4146760" y="97490"/>
                </a:lnTo>
                <a:lnTo>
                  <a:pt x="4159758" y="97396"/>
                </a:lnTo>
                <a:lnTo>
                  <a:pt x="4173006" y="94305"/>
                </a:lnTo>
                <a:lnTo>
                  <a:pt x="4173947" y="79195"/>
                </a:lnTo>
                <a:close/>
              </a:path>
              <a:path w="6255420" h="123562">
                <a:moveTo>
                  <a:pt x="4295553" y="27584"/>
                </a:moveTo>
                <a:lnTo>
                  <a:pt x="4283612" y="27584"/>
                </a:lnTo>
                <a:lnTo>
                  <a:pt x="4269084" y="80423"/>
                </a:lnTo>
                <a:lnTo>
                  <a:pt x="4255154" y="27584"/>
                </a:lnTo>
                <a:lnTo>
                  <a:pt x="4241753" y="27584"/>
                </a:lnTo>
                <a:lnTo>
                  <a:pt x="4227889" y="80738"/>
                </a:lnTo>
                <a:lnTo>
                  <a:pt x="4214224" y="27584"/>
                </a:lnTo>
                <a:lnTo>
                  <a:pt x="4201156" y="27584"/>
                </a:lnTo>
                <a:lnTo>
                  <a:pt x="4221653" y="95034"/>
                </a:lnTo>
                <a:lnTo>
                  <a:pt x="4234059" y="95034"/>
                </a:lnTo>
                <a:lnTo>
                  <a:pt x="4248055" y="42825"/>
                </a:lnTo>
                <a:lnTo>
                  <a:pt x="4262517" y="95034"/>
                </a:lnTo>
                <a:lnTo>
                  <a:pt x="4274922" y="95034"/>
                </a:lnTo>
                <a:lnTo>
                  <a:pt x="4295553" y="27584"/>
                </a:lnTo>
                <a:close/>
              </a:path>
              <a:path w="6255420" h="123562">
                <a:moveTo>
                  <a:pt x="4325072" y="27584"/>
                </a:moveTo>
                <a:lnTo>
                  <a:pt x="4325072" y="8754"/>
                </a:lnTo>
                <a:lnTo>
                  <a:pt x="4312999" y="8754"/>
                </a:lnTo>
                <a:lnTo>
                  <a:pt x="4312999" y="27584"/>
                </a:lnTo>
                <a:lnTo>
                  <a:pt x="4303380" y="27584"/>
                </a:lnTo>
                <a:lnTo>
                  <a:pt x="4303380" y="36842"/>
                </a:lnTo>
                <a:lnTo>
                  <a:pt x="4312999" y="36842"/>
                </a:lnTo>
                <a:lnTo>
                  <a:pt x="4312999" y="85818"/>
                </a:lnTo>
                <a:lnTo>
                  <a:pt x="4313994" y="89334"/>
                </a:lnTo>
                <a:lnTo>
                  <a:pt x="4315984" y="92042"/>
                </a:lnTo>
                <a:lnTo>
                  <a:pt x="4317974" y="94750"/>
                </a:lnTo>
                <a:lnTo>
                  <a:pt x="4321755" y="96104"/>
                </a:lnTo>
                <a:lnTo>
                  <a:pt x="4325072" y="83215"/>
                </a:lnTo>
                <a:lnTo>
                  <a:pt x="4325072" y="36842"/>
                </a:lnTo>
                <a:lnTo>
                  <a:pt x="4336415" y="36842"/>
                </a:lnTo>
                <a:lnTo>
                  <a:pt x="4336415" y="27584"/>
                </a:lnTo>
                <a:lnTo>
                  <a:pt x="4325072" y="27584"/>
                </a:lnTo>
                <a:close/>
              </a:path>
              <a:path w="6255420" h="123562">
                <a:moveTo>
                  <a:pt x="4330070" y="86280"/>
                </a:moveTo>
                <a:lnTo>
                  <a:pt x="4327593" y="85587"/>
                </a:lnTo>
                <a:lnTo>
                  <a:pt x="4325072" y="83215"/>
                </a:lnTo>
                <a:lnTo>
                  <a:pt x="4327328" y="96104"/>
                </a:lnTo>
                <a:lnTo>
                  <a:pt x="4330656" y="96020"/>
                </a:lnTo>
                <a:lnTo>
                  <a:pt x="4333619" y="95684"/>
                </a:lnTo>
                <a:lnTo>
                  <a:pt x="4336415" y="95034"/>
                </a:lnTo>
                <a:lnTo>
                  <a:pt x="4336415" y="86091"/>
                </a:lnTo>
                <a:lnTo>
                  <a:pt x="4332812" y="86280"/>
                </a:lnTo>
                <a:lnTo>
                  <a:pt x="4330070" y="86280"/>
                </a:lnTo>
                <a:close/>
              </a:path>
              <a:path w="6255420" h="123562">
                <a:moveTo>
                  <a:pt x="4386058" y="37934"/>
                </a:moveTo>
                <a:lnTo>
                  <a:pt x="4388225" y="41628"/>
                </a:lnTo>
                <a:lnTo>
                  <a:pt x="4389551" y="43938"/>
                </a:lnTo>
                <a:lnTo>
                  <a:pt x="4390214" y="47569"/>
                </a:lnTo>
                <a:lnTo>
                  <a:pt x="4390214" y="95034"/>
                </a:lnTo>
                <a:lnTo>
                  <a:pt x="4402487" y="95034"/>
                </a:lnTo>
                <a:lnTo>
                  <a:pt x="4402487" y="45134"/>
                </a:lnTo>
                <a:lnTo>
                  <a:pt x="4401492" y="39949"/>
                </a:lnTo>
                <a:lnTo>
                  <a:pt x="4399502" y="36212"/>
                </a:lnTo>
                <a:lnTo>
                  <a:pt x="4395831" y="29369"/>
                </a:lnTo>
                <a:lnTo>
                  <a:pt x="4388844" y="25947"/>
                </a:lnTo>
                <a:lnTo>
                  <a:pt x="4372790" y="25947"/>
                </a:lnTo>
                <a:lnTo>
                  <a:pt x="4367992" y="27143"/>
                </a:lnTo>
                <a:lnTo>
                  <a:pt x="4364144" y="29537"/>
                </a:lnTo>
                <a:lnTo>
                  <a:pt x="4361889" y="30922"/>
                </a:lnTo>
                <a:lnTo>
                  <a:pt x="4359346" y="33315"/>
                </a:lnTo>
                <a:lnTo>
                  <a:pt x="4356515" y="36716"/>
                </a:lnTo>
                <a:lnTo>
                  <a:pt x="4356515" y="2204"/>
                </a:lnTo>
                <a:lnTo>
                  <a:pt x="4344575" y="2204"/>
                </a:lnTo>
                <a:lnTo>
                  <a:pt x="4344575" y="95034"/>
                </a:lnTo>
                <a:lnTo>
                  <a:pt x="4356515" y="95034"/>
                </a:lnTo>
                <a:lnTo>
                  <a:pt x="4356515" y="50277"/>
                </a:lnTo>
                <a:lnTo>
                  <a:pt x="4358528" y="44168"/>
                </a:lnTo>
                <a:lnTo>
                  <a:pt x="4362552" y="40936"/>
                </a:lnTo>
                <a:lnTo>
                  <a:pt x="4366577" y="37703"/>
                </a:lnTo>
                <a:lnTo>
                  <a:pt x="4371066" y="36086"/>
                </a:lnTo>
                <a:lnTo>
                  <a:pt x="4381989" y="36086"/>
                </a:lnTo>
                <a:lnTo>
                  <a:pt x="4386058" y="37934"/>
                </a:lnTo>
                <a:close/>
              </a:path>
              <a:path w="6255420" h="123562">
                <a:moveTo>
                  <a:pt x="4458121" y="27584"/>
                </a:moveTo>
                <a:lnTo>
                  <a:pt x="4458121" y="95034"/>
                </a:lnTo>
                <a:lnTo>
                  <a:pt x="4470062" y="95034"/>
                </a:lnTo>
                <a:lnTo>
                  <a:pt x="4470062" y="51453"/>
                </a:lnTo>
                <a:lnTo>
                  <a:pt x="4471676" y="47223"/>
                </a:lnTo>
                <a:lnTo>
                  <a:pt x="4474904" y="43549"/>
                </a:lnTo>
                <a:lnTo>
                  <a:pt x="4478133" y="39875"/>
                </a:lnTo>
                <a:lnTo>
                  <a:pt x="4482754" y="38039"/>
                </a:lnTo>
                <a:lnTo>
                  <a:pt x="4490129" y="38060"/>
                </a:lnTo>
                <a:lnTo>
                  <a:pt x="4492683" y="38354"/>
                </a:lnTo>
                <a:lnTo>
                  <a:pt x="4492683" y="26388"/>
                </a:lnTo>
                <a:lnTo>
                  <a:pt x="4491400" y="26262"/>
                </a:lnTo>
                <a:lnTo>
                  <a:pt x="4488835" y="26073"/>
                </a:lnTo>
                <a:lnTo>
                  <a:pt x="4484103" y="26073"/>
                </a:lnTo>
                <a:lnTo>
                  <a:pt x="4479924" y="27700"/>
                </a:lnTo>
                <a:lnTo>
                  <a:pt x="4476297" y="30954"/>
                </a:lnTo>
                <a:lnTo>
                  <a:pt x="4472671" y="34207"/>
                </a:lnTo>
                <a:lnTo>
                  <a:pt x="4470393" y="36968"/>
                </a:lnTo>
                <a:lnTo>
                  <a:pt x="4469464" y="39235"/>
                </a:lnTo>
                <a:lnTo>
                  <a:pt x="4469464" y="27584"/>
                </a:lnTo>
                <a:lnTo>
                  <a:pt x="4458121" y="27584"/>
                </a:lnTo>
                <a:close/>
              </a:path>
              <a:path w="6255420" h="123562">
                <a:moveTo>
                  <a:pt x="4501815" y="66232"/>
                </a:moveTo>
                <a:lnTo>
                  <a:pt x="4499758" y="71081"/>
                </a:lnTo>
                <a:lnTo>
                  <a:pt x="4499758" y="83047"/>
                </a:lnTo>
                <a:lnTo>
                  <a:pt x="4501848" y="87802"/>
                </a:lnTo>
                <a:lnTo>
                  <a:pt x="4506027" y="91601"/>
                </a:lnTo>
                <a:lnTo>
                  <a:pt x="4510206" y="95401"/>
                </a:lnTo>
                <a:lnTo>
                  <a:pt x="4515591" y="97301"/>
                </a:lnTo>
                <a:lnTo>
                  <a:pt x="4513490" y="82942"/>
                </a:lnTo>
                <a:lnTo>
                  <a:pt x="4512230" y="80360"/>
                </a:lnTo>
                <a:lnTo>
                  <a:pt x="4512230" y="72760"/>
                </a:lnTo>
                <a:lnTo>
                  <a:pt x="4514065" y="69612"/>
                </a:lnTo>
                <a:lnTo>
                  <a:pt x="4517736" y="67638"/>
                </a:lnTo>
                <a:lnTo>
                  <a:pt x="4519902" y="66463"/>
                </a:lnTo>
                <a:lnTo>
                  <a:pt x="4523153" y="65602"/>
                </a:lnTo>
                <a:lnTo>
                  <a:pt x="4527487" y="65056"/>
                </a:lnTo>
                <a:lnTo>
                  <a:pt x="4534718" y="64174"/>
                </a:lnTo>
                <a:lnTo>
                  <a:pt x="4539184" y="63503"/>
                </a:lnTo>
                <a:lnTo>
                  <a:pt x="4541484" y="62915"/>
                </a:lnTo>
                <a:lnTo>
                  <a:pt x="4543783" y="62327"/>
                </a:lnTo>
                <a:lnTo>
                  <a:pt x="4547123" y="60711"/>
                </a:lnTo>
                <a:lnTo>
                  <a:pt x="4547123" y="76812"/>
                </a:lnTo>
                <a:lnTo>
                  <a:pt x="4543805" y="81829"/>
                </a:lnTo>
                <a:lnTo>
                  <a:pt x="4537239" y="93963"/>
                </a:lnTo>
                <a:lnTo>
                  <a:pt x="4541794" y="91738"/>
                </a:lnTo>
                <a:lnTo>
                  <a:pt x="4545287" y="89114"/>
                </a:lnTo>
                <a:lnTo>
                  <a:pt x="4547720" y="86091"/>
                </a:lnTo>
                <a:lnTo>
                  <a:pt x="4547454" y="42678"/>
                </a:lnTo>
                <a:lnTo>
                  <a:pt x="4547454" y="48430"/>
                </a:lnTo>
                <a:lnTo>
                  <a:pt x="4546658" y="50886"/>
                </a:lnTo>
                <a:lnTo>
                  <a:pt x="4543894" y="53825"/>
                </a:lnTo>
                <a:lnTo>
                  <a:pt x="4541152" y="54161"/>
                </a:lnTo>
                <a:lnTo>
                  <a:pt x="4522114" y="56428"/>
                </a:lnTo>
                <a:lnTo>
                  <a:pt x="4515436" y="57226"/>
                </a:lnTo>
                <a:lnTo>
                  <a:pt x="4510041" y="59346"/>
                </a:lnTo>
                <a:lnTo>
                  <a:pt x="4505928" y="62789"/>
                </a:lnTo>
                <a:lnTo>
                  <a:pt x="4501815" y="66232"/>
                </a:lnTo>
                <a:close/>
              </a:path>
              <a:path w="6255420" h="123562">
                <a:moveTo>
                  <a:pt x="4559826" y="86280"/>
                </a:moveTo>
                <a:lnTo>
                  <a:pt x="4559063" y="83446"/>
                </a:lnTo>
                <a:lnTo>
                  <a:pt x="4559063" y="38207"/>
                </a:lnTo>
                <a:lnTo>
                  <a:pt x="4556476" y="33504"/>
                </a:lnTo>
                <a:lnTo>
                  <a:pt x="4551302" y="30481"/>
                </a:lnTo>
                <a:lnTo>
                  <a:pt x="4546083" y="27458"/>
                </a:lnTo>
                <a:lnTo>
                  <a:pt x="4539295" y="25947"/>
                </a:lnTo>
                <a:lnTo>
                  <a:pt x="4523728" y="25947"/>
                </a:lnTo>
                <a:lnTo>
                  <a:pt x="4517393" y="27574"/>
                </a:lnTo>
                <a:lnTo>
                  <a:pt x="4511931" y="30828"/>
                </a:lnTo>
                <a:lnTo>
                  <a:pt x="4506469" y="34082"/>
                </a:lnTo>
                <a:lnTo>
                  <a:pt x="4503628" y="39865"/>
                </a:lnTo>
                <a:lnTo>
                  <a:pt x="4503407" y="48178"/>
                </a:lnTo>
                <a:lnTo>
                  <a:pt x="4514551" y="48178"/>
                </a:lnTo>
                <a:lnTo>
                  <a:pt x="4514993" y="44693"/>
                </a:lnTo>
                <a:lnTo>
                  <a:pt x="4515945" y="42069"/>
                </a:lnTo>
                <a:lnTo>
                  <a:pt x="4517404" y="40306"/>
                </a:lnTo>
                <a:lnTo>
                  <a:pt x="4520013" y="37115"/>
                </a:lnTo>
                <a:lnTo>
                  <a:pt x="4524436" y="35520"/>
                </a:lnTo>
                <a:lnTo>
                  <a:pt x="4536067" y="35520"/>
                </a:lnTo>
                <a:lnTo>
                  <a:pt x="4540213" y="36391"/>
                </a:lnTo>
                <a:lnTo>
                  <a:pt x="4543109" y="38133"/>
                </a:lnTo>
                <a:lnTo>
                  <a:pt x="4546006" y="39876"/>
                </a:lnTo>
                <a:lnTo>
                  <a:pt x="4547454" y="42678"/>
                </a:lnTo>
                <a:lnTo>
                  <a:pt x="4547720" y="86091"/>
                </a:lnTo>
                <a:lnTo>
                  <a:pt x="4548118" y="88778"/>
                </a:lnTo>
                <a:lnTo>
                  <a:pt x="4549776" y="92326"/>
                </a:lnTo>
                <a:lnTo>
                  <a:pt x="4551634" y="95097"/>
                </a:lnTo>
                <a:lnTo>
                  <a:pt x="4554618" y="96482"/>
                </a:lnTo>
                <a:lnTo>
                  <a:pt x="4560412" y="96482"/>
                </a:lnTo>
                <a:lnTo>
                  <a:pt x="4563685" y="96167"/>
                </a:lnTo>
                <a:lnTo>
                  <a:pt x="4566957" y="95348"/>
                </a:lnTo>
                <a:lnTo>
                  <a:pt x="4566957" y="86972"/>
                </a:lnTo>
                <a:lnTo>
                  <a:pt x="4565498" y="87193"/>
                </a:lnTo>
                <a:lnTo>
                  <a:pt x="4563043" y="87350"/>
                </a:lnTo>
                <a:lnTo>
                  <a:pt x="4559826" y="86280"/>
                </a:lnTo>
                <a:close/>
              </a:path>
              <a:path w="6255420" h="123562">
                <a:moveTo>
                  <a:pt x="4543805" y="81829"/>
                </a:moveTo>
                <a:lnTo>
                  <a:pt x="4537172" y="84894"/>
                </a:lnTo>
                <a:lnTo>
                  <a:pt x="4533236" y="86741"/>
                </a:lnTo>
                <a:lnTo>
                  <a:pt x="4529167" y="87665"/>
                </a:lnTo>
                <a:lnTo>
                  <a:pt x="4521516" y="87665"/>
                </a:lnTo>
                <a:lnTo>
                  <a:pt x="4518532" y="86720"/>
                </a:lnTo>
                <a:lnTo>
                  <a:pt x="4516011" y="84831"/>
                </a:lnTo>
                <a:lnTo>
                  <a:pt x="4513490" y="82942"/>
                </a:lnTo>
                <a:lnTo>
                  <a:pt x="4515591" y="97301"/>
                </a:lnTo>
                <a:lnTo>
                  <a:pt x="4527664" y="97301"/>
                </a:lnTo>
                <a:lnTo>
                  <a:pt x="4532683" y="96188"/>
                </a:lnTo>
                <a:lnTo>
                  <a:pt x="4537239" y="93963"/>
                </a:lnTo>
                <a:lnTo>
                  <a:pt x="4543805" y="81829"/>
                </a:lnTo>
                <a:close/>
              </a:path>
              <a:path w="6255420" h="123562">
                <a:moveTo>
                  <a:pt x="4596787" y="27584"/>
                </a:moveTo>
                <a:lnTo>
                  <a:pt x="4596787" y="8754"/>
                </a:lnTo>
                <a:lnTo>
                  <a:pt x="4584713" y="8754"/>
                </a:lnTo>
                <a:lnTo>
                  <a:pt x="4584713" y="27584"/>
                </a:lnTo>
                <a:lnTo>
                  <a:pt x="4575094" y="27584"/>
                </a:lnTo>
                <a:lnTo>
                  <a:pt x="4575094" y="36842"/>
                </a:lnTo>
                <a:lnTo>
                  <a:pt x="4584713" y="36842"/>
                </a:lnTo>
                <a:lnTo>
                  <a:pt x="4584713" y="85818"/>
                </a:lnTo>
                <a:lnTo>
                  <a:pt x="4585708" y="89334"/>
                </a:lnTo>
                <a:lnTo>
                  <a:pt x="4587698" y="92042"/>
                </a:lnTo>
                <a:lnTo>
                  <a:pt x="4589689" y="94750"/>
                </a:lnTo>
                <a:lnTo>
                  <a:pt x="4593469" y="96104"/>
                </a:lnTo>
                <a:lnTo>
                  <a:pt x="4596787" y="83215"/>
                </a:lnTo>
                <a:lnTo>
                  <a:pt x="4596787" y="36842"/>
                </a:lnTo>
                <a:lnTo>
                  <a:pt x="4608130" y="36842"/>
                </a:lnTo>
                <a:lnTo>
                  <a:pt x="4608130" y="27584"/>
                </a:lnTo>
                <a:lnTo>
                  <a:pt x="4596787" y="27584"/>
                </a:lnTo>
                <a:close/>
              </a:path>
              <a:path w="6255420" h="123562">
                <a:moveTo>
                  <a:pt x="4601784" y="86280"/>
                </a:moveTo>
                <a:lnTo>
                  <a:pt x="4599307" y="85587"/>
                </a:lnTo>
                <a:lnTo>
                  <a:pt x="4596787" y="83215"/>
                </a:lnTo>
                <a:lnTo>
                  <a:pt x="4599042" y="96104"/>
                </a:lnTo>
                <a:lnTo>
                  <a:pt x="4602370" y="96020"/>
                </a:lnTo>
                <a:lnTo>
                  <a:pt x="4605333" y="95684"/>
                </a:lnTo>
                <a:lnTo>
                  <a:pt x="4608130" y="95034"/>
                </a:lnTo>
                <a:lnTo>
                  <a:pt x="4608130" y="86091"/>
                </a:lnTo>
                <a:lnTo>
                  <a:pt x="4604526" y="86280"/>
                </a:lnTo>
                <a:lnTo>
                  <a:pt x="4601784" y="86280"/>
                </a:lnTo>
                <a:close/>
              </a:path>
              <a:path w="6255420" h="123562">
                <a:moveTo>
                  <a:pt x="4631891" y="28786"/>
                </a:moveTo>
                <a:lnTo>
                  <a:pt x="4621596" y="36212"/>
                </a:lnTo>
                <a:lnTo>
                  <a:pt x="4625444" y="55924"/>
                </a:lnTo>
                <a:lnTo>
                  <a:pt x="4625665" y="50130"/>
                </a:lnTo>
                <a:lnTo>
                  <a:pt x="4627633" y="45355"/>
                </a:lnTo>
                <a:lnTo>
                  <a:pt x="4631348" y="41597"/>
                </a:lnTo>
                <a:lnTo>
                  <a:pt x="4635063" y="37839"/>
                </a:lnTo>
                <a:lnTo>
                  <a:pt x="4644844" y="26085"/>
                </a:lnTo>
                <a:lnTo>
                  <a:pt x="4631891" y="28786"/>
                </a:lnTo>
                <a:close/>
              </a:path>
              <a:path w="6255420" h="123562">
                <a:moveTo>
                  <a:pt x="4677186" y="64930"/>
                </a:moveTo>
                <a:lnTo>
                  <a:pt x="4677186" y="58129"/>
                </a:lnTo>
                <a:lnTo>
                  <a:pt x="4676832" y="53174"/>
                </a:lnTo>
                <a:lnTo>
                  <a:pt x="4676125" y="50067"/>
                </a:lnTo>
                <a:lnTo>
                  <a:pt x="4675329" y="45533"/>
                </a:lnTo>
                <a:lnTo>
                  <a:pt x="4673737" y="41565"/>
                </a:lnTo>
                <a:lnTo>
                  <a:pt x="4671349" y="38165"/>
                </a:lnTo>
                <a:lnTo>
                  <a:pt x="4668872" y="34596"/>
                </a:lnTo>
                <a:lnTo>
                  <a:pt x="4665268" y="31688"/>
                </a:lnTo>
                <a:lnTo>
                  <a:pt x="4660536" y="29442"/>
                </a:lnTo>
                <a:lnTo>
                  <a:pt x="4655804" y="27196"/>
                </a:lnTo>
                <a:lnTo>
                  <a:pt x="4650917" y="26073"/>
                </a:lnTo>
                <a:lnTo>
                  <a:pt x="4644844" y="26085"/>
                </a:lnTo>
                <a:lnTo>
                  <a:pt x="4635063" y="37839"/>
                </a:lnTo>
                <a:lnTo>
                  <a:pt x="4639662" y="35960"/>
                </a:lnTo>
                <a:lnTo>
                  <a:pt x="4652796" y="35960"/>
                </a:lnTo>
                <a:lnTo>
                  <a:pt x="4658258" y="38689"/>
                </a:lnTo>
                <a:lnTo>
                  <a:pt x="4661531" y="44147"/>
                </a:lnTo>
                <a:lnTo>
                  <a:pt x="4663300" y="47086"/>
                </a:lnTo>
                <a:lnTo>
                  <a:pt x="4664428" y="51012"/>
                </a:lnTo>
                <a:lnTo>
                  <a:pt x="4664914" y="55924"/>
                </a:lnTo>
                <a:lnTo>
                  <a:pt x="4625444" y="55924"/>
                </a:lnTo>
                <a:lnTo>
                  <a:pt x="4621596" y="36212"/>
                </a:lnTo>
                <a:lnTo>
                  <a:pt x="4619966" y="38130"/>
                </a:lnTo>
                <a:lnTo>
                  <a:pt x="4614223" y="49106"/>
                </a:lnTo>
                <a:lnTo>
                  <a:pt x="4612309" y="62600"/>
                </a:lnTo>
                <a:lnTo>
                  <a:pt x="4612353" y="64828"/>
                </a:lnTo>
                <a:lnTo>
                  <a:pt x="4614941" y="78137"/>
                </a:lnTo>
                <a:lnTo>
                  <a:pt x="4621530" y="88263"/>
                </a:lnTo>
                <a:lnTo>
                  <a:pt x="4627677" y="94372"/>
                </a:lnTo>
                <a:lnTo>
                  <a:pt x="4635173" y="97427"/>
                </a:lnTo>
                <a:lnTo>
                  <a:pt x="4647644" y="97427"/>
                </a:lnTo>
                <a:lnTo>
                  <a:pt x="4650895" y="97091"/>
                </a:lnTo>
                <a:lnTo>
                  <a:pt x="4653770" y="96419"/>
                </a:lnTo>
                <a:lnTo>
                  <a:pt x="4659121" y="95243"/>
                </a:lnTo>
                <a:lnTo>
                  <a:pt x="4663609" y="92976"/>
                </a:lnTo>
                <a:lnTo>
                  <a:pt x="4667236" y="89618"/>
                </a:lnTo>
                <a:lnTo>
                  <a:pt x="4669403" y="87686"/>
                </a:lnTo>
                <a:lnTo>
                  <a:pt x="4671360" y="85199"/>
                </a:lnTo>
                <a:lnTo>
                  <a:pt x="4673107" y="82155"/>
                </a:lnTo>
                <a:lnTo>
                  <a:pt x="4674853" y="79111"/>
                </a:lnTo>
                <a:lnTo>
                  <a:pt x="4675882" y="76350"/>
                </a:lnTo>
                <a:lnTo>
                  <a:pt x="4676191" y="73873"/>
                </a:lnTo>
                <a:lnTo>
                  <a:pt x="4664450" y="73873"/>
                </a:lnTo>
                <a:lnTo>
                  <a:pt x="4663565" y="76854"/>
                </a:lnTo>
                <a:lnTo>
                  <a:pt x="4662061" y="79478"/>
                </a:lnTo>
                <a:lnTo>
                  <a:pt x="4659939" y="81745"/>
                </a:lnTo>
                <a:lnTo>
                  <a:pt x="4656224" y="85650"/>
                </a:lnTo>
                <a:lnTo>
                  <a:pt x="4651249" y="87602"/>
                </a:lnTo>
                <a:lnTo>
                  <a:pt x="4638335" y="87602"/>
                </a:lnTo>
                <a:lnTo>
                  <a:pt x="4633404" y="85534"/>
                </a:lnTo>
                <a:lnTo>
                  <a:pt x="4630220" y="81399"/>
                </a:lnTo>
                <a:lnTo>
                  <a:pt x="4627036" y="77263"/>
                </a:lnTo>
                <a:lnTo>
                  <a:pt x="4625333" y="71774"/>
                </a:lnTo>
                <a:lnTo>
                  <a:pt x="4625112" y="64930"/>
                </a:lnTo>
                <a:lnTo>
                  <a:pt x="4677186" y="64930"/>
                </a:lnTo>
                <a:close/>
              </a:path>
              <a:path w="6255420" h="123562">
                <a:moveTo>
                  <a:pt x="4749294" y="35771"/>
                </a:moveTo>
                <a:lnTo>
                  <a:pt x="4762473" y="35771"/>
                </a:lnTo>
                <a:lnTo>
                  <a:pt x="4766519" y="37146"/>
                </a:lnTo>
                <a:lnTo>
                  <a:pt x="4769040" y="39897"/>
                </a:lnTo>
                <a:lnTo>
                  <a:pt x="4771561" y="42647"/>
                </a:lnTo>
                <a:lnTo>
                  <a:pt x="4773175" y="46100"/>
                </a:lnTo>
                <a:lnTo>
                  <a:pt x="4773883" y="50256"/>
                </a:lnTo>
                <a:lnTo>
                  <a:pt x="4785492" y="50256"/>
                </a:lnTo>
                <a:lnTo>
                  <a:pt x="4784475" y="41230"/>
                </a:lnTo>
                <a:lnTo>
                  <a:pt x="4781456" y="34869"/>
                </a:lnTo>
                <a:lnTo>
                  <a:pt x="4776437" y="31174"/>
                </a:lnTo>
                <a:lnTo>
                  <a:pt x="4771417" y="27479"/>
                </a:lnTo>
                <a:lnTo>
                  <a:pt x="4764905" y="25632"/>
                </a:lnTo>
                <a:lnTo>
                  <a:pt x="4747525" y="25632"/>
                </a:lnTo>
                <a:lnTo>
                  <a:pt x="4739808" y="28928"/>
                </a:lnTo>
                <a:lnTo>
                  <a:pt x="4733749" y="35520"/>
                </a:lnTo>
                <a:lnTo>
                  <a:pt x="4731584" y="38163"/>
                </a:lnTo>
                <a:lnTo>
                  <a:pt x="4726392" y="49166"/>
                </a:lnTo>
                <a:lnTo>
                  <a:pt x="4724661" y="63167"/>
                </a:lnTo>
                <a:lnTo>
                  <a:pt x="4724661" y="63321"/>
                </a:lnTo>
                <a:lnTo>
                  <a:pt x="4726756" y="76511"/>
                </a:lnTo>
                <a:lnTo>
                  <a:pt x="4732953" y="87319"/>
                </a:lnTo>
                <a:lnTo>
                  <a:pt x="4738481" y="93764"/>
                </a:lnTo>
                <a:lnTo>
                  <a:pt x="4745889" y="96986"/>
                </a:lnTo>
                <a:lnTo>
                  <a:pt x="4763446" y="96986"/>
                </a:lnTo>
                <a:lnTo>
                  <a:pt x="4770234" y="94918"/>
                </a:lnTo>
                <a:lnTo>
                  <a:pt x="4775541" y="90783"/>
                </a:lnTo>
                <a:lnTo>
                  <a:pt x="4780848" y="86647"/>
                </a:lnTo>
                <a:lnTo>
                  <a:pt x="4784165" y="80108"/>
                </a:lnTo>
                <a:lnTo>
                  <a:pt x="4785492" y="71165"/>
                </a:lnTo>
                <a:lnTo>
                  <a:pt x="4773883" y="71165"/>
                </a:lnTo>
                <a:lnTo>
                  <a:pt x="4772777" y="76161"/>
                </a:lnTo>
                <a:lnTo>
                  <a:pt x="4770776" y="80097"/>
                </a:lnTo>
                <a:lnTo>
                  <a:pt x="4767879" y="82973"/>
                </a:lnTo>
                <a:lnTo>
                  <a:pt x="4764983" y="85849"/>
                </a:lnTo>
                <a:lnTo>
                  <a:pt x="4761058" y="87287"/>
                </a:lnTo>
                <a:lnTo>
                  <a:pt x="4749648" y="87287"/>
                </a:lnTo>
                <a:lnTo>
                  <a:pt x="4744916" y="84978"/>
                </a:lnTo>
                <a:lnTo>
                  <a:pt x="4741908" y="80360"/>
                </a:lnTo>
                <a:lnTo>
                  <a:pt x="4738902" y="75741"/>
                </a:lnTo>
                <a:lnTo>
                  <a:pt x="4737398" y="70052"/>
                </a:lnTo>
                <a:lnTo>
                  <a:pt x="4737398" y="56575"/>
                </a:lnTo>
                <a:lnTo>
                  <a:pt x="4738459" y="50928"/>
                </a:lnTo>
                <a:lnTo>
                  <a:pt x="4740582" y="46352"/>
                </a:lnTo>
                <a:lnTo>
                  <a:pt x="4743855" y="39298"/>
                </a:lnTo>
                <a:lnTo>
                  <a:pt x="4749294" y="35771"/>
                </a:lnTo>
                <a:close/>
              </a:path>
              <a:path w="6255420" h="123562">
                <a:moveTo>
                  <a:pt x="4796172" y="66232"/>
                </a:moveTo>
                <a:lnTo>
                  <a:pt x="4794116" y="71081"/>
                </a:lnTo>
                <a:lnTo>
                  <a:pt x="4794116" y="83047"/>
                </a:lnTo>
                <a:lnTo>
                  <a:pt x="4796205" y="87802"/>
                </a:lnTo>
                <a:lnTo>
                  <a:pt x="4800384" y="91601"/>
                </a:lnTo>
                <a:lnTo>
                  <a:pt x="4804564" y="95401"/>
                </a:lnTo>
                <a:lnTo>
                  <a:pt x="4809948" y="97301"/>
                </a:lnTo>
                <a:lnTo>
                  <a:pt x="4807847" y="82942"/>
                </a:lnTo>
                <a:lnTo>
                  <a:pt x="4806587" y="80360"/>
                </a:lnTo>
                <a:lnTo>
                  <a:pt x="4806587" y="72760"/>
                </a:lnTo>
                <a:lnTo>
                  <a:pt x="4808422" y="69612"/>
                </a:lnTo>
                <a:lnTo>
                  <a:pt x="4812093" y="67638"/>
                </a:lnTo>
                <a:lnTo>
                  <a:pt x="4814259" y="66463"/>
                </a:lnTo>
                <a:lnTo>
                  <a:pt x="4817510" y="65602"/>
                </a:lnTo>
                <a:lnTo>
                  <a:pt x="4821844" y="65056"/>
                </a:lnTo>
                <a:lnTo>
                  <a:pt x="4829075" y="64175"/>
                </a:lnTo>
                <a:lnTo>
                  <a:pt x="4833541" y="63503"/>
                </a:lnTo>
                <a:lnTo>
                  <a:pt x="4835841" y="62915"/>
                </a:lnTo>
                <a:lnTo>
                  <a:pt x="4838140" y="62327"/>
                </a:lnTo>
                <a:lnTo>
                  <a:pt x="4841480" y="60711"/>
                </a:lnTo>
                <a:lnTo>
                  <a:pt x="4841480" y="76812"/>
                </a:lnTo>
                <a:lnTo>
                  <a:pt x="4838163" y="81829"/>
                </a:lnTo>
                <a:lnTo>
                  <a:pt x="4831596" y="93963"/>
                </a:lnTo>
                <a:lnTo>
                  <a:pt x="4836151" y="91738"/>
                </a:lnTo>
                <a:lnTo>
                  <a:pt x="4839644" y="89114"/>
                </a:lnTo>
                <a:lnTo>
                  <a:pt x="4842077" y="86091"/>
                </a:lnTo>
                <a:lnTo>
                  <a:pt x="4841811" y="42678"/>
                </a:lnTo>
                <a:lnTo>
                  <a:pt x="4841811" y="48430"/>
                </a:lnTo>
                <a:lnTo>
                  <a:pt x="4841015" y="50886"/>
                </a:lnTo>
                <a:lnTo>
                  <a:pt x="4838251" y="53825"/>
                </a:lnTo>
                <a:lnTo>
                  <a:pt x="4835510" y="54161"/>
                </a:lnTo>
                <a:lnTo>
                  <a:pt x="4816471" y="56428"/>
                </a:lnTo>
                <a:lnTo>
                  <a:pt x="4809793" y="57226"/>
                </a:lnTo>
                <a:lnTo>
                  <a:pt x="4804398" y="59346"/>
                </a:lnTo>
                <a:lnTo>
                  <a:pt x="4800285" y="62789"/>
                </a:lnTo>
                <a:lnTo>
                  <a:pt x="4796172" y="66232"/>
                </a:lnTo>
                <a:close/>
              </a:path>
              <a:path w="6255420" h="123562">
                <a:moveTo>
                  <a:pt x="4854183" y="86280"/>
                </a:moveTo>
                <a:lnTo>
                  <a:pt x="4853420" y="83446"/>
                </a:lnTo>
                <a:lnTo>
                  <a:pt x="4853420" y="38207"/>
                </a:lnTo>
                <a:lnTo>
                  <a:pt x="4850833" y="33504"/>
                </a:lnTo>
                <a:lnTo>
                  <a:pt x="4845659" y="30481"/>
                </a:lnTo>
                <a:lnTo>
                  <a:pt x="4840441" y="27458"/>
                </a:lnTo>
                <a:lnTo>
                  <a:pt x="4833652" y="25947"/>
                </a:lnTo>
                <a:lnTo>
                  <a:pt x="4818085" y="25947"/>
                </a:lnTo>
                <a:lnTo>
                  <a:pt x="4811750" y="27574"/>
                </a:lnTo>
                <a:lnTo>
                  <a:pt x="4806288" y="30828"/>
                </a:lnTo>
                <a:lnTo>
                  <a:pt x="4800827" y="34082"/>
                </a:lnTo>
                <a:lnTo>
                  <a:pt x="4797985" y="39865"/>
                </a:lnTo>
                <a:lnTo>
                  <a:pt x="4797764" y="48178"/>
                </a:lnTo>
                <a:lnTo>
                  <a:pt x="4808909" y="48178"/>
                </a:lnTo>
                <a:lnTo>
                  <a:pt x="4809350" y="44693"/>
                </a:lnTo>
                <a:lnTo>
                  <a:pt x="4810302" y="42069"/>
                </a:lnTo>
                <a:lnTo>
                  <a:pt x="4811761" y="40306"/>
                </a:lnTo>
                <a:lnTo>
                  <a:pt x="4814370" y="37115"/>
                </a:lnTo>
                <a:lnTo>
                  <a:pt x="4818793" y="35520"/>
                </a:lnTo>
                <a:lnTo>
                  <a:pt x="4830424" y="35520"/>
                </a:lnTo>
                <a:lnTo>
                  <a:pt x="4834570" y="36391"/>
                </a:lnTo>
                <a:lnTo>
                  <a:pt x="4837466" y="38133"/>
                </a:lnTo>
                <a:lnTo>
                  <a:pt x="4840363" y="39876"/>
                </a:lnTo>
                <a:lnTo>
                  <a:pt x="4841811" y="42678"/>
                </a:lnTo>
                <a:lnTo>
                  <a:pt x="4842077" y="86091"/>
                </a:lnTo>
                <a:lnTo>
                  <a:pt x="4842475" y="88778"/>
                </a:lnTo>
                <a:lnTo>
                  <a:pt x="4844133" y="92326"/>
                </a:lnTo>
                <a:lnTo>
                  <a:pt x="4845991" y="95097"/>
                </a:lnTo>
                <a:lnTo>
                  <a:pt x="4848975" y="96482"/>
                </a:lnTo>
                <a:lnTo>
                  <a:pt x="4854769" y="96482"/>
                </a:lnTo>
                <a:lnTo>
                  <a:pt x="4858042" y="96167"/>
                </a:lnTo>
                <a:lnTo>
                  <a:pt x="4861314" y="95349"/>
                </a:lnTo>
                <a:lnTo>
                  <a:pt x="4861314" y="86972"/>
                </a:lnTo>
                <a:lnTo>
                  <a:pt x="4859855" y="87193"/>
                </a:lnTo>
                <a:lnTo>
                  <a:pt x="4857401" y="87350"/>
                </a:lnTo>
                <a:lnTo>
                  <a:pt x="4854183" y="86280"/>
                </a:lnTo>
                <a:close/>
              </a:path>
              <a:path w="6255420" h="123562">
                <a:moveTo>
                  <a:pt x="4838163" y="81829"/>
                </a:moveTo>
                <a:lnTo>
                  <a:pt x="4831529" y="84894"/>
                </a:lnTo>
                <a:lnTo>
                  <a:pt x="4827593" y="86742"/>
                </a:lnTo>
                <a:lnTo>
                  <a:pt x="4823524" y="87665"/>
                </a:lnTo>
                <a:lnTo>
                  <a:pt x="4815874" y="87665"/>
                </a:lnTo>
                <a:lnTo>
                  <a:pt x="4812889" y="86721"/>
                </a:lnTo>
                <a:lnTo>
                  <a:pt x="4810368" y="84831"/>
                </a:lnTo>
                <a:lnTo>
                  <a:pt x="4807847" y="82942"/>
                </a:lnTo>
                <a:lnTo>
                  <a:pt x="4809948" y="97301"/>
                </a:lnTo>
                <a:lnTo>
                  <a:pt x="4822021" y="97301"/>
                </a:lnTo>
                <a:lnTo>
                  <a:pt x="4827041" y="96188"/>
                </a:lnTo>
                <a:lnTo>
                  <a:pt x="4831596" y="93963"/>
                </a:lnTo>
                <a:lnTo>
                  <a:pt x="4838163" y="81829"/>
                </a:lnTo>
                <a:close/>
              </a:path>
              <a:path w="6255420" h="123562">
                <a:moveTo>
                  <a:pt x="4888623" y="95034"/>
                </a:moveTo>
                <a:lnTo>
                  <a:pt x="4888623" y="55295"/>
                </a:lnTo>
                <a:lnTo>
                  <a:pt x="4888921" y="51904"/>
                </a:lnTo>
                <a:lnTo>
                  <a:pt x="4889518" y="49532"/>
                </a:lnTo>
                <a:lnTo>
                  <a:pt x="4890115" y="47160"/>
                </a:lnTo>
                <a:lnTo>
                  <a:pt x="4891409" y="44861"/>
                </a:lnTo>
                <a:lnTo>
                  <a:pt x="4893399" y="42636"/>
                </a:lnTo>
                <a:lnTo>
                  <a:pt x="4895876" y="39865"/>
                </a:lnTo>
                <a:lnTo>
                  <a:pt x="4898750" y="38018"/>
                </a:lnTo>
                <a:lnTo>
                  <a:pt x="4902023" y="37094"/>
                </a:lnTo>
                <a:lnTo>
                  <a:pt x="4903836" y="36548"/>
                </a:lnTo>
                <a:lnTo>
                  <a:pt x="4906158" y="36275"/>
                </a:lnTo>
                <a:lnTo>
                  <a:pt x="4914560" y="36275"/>
                </a:lnTo>
                <a:lnTo>
                  <a:pt x="4918408" y="38375"/>
                </a:lnTo>
                <a:lnTo>
                  <a:pt x="4920530" y="42573"/>
                </a:lnTo>
                <a:lnTo>
                  <a:pt x="4921813" y="45092"/>
                </a:lnTo>
                <a:lnTo>
                  <a:pt x="4922454" y="48409"/>
                </a:lnTo>
                <a:lnTo>
                  <a:pt x="4922454" y="95034"/>
                </a:lnTo>
                <a:lnTo>
                  <a:pt x="4934594" y="95034"/>
                </a:lnTo>
                <a:lnTo>
                  <a:pt x="4934594" y="44966"/>
                </a:lnTo>
                <a:lnTo>
                  <a:pt x="4933621" y="39739"/>
                </a:lnTo>
                <a:lnTo>
                  <a:pt x="4931675" y="36086"/>
                </a:lnTo>
                <a:lnTo>
                  <a:pt x="4928137" y="29411"/>
                </a:lnTo>
                <a:lnTo>
                  <a:pt x="4921327" y="26073"/>
                </a:lnTo>
                <a:lnTo>
                  <a:pt x="4906644" y="26073"/>
                </a:lnTo>
                <a:lnTo>
                  <a:pt x="4902465" y="26934"/>
                </a:lnTo>
                <a:lnTo>
                  <a:pt x="4898706" y="28655"/>
                </a:lnTo>
                <a:lnTo>
                  <a:pt x="4894947" y="30376"/>
                </a:lnTo>
                <a:lnTo>
                  <a:pt x="4891387" y="33210"/>
                </a:lnTo>
                <a:lnTo>
                  <a:pt x="4888026" y="37157"/>
                </a:lnTo>
                <a:lnTo>
                  <a:pt x="4888026" y="27584"/>
                </a:lnTo>
                <a:lnTo>
                  <a:pt x="4876682" y="27584"/>
                </a:lnTo>
                <a:lnTo>
                  <a:pt x="4876682" y="95034"/>
                </a:lnTo>
                <a:lnTo>
                  <a:pt x="4888623" y="95034"/>
                </a:lnTo>
                <a:close/>
              </a:path>
              <a:path w="6255420" h="123562">
                <a:moveTo>
                  <a:pt x="5007078" y="93459"/>
                </a:moveTo>
                <a:lnTo>
                  <a:pt x="5010792" y="95936"/>
                </a:lnTo>
                <a:lnTo>
                  <a:pt x="5015347" y="97175"/>
                </a:lnTo>
                <a:lnTo>
                  <a:pt x="5030384" y="97175"/>
                </a:lnTo>
                <a:lnTo>
                  <a:pt x="5037924" y="93648"/>
                </a:lnTo>
                <a:lnTo>
                  <a:pt x="5043363" y="86595"/>
                </a:lnTo>
                <a:lnTo>
                  <a:pt x="5049820" y="73503"/>
                </a:lnTo>
                <a:lnTo>
                  <a:pt x="5051523" y="60018"/>
                </a:lnTo>
                <a:lnTo>
                  <a:pt x="5051499" y="58231"/>
                </a:lnTo>
                <a:lnTo>
                  <a:pt x="5049231" y="44515"/>
                </a:lnTo>
                <a:lnTo>
                  <a:pt x="5043264" y="34480"/>
                </a:lnTo>
                <a:lnTo>
                  <a:pt x="5037758" y="28708"/>
                </a:lnTo>
                <a:lnTo>
                  <a:pt x="5030583" y="25821"/>
                </a:lnTo>
                <a:lnTo>
                  <a:pt x="5017493" y="25821"/>
                </a:lnTo>
                <a:lnTo>
                  <a:pt x="5013557" y="26671"/>
                </a:lnTo>
                <a:lnTo>
                  <a:pt x="5009930" y="28372"/>
                </a:lnTo>
                <a:lnTo>
                  <a:pt x="5006304" y="30072"/>
                </a:lnTo>
                <a:lnTo>
                  <a:pt x="5003186" y="32539"/>
                </a:lnTo>
                <a:lnTo>
                  <a:pt x="5000577" y="35772"/>
                </a:lnTo>
                <a:lnTo>
                  <a:pt x="5000577" y="2204"/>
                </a:lnTo>
                <a:lnTo>
                  <a:pt x="4988968" y="2204"/>
                </a:lnTo>
                <a:lnTo>
                  <a:pt x="4999980" y="95034"/>
                </a:lnTo>
                <a:lnTo>
                  <a:pt x="4999980" y="86406"/>
                </a:lnTo>
                <a:lnTo>
                  <a:pt x="5000753" y="72068"/>
                </a:lnTo>
                <a:lnTo>
                  <a:pt x="4999913" y="66925"/>
                </a:lnTo>
                <a:lnTo>
                  <a:pt x="4999913" y="51810"/>
                </a:lnTo>
                <a:lnTo>
                  <a:pt x="5001959" y="45512"/>
                </a:lnTo>
                <a:lnTo>
                  <a:pt x="5006050" y="41691"/>
                </a:lnTo>
                <a:lnTo>
                  <a:pt x="5010140" y="37871"/>
                </a:lnTo>
                <a:lnTo>
                  <a:pt x="5014905" y="35960"/>
                </a:lnTo>
                <a:lnTo>
                  <a:pt x="5026581" y="35960"/>
                </a:lnTo>
                <a:lnTo>
                  <a:pt x="5031301" y="38291"/>
                </a:lnTo>
                <a:lnTo>
                  <a:pt x="5034508" y="42951"/>
                </a:lnTo>
                <a:lnTo>
                  <a:pt x="5037714" y="47611"/>
                </a:lnTo>
                <a:lnTo>
                  <a:pt x="5039317" y="53489"/>
                </a:lnTo>
                <a:lnTo>
                  <a:pt x="5039317" y="68562"/>
                </a:lnTo>
                <a:lnTo>
                  <a:pt x="5037714" y="74986"/>
                </a:lnTo>
                <a:lnTo>
                  <a:pt x="5034508" y="79856"/>
                </a:lnTo>
                <a:lnTo>
                  <a:pt x="5031301" y="84726"/>
                </a:lnTo>
                <a:lnTo>
                  <a:pt x="5026470" y="87161"/>
                </a:lnTo>
                <a:lnTo>
                  <a:pt x="5011434" y="87161"/>
                </a:lnTo>
                <a:lnTo>
                  <a:pt x="5005574" y="83446"/>
                </a:lnTo>
                <a:lnTo>
                  <a:pt x="5002434" y="76014"/>
                </a:lnTo>
                <a:lnTo>
                  <a:pt x="5002501" y="89639"/>
                </a:lnTo>
                <a:lnTo>
                  <a:pt x="5004867" y="91990"/>
                </a:lnTo>
                <a:lnTo>
                  <a:pt x="5007078" y="93459"/>
                </a:lnTo>
                <a:close/>
              </a:path>
              <a:path w="6255420" h="123562">
                <a:moveTo>
                  <a:pt x="5000753" y="72068"/>
                </a:moveTo>
                <a:lnTo>
                  <a:pt x="4999980" y="86406"/>
                </a:lnTo>
                <a:lnTo>
                  <a:pt x="5002501" y="89639"/>
                </a:lnTo>
                <a:lnTo>
                  <a:pt x="5002434" y="76014"/>
                </a:lnTo>
                <a:lnTo>
                  <a:pt x="5000753" y="72068"/>
                </a:lnTo>
                <a:close/>
              </a:path>
              <a:path w="6255420" h="123562">
                <a:moveTo>
                  <a:pt x="5084748" y="28786"/>
                </a:moveTo>
                <a:lnTo>
                  <a:pt x="5074454" y="36212"/>
                </a:lnTo>
                <a:lnTo>
                  <a:pt x="5078301" y="55924"/>
                </a:lnTo>
                <a:lnTo>
                  <a:pt x="5078522" y="50130"/>
                </a:lnTo>
                <a:lnTo>
                  <a:pt x="5080490" y="45355"/>
                </a:lnTo>
                <a:lnTo>
                  <a:pt x="5084205" y="41597"/>
                </a:lnTo>
                <a:lnTo>
                  <a:pt x="5087920" y="37839"/>
                </a:lnTo>
                <a:lnTo>
                  <a:pt x="5097701" y="26085"/>
                </a:lnTo>
                <a:lnTo>
                  <a:pt x="5084748" y="28786"/>
                </a:lnTo>
                <a:close/>
              </a:path>
              <a:path w="6255420" h="123562">
                <a:moveTo>
                  <a:pt x="5130043" y="64930"/>
                </a:moveTo>
                <a:lnTo>
                  <a:pt x="5130043" y="58129"/>
                </a:lnTo>
                <a:lnTo>
                  <a:pt x="5129689" y="53174"/>
                </a:lnTo>
                <a:lnTo>
                  <a:pt x="5128982" y="50068"/>
                </a:lnTo>
                <a:lnTo>
                  <a:pt x="5128186" y="45533"/>
                </a:lnTo>
                <a:lnTo>
                  <a:pt x="5126594" y="41566"/>
                </a:lnTo>
                <a:lnTo>
                  <a:pt x="5124206" y="38165"/>
                </a:lnTo>
                <a:lnTo>
                  <a:pt x="5121729" y="34596"/>
                </a:lnTo>
                <a:lnTo>
                  <a:pt x="5118125" y="31688"/>
                </a:lnTo>
                <a:lnTo>
                  <a:pt x="5113393" y="29442"/>
                </a:lnTo>
                <a:lnTo>
                  <a:pt x="5108661" y="27196"/>
                </a:lnTo>
                <a:lnTo>
                  <a:pt x="5103774" y="26073"/>
                </a:lnTo>
                <a:lnTo>
                  <a:pt x="5097701" y="26085"/>
                </a:lnTo>
                <a:lnTo>
                  <a:pt x="5087920" y="37839"/>
                </a:lnTo>
                <a:lnTo>
                  <a:pt x="5092519" y="35960"/>
                </a:lnTo>
                <a:lnTo>
                  <a:pt x="5105653" y="35960"/>
                </a:lnTo>
                <a:lnTo>
                  <a:pt x="5111116" y="38689"/>
                </a:lnTo>
                <a:lnTo>
                  <a:pt x="5114388" y="44148"/>
                </a:lnTo>
                <a:lnTo>
                  <a:pt x="5116157" y="47087"/>
                </a:lnTo>
                <a:lnTo>
                  <a:pt x="5117285" y="51012"/>
                </a:lnTo>
                <a:lnTo>
                  <a:pt x="5117771" y="55924"/>
                </a:lnTo>
                <a:lnTo>
                  <a:pt x="5078301" y="55924"/>
                </a:lnTo>
                <a:lnTo>
                  <a:pt x="5074454" y="36212"/>
                </a:lnTo>
                <a:lnTo>
                  <a:pt x="5072823" y="38130"/>
                </a:lnTo>
                <a:lnTo>
                  <a:pt x="5067081" y="49106"/>
                </a:lnTo>
                <a:lnTo>
                  <a:pt x="5065166" y="62600"/>
                </a:lnTo>
                <a:lnTo>
                  <a:pt x="5065210" y="64828"/>
                </a:lnTo>
                <a:lnTo>
                  <a:pt x="5067799" y="78137"/>
                </a:lnTo>
                <a:lnTo>
                  <a:pt x="5074387" y="88263"/>
                </a:lnTo>
                <a:lnTo>
                  <a:pt x="5080534" y="94372"/>
                </a:lnTo>
                <a:lnTo>
                  <a:pt x="5088030" y="97427"/>
                </a:lnTo>
                <a:lnTo>
                  <a:pt x="5100501" y="97427"/>
                </a:lnTo>
                <a:lnTo>
                  <a:pt x="5103752" y="97091"/>
                </a:lnTo>
                <a:lnTo>
                  <a:pt x="5106627" y="96419"/>
                </a:lnTo>
                <a:lnTo>
                  <a:pt x="5111978" y="95244"/>
                </a:lnTo>
                <a:lnTo>
                  <a:pt x="5116466" y="92976"/>
                </a:lnTo>
                <a:lnTo>
                  <a:pt x="5120093" y="89618"/>
                </a:lnTo>
                <a:lnTo>
                  <a:pt x="5122260" y="87686"/>
                </a:lnTo>
                <a:lnTo>
                  <a:pt x="5124217" y="85199"/>
                </a:lnTo>
                <a:lnTo>
                  <a:pt x="5125964" y="82155"/>
                </a:lnTo>
                <a:lnTo>
                  <a:pt x="5127710" y="79111"/>
                </a:lnTo>
                <a:lnTo>
                  <a:pt x="5128739" y="76350"/>
                </a:lnTo>
                <a:lnTo>
                  <a:pt x="5129048" y="73873"/>
                </a:lnTo>
                <a:lnTo>
                  <a:pt x="5117307" y="73873"/>
                </a:lnTo>
                <a:lnTo>
                  <a:pt x="5116422" y="76854"/>
                </a:lnTo>
                <a:lnTo>
                  <a:pt x="5114918" y="79478"/>
                </a:lnTo>
                <a:lnTo>
                  <a:pt x="5112796" y="81745"/>
                </a:lnTo>
                <a:lnTo>
                  <a:pt x="5109081" y="85650"/>
                </a:lnTo>
                <a:lnTo>
                  <a:pt x="5104106" y="87602"/>
                </a:lnTo>
                <a:lnTo>
                  <a:pt x="5091192" y="87602"/>
                </a:lnTo>
                <a:lnTo>
                  <a:pt x="5086261" y="85535"/>
                </a:lnTo>
                <a:lnTo>
                  <a:pt x="5083077" y="81399"/>
                </a:lnTo>
                <a:lnTo>
                  <a:pt x="5079893" y="77263"/>
                </a:lnTo>
                <a:lnTo>
                  <a:pt x="5078191" y="71774"/>
                </a:lnTo>
                <a:lnTo>
                  <a:pt x="5077969" y="64930"/>
                </a:lnTo>
                <a:lnTo>
                  <a:pt x="5130043" y="64930"/>
                </a:lnTo>
                <a:close/>
              </a:path>
              <a:path w="6255420" h="123562">
                <a:moveTo>
                  <a:pt x="5269195" y="27584"/>
                </a:moveTo>
                <a:lnTo>
                  <a:pt x="5257255" y="27584"/>
                </a:lnTo>
                <a:lnTo>
                  <a:pt x="5242727" y="80423"/>
                </a:lnTo>
                <a:lnTo>
                  <a:pt x="5228797" y="27584"/>
                </a:lnTo>
                <a:lnTo>
                  <a:pt x="5215396" y="27584"/>
                </a:lnTo>
                <a:lnTo>
                  <a:pt x="5201532" y="80738"/>
                </a:lnTo>
                <a:lnTo>
                  <a:pt x="5187867" y="27584"/>
                </a:lnTo>
                <a:lnTo>
                  <a:pt x="5174799" y="27584"/>
                </a:lnTo>
                <a:lnTo>
                  <a:pt x="5195296" y="95034"/>
                </a:lnTo>
                <a:lnTo>
                  <a:pt x="5207701" y="95034"/>
                </a:lnTo>
                <a:lnTo>
                  <a:pt x="5221698" y="42825"/>
                </a:lnTo>
                <a:lnTo>
                  <a:pt x="5236160" y="95034"/>
                </a:lnTo>
                <a:lnTo>
                  <a:pt x="5248564" y="95034"/>
                </a:lnTo>
                <a:lnTo>
                  <a:pt x="5269195" y="27584"/>
                </a:lnTo>
                <a:close/>
              </a:path>
              <a:path w="6255420" h="123562">
                <a:moveTo>
                  <a:pt x="5284585" y="27584"/>
                </a:moveTo>
                <a:lnTo>
                  <a:pt x="5284585" y="95034"/>
                </a:lnTo>
                <a:lnTo>
                  <a:pt x="5296526" y="95034"/>
                </a:lnTo>
                <a:lnTo>
                  <a:pt x="5296526" y="51453"/>
                </a:lnTo>
                <a:lnTo>
                  <a:pt x="5298140" y="47223"/>
                </a:lnTo>
                <a:lnTo>
                  <a:pt x="5301369" y="43549"/>
                </a:lnTo>
                <a:lnTo>
                  <a:pt x="5304597" y="39876"/>
                </a:lnTo>
                <a:lnTo>
                  <a:pt x="5309218" y="38039"/>
                </a:lnTo>
                <a:lnTo>
                  <a:pt x="5316592" y="38060"/>
                </a:lnTo>
                <a:lnTo>
                  <a:pt x="5319147" y="38354"/>
                </a:lnTo>
                <a:lnTo>
                  <a:pt x="5319147" y="26388"/>
                </a:lnTo>
                <a:lnTo>
                  <a:pt x="5317864" y="26262"/>
                </a:lnTo>
                <a:lnTo>
                  <a:pt x="5315299" y="26073"/>
                </a:lnTo>
                <a:lnTo>
                  <a:pt x="5310567" y="26073"/>
                </a:lnTo>
                <a:lnTo>
                  <a:pt x="5306388" y="27700"/>
                </a:lnTo>
                <a:lnTo>
                  <a:pt x="5302761" y="30954"/>
                </a:lnTo>
                <a:lnTo>
                  <a:pt x="5299135" y="34208"/>
                </a:lnTo>
                <a:lnTo>
                  <a:pt x="5296858" y="36968"/>
                </a:lnTo>
                <a:lnTo>
                  <a:pt x="5295929" y="39235"/>
                </a:lnTo>
                <a:lnTo>
                  <a:pt x="5295929" y="27584"/>
                </a:lnTo>
                <a:lnTo>
                  <a:pt x="5284585" y="27584"/>
                </a:lnTo>
                <a:close/>
              </a:path>
              <a:path w="6255420" h="123562">
                <a:moveTo>
                  <a:pt x="5329539" y="27899"/>
                </a:moveTo>
                <a:lnTo>
                  <a:pt x="5329539" y="95034"/>
                </a:lnTo>
                <a:lnTo>
                  <a:pt x="5341679" y="95034"/>
                </a:lnTo>
                <a:lnTo>
                  <a:pt x="5341679" y="27899"/>
                </a:lnTo>
                <a:lnTo>
                  <a:pt x="5329539" y="27899"/>
                </a:lnTo>
                <a:close/>
              </a:path>
              <a:path w="6255420" h="123562">
                <a:moveTo>
                  <a:pt x="5329539" y="2519"/>
                </a:moveTo>
                <a:lnTo>
                  <a:pt x="5329539" y="15367"/>
                </a:lnTo>
                <a:lnTo>
                  <a:pt x="5341679" y="15367"/>
                </a:lnTo>
                <a:lnTo>
                  <a:pt x="5341679" y="2519"/>
                </a:lnTo>
                <a:lnTo>
                  <a:pt x="5329539" y="2519"/>
                </a:lnTo>
                <a:close/>
              </a:path>
              <a:path w="6255420" h="123562">
                <a:moveTo>
                  <a:pt x="5377965" y="27585"/>
                </a:moveTo>
                <a:lnTo>
                  <a:pt x="5377965" y="8754"/>
                </a:lnTo>
                <a:lnTo>
                  <a:pt x="5365892" y="8754"/>
                </a:lnTo>
                <a:lnTo>
                  <a:pt x="5365892" y="27585"/>
                </a:lnTo>
                <a:lnTo>
                  <a:pt x="5356273" y="27585"/>
                </a:lnTo>
                <a:lnTo>
                  <a:pt x="5356273" y="36842"/>
                </a:lnTo>
                <a:lnTo>
                  <a:pt x="5365892" y="36842"/>
                </a:lnTo>
                <a:lnTo>
                  <a:pt x="5365892" y="85818"/>
                </a:lnTo>
                <a:lnTo>
                  <a:pt x="5366887" y="89334"/>
                </a:lnTo>
                <a:lnTo>
                  <a:pt x="5368877" y="92042"/>
                </a:lnTo>
                <a:lnTo>
                  <a:pt x="5370867" y="94750"/>
                </a:lnTo>
                <a:lnTo>
                  <a:pt x="5374648" y="96104"/>
                </a:lnTo>
                <a:lnTo>
                  <a:pt x="5377965" y="83215"/>
                </a:lnTo>
                <a:lnTo>
                  <a:pt x="5377965" y="36842"/>
                </a:lnTo>
                <a:lnTo>
                  <a:pt x="5389308" y="36842"/>
                </a:lnTo>
                <a:lnTo>
                  <a:pt x="5389308" y="27585"/>
                </a:lnTo>
                <a:lnTo>
                  <a:pt x="5377965" y="27585"/>
                </a:lnTo>
                <a:close/>
              </a:path>
              <a:path w="6255420" h="123562">
                <a:moveTo>
                  <a:pt x="5382962" y="86280"/>
                </a:moveTo>
                <a:lnTo>
                  <a:pt x="5380486" y="85587"/>
                </a:lnTo>
                <a:lnTo>
                  <a:pt x="5377965" y="83215"/>
                </a:lnTo>
                <a:lnTo>
                  <a:pt x="5380221" y="96104"/>
                </a:lnTo>
                <a:lnTo>
                  <a:pt x="5383548" y="96020"/>
                </a:lnTo>
                <a:lnTo>
                  <a:pt x="5386511" y="95685"/>
                </a:lnTo>
                <a:lnTo>
                  <a:pt x="5389308" y="95034"/>
                </a:lnTo>
                <a:lnTo>
                  <a:pt x="5389308" y="86091"/>
                </a:lnTo>
                <a:lnTo>
                  <a:pt x="5385704" y="86280"/>
                </a:lnTo>
                <a:lnTo>
                  <a:pt x="5382962" y="86280"/>
                </a:lnTo>
                <a:close/>
              </a:path>
              <a:path w="6255420" h="123562">
                <a:moveTo>
                  <a:pt x="5411929" y="27585"/>
                </a:moveTo>
                <a:lnTo>
                  <a:pt x="5411929" y="8754"/>
                </a:lnTo>
                <a:lnTo>
                  <a:pt x="5399856" y="8754"/>
                </a:lnTo>
                <a:lnTo>
                  <a:pt x="5399856" y="27585"/>
                </a:lnTo>
                <a:lnTo>
                  <a:pt x="5390237" y="27585"/>
                </a:lnTo>
                <a:lnTo>
                  <a:pt x="5390237" y="36842"/>
                </a:lnTo>
                <a:lnTo>
                  <a:pt x="5399856" y="36842"/>
                </a:lnTo>
                <a:lnTo>
                  <a:pt x="5399856" y="85818"/>
                </a:lnTo>
                <a:lnTo>
                  <a:pt x="5400851" y="89334"/>
                </a:lnTo>
                <a:lnTo>
                  <a:pt x="5402841" y="92042"/>
                </a:lnTo>
                <a:lnTo>
                  <a:pt x="5404831" y="94750"/>
                </a:lnTo>
                <a:lnTo>
                  <a:pt x="5408612" y="96104"/>
                </a:lnTo>
                <a:lnTo>
                  <a:pt x="5411929" y="83215"/>
                </a:lnTo>
                <a:lnTo>
                  <a:pt x="5411929" y="36842"/>
                </a:lnTo>
                <a:lnTo>
                  <a:pt x="5423273" y="36842"/>
                </a:lnTo>
                <a:lnTo>
                  <a:pt x="5423273" y="27585"/>
                </a:lnTo>
                <a:lnTo>
                  <a:pt x="5411929" y="27585"/>
                </a:lnTo>
                <a:close/>
              </a:path>
              <a:path w="6255420" h="123562">
                <a:moveTo>
                  <a:pt x="5416927" y="86280"/>
                </a:moveTo>
                <a:lnTo>
                  <a:pt x="5414450" y="85587"/>
                </a:lnTo>
                <a:lnTo>
                  <a:pt x="5411929" y="83215"/>
                </a:lnTo>
                <a:lnTo>
                  <a:pt x="5414185" y="96104"/>
                </a:lnTo>
                <a:lnTo>
                  <a:pt x="5417513" y="96020"/>
                </a:lnTo>
                <a:lnTo>
                  <a:pt x="5420476" y="95685"/>
                </a:lnTo>
                <a:lnTo>
                  <a:pt x="5423273" y="95034"/>
                </a:lnTo>
                <a:lnTo>
                  <a:pt x="5423273" y="86091"/>
                </a:lnTo>
                <a:lnTo>
                  <a:pt x="5419669" y="86280"/>
                </a:lnTo>
                <a:lnTo>
                  <a:pt x="5416927" y="86280"/>
                </a:lnTo>
                <a:close/>
              </a:path>
              <a:path w="6255420" h="123562">
                <a:moveTo>
                  <a:pt x="5447034" y="28786"/>
                </a:moveTo>
                <a:lnTo>
                  <a:pt x="5436739" y="36212"/>
                </a:lnTo>
                <a:lnTo>
                  <a:pt x="5440587" y="55925"/>
                </a:lnTo>
                <a:lnTo>
                  <a:pt x="5440807" y="50130"/>
                </a:lnTo>
                <a:lnTo>
                  <a:pt x="5442776" y="45355"/>
                </a:lnTo>
                <a:lnTo>
                  <a:pt x="5446491" y="41597"/>
                </a:lnTo>
                <a:lnTo>
                  <a:pt x="5450206" y="37839"/>
                </a:lnTo>
                <a:lnTo>
                  <a:pt x="5459987" y="26085"/>
                </a:lnTo>
                <a:lnTo>
                  <a:pt x="5447034" y="28786"/>
                </a:lnTo>
                <a:close/>
              </a:path>
              <a:path w="6255420" h="123562">
                <a:moveTo>
                  <a:pt x="5492328" y="64930"/>
                </a:moveTo>
                <a:lnTo>
                  <a:pt x="5492328" y="58129"/>
                </a:lnTo>
                <a:lnTo>
                  <a:pt x="5491975" y="53174"/>
                </a:lnTo>
                <a:lnTo>
                  <a:pt x="5491268" y="50068"/>
                </a:lnTo>
                <a:lnTo>
                  <a:pt x="5490472" y="45533"/>
                </a:lnTo>
                <a:lnTo>
                  <a:pt x="5488880" y="41566"/>
                </a:lnTo>
                <a:lnTo>
                  <a:pt x="5486492" y="38165"/>
                </a:lnTo>
                <a:lnTo>
                  <a:pt x="5484015" y="34596"/>
                </a:lnTo>
                <a:lnTo>
                  <a:pt x="5480411" y="31689"/>
                </a:lnTo>
                <a:lnTo>
                  <a:pt x="5475679" y="29442"/>
                </a:lnTo>
                <a:lnTo>
                  <a:pt x="5470947" y="27196"/>
                </a:lnTo>
                <a:lnTo>
                  <a:pt x="5466060" y="26073"/>
                </a:lnTo>
                <a:lnTo>
                  <a:pt x="5459987" y="26085"/>
                </a:lnTo>
                <a:lnTo>
                  <a:pt x="5450206" y="37839"/>
                </a:lnTo>
                <a:lnTo>
                  <a:pt x="5454805" y="35961"/>
                </a:lnTo>
                <a:lnTo>
                  <a:pt x="5467940" y="35961"/>
                </a:lnTo>
                <a:lnTo>
                  <a:pt x="5473401" y="38690"/>
                </a:lnTo>
                <a:lnTo>
                  <a:pt x="5476674" y="44148"/>
                </a:lnTo>
                <a:lnTo>
                  <a:pt x="5478442" y="47087"/>
                </a:lnTo>
                <a:lnTo>
                  <a:pt x="5479570" y="51012"/>
                </a:lnTo>
                <a:lnTo>
                  <a:pt x="5480057" y="55925"/>
                </a:lnTo>
                <a:lnTo>
                  <a:pt x="5440587" y="55925"/>
                </a:lnTo>
                <a:lnTo>
                  <a:pt x="5436739" y="36212"/>
                </a:lnTo>
                <a:lnTo>
                  <a:pt x="5435109" y="38130"/>
                </a:lnTo>
                <a:lnTo>
                  <a:pt x="5429366" y="49106"/>
                </a:lnTo>
                <a:lnTo>
                  <a:pt x="5427452" y="62600"/>
                </a:lnTo>
                <a:lnTo>
                  <a:pt x="5427496" y="64828"/>
                </a:lnTo>
                <a:lnTo>
                  <a:pt x="5430084" y="78137"/>
                </a:lnTo>
                <a:lnTo>
                  <a:pt x="5436673" y="88264"/>
                </a:lnTo>
                <a:lnTo>
                  <a:pt x="5442820" y="94372"/>
                </a:lnTo>
                <a:lnTo>
                  <a:pt x="5450316" y="97427"/>
                </a:lnTo>
                <a:lnTo>
                  <a:pt x="5462787" y="97427"/>
                </a:lnTo>
                <a:lnTo>
                  <a:pt x="5466038" y="97091"/>
                </a:lnTo>
                <a:lnTo>
                  <a:pt x="5468912" y="96419"/>
                </a:lnTo>
                <a:lnTo>
                  <a:pt x="5474264" y="95244"/>
                </a:lnTo>
                <a:lnTo>
                  <a:pt x="5478752" y="92976"/>
                </a:lnTo>
                <a:lnTo>
                  <a:pt x="5482379" y="89618"/>
                </a:lnTo>
                <a:lnTo>
                  <a:pt x="5484546" y="87686"/>
                </a:lnTo>
                <a:lnTo>
                  <a:pt x="5486503" y="85199"/>
                </a:lnTo>
                <a:lnTo>
                  <a:pt x="5488249" y="82155"/>
                </a:lnTo>
                <a:lnTo>
                  <a:pt x="5489996" y="79111"/>
                </a:lnTo>
                <a:lnTo>
                  <a:pt x="5491025" y="76350"/>
                </a:lnTo>
                <a:lnTo>
                  <a:pt x="5491334" y="73873"/>
                </a:lnTo>
                <a:lnTo>
                  <a:pt x="5479593" y="73873"/>
                </a:lnTo>
                <a:lnTo>
                  <a:pt x="5478707" y="76854"/>
                </a:lnTo>
                <a:lnTo>
                  <a:pt x="5477205" y="79478"/>
                </a:lnTo>
                <a:lnTo>
                  <a:pt x="5475082" y="81745"/>
                </a:lnTo>
                <a:lnTo>
                  <a:pt x="5471367" y="85650"/>
                </a:lnTo>
                <a:lnTo>
                  <a:pt x="5466392" y="87602"/>
                </a:lnTo>
                <a:lnTo>
                  <a:pt x="5453478" y="87602"/>
                </a:lnTo>
                <a:lnTo>
                  <a:pt x="5448547" y="85535"/>
                </a:lnTo>
                <a:lnTo>
                  <a:pt x="5445363" y="81399"/>
                </a:lnTo>
                <a:lnTo>
                  <a:pt x="5442179" y="77263"/>
                </a:lnTo>
                <a:lnTo>
                  <a:pt x="5440476" y="71774"/>
                </a:lnTo>
                <a:lnTo>
                  <a:pt x="5440255" y="64930"/>
                </a:lnTo>
                <a:lnTo>
                  <a:pt x="5492328" y="64930"/>
                </a:lnTo>
                <a:close/>
              </a:path>
              <a:path w="6255420" h="123562">
                <a:moveTo>
                  <a:pt x="5522623" y="95034"/>
                </a:moveTo>
                <a:lnTo>
                  <a:pt x="5522623" y="55295"/>
                </a:lnTo>
                <a:lnTo>
                  <a:pt x="5522921" y="51904"/>
                </a:lnTo>
                <a:lnTo>
                  <a:pt x="5523518" y="49532"/>
                </a:lnTo>
                <a:lnTo>
                  <a:pt x="5524115" y="47160"/>
                </a:lnTo>
                <a:lnTo>
                  <a:pt x="5525409" y="44861"/>
                </a:lnTo>
                <a:lnTo>
                  <a:pt x="5527399" y="42636"/>
                </a:lnTo>
                <a:lnTo>
                  <a:pt x="5529876" y="39865"/>
                </a:lnTo>
                <a:lnTo>
                  <a:pt x="5532750" y="38018"/>
                </a:lnTo>
                <a:lnTo>
                  <a:pt x="5536023" y="37094"/>
                </a:lnTo>
                <a:lnTo>
                  <a:pt x="5537836" y="36548"/>
                </a:lnTo>
                <a:lnTo>
                  <a:pt x="5540158" y="36275"/>
                </a:lnTo>
                <a:lnTo>
                  <a:pt x="5548560" y="36275"/>
                </a:lnTo>
                <a:lnTo>
                  <a:pt x="5552407" y="38375"/>
                </a:lnTo>
                <a:lnTo>
                  <a:pt x="5554531" y="42573"/>
                </a:lnTo>
                <a:lnTo>
                  <a:pt x="5555813" y="45092"/>
                </a:lnTo>
                <a:lnTo>
                  <a:pt x="5556455" y="48409"/>
                </a:lnTo>
                <a:lnTo>
                  <a:pt x="5556455" y="95034"/>
                </a:lnTo>
                <a:lnTo>
                  <a:pt x="5568594" y="95034"/>
                </a:lnTo>
                <a:lnTo>
                  <a:pt x="5568594" y="44966"/>
                </a:lnTo>
                <a:lnTo>
                  <a:pt x="5567621" y="39739"/>
                </a:lnTo>
                <a:lnTo>
                  <a:pt x="5565675" y="36087"/>
                </a:lnTo>
                <a:lnTo>
                  <a:pt x="5562137" y="29411"/>
                </a:lnTo>
                <a:lnTo>
                  <a:pt x="5555327" y="26073"/>
                </a:lnTo>
                <a:lnTo>
                  <a:pt x="5540644" y="26073"/>
                </a:lnTo>
                <a:lnTo>
                  <a:pt x="5536465" y="26934"/>
                </a:lnTo>
                <a:lnTo>
                  <a:pt x="5532706" y="28655"/>
                </a:lnTo>
                <a:lnTo>
                  <a:pt x="5528947" y="30377"/>
                </a:lnTo>
                <a:lnTo>
                  <a:pt x="5525387" y="33211"/>
                </a:lnTo>
                <a:lnTo>
                  <a:pt x="5522026" y="37157"/>
                </a:lnTo>
                <a:lnTo>
                  <a:pt x="5522026" y="27585"/>
                </a:lnTo>
                <a:lnTo>
                  <a:pt x="5510682" y="27585"/>
                </a:lnTo>
                <a:lnTo>
                  <a:pt x="5510682" y="95034"/>
                </a:lnTo>
                <a:lnTo>
                  <a:pt x="5522623" y="95034"/>
                </a:lnTo>
                <a:close/>
              </a:path>
              <a:path w="6255420" h="123562">
                <a:moveTo>
                  <a:pt x="5622636" y="66232"/>
                </a:moveTo>
                <a:lnTo>
                  <a:pt x="5620580" y="71081"/>
                </a:lnTo>
                <a:lnTo>
                  <a:pt x="5620580" y="83047"/>
                </a:lnTo>
                <a:lnTo>
                  <a:pt x="5622669" y="87802"/>
                </a:lnTo>
                <a:lnTo>
                  <a:pt x="5626848" y="91601"/>
                </a:lnTo>
                <a:lnTo>
                  <a:pt x="5631028" y="95401"/>
                </a:lnTo>
                <a:lnTo>
                  <a:pt x="5636412" y="97301"/>
                </a:lnTo>
                <a:lnTo>
                  <a:pt x="5634311" y="82942"/>
                </a:lnTo>
                <a:lnTo>
                  <a:pt x="5633051" y="80360"/>
                </a:lnTo>
                <a:lnTo>
                  <a:pt x="5633051" y="72761"/>
                </a:lnTo>
                <a:lnTo>
                  <a:pt x="5634886" y="69612"/>
                </a:lnTo>
                <a:lnTo>
                  <a:pt x="5638557" y="67638"/>
                </a:lnTo>
                <a:lnTo>
                  <a:pt x="5640724" y="66463"/>
                </a:lnTo>
                <a:lnTo>
                  <a:pt x="5643974" y="65602"/>
                </a:lnTo>
                <a:lnTo>
                  <a:pt x="5648308" y="65056"/>
                </a:lnTo>
                <a:lnTo>
                  <a:pt x="5655539" y="64175"/>
                </a:lnTo>
                <a:lnTo>
                  <a:pt x="5660006" y="63503"/>
                </a:lnTo>
                <a:lnTo>
                  <a:pt x="5662305" y="62915"/>
                </a:lnTo>
                <a:lnTo>
                  <a:pt x="5664604" y="62327"/>
                </a:lnTo>
                <a:lnTo>
                  <a:pt x="5667944" y="60711"/>
                </a:lnTo>
                <a:lnTo>
                  <a:pt x="5667944" y="76812"/>
                </a:lnTo>
                <a:lnTo>
                  <a:pt x="5664627" y="81829"/>
                </a:lnTo>
                <a:lnTo>
                  <a:pt x="5658060" y="93963"/>
                </a:lnTo>
                <a:lnTo>
                  <a:pt x="5662615" y="91738"/>
                </a:lnTo>
                <a:lnTo>
                  <a:pt x="5666109" y="89114"/>
                </a:lnTo>
                <a:lnTo>
                  <a:pt x="5668541" y="86091"/>
                </a:lnTo>
                <a:lnTo>
                  <a:pt x="5668276" y="42678"/>
                </a:lnTo>
                <a:lnTo>
                  <a:pt x="5668276" y="48430"/>
                </a:lnTo>
                <a:lnTo>
                  <a:pt x="5667480" y="50886"/>
                </a:lnTo>
                <a:lnTo>
                  <a:pt x="5664716" y="53825"/>
                </a:lnTo>
                <a:lnTo>
                  <a:pt x="5661974" y="54161"/>
                </a:lnTo>
                <a:lnTo>
                  <a:pt x="5642935" y="56428"/>
                </a:lnTo>
                <a:lnTo>
                  <a:pt x="5636257" y="57226"/>
                </a:lnTo>
                <a:lnTo>
                  <a:pt x="5630862" y="59346"/>
                </a:lnTo>
                <a:lnTo>
                  <a:pt x="5626749" y="62789"/>
                </a:lnTo>
                <a:lnTo>
                  <a:pt x="5622636" y="66232"/>
                </a:lnTo>
                <a:close/>
              </a:path>
              <a:path w="6255420" h="123562">
                <a:moveTo>
                  <a:pt x="5680647" y="86280"/>
                </a:moveTo>
                <a:lnTo>
                  <a:pt x="5679885" y="83446"/>
                </a:lnTo>
                <a:lnTo>
                  <a:pt x="5679885" y="38207"/>
                </a:lnTo>
                <a:lnTo>
                  <a:pt x="5677297" y="33504"/>
                </a:lnTo>
                <a:lnTo>
                  <a:pt x="5672123" y="30482"/>
                </a:lnTo>
                <a:lnTo>
                  <a:pt x="5666905" y="27459"/>
                </a:lnTo>
                <a:lnTo>
                  <a:pt x="5660116" y="25947"/>
                </a:lnTo>
                <a:lnTo>
                  <a:pt x="5644549" y="25947"/>
                </a:lnTo>
                <a:lnTo>
                  <a:pt x="5638214" y="27574"/>
                </a:lnTo>
                <a:lnTo>
                  <a:pt x="5632752" y="30828"/>
                </a:lnTo>
                <a:lnTo>
                  <a:pt x="5627291" y="34082"/>
                </a:lnTo>
                <a:lnTo>
                  <a:pt x="5624449" y="39865"/>
                </a:lnTo>
                <a:lnTo>
                  <a:pt x="5624228" y="48178"/>
                </a:lnTo>
                <a:lnTo>
                  <a:pt x="5635373" y="48178"/>
                </a:lnTo>
                <a:lnTo>
                  <a:pt x="5635815" y="44693"/>
                </a:lnTo>
                <a:lnTo>
                  <a:pt x="5636766" y="42069"/>
                </a:lnTo>
                <a:lnTo>
                  <a:pt x="5638225" y="40306"/>
                </a:lnTo>
                <a:lnTo>
                  <a:pt x="5640834" y="37115"/>
                </a:lnTo>
                <a:lnTo>
                  <a:pt x="5645257" y="35520"/>
                </a:lnTo>
                <a:lnTo>
                  <a:pt x="5656888" y="35520"/>
                </a:lnTo>
                <a:lnTo>
                  <a:pt x="5661034" y="36391"/>
                </a:lnTo>
                <a:lnTo>
                  <a:pt x="5663931" y="38133"/>
                </a:lnTo>
                <a:lnTo>
                  <a:pt x="5666827" y="39876"/>
                </a:lnTo>
                <a:lnTo>
                  <a:pt x="5668276" y="42678"/>
                </a:lnTo>
                <a:lnTo>
                  <a:pt x="5668541" y="86091"/>
                </a:lnTo>
                <a:lnTo>
                  <a:pt x="5668939" y="88778"/>
                </a:lnTo>
                <a:lnTo>
                  <a:pt x="5670597" y="92326"/>
                </a:lnTo>
                <a:lnTo>
                  <a:pt x="5672455" y="95097"/>
                </a:lnTo>
                <a:lnTo>
                  <a:pt x="5675440" y="96482"/>
                </a:lnTo>
                <a:lnTo>
                  <a:pt x="5681233" y="96482"/>
                </a:lnTo>
                <a:lnTo>
                  <a:pt x="5684506" y="96167"/>
                </a:lnTo>
                <a:lnTo>
                  <a:pt x="5687779" y="95349"/>
                </a:lnTo>
                <a:lnTo>
                  <a:pt x="5687779" y="86973"/>
                </a:lnTo>
                <a:lnTo>
                  <a:pt x="5686319" y="87193"/>
                </a:lnTo>
                <a:lnTo>
                  <a:pt x="5683865" y="87350"/>
                </a:lnTo>
                <a:lnTo>
                  <a:pt x="5680647" y="86280"/>
                </a:lnTo>
                <a:close/>
              </a:path>
              <a:path w="6255420" h="123562">
                <a:moveTo>
                  <a:pt x="5664627" y="81829"/>
                </a:moveTo>
                <a:lnTo>
                  <a:pt x="5657994" y="84894"/>
                </a:lnTo>
                <a:lnTo>
                  <a:pt x="5654058" y="86742"/>
                </a:lnTo>
                <a:lnTo>
                  <a:pt x="5649989" y="87665"/>
                </a:lnTo>
                <a:lnTo>
                  <a:pt x="5642337" y="87665"/>
                </a:lnTo>
                <a:lnTo>
                  <a:pt x="5639353" y="86721"/>
                </a:lnTo>
                <a:lnTo>
                  <a:pt x="5636832" y="84831"/>
                </a:lnTo>
                <a:lnTo>
                  <a:pt x="5634311" y="82942"/>
                </a:lnTo>
                <a:lnTo>
                  <a:pt x="5636412" y="97301"/>
                </a:lnTo>
                <a:lnTo>
                  <a:pt x="5648485" y="97301"/>
                </a:lnTo>
                <a:lnTo>
                  <a:pt x="5653505" y="96188"/>
                </a:lnTo>
                <a:lnTo>
                  <a:pt x="5658060" y="93963"/>
                </a:lnTo>
                <a:lnTo>
                  <a:pt x="5664627" y="81829"/>
                </a:lnTo>
                <a:close/>
              </a:path>
              <a:path w="6255420" h="123562">
                <a:moveTo>
                  <a:pt x="5716237" y="86217"/>
                </a:moveTo>
                <a:lnTo>
                  <a:pt x="5713230" y="82564"/>
                </a:lnTo>
                <a:lnTo>
                  <a:pt x="5711593" y="80549"/>
                </a:lnTo>
                <a:lnTo>
                  <a:pt x="5710598" y="77652"/>
                </a:lnTo>
                <a:lnTo>
                  <a:pt x="5710245" y="73873"/>
                </a:lnTo>
                <a:lnTo>
                  <a:pt x="5698768" y="73873"/>
                </a:lnTo>
                <a:lnTo>
                  <a:pt x="5699078" y="80591"/>
                </a:lnTo>
                <a:lnTo>
                  <a:pt x="5701433" y="86227"/>
                </a:lnTo>
                <a:lnTo>
                  <a:pt x="5705832" y="90783"/>
                </a:lnTo>
                <a:lnTo>
                  <a:pt x="5710233" y="95338"/>
                </a:lnTo>
                <a:lnTo>
                  <a:pt x="5717719" y="97616"/>
                </a:lnTo>
                <a:lnTo>
                  <a:pt x="5738106" y="97616"/>
                </a:lnTo>
                <a:lnTo>
                  <a:pt x="5745414" y="95433"/>
                </a:lnTo>
                <a:lnTo>
                  <a:pt x="5750212" y="91066"/>
                </a:lnTo>
                <a:lnTo>
                  <a:pt x="5755011" y="86700"/>
                </a:lnTo>
                <a:lnTo>
                  <a:pt x="5757410" y="81515"/>
                </a:lnTo>
                <a:lnTo>
                  <a:pt x="5757410" y="69297"/>
                </a:lnTo>
                <a:lnTo>
                  <a:pt x="5755088" y="64741"/>
                </a:lnTo>
                <a:lnTo>
                  <a:pt x="5750444" y="61845"/>
                </a:lnTo>
                <a:lnTo>
                  <a:pt x="5747526" y="59997"/>
                </a:lnTo>
                <a:lnTo>
                  <a:pt x="5741777" y="58087"/>
                </a:lnTo>
                <a:lnTo>
                  <a:pt x="5733197" y="56113"/>
                </a:lnTo>
                <a:lnTo>
                  <a:pt x="5725303" y="54287"/>
                </a:lnTo>
                <a:lnTo>
                  <a:pt x="5721853" y="53489"/>
                </a:lnTo>
                <a:lnTo>
                  <a:pt x="5719244" y="52566"/>
                </a:lnTo>
                <a:lnTo>
                  <a:pt x="5717475" y="51516"/>
                </a:lnTo>
                <a:lnTo>
                  <a:pt x="5714424" y="49753"/>
                </a:lnTo>
                <a:lnTo>
                  <a:pt x="5712898" y="47402"/>
                </a:lnTo>
                <a:lnTo>
                  <a:pt x="5712865" y="27794"/>
                </a:lnTo>
                <a:lnTo>
                  <a:pt x="5708022" y="31741"/>
                </a:lnTo>
                <a:lnTo>
                  <a:pt x="5703180" y="35688"/>
                </a:lnTo>
                <a:lnTo>
                  <a:pt x="5700758" y="40852"/>
                </a:lnTo>
                <a:lnTo>
                  <a:pt x="5700758" y="52650"/>
                </a:lnTo>
                <a:lnTo>
                  <a:pt x="5703323" y="56890"/>
                </a:lnTo>
                <a:lnTo>
                  <a:pt x="5708454" y="59955"/>
                </a:lnTo>
                <a:lnTo>
                  <a:pt x="5711328" y="61719"/>
                </a:lnTo>
                <a:lnTo>
                  <a:pt x="5715795" y="63314"/>
                </a:lnTo>
                <a:lnTo>
                  <a:pt x="5721853" y="64741"/>
                </a:lnTo>
                <a:lnTo>
                  <a:pt x="5731340" y="67009"/>
                </a:lnTo>
                <a:lnTo>
                  <a:pt x="5736425" y="68226"/>
                </a:lnTo>
                <a:lnTo>
                  <a:pt x="5739831" y="69297"/>
                </a:lnTo>
                <a:lnTo>
                  <a:pt x="5741555" y="70221"/>
                </a:lnTo>
                <a:lnTo>
                  <a:pt x="5744253" y="71732"/>
                </a:lnTo>
                <a:lnTo>
                  <a:pt x="5745602" y="73936"/>
                </a:lnTo>
                <a:lnTo>
                  <a:pt x="5745602" y="80654"/>
                </a:lnTo>
                <a:lnTo>
                  <a:pt x="5743921" y="83477"/>
                </a:lnTo>
                <a:lnTo>
                  <a:pt x="5740560" y="85304"/>
                </a:lnTo>
                <a:lnTo>
                  <a:pt x="5737199" y="87130"/>
                </a:lnTo>
                <a:lnTo>
                  <a:pt x="5733308" y="88043"/>
                </a:lnTo>
                <a:lnTo>
                  <a:pt x="5721455" y="88043"/>
                </a:lnTo>
                <a:lnTo>
                  <a:pt x="5716237" y="86217"/>
                </a:lnTo>
                <a:close/>
              </a:path>
              <a:path w="6255420" h="123562">
                <a:moveTo>
                  <a:pt x="5722118" y="35520"/>
                </a:moveTo>
                <a:lnTo>
                  <a:pt x="5733396" y="35520"/>
                </a:lnTo>
                <a:lnTo>
                  <a:pt x="5738150" y="37010"/>
                </a:lnTo>
                <a:lnTo>
                  <a:pt x="5740892" y="39991"/>
                </a:lnTo>
                <a:lnTo>
                  <a:pt x="5742572" y="42090"/>
                </a:lnTo>
                <a:lnTo>
                  <a:pt x="5743523" y="44421"/>
                </a:lnTo>
                <a:lnTo>
                  <a:pt x="5743745" y="46982"/>
                </a:lnTo>
                <a:lnTo>
                  <a:pt x="5755022" y="46982"/>
                </a:lnTo>
                <a:lnTo>
                  <a:pt x="5755110" y="42615"/>
                </a:lnTo>
                <a:lnTo>
                  <a:pt x="5753673" y="38543"/>
                </a:lnTo>
                <a:lnTo>
                  <a:pt x="5750710" y="34764"/>
                </a:lnTo>
                <a:lnTo>
                  <a:pt x="5745978" y="28802"/>
                </a:lnTo>
                <a:lnTo>
                  <a:pt x="5738261" y="25821"/>
                </a:lnTo>
                <a:lnTo>
                  <a:pt x="5719377" y="25821"/>
                </a:lnTo>
                <a:lnTo>
                  <a:pt x="5712865" y="27794"/>
                </a:lnTo>
                <a:lnTo>
                  <a:pt x="5712898" y="41775"/>
                </a:lnTo>
                <a:lnTo>
                  <a:pt x="5714059" y="39613"/>
                </a:lnTo>
                <a:lnTo>
                  <a:pt x="5716381" y="37976"/>
                </a:lnTo>
                <a:lnTo>
                  <a:pt x="5718702" y="36338"/>
                </a:lnTo>
                <a:lnTo>
                  <a:pt x="5722118" y="35520"/>
                </a:lnTo>
                <a:close/>
              </a:path>
              <a:path w="6255420" h="123562">
                <a:moveTo>
                  <a:pt x="5820319" y="16049"/>
                </a:moveTo>
                <a:lnTo>
                  <a:pt x="5821027" y="14265"/>
                </a:lnTo>
                <a:lnTo>
                  <a:pt x="5823901" y="11588"/>
                </a:lnTo>
                <a:lnTo>
                  <a:pt x="5829086" y="11620"/>
                </a:lnTo>
                <a:lnTo>
                  <a:pt x="5831773" y="11777"/>
                </a:lnTo>
                <a:lnTo>
                  <a:pt x="5831773" y="1449"/>
                </a:lnTo>
                <a:lnTo>
                  <a:pt x="5829053" y="1260"/>
                </a:lnTo>
                <a:lnTo>
                  <a:pt x="5818771" y="1197"/>
                </a:lnTo>
                <a:lnTo>
                  <a:pt x="5813398" y="3128"/>
                </a:lnTo>
                <a:lnTo>
                  <a:pt x="5810611" y="6991"/>
                </a:lnTo>
                <a:lnTo>
                  <a:pt x="5809064" y="9174"/>
                </a:lnTo>
                <a:lnTo>
                  <a:pt x="5808201" y="12617"/>
                </a:lnTo>
                <a:lnTo>
                  <a:pt x="5808025" y="17319"/>
                </a:lnTo>
                <a:lnTo>
                  <a:pt x="5808025" y="27899"/>
                </a:lnTo>
                <a:lnTo>
                  <a:pt x="5798140" y="27899"/>
                </a:lnTo>
                <a:lnTo>
                  <a:pt x="5798140" y="36842"/>
                </a:lnTo>
                <a:lnTo>
                  <a:pt x="5808025" y="36842"/>
                </a:lnTo>
                <a:lnTo>
                  <a:pt x="5808025" y="95034"/>
                </a:lnTo>
                <a:lnTo>
                  <a:pt x="5819832" y="95034"/>
                </a:lnTo>
                <a:lnTo>
                  <a:pt x="5819832" y="36842"/>
                </a:lnTo>
                <a:lnTo>
                  <a:pt x="5831773" y="36842"/>
                </a:lnTo>
                <a:lnTo>
                  <a:pt x="5831773" y="27899"/>
                </a:lnTo>
                <a:lnTo>
                  <a:pt x="5819965" y="27899"/>
                </a:lnTo>
                <a:lnTo>
                  <a:pt x="5819965" y="20594"/>
                </a:lnTo>
                <a:lnTo>
                  <a:pt x="5820319" y="16049"/>
                </a:lnTo>
                <a:close/>
              </a:path>
              <a:path w="6255420" h="123562">
                <a:moveTo>
                  <a:pt x="5892007" y="86847"/>
                </a:moveTo>
                <a:lnTo>
                  <a:pt x="5893594" y="84662"/>
                </a:lnTo>
                <a:lnTo>
                  <a:pt x="5898672" y="73425"/>
                </a:lnTo>
                <a:lnTo>
                  <a:pt x="5900365" y="59892"/>
                </a:lnTo>
                <a:lnTo>
                  <a:pt x="5900320" y="57614"/>
                </a:lnTo>
                <a:lnTo>
                  <a:pt x="5897657" y="44193"/>
                </a:lnTo>
                <a:lnTo>
                  <a:pt x="5890879" y="34323"/>
                </a:lnTo>
                <a:lnTo>
                  <a:pt x="5884555" y="28529"/>
                </a:lnTo>
                <a:lnTo>
                  <a:pt x="5876815" y="25632"/>
                </a:lnTo>
                <a:lnTo>
                  <a:pt x="5866498" y="25647"/>
                </a:lnTo>
                <a:lnTo>
                  <a:pt x="5853432" y="28348"/>
                </a:lnTo>
                <a:lnTo>
                  <a:pt x="5843249" y="35709"/>
                </a:lnTo>
                <a:lnTo>
                  <a:pt x="5848092" y="48745"/>
                </a:lnTo>
                <a:lnTo>
                  <a:pt x="5851408" y="43455"/>
                </a:lnTo>
                <a:lnTo>
                  <a:pt x="5854725" y="38165"/>
                </a:lnTo>
                <a:lnTo>
                  <a:pt x="5860032" y="35520"/>
                </a:lnTo>
                <a:lnTo>
                  <a:pt x="5875555" y="35520"/>
                </a:lnTo>
                <a:lnTo>
                  <a:pt x="5881348" y="38627"/>
                </a:lnTo>
                <a:lnTo>
                  <a:pt x="5884710" y="44840"/>
                </a:lnTo>
                <a:lnTo>
                  <a:pt x="5886832" y="48787"/>
                </a:lnTo>
                <a:lnTo>
                  <a:pt x="5887894" y="53909"/>
                </a:lnTo>
                <a:lnTo>
                  <a:pt x="5887894" y="67177"/>
                </a:lnTo>
                <a:lnTo>
                  <a:pt x="5886423" y="73506"/>
                </a:lnTo>
                <a:lnTo>
                  <a:pt x="5883482" y="79195"/>
                </a:lnTo>
                <a:lnTo>
                  <a:pt x="5882542" y="94305"/>
                </a:lnTo>
                <a:lnTo>
                  <a:pt x="5892007" y="86847"/>
                </a:lnTo>
                <a:close/>
              </a:path>
              <a:path w="6255420" h="123562">
                <a:moveTo>
                  <a:pt x="5883482" y="79195"/>
                </a:moveTo>
                <a:lnTo>
                  <a:pt x="5880541" y="84884"/>
                </a:lnTo>
                <a:lnTo>
                  <a:pt x="5875113" y="87728"/>
                </a:lnTo>
                <a:lnTo>
                  <a:pt x="5859988" y="87728"/>
                </a:lnTo>
                <a:lnTo>
                  <a:pt x="5854725" y="85335"/>
                </a:lnTo>
                <a:lnTo>
                  <a:pt x="5851408" y="80549"/>
                </a:lnTo>
                <a:lnTo>
                  <a:pt x="5848092" y="75763"/>
                </a:lnTo>
                <a:lnTo>
                  <a:pt x="5846433" y="69780"/>
                </a:lnTo>
                <a:lnTo>
                  <a:pt x="5846433" y="55127"/>
                </a:lnTo>
                <a:lnTo>
                  <a:pt x="5848092" y="48745"/>
                </a:lnTo>
                <a:lnTo>
                  <a:pt x="5843249" y="35709"/>
                </a:lnTo>
                <a:lnTo>
                  <a:pt x="5841347" y="38027"/>
                </a:lnTo>
                <a:lnTo>
                  <a:pt x="5835958" y="49038"/>
                </a:lnTo>
                <a:lnTo>
                  <a:pt x="5834161" y="62789"/>
                </a:lnTo>
                <a:lnTo>
                  <a:pt x="5834182" y="64337"/>
                </a:lnTo>
                <a:lnTo>
                  <a:pt x="5836535" y="77665"/>
                </a:lnTo>
                <a:lnTo>
                  <a:pt x="5842785" y="88075"/>
                </a:lnTo>
                <a:lnTo>
                  <a:pt x="5848534" y="94352"/>
                </a:lnTo>
                <a:lnTo>
                  <a:pt x="5856295" y="97490"/>
                </a:lnTo>
                <a:lnTo>
                  <a:pt x="5869293" y="97396"/>
                </a:lnTo>
                <a:lnTo>
                  <a:pt x="5882542" y="94305"/>
                </a:lnTo>
                <a:lnTo>
                  <a:pt x="5883482" y="79195"/>
                </a:lnTo>
                <a:close/>
              </a:path>
              <a:path w="6255420" h="123562">
                <a:moveTo>
                  <a:pt x="5918585" y="2519"/>
                </a:moveTo>
                <a:lnTo>
                  <a:pt x="5918585" y="95034"/>
                </a:lnTo>
                <a:lnTo>
                  <a:pt x="5930526" y="95034"/>
                </a:lnTo>
                <a:lnTo>
                  <a:pt x="5930526" y="2519"/>
                </a:lnTo>
                <a:lnTo>
                  <a:pt x="5918585" y="2519"/>
                </a:lnTo>
                <a:close/>
              </a:path>
              <a:path w="6255420" h="123562">
                <a:moveTo>
                  <a:pt x="5952550" y="2519"/>
                </a:moveTo>
                <a:lnTo>
                  <a:pt x="5952550" y="95034"/>
                </a:lnTo>
                <a:lnTo>
                  <a:pt x="5964490" y="95034"/>
                </a:lnTo>
                <a:lnTo>
                  <a:pt x="5964490" y="2519"/>
                </a:lnTo>
                <a:lnTo>
                  <a:pt x="5952550" y="2519"/>
                </a:lnTo>
                <a:close/>
              </a:path>
              <a:path w="6255420" h="123562">
                <a:moveTo>
                  <a:pt x="6039185" y="86847"/>
                </a:moveTo>
                <a:lnTo>
                  <a:pt x="6040773" y="84662"/>
                </a:lnTo>
                <a:lnTo>
                  <a:pt x="6045851" y="73425"/>
                </a:lnTo>
                <a:lnTo>
                  <a:pt x="6047544" y="59892"/>
                </a:lnTo>
                <a:lnTo>
                  <a:pt x="6047499" y="57614"/>
                </a:lnTo>
                <a:lnTo>
                  <a:pt x="6044835" y="44193"/>
                </a:lnTo>
                <a:lnTo>
                  <a:pt x="6038057" y="34323"/>
                </a:lnTo>
                <a:lnTo>
                  <a:pt x="6031733" y="28529"/>
                </a:lnTo>
                <a:lnTo>
                  <a:pt x="6023994" y="25632"/>
                </a:lnTo>
                <a:lnTo>
                  <a:pt x="6013677" y="25647"/>
                </a:lnTo>
                <a:lnTo>
                  <a:pt x="6000610" y="28348"/>
                </a:lnTo>
                <a:lnTo>
                  <a:pt x="5990428" y="35709"/>
                </a:lnTo>
                <a:lnTo>
                  <a:pt x="5995270" y="48745"/>
                </a:lnTo>
                <a:lnTo>
                  <a:pt x="5998586" y="43455"/>
                </a:lnTo>
                <a:lnTo>
                  <a:pt x="6001904" y="38165"/>
                </a:lnTo>
                <a:lnTo>
                  <a:pt x="6007211" y="35520"/>
                </a:lnTo>
                <a:lnTo>
                  <a:pt x="6022734" y="35520"/>
                </a:lnTo>
                <a:lnTo>
                  <a:pt x="6028527" y="38627"/>
                </a:lnTo>
                <a:lnTo>
                  <a:pt x="6031888" y="44840"/>
                </a:lnTo>
                <a:lnTo>
                  <a:pt x="6034011" y="48787"/>
                </a:lnTo>
                <a:lnTo>
                  <a:pt x="6035072" y="53909"/>
                </a:lnTo>
                <a:lnTo>
                  <a:pt x="6035072" y="67177"/>
                </a:lnTo>
                <a:lnTo>
                  <a:pt x="6033602" y="73506"/>
                </a:lnTo>
                <a:lnTo>
                  <a:pt x="6030661" y="79195"/>
                </a:lnTo>
                <a:lnTo>
                  <a:pt x="6029720" y="94305"/>
                </a:lnTo>
                <a:lnTo>
                  <a:pt x="6039185" y="86847"/>
                </a:lnTo>
                <a:close/>
              </a:path>
              <a:path w="6255420" h="123562">
                <a:moveTo>
                  <a:pt x="6030661" y="79195"/>
                </a:moveTo>
                <a:lnTo>
                  <a:pt x="6027720" y="84884"/>
                </a:lnTo>
                <a:lnTo>
                  <a:pt x="6022291" y="87728"/>
                </a:lnTo>
                <a:lnTo>
                  <a:pt x="6007167" y="87728"/>
                </a:lnTo>
                <a:lnTo>
                  <a:pt x="6001904" y="85335"/>
                </a:lnTo>
                <a:lnTo>
                  <a:pt x="5998586" y="80549"/>
                </a:lnTo>
                <a:lnTo>
                  <a:pt x="5995270" y="75763"/>
                </a:lnTo>
                <a:lnTo>
                  <a:pt x="5993612" y="69780"/>
                </a:lnTo>
                <a:lnTo>
                  <a:pt x="5993612" y="55127"/>
                </a:lnTo>
                <a:lnTo>
                  <a:pt x="5995270" y="48745"/>
                </a:lnTo>
                <a:lnTo>
                  <a:pt x="5990428" y="35709"/>
                </a:lnTo>
                <a:lnTo>
                  <a:pt x="5988526" y="38027"/>
                </a:lnTo>
                <a:lnTo>
                  <a:pt x="5983136" y="49038"/>
                </a:lnTo>
                <a:lnTo>
                  <a:pt x="5981340" y="62789"/>
                </a:lnTo>
                <a:lnTo>
                  <a:pt x="5981361" y="64337"/>
                </a:lnTo>
                <a:lnTo>
                  <a:pt x="5983713" y="77665"/>
                </a:lnTo>
                <a:lnTo>
                  <a:pt x="5989963" y="88075"/>
                </a:lnTo>
                <a:lnTo>
                  <a:pt x="5995713" y="94352"/>
                </a:lnTo>
                <a:lnTo>
                  <a:pt x="6003474" y="97490"/>
                </a:lnTo>
                <a:lnTo>
                  <a:pt x="6016472" y="97396"/>
                </a:lnTo>
                <a:lnTo>
                  <a:pt x="6029720" y="94305"/>
                </a:lnTo>
                <a:lnTo>
                  <a:pt x="6030661" y="79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390435" y="4867463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925629" y="4867463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414066" y="4867151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46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471116" y="4867464"/>
            <a:ext cx="0" cy="81318"/>
          </a:xfrm>
          <a:custGeom>
            <a:avLst/>
            <a:gdLst/>
            <a:ahLst/>
            <a:cxnLst/>
            <a:rect l="l" t="t" r="r" b="b"/>
            <a:pathLst>
              <a:path h="92160">
                <a:moveTo>
                  <a:pt x="0" y="0"/>
                </a:moveTo>
                <a:lnTo>
                  <a:pt x="0" y="92160"/>
                </a:lnTo>
              </a:path>
            </a:pathLst>
          </a:custGeom>
          <a:ln w="13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557334" y="4867151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3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88210" y="4867151"/>
            <a:ext cx="0" cy="81630"/>
          </a:xfrm>
          <a:custGeom>
            <a:avLst/>
            <a:gdLst/>
            <a:ahLst/>
            <a:cxnLst/>
            <a:rect l="l" t="t" r="r" b="b"/>
            <a:pathLst>
              <a:path h="92514">
                <a:moveTo>
                  <a:pt x="0" y="0"/>
                </a:moveTo>
                <a:lnTo>
                  <a:pt x="0" y="92514"/>
                </a:lnTo>
              </a:path>
            </a:pathLst>
          </a:custGeom>
          <a:ln w="132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45515" y="4896103"/>
            <a:ext cx="12604" cy="0"/>
          </a:xfrm>
          <a:custGeom>
            <a:avLst/>
            <a:gdLst/>
            <a:ahLst/>
            <a:cxnLst/>
            <a:rect l="l" t="t" r="r" b="b"/>
            <a:pathLst>
              <a:path w="13864">
                <a:moveTo>
                  <a:pt x="0" y="0"/>
                </a:moveTo>
                <a:lnTo>
                  <a:pt x="13864" y="0"/>
                </a:lnTo>
              </a:path>
            </a:pathLst>
          </a:custGeom>
          <a:ln w="149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845515" y="4942725"/>
            <a:ext cx="12604" cy="0"/>
          </a:xfrm>
          <a:custGeom>
            <a:avLst/>
            <a:gdLst/>
            <a:ahLst/>
            <a:cxnLst/>
            <a:rect l="l" t="t" r="r" b="b"/>
            <a:pathLst>
              <a:path w="13864">
                <a:moveTo>
                  <a:pt x="0" y="0"/>
                </a:moveTo>
                <a:lnTo>
                  <a:pt x="13864" y="0"/>
                </a:lnTo>
              </a:path>
            </a:pathLst>
          </a:custGeom>
          <a:ln w="149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720579" y="3588683"/>
            <a:ext cx="420251" cy="82075"/>
          </a:xfrm>
          <a:custGeom>
            <a:avLst/>
            <a:gdLst/>
            <a:ahLst/>
            <a:cxnLst/>
            <a:rect l="l" t="t" r="r" b="b"/>
            <a:pathLst>
              <a:path w="462276" h="93018">
                <a:moveTo>
                  <a:pt x="429573" y="629"/>
                </a:moveTo>
                <a:lnTo>
                  <a:pt x="376437" y="92829"/>
                </a:lnTo>
                <a:lnTo>
                  <a:pt x="383800" y="92829"/>
                </a:lnTo>
                <a:lnTo>
                  <a:pt x="436936" y="629"/>
                </a:lnTo>
                <a:lnTo>
                  <a:pt x="429573" y="629"/>
                </a:lnTo>
                <a:close/>
              </a:path>
              <a:path w="462276" h="93018">
                <a:moveTo>
                  <a:pt x="370290" y="37912"/>
                </a:moveTo>
                <a:lnTo>
                  <a:pt x="367072" y="36642"/>
                </a:lnTo>
                <a:lnTo>
                  <a:pt x="367680" y="46855"/>
                </a:lnTo>
                <a:lnTo>
                  <a:pt x="374049" y="46855"/>
                </a:lnTo>
                <a:lnTo>
                  <a:pt x="374049" y="37912"/>
                </a:lnTo>
                <a:lnTo>
                  <a:pt x="370290" y="37912"/>
                </a:lnTo>
                <a:close/>
              </a:path>
              <a:path w="462276" h="93018">
                <a:moveTo>
                  <a:pt x="435388" y="81493"/>
                </a:moveTo>
                <a:lnTo>
                  <a:pt x="432149" y="80223"/>
                </a:lnTo>
                <a:lnTo>
                  <a:pt x="432779" y="90436"/>
                </a:lnTo>
                <a:lnTo>
                  <a:pt x="439191" y="90436"/>
                </a:lnTo>
                <a:lnTo>
                  <a:pt x="439191" y="81493"/>
                </a:lnTo>
                <a:lnTo>
                  <a:pt x="435388" y="81493"/>
                </a:lnTo>
                <a:close/>
              </a:path>
              <a:path w="462276" h="93018">
                <a:moveTo>
                  <a:pt x="418295" y="79729"/>
                </a:moveTo>
                <a:lnTo>
                  <a:pt x="422806" y="84012"/>
                </a:lnTo>
                <a:lnTo>
                  <a:pt x="427317" y="88295"/>
                </a:lnTo>
                <a:lnTo>
                  <a:pt x="432779" y="90436"/>
                </a:lnTo>
                <a:lnTo>
                  <a:pt x="432149" y="80223"/>
                </a:lnTo>
                <a:lnTo>
                  <a:pt x="429473" y="77683"/>
                </a:lnTo>
                <a:lnTo>
                  <a:pt x="426797" y="75142"/>
                </a:lnTo>
                <a:lnTo>
                  <a:pt x="425460" y="72088"/>
                </a:lnTo>
                <a:lnTo>
                  <a:pt x="425460" y="64951"/>
                </a:lnTo>
                <a:lnTo>
                  <a:pt x="426797" y="61896"/>
                </a:lnTo>
                <a:lnTo>
                  <a:pt x="429473" y="59356"/>
                </a:lnTo>
                <a:lnTo>
                  <a:pt x="432149" y="56816"/>
                </a:lnTo>
                <a:lnTo>
                  <a:pt x="435388" y="55546"/>
                </a:lnTo>
                <a:lnTo>
                  <a:pt x="442950" y="55546"/>
                </a:lnTo>
                <a:lnTo>
                  <a:pt x="446168" y="56816"/>
                </a:lnTo>
                <a:lnTo>
                  <a:pt x="448843" y="59356"/>
                </a:lnTo>
                <a:lnTo>
                  <a:pt x="451519" y="61896"/>
                </a:lnTo>
                <a:lnTo>
                  <a:pt x="452857" y="64951"/>
                </a:lnTo>
                <a:lnTo>
                  <a:pt x="452857" y="72088"/>
                </a:lnTo>
                <a:lnTo>
                  <a:pt x="451519" y="75142"/>
                </a:lnTo>
                <a:lnTo>
                  <a:pt x="448843" y="77683"/>
                </a:lnTo>
                <a:lnTo>
                  <a:pt x="446168" y="80223"/>
                </a:lnTo>
                <a:lnTo>
                  <a:pt x="442950" y="81493"/>
                </a:lnTo>
                <a:lnTo>
                  <a:pt x="439191" y="81493"/>
                </a:lnTo>
                <a:lnTo>
                  <a:pt x="439191" y="90436"/>
                </a:lnTo>
                <a:lnTo>
                  <a:pt x="445560" y="90436"/>
                </a:lnTo>
                <a:lnTo>
                  <a:pt x="450999" y="88295"/>
                </a:lnTo>
                <a:lnTo>
                  <a:pt x="455510" y="84012"/>
                </a:lnTo>
                <a:lnTo>
                  <a:pt x="460021" y="79729"/>
                </a:lnTo>
                <a:lnTo>
                  <a:pt x="462276" y="74565"/>
                </a:lnTo>
                <a:lnTo>
                  <a:pt x="462276" y="62474"/>
                </a:lnTo>
                <a:lnTo>
                  <a:pt x="460021" y="57310"/>
                </a:lnTo>
                <a:lnTo>
                  <a:pt x="455510" y="53027"/>
                </a:lnTo>
                <a:lnTo>
                  <a:pt x="450999" y="48744"/>
                </a:lnTo>
                <a:lnTo>
                  <a:pt x="445560" y="46603"/>
                </a:lnTo>
                <a:lnTo>
                  <a:pt x="432779" y="46603"/>
                </a:lnTo>
                <a:lnTo>
                  <a:pt x="427317" y="48744"/>
                </a:lnTo>
                <a:lnTo>
                  <a:pt x="422806" y="53027"/>
                </a:lnTo>
                <a:lnTo>
                  <a:pt x="418295" y="57310"/>
                </a:lnTo>
                <a:lnTo>
                  <a:pt x="416040" y="62474"/>
                </a:lnTo>
                <a:lnTo>
                  <a:pt x="416040" y="74565"/>
                </a:lnTo>
                <a:lnTo>
                  <a:pt x="418295" y="79729"/>
                </a:lnTo>
                <a:close/>
              </a:path>
              <a:path w="462276" h="93018">
                <a:moveTo>
                  <a:pt x="353219" y="36149"/>
                </a:moveTo>
                <a:lnTo>
                  <a:pt x="357730" y="40431"/>
                </a:lnTo>
                <a:lnTo>
                  <a:pt x="362241" y="44714"/>
                </a:lnTo>
                <a:lnTo>
                  <a:pt x="367680" y="46855"/>
                </a:lnTo>
                <a:lnTo>
                  <a:pt x="367072" y="36642"/>
                </a:lnTo>
                <a:lnTo>
                  <a:pt x="364397" y="34102"/>
                </a:lnTo>
                <a:lnTo>
                  <a:pt x="361721" y="31562"/>
                </a:lnTo>
                <a:lnTo>
                  <a:pt x="360384" y="28508"/>
                </a:lnTo>
                <a:lnTo>
                  <a:pt x="360384" y="21328"/>
                </a:lnTo>
                <a:lnTo>
                  <a:pt x="361721" y="18263"/>
                </a:lnTo>
                <a:lnTo>
                  <a:pt x="364397" y="15744"/>
                </a:lnTo>
                <a:lnTo>
                  <a:pt x="367072" y="13225"/>
                </a:lnTo>
                <a:lnTo>
                  <a:pt x="370290" y="11965"/>
                </a:lnTo>
                <a:lnTo>
                  <a:pt x="377852" y="11965"/>
                </a:lnTo>
                <a:lnTo>
                  <a:pt x="381091" y="13235"/>
                </a:lnTo>
                <a:lnTo>
                  <a:pt x="383767" y="15776"/>
                </a:lnTo>
                <a:lnTo>
                  <a:pt x="386443" y="18316"/>
                </a:lnTo>
                <a:lnTo>
                  <a:pt x="387780" y="21370"/>
                </a:lnTo>
                <a:lnTo>
                  <a:pt x="387780" y="28508"/>
                </a:lnTo>
                <a:lnTo>
                  <a:pt x="386443" y="31562"/>
                </a:lnTo>
                <a:lnTo>
                  <a:pt x="383767" y="34102"/>
                </a:lnTo>
                <a:lnTo>
                  <a:pt x="381091" y="36642"/>
                </a:lnTo>
                <a:lnTo>
                  <a:pt x="377852" y="37912"/>
                </a:lnTo>
                <a:lnTo>
                  <a:pt x="374049" y="37912"/>
                </a:lnTo>
                <a:lnTo>
                  <a:pt x="374049" y="46855"/>
                </a:lnTo>
                <a:lnTo>
                  <a:pt x="380461" y="46855"/>
                </a:lnTo>
                <a:lnTo>
                  <a:pt x="385923" y="44714"/>
                </a:lnTo>
                <a:lnTo>
                  <a:pt x="390434" y="40431"/>
                </a:lnTo>
                <a:lnTo>
                  <a:pt x="394945" y="36149"/>
                </a:lnTo>
                <a:lnTo>
                  <a:pt x="397200" y="30985"/>
                </a:lnTo>
                <a:lnTo>
                  <a:pt x="397200" y="18893"/>
                </a:lnTo>
                <a:lnTo>
                  <a:pt x="394945" y="13718"/>
                </a:lnTo>
                <a:lnTo>
                  <a:pt x="390434" y="9415"/>
                </a:lnTo>
                <a:lnTo>
                  <a:pt x="385923" y="5111"/>
                </a:lnTo>
                <a:lnTo>
                  <a:pt x="380461" y="2960"/>
                </a:lnTo>
                <a:lnTo>
                  <a:pt x="367680" y="2960"/>
                </a:lnTo>
                <a:lnTo>
                  <a:pt x="362241" y="5111"/>
                </a:lnTo>
                <a:lnTo>
                  <a:pt x="357730" y="9415"/>
                </a:lnTo>
                <a:lnTo>
                  <a:pt x="353219" y="13718"/>
                </a:lnTo>
                <a:lnTo>
                  <a:pt x="350964" y="18893"/>
                </a:lnTo>
                <a:lnTo>
                  <a:pt x="350964" y="30985"/>
                </a:lnTo>
                <a:lnTo>
                  <a:pt x="353219" y="36149"/>
                </a:lnTo>
                <a:close/>
              </a:path>
              <a:path w="462276" h="93018">
                <a:moveTo>
                  <a:pt x="13068" y="59912"/>
                </a:moveTo>
                <a:lnTo>
                  <a:pt x="14870" y="55640"/>
                </a:lnTo>
                <a:lnTo>
                  <a:pt x="18474" y="52555"/>
                </a:lnTo>
                <a:lnTo>
                  <a:pt x="22078" y="49469"/>
                </a:lnTo>
                <a:lnTo>
                  <a:pt x="26733" y="47926"/>
                </a:lnTo>
                <a:lnTo>
                  <a:pt x="38320" y="47926"/>
                </a:lnTo>
                <a:lnTo>
                  <a:pt x="43140" y="49437"/>
                </a:lnTo>
                <a:lnTo>
                  <a:pt x="46899" y="52460"/>
                </a:lnTo>
                <a:lnTo>
                  <a:pt x="50658" y="55483"/>
                </a:lnTo>
                <a:lnTo>
                  <a:pt x="52538" y="59912"/>
                </a:lnTo>
                <a:lnTo>
                  <a:pt x="52538" y="71375"/>
                </a:lnTo>
                <a:lnTo>
                  <a:pt x="50714" y="75604"/>
                </a:lnTo>
                <a:lnTo>
                  <a:pt x="47065" y="78438"/>
                </a:lnTo>
                <a:lnTo>
                  <a:pt x="43417" y="81272"/>
                </a:lnTo>
                <a:lnTo>
                  <a:pt x="43295" y="93018"/>
                </a:lnTo>
                <a:lnTo>
                  <a:pt x="51233" y="90257"/>
                </a:lnTo>
                <a:lnTo>
                  <a:pt x="56850" y="84736"/>
                </a:lnTo>
                <a:lnTo>
                  <a:pt x="62466" y="79215"/>
                </a:lnTo>
                <a:lnTo>
                  <a:pt x="65275" y="72487"/>
                </a:lnTo>
                <a:lnTo>
                  <a:pt x="65275" y="57834"/>
                </a:lnTo>
                <a:lnTo>
                  <a:pt x="63174" y="52376"/>
                </a:lnTo>
                <a:lnTo>
                  <a:pt x="58973" y="48178"/>
                </a:lnTo>
                <a:lnTo>
                  <a:pt x="56717" y="45953"/>
                </a:lnTo>
                <a:lnTo>
                  <a:pt x="53621" y="43979"/>
                </a:lnTo>
                <a:lnTo>
                  <a:pt x="49686" y="42258"/>
                </a:lnTo>
                <a:lnTo>
                  <a:pt x="49354" y="20509"/>
                </a:lnTo>
                <a:lnTo>
                  <a:pt x="49354" y="27731"/>
                </a:lnTo>
                <a:lnTo>
                  <a:pt x="47872" y="31058"/>
                </a:lnTo>
                <a:lnTo>
                  <a:pt x="44909" y="33850"/>
                </a:lnTo>
                <a:lnTo>
                  <a:pt x="41946" y="36642"/>
                </a:lnTo>
                <a:lnTo>
                  <a:pt x="37833" y="38038"/>
                </a:lnTo>
                <a:lnTo>
                  <a:pt x="28060" y="38038"/>
                </a:lnTo>
                <a:lnTo>
                  <a:pt x="24146" y="36842"/>
                </a:lnTo>
                <a:lnTo>
                  <a:pt x="20829" y="34448"/>
                </a:lnTo>
                <a:lnTo>
                  <a:pt x="17512" y="32055"/>
                </a:lnTo>
                <a:lnTo>
                  <a:pt x="15854" y="28739"/>
                </a:lnTo>
                <a:lnTo>
                  <a:pt x="15854" y="20719"/>
                </a:lnTo>
                <a:lnTo>
                  <a:pt x="17136" y="17424"/>
                </a:lnTo>
                <a:lnTo>
                  <a:pt x="19701" y="14611"/>
                </a:lnTo>
                <a:lnTo>
                  <a:pt x="22267" y="11797"/>
                </a:lnTo>
                <a:lnTo>
                  <a:pt x="26424" y="10391"/>
                </a:lnTo>
                <a:lnTo>
                  <a:pt x="32836" y="0"/>
                </a:lnTo>
                <a:lnTo>
                  <a:pt x="23416" y="0"/>
                </a:lnTo>
                <a:lnTo>
                  <a:pt x="16141" y="2414"/>
                </a:lnTo>
                <a:lnTo>
                  <a:pt x="11011" y="7242"/>
                </a:lnTo>
                <a:lnTo>
                  <a:pt x="5881" y="12070"/>
                </a:lnTo>
                <a:lnTo>
                  <a:pt x="3316" y="17843"/>
                </a:lnTo>
                <a:lnTo>
                  <a:pt x="3316" y="29935"/>
                </a:lnTo>
                <a:lnTo>
                  <a:pt x="5063" y="34301"/>
                </a:lnTo>
                <a:lnTo>
                  <a:pt x="8557" y="37660"/>
                </a:lnTo>
                <a:lnTo>
                  <a:pt x="10414" y="39466"/>
                </a:lnTo>
                <a:lnTo>
                  <a:pt x="13001" y="41040"/>
                </a:lnTo>
                <a:lnTo>
                  <a:pt x="16318" y="42384"/>
                </a:lnTo>
                <a:lnTo>
                  <a:pt x="10923" y="44441"/>
                </a:lnTo>
                <a:lnTo>
                  <a:pt x="6854" y="47411"/>
                </a:lnTo>
                <a:lnTo>
                  <a:pt x="4112" y="51295"/>
                </a:lnTo>
                <a:lnTo>
                  <a:pt x="1370" y="55179"/>
                </a:lnTo>
                <a:lnTo>
                  <a:pt x="0" y="59786"/>
                </a:lnTo>
                <a:lnTo>
                  <a:pt x="0" y="74188"/>
                </a:lnTo>
                <a:lnTo>
                  <a:pt x="3195" y="81104"/>
                </a:lnTo>
                <a:lnTo>
                  <a:pt x="9585" y="85870"/>
                </a:lnTo>
                <a:lnTo>
                  <a:pt x="13068" y="70073"/>
                </a:lnTo>
                <a:lnTo>
                  <a:pt x="13068" y="59912"/>
                </a:lnTo>
                <a:close/>
              </a:path>
              <a:path w="462276" h="93018">
                <a:moveTo>
                  <a:pt x="49088" y="2277"/>
                </a:moveTo>
                <a:lnTo>
                  <a:pt x="41946" y="0"/>
                </a:lnTo>
                <a:lnTo>
                  <a:pt x="32836" y="0"/>
                </a:lnTo>
                <a:lnTo>
                  <a:pt x="26424" y="10391"/>
                </a:lnTo>
                <a:lnTo>
                  <a:pt x="37966" y="10391"/>
                </a:lnTo>
                <a:lnTo>
                  <a:pt x="42278" y="11797"/>
                </a:lnTo>
                <a:lnTo>
                  <a:pt x="45108" y="14611"/>
                </a:lnTo>
                <a:lnTo>
                  <a:pt x="47939" y="17424"/>
                </a:lnTo>
                <a:lnTo>
                  <a:pt x="49354" y="20509"/>
                </a:lnTo>
                <a:lnTo>
                  <a:pt x="49686" y="42258"/>
                </a:lnTo>
                <a:lnTo>
                  <a:pt x="53223" y="40368"/>
                </a:lnTo>
                <a:lnTo>
                  <a:pt x="55833" y="38437"/>
                </a:lnTo>
                <a:lnTo>
                  <a:pt x="57513" y="36464"/>
                </a:lnTo>
                <a:lnTo>
                  <a:pt x="60520" y="32979"/>
                </a:lnTo>
                <a:lnTo>
                  <a:pt x="62024" y="28423"/>
                </a:lnTo>
                <a:lnTo>
                  <a:pt x="62024" y="16710"/>
                </a:lnTo>
                <a:lnTo>
                  <a:pt x="59437" y="11388"/>
                </a:lnTo>
                <a:lnTo>
                  <a:pt x="54263" y="6833"/>
                </a:lnTo>
                <a:lnTo>
                  <a:pt x="49088" y="2277"/>
                </a:lnTo>
                <a:close/>
              </a:path>
              <a:path w="462276" h="93018">
                <a:moveTo>
                  <a:pt x="43417" y="81272"/>
                </a:moveTo>
                <a:lnTo>
                  <a:pt x="38828" y="82689"/>
                </a:lnTo>
                <a:lnTo>
                  <a:pt x="26401" y="82689"/>
                </a:lnTo>
                <a:lnTo>
                  <a:pt x="21305" y="80978"/>
                </a:lnTo>
                <a:lnTo>
                  <a:pt x="18010" y="77557"/>
                </a:lnTo>
                <a:lnTo>
                  <a:pt x="14715" y="74135"/>
                </a:lnTo>
                <a:lnTo>
                  <a:pt x="13068" y="70073"/>
                </a:lnTo>
                <a:lnTo>
                  <a:pt x="9585" y="85870"/>
                </a:lnTo>
                <a:lnTo>
                  <a:pt x="15976" y="90635"/>
                </a:lnTo>
                <a:lnTo>
                  <a:pt x="23792" y="93018"/>
                </a:lnTo>
                <a:lnTo>
                  <a:pt x="43295" y="93018"/>
                </a:lnTo>
                <a:lnTo>
                  <a:pt x="43417" y="81272"/>
                </a:lnTo>
                <a:close/>
              </a:path>
              <a:path w="462276" h="93018">
                <a:moveTo>
                  <a:pt x="92318" y="29851"/>
                </a:moveTo>
                <a:lnTo>
                  <a:pt x="92539" y="24729"/>
                </a:lnTo>
                <a:lnTo>
                  <a:pt x="93490" y="20782"/>
                </a:lnTo>
                <a:lnTo>
                  <a:pt x="95170" y="18011"/>
                </a:lnTo>
                <a:lnTo>
                  <a:pt x="98222" y="12973"/>
                </a:lnTo>
                <a:lnTo>
                  <a:pt x="103728" y="10454"/>
                </a:lnTo>
                <a:lnTo>
                  <a:pt x="116155" y="10454"/>
                </a:lnTo>
                <a:lnTo>
                  <a:pt x="120069" y="11671"/>
                </a:lnTo>
                <a:lnTo>
                  <a:pt x="123430" y="14107"/>
                </a:lnTo>
                <a:lnTo>
                  <a:pt x="126791" y="16542"/>
                </a:lnTo>
                <a:lnTo>
                  <a:pt x="128471" y="20005"/>
                </a:lnTo>
                <a:lnTo>
                  <a:pt x="128471" y="30544"/>
                </a:lnTo>
                <a:lnTo>
                  <a:pt x="125950" y="34742"/>
                </a:lnTo>
                <a:lnTo>
                  <a:pt x="120909" y="37093"/>
                </a:lnTo>
                <a:lnTo>
                  <a:pt x="118034" y="38437"/>
                </a:lnTo>
                <a:lnTo>
                  <a:pt x="114364" y="39109"/>
                </a:lnTo>
                <a:lnTo>
                  <a:pt x="106337" y="39004"/>
                </a:lnTo>
                <a:lnTo>
                  <a:pt x="104059" y="38794"/>
                </a:lnTo>
                <a:lnTo>
                  <a:pt x="104059" y="48807"/>
                </a:lnTo>
                <a:lnTo>
                  <a:pt x="108968" y="48681"/>
                </a:lnTo>
                <a:lnTo>
                  <a:pt x="116088" y="48681"/>
                </a:lnTo>
                <a:lnTo>
                  <a:pt x="121650" y="49920"/>
                </a:lnTo>
                <a:lnTo>
                  <a:pt x="125652" y="52397"/>
                </a:lnTo>
                <a:lnTo>
                  <a:pt x="129654" y="54874"/>
                </a:lnTo>
                <a:lnTo>
                  <a:pt x="131655" y="59220"/>
                </a:lnTo>
                <a:lnTo>
                  <a:pt x="131655" y="70472"/>
                </a:lnTo>
                <a:lnTo>
                  <a:pt x="129754" y="74586"/>
                </a:lnTo>
                <a:lnTo>
                  <a:pt x="125950" y="77777"/>
                </a:lnTo>
                <a:lnTo>
                  <a:pt x="122147" y="80968"/>
                </a:lnTo>
                <a:lnTo>
                  <a:pt x="117106" y="82563"/>
                </a:lnTo>
                <a:lnTo>
                  <a:pt x="102733" y="82563"/>
                </a:lnTo>
                <a:lnTo>
                  <a:pt x="97138" y="80191"/>
                </a:lnTo>
                <a:lnTo>
                  <a:pt x="94043" y="75447"/>
                </a:lnTo>
                <a:lnTo>
                  <a:pt x="92274" y="72802"/>
                </a:lnTo>
                <a:lnTo>
                  <a:pt x="91124" y="68562"/>
                </a:lnTo>
                <a:lnTo>
                  <a:pt x="90593" y="62725"/>
                </a:lnTo>
                <a:lnTo>
                  <a:pt x="78122" y="62725"/>
                </a:lnTo>
                <a:lnTo>
                  <a:pt x="78122" y="71123"/>
                </a:lnTo>
                <a:lnTo>
                  <a:pt x="80654" y="78250"/>
                </a:lnTo>
                <a:lnTo>
                  <a:pt x="85717" y="84106"/>
                </a:lnTo>
                <a:lnTo>
                  <a:pt x="86059" y="84492"/>
                </a:lnTo>
                <a:lnTo>
                  <a:pt x="95898" y="90792"/>
                </a:lnTo>
                <a:lnTo>
                  <a:pt x="110162" y="92892"/>
                </a:lnTo>
                <a:lnTo>
                  <a:pt x="111717" y="92873"/>
                </a:lnTo>
                <a:lnTo>
                  <a:pt x="125342" y="90662"/>
                </a:lnTo>
                <a:lnTo>
                  <a:pt x="135569" y="84768"/>
                </a:lnTo>
                <a:lnTo>
                  <a:pt x="141539" y="79351"/>
                </a:lnTo>
                <a:lnTo>
                  <a:pt x="144525" y="72340"/>
                </a:lnTo>
                <a:lnTo>
                  <a:pt x="144525" y="58359"/>
                </a:lnTo>
                <a:lnTo>
                  <a:pt x="143120" y="53814"/>
                </a:lnTo>
                <a:lnTo>
                  <a:pt x="140312" y="50099"/>
                </a:lnTo>
                <a:lnTo>
                  <a:pt x="137504" y="46383"/>
                </a:lnTo>
                <a:lnTo>
                  <a:pt x="133601" y="43874"/>
                </a:lnTo>
                <a:lnTo>
                  <a:pt x="128604" y="42573"/>
                </a:lnTo>
                <a:lnTo>
                  <a:pt x="131700" y="41355"/>
                </a:lnTo>
                <a:lnTo>
                  <a:pt x="134220" y="39676"/>
                </a:lnTo>
                <a:lnTo>
                  <a:pt x="136166" y="37534"/>
                </a:lnTo>
                <a:lnTo>
                  <a:pt x="139306" y="34092"/>
                </a:lnTo>
                <a:lnTo>
                  <a:pt x="140876" y="29599"/>
                </a:lnTo>
                <a:lnTo>
                  <a:pt x="140876" y="16290"/>
                </a:lnTo>
                <a:lnTo>
                  <a:pt x="138223" y="10359"/>
                </a:lnTo>
                <a:lnTo>
                  <a:pt x="132916" y="6266"/>
                </a:lnTo>
                <a:lnTo>
                  <a:pt x="127609" y="2172"/>
                </a:lnTo>
                <a:lnTo>
                  <a:pt x="120113" y="125"/>
                </a:lnTo>
                <a:lnTo>
                  <a:pt x="110428" y="125"/>
                </a:lnTo>
                <a:lnTo>
                  <a:pt x="106459" y="283"/>
                </a:lnTo>
                <a:lnTo>
                  <a:pt x="93422" y="4018"/>
                </a:lnTo>
                <a:lnTo>
                  <a:pt x="84755" y="12721"/>
                </a:lnTo>
                <a:lnTo>
                  <a:pt x="81925" y="17424"/>
                </a:lnTo>
                <a:lnTo>
                  <a:pt x="80510" y="23134"/>
                </a:lnTo>
                <a:lnTo>
                  <a:pt x="80510" y="29851"/>
                </a:lnTo>
                <a:lnTo>
                  <a:pt x="92318" y="29851"/>
                </a:lnTo>
                <a:close/>
              </a:path>
              <a:path w="462276" h="93018">
                <a:moveTo>
                  <a:pt x="165730" y="76707"/>
                </a:moveTo>
                <a:lnTo>
                  <a:pt x="165730" y="90436"/>
                </a:lnTo>
                <a:lnTo>
                  <a:pt x="179594" y="90436"/>
                </a:lnTo>
                <a:lnTo>
                  <a:pt x="179594" y="76707"/>
                </a:lnTo>
                <a:lnTo>
                  <a:pt x="165730" y="76707"/>
                </a:lnTo>
                <a:close/>
              </a:path>
              <a:path w="462276" h="93018">
                <a:moveTo>
                  <a:pt x="205532" y="29851"/>
                </a:moveTo>
                <a:lnTo>
                  <a:pt x="205753" y="24729"/>
                </a:lnTo>
                <a:lnTo>
                  <a:pt x="206704" y="20782"/>
                </a:lnTo>
                <a:lnTo>
                  <a:pt x="208385" y="18011"/>
                </a:lnTo>
                <a:lnTo>
                  <a:pt x="211436" y="12973"/>
                </a:lnTo>
                <a:lnTo>
                  <a:pt x="216942" y="10454"/>
                </a:lnTo>
                <a:lnTo>
                  <a:pt x="229369" y="10454"/>
                </a:lnTo>
                <a:lnTo>
                  <a:pt x="233283" y="11671"/>
                </a:lnTo>
                <a:lnTo>
                  <a:pt x="236644" y="14107"/>
                </a:lnTo>
                <a:lnTo>
                  <a:pt x="240005" y="16542"/>
                </a:lnTo>
                <a:lnTo>
                  <a:pt x="241686" y="20005"/>
                </a:lnTo>
                <a:lnTo>
                  <a:pt x="241686" y="30544"/>
                </a:lnTo>
                <a:lnTo>
                  <a:pt x="239165" y="34742"/>
                </a:lnTo>
                <a:lnTo>
                  <a:pt x="234123" y="37093"/>
                </a:lnTo>
                <a:lnTo>
                  <a:pt x="231249" y="38437"/>
                </a:lnTo>
                <a:lnTo>
                  <a:pt x="227578" y="39109"/>
                </a:lnTo>
                <a:lnTo>
                  <a:pt x="219551" y="39004"/>
                </a:lnTo>
                <a:lnTo>
                  <a:pt x="217274" y="38794"/>
                </a:lnTo>
                <a:lnTo>
                  <a:pt x="217274" y="48807"/>
                </a:lnTo>
                <a:lnTo>
                  <a:pt x="222183" y="48681"/>
                </a:lnTo>
                <a:lnTo>
                  <a:pt x="229303" y="48681"/>
                </a:lnTo>
                <a:lnTo>
                  <a:pt x="234864" y="49920"/>
                </a:lnTo>
                <a:lnTo>
                  <a:pt x="238866" y="52397"/>
                </a:lnTo>
                <a:lnTo>
                  <a:pt x="242868" y="54874"/>
                </a:lnTo>
                <a:lnTo>
                  <a:pt x="244870" y="59220"/>
                </a:lnTo>
                <a:lnTo>
                  <a:pt x="244870" y="70472"/>
                </a:lnTo>
                <a:lnTo>
                  <a:pt x="242968" y="74586"/>
                </a:lnTo>
                <a:lnTo>
                  <a:pt x="239165" y="77777"/>
                </a:lnTo>
                <a:lnTo>
                  <a:pt x="235361" y="80968"/>
                </a:lnTo>
                <a:lnTo>
                  <a:pt x="230320" y="82563"/>
                </a:lnTo>
                <a:lnTo>
                  <a:pt x="215947" y="82563"/>
                </a:lnTo>
                <a:lnTo>
                  <a:pt x="210353" y="80191"/>
                </a:lnTo>
                <a:lnTo>
                  <a:pt x="207257" y="75447"/>
                </a:lnTo>
                <a:lnTo>
                  <a:pt x="205488" y="72802"/>
                </a:lnTo>
                <a:lnTo>
                  <a:pt x="204338" y="68562"/>
                </a:lnTo>
                <a:lnTo>
                  <a:pt x="203807" y="62725"/>
                </a:lnTo>
                <a:lnTo>
                  <a:pt x="191336" y="62725"/>
                </a:lnTo>
                <a:lnTo>
                  <a:pt x="191336" y="71123"/>
                </a:lnTo>
                <a:lnTo>
                  <a:pt x="193868" y="78250"/>
                </a:lnTo>
                <a:lnTo>
                  <a:pt x="198932" y="84106"/>
                </a:lnTo>
                <a:lnTo>
                  <a:pt x="199273" y="84492"/>
                </a:lnTo>
                <a:lnTo>
                  <a:pt x="209113" y="90792"/>
                </a:lnTo>
                <a:lnTo>
                  <a:pt x="223377" y="92892"/>
                </a:lnTo>
                <a:lnTo>
                  <a:pt x="224931" y="92873"/>
                </a:lnTo>
                <a:lnTo>
                  <a:pt x="238557" y="90662"/>
                </a:lnTo>
                <a:lnTo>
                  <a:pt x="248783" y="84768"/>
                </a:lnTo>
                <a:lnTo>
                  <a:pt x="254754" y="79351"/>
                </a:lnTo>
                <a:lnTo>
                  <a:pt x="257739" y="72340"/>
                </a:lnTo>
                <a:lnTo>
                  <a:pt x="257739" y="58359"/>
                </a:lnTo>
                <a:lnTo>
                  <a:pt x="256335" y="53814"/>
                </a:lnTo>
                <a:lnTo>
                  <a:pt x="253526" y="50099"/>
                </a:lnTo>
                <a:lnTo>
                  <a:pt x="250718" y="46383"/>
                </a:lnTo>
                <a:lnTo>
                  <a:pt x="246815" y="43874"/>
                </a:lnTo>
                <a:lnTo>
                  <a:pt x="241818" y="42573"/>
                </a:lnTo>
                <a:lnTo>
                  <a:pt x="244914" y="41355"/>
                </a:lnTo>
                <a:lnTo>
                  <a:pt x="247435" y="39676"/>
                </a:lnTo>
                <a:lnTo>
                  <a:pt x="249380" y="37534"/>
                </a:lnTo>
                <a:lnTo>
                  <a:pt x="252520" y="34092"/>
                </a:lnTo>
                <a:lnTo>
                  <a:pt x="254090" y="29599"/>
                </a:lnTo>
                <a:lnTo>
                  <a:pt x="254090" y="16290"/>
                </a:lnTo>
                <a:lnTo>
                  <a:pt x="251437" y="10359"/>
                </a:lnTo>
                <a:lnTo>
                  <a:pt x="246130" y="6266"/>
                </a:lnTo>
                <a:lnTo>
                  <a:pt x="240823" y="2172"/>
                </a:lnTo>
                <a:lnTo>
                  <a:pt x="233327" y="125"/>
                </a:lnTo>
                <a:lnTo>
                  <a:pt x="223642" y="125"/>
                </a:lnTo>
                <a:lnTo>
                  <a:pt x="219673" y="283"/>
                </a:lnTo>
                <a:lnTo>
                  <a:pt x="206636" y="4018"/>
                </a:lnTo>
                <a:lnTo>
                  <a:pt x="197970" y="12721"/>
                </a:lnTo>
                <a:lnTo>
                  <a:pt x="195139" y="17424"/>
                </a:lnTo>
                <a:lnTo>
                  <a:pt x="193724" y="23134"/>
                </a:lnTo>
                <a:lnTo>
                  <a:pt x="193724" y="29851"/>
                </a:lnTo>
                <a:lnTo>
                  <a:pt x="205532" y="29851"/>
                </a:lnTo>
                <a:close/>
              </a:path>
              <a:path w="462276" h="93018">
                <a:moveTo>
                  <a:pt x="284782" y="29851"/>
                </a:moveTo>
                <a:lnTo>
                  <a:pt x="285003" y="24729"/>
                </a:lnTo>
                <a:lnTo>
                  <a:pt x="285954" y="20782"/>
                </a:lnTo>
                <a:lnTo>
                  <a:pt x="287635" y="18011"/>
                </a:lnTo>
                <a:lnTo>
                  <a:pt x="290686" y="12973"/>
                </a:lnTo>
                <a:lnTo>
                  <a:pt x="296192" y="10454"/>
                </a:lnTo>
                <a:lnTo>
                  <a:pt x="308619" y="10454"/>
                </a:lnTo>
                <a:lnTo>
                  <a:pt x="312533" y="11671"/>
                </a:lnTo>
                <a:lnTo>
                  <a:pt x="315894" y="14107"/>
                </a:lnTo>
                <a:lnTo>
                  <a:pt x="319255" y="16542"/>
                </a:lnTo>
                <a:lnTo>
                  <a:pt x="320935" y="20005"/>
                </a:lnTo>
                <a:lnTo>
                  <a:pt x="320935" y="30544"/>
                </a:lnTo>
                <a:lnTo>
                  <a:pt x="318415" y="34742"/>
                </a:lnTo>
                <a:lnTo>
                  <a:pt x="313373" y="37093"/>
                </a:lnTo>
                <a:lnTo>
                  <a:pt x="310498" y="38437"/>
                </a:lnTo>
                <a:lnTo>
                  <a:pt x="306828" y="39109"/>
                </a:lnTo>
                <a:lnTo>
                  <a:pt x="298801" y="39004"/>
                </a:lnTo>
                <a:lnTo>
                  <a:pt x="296524" y="38794"/>
                </a:lnTo>
                <a:lnTo>
                  <a:pt x="296524" y="48807"/>
                </a:lnTo>
                <a:lnTo>
                  <a:pt x="301433" y="48681"/>
                </a:lnTo>
                <a:lnTo>
                  <a:pt x="308553" y="48681"/>
                </a:lnTo>
                <a:lnTo>
                  <a:pt x="314114" y="49920"/>
                </a:lnTo>
                <a:lnTo>
                  <a:pt x="318116" y="52397"/>
                </a:lnTo>
                <a:lnTo>
                  <a:pt x="322118" y="54874"/>
                </a:lnTo>
                <a:lnTo>
                  <a:pt x="324120" y="59220"/>
                </a:lnTo>
                <a:lnTo>
                  <a:pt x="324120" y="70472"/>
                </a:lnTo>
                <a:lnTo>
                  <a:pt x="322218" y="74586"/>
                </a:lnTo>
                <a:lnTo>
                  <a:pt x="318415" y="77777"/>
                </a:lnTo>
                <a:lnTo>
                  <a:pt x="314611" y="80968"/>
                </a:lnTo>
                <a:lnTo>
                  <a:pt x="309570" y="82563"/>
                </a:lnTo>
                <a:lnTo>
                  <a:pt x="295197" y="82563"/>
                </a:lnTo>
                <a:lnTo>
                  <a:pt x="289603" y="80191"/>
                </a:lnTo>
                <a:lnTo>
                  <a:pt x="286507" y="75447"/>
                </a:lnTo>
                <a:lnTo>
                  <a:pt x="284738" y="72802"/>
                </a:lnTo>
                <a:lnTo>
                  <a:pt x="283588" y="68562"/>
                </a:lnTo>
                <a:lnTo>
                  <a:pt x="283057" y="62725"/>
                </a:lnTo>
                <a:lnTo>
                  <a:pt x="270586" y="62725"/>
                </a:lnTo>
                <a:lnTo>
                  <a:pt x="270586" y="71123"/>
                </a:lnTo>
                <a:lnTo>
                  <a:pt x="273118" y="78250"/>
                </a:lnTo>
                <a:lnTo>
                  <a:pt x="278182" y="84106"/>
                </a:lnTo>
                <a:lnTo>
                  <a:pt x="278523" y="84492"/>
                </a:lnTo>
                <a:lnTo>
                  <a:pt x="288363" y="90792"/>
                </a:lnTo>
                <a:lnTo>
                  <a:pt x="302627" y="92892"/>
                </a:lnTo>
                <a:lnTo>
                  <a:pt x="304181" y="92873"/>
                </a:lnTo>
                <a:lnTo>
                  <a:pt x="317807" y="90662"/>
                </a:lnTo>
                <a:lnTo>
                  <a:pt x="328033" y="84768"/>
                </a:lnTo>
                <a:lnTo>
                  <a:pt x="334004" y="79351"/>
                </a:lnTo>
                <a:lnTo>
                  <a:pt x="336989" y="72340"/>
                </a:lnTo>
                <a:lnTo>
                  <a:pt x="336989" y="58359"/>
                </a:lnTo>
                <a:lnTo>
                  <a:pt x="335585" y="53814"/>
                </a:lnTo>
                <a:lnTo>
                  <a:pt x="332776" y="50099"/>
                </a:lnTo>
                <a:lnTo>
                  <a:pt x="329968" y="46383"/>
                </a:lnTo>
                <a:lnTo>
                  <a:pt x="326065" y="43874"/>
                </a:lnTo>
                <a:lnTo>
                  <a:pt x="321068" y="42573"/>
                </a:lnTo>
                <a:lnTo>
                  <a:pt x="324164" y="41355"/>
                </a:lnTo>
                <a:lnTo>
                  <a:pt x="326685" y="39676"/>
                </a:lnTo>
                <a:lnTo>
                  <a:pt x="328630" y="37534"/>
                </a:lnTo>
                <a:lnTo>
                  <a:pt x="331770" y="34092"/>
                </a:lnTo>
                <a:lnTo>
                  <a:pt x="333340" y="29599"/>
                </a:lnTo>
                <a:lnTo>
                  <a:pt x="333340" y="16290"/>
                </a:lnTo>
                <a:lnTo>
                  <a:pt x="330687" y="10359"/>
                </a:lnTo>
                <a:lnTo>
                  <a:pt x="325380" y="6266"/>
                </a:lnTo>
                <a:lnTo>
                  <a:pt x="320073" y="2172"/>
                </a:lnTo>
                <a:lnTo>
                  <a:pt x="312577" y="125"/>
                </a:lnTo>
                <a:lnTo>
                  <a:pt x="302892" y="125"/>
                </a:lnTo>
                <a:lnTo>
                  <a:pt x="298923" y="283"/>
                </a:lnTo>
                <a:lnTo>
                  <a:pt x="285886" y="4018"/>
                </a:lnTo>
                <a:lnTo>
                  <a:pt x="277220" y="12721"/>
                </a:lnTo>
                <a:lnTo>
                  <a:pt x="274389" y="17424"/>
                </a:lnTo>
                <a:lnTo>
                  <a:pt x="272974" y="23134"/>
                </a:lnTo>
                <a:lnTo>
                  <a:pt x="272974" y="29851"/>
                </a:lnTo>
                <a:lnTo>
                  <a:pt x="284782" y="29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274521" y="3583969"/>
            <a:ext cx="116692" cy="122445"/>
          </a:xfrm>
          <a:custGeom>
            <a:avLst/>
            <a:gdLst/>
            <a:ahLst/>
            <a:cxnLst/>
            <a:rect l="l" t="t" r="r" b="b"/>
            <a:pathLst>
              <a:path w="128361" h="138771">
                <a:moveTo>
                  <a:pt x="0" y="138771"/>
                </a:moveTo>
                <a:lnTo>
                  <a:pt x="23881" y="138771"/>
                </a:lnTo>
                <a:lnTo>
                  <a:pt x="64379" y="81713"/>
                </a:lnTo>
                <a:lnTo>
                  <a:pt x="103783" y="138771"/>
                </a:lnTo>
                <a:lnTo>
                  <a:pt x="128361" y="138771"/>
                </a:lnTo>
                <a:lnTo>
                  <a:pt x="76916" y="67638"/>
                </a:lnTo>
                <a:lnTo>
                  <a:pt x="125972" y="0"/>
                </a:lnTo>
                <a:lnTo>
                  <a:pt x="102390" y="0"/>
                </a:lnTo>
                <a:lnTo>
                  <a:pt x="65374" y="53090"/>
                </a:lnTo>
                <a:lnTo>
                  <a:pt x="28060" y="0"/>
                </a:lnTo>
                <a:lnTo>
                  <a:pt x="3283" y="0"/>
                </a:lnTo>
                <a:lnTo>
                  <a:pt x="52339" y="67638"/>
                </a:lnTo>
                <a:lnTo>
                  <a:pt x="0" y="138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53062" y="3607594"/>
            <a:ext cx="237444" cy="81964"/>
          </a:xfrm>
          <a:custGeom>
            <a:avLst/>
            <a:gdLst/>
            <a:ahLst/>
            <a:cxnLst/>
            <a:rect l="l" t="t" r="r" b="b"/>
            <a:pathLst>
              <a:path w="261188" h="92892">
                <a:moveTo>
                  <a:pt x="152131" y="36212"/>
                </a:moveTo>
                <a:lnTo>
                  <a:pt x="156642" y="40494"/>
                </a:lnTo>
                <a:lnTo>
                  <a:pt x="161153" y="44777"/>
                </a:lnTo>
                <a:lnTo>
                  <a:pt x="166592" y="46918"/>
                </a:lnTo>
                <a:lnTo>
                  <a:pt x="165984" y="36705"/>
                </a:lnTo>
                <a:lnTo>
                  <a:pt x="163309" y="34165"/>
                </a:lnTo>
                <a:lnTo>
                  <a:pt x="160633" y="31625"/>
                </a:lnTo>
                <a:lnTo>
                  <a:pt x="159295" y="28571"/>
                </a:lnTo>
                <a:lnTo>
                  <a:pt x="159295" y="21391"/>
                </a:lnTo>
                <a:lnTo>
                  <a:pt x="160633" y="18326"/>
                </a:lnTo>
                <a:lnTo>
                  <a:pt x="163309" y="15807"/>
                </a:lnTo>
                <a:lnTo>
                  <a:pt x="165984" y="13288"/>
                </a:lnTo>
                <a:lnTo>
                  <a:pt x="169202" y="12028"/>
                </a:lnTo>
                <a:lnTo>
                  <a:pt x="176764" y="12028"/>
                </a:lnTo>
                <a:lnTo>
                  <a:pt x="180003" y="13298"/>
                </a:lnTo>
                <a:lnTo>
                  <a:pt x="182679" y="15839"/>
                </a:lnTo>
                <a:lnTo>
                  <a:pt x="185355" y="18379"/>
                </a:lnTo>
                <a:lnTo>
                  <a:pt x="186692" y="21433"/>
                </a:lnTo>
                <a:lnTo>
                  <a:pt x="186692" y="28571"/>
                </a:lnTo>
                <a:lnTo>
                  <a:pt x="185355" y="31625"/>
                </a:lnTo>
                <a:lnTo>
                  <a:pt x="182679" y="34165"/>
                </a:lnTo>
                <a:lnTo>
                  <a:pt x="180003" y="36705"/>
                </a:lnTo>
                <a:lnTo>
                  <a:pt x="176764" y="37975"/>
                </a:lnTo>
                <a:lnTo>
                  <a:pt x="172961" y="37975"/>
                </a:lnTo>
                <a:lnTo>
                  <a:pt x="172961" y="46918"/>
                </a:lnTo>
                <a:lnTo>
                  <a:pt x="179373" y="46918"/>
                </a:lnTo>
                <a:lnTo>
                  <a:pt x="184835" y="44777"/>
                </a:lnTo>
                <a:lnTo>
                  <a:pt x="189346" y="40494"/>
                </a:lnTo>
                <a:lnTo>
                  <a:pt x="193857" y="36212"/>
                </a:lnTo>
                <a:lnTo>
                  <a:pt x="196112" y="31047"/>
                </a:lnTo>
                <a:lnTo>
                  <a:pt x="196112" y="18956"/>
                </a:lnTo>
                <a:lnTo>
                  <a:pt x="193857" y="13781"/>
                </a:lnTo>
                <a:lnTo>
                  <a:pt x="189346" y="9478"/>
                </a:lnTo>
                <a:lnTo>
                  <a:pt x="184835" y="5174"/>
                </a:lnTo>
                <a:lnTo>
                  <a:pt x="179373" y="3023"/>
                </a:lnTo>
                <a:lnTo>
                  <a:pt x="166592" y="3023"/>
                </a:lnTo>
                <a:lnTo>
                  <a:pt x="161153" y="5174"/>
                </a:lnTo>
                <a:lnTo>
                  <a:pt x="156642" y="9478"/>
                </a:lnTo>
                <a:lnTo>
                  <a:pt x="152131" y="13781"/>
                </a:lnTo>
                <a:lnTo>
                  <a:pt x="149876" y="18956"/>
                </a:lnTo>
                <a:lnTo>
                  <a:pt x="149876" y="31047"/>
                </a:lnTo>
                <a:lnTo>
                  <a:pt x="152131" y="36212"/>
                </a:lnTo>
                <a:close/>
              </a:path>
              <a:path w="261188" h="92892">
                <a:moveTo>
                  <a:pt x="22355" y="26639"/>
                </a:moveTo>
                <a:lnTo>
                  <a:pt x="22355" y="90499"/>
                </a:lnTo>
                <a:lnTo>
                  <a:pt x="35092" y="90499"/>
                </a:lnTo>
                <a:lnTo>
                  <a:pt x="35092" y="692"/>
                </a:lnTo>
                <a:lnTo>
                  <a:pt x="25672" y="692"/>
                </a:lnTo>
                <a:lnTo>
                  <a:pt x="23991" y="7662"/>
                </a:lnTo>
                <a:lnTo>
                  <a:pt x="21448" y="12081"/>
                </a:lnTo>
                <a:lnTo>
                  <a:pt x="18043" y="13949"/>
                </a:lnTo>
                <a:lnTo>
                  <a:pt x="14638" y="15817"/>
                </a:lnTo>
                <a:lnTo>
                  <a:pt x="8623" y="17151"/>
                </a:lnTo>
                <a:lnTo>
                  <a:pt x="0" y="17948"/>
                </a:lnTo>
                <a:lnTo>
                  <a:pt x="0" y="26639"/>
                </a:lnTo>
                <a:lnTo>
                  <a:pt x="22355" y="26639"/>
                </a:lnTo>
                <a:close/>
              </a:path>
              <a:path w="261188" h="92892">
                <a:moveTo>
                  <a:pt x="83826" y="79792"/>
                </a:moveTo>
                <a:lnTo>
                  <a:pt x="84977" y="75342"/>
                </a:lnTo>
                <a:lnTo>
                  <a:pt x="87763" y="71291"/>
                </a:lnTo>
                <a:lnTo>
                  <a:pt x="92185" y="67638"/>
                </a:lnTo>
                <a:lnTo>
                  <a:pt x="94662" y="65581"/>
                </a:lnTo>
                <a:lnTo>
                  <a:pt x="98067" y="63418"/>
                </a:lnTo>
                <a:lnTo>
                  <a:pt x="102401" y="61151"/>
                </a:lnTo>
                <a:lnTo>
                  <a:pt x="111489" y="56365"/>
                </a:lnTo>
                <a:lnTo>
                  <a:pt x="119494" y="52124"/>
                </a:lnTo>
                <a:lnTo>
                  <a:pt x="125044" y="48513"/>
                </a:lnTo>
                <a:lnTo>
                  <a:pt x="128139" y="45533"/>
                </a:lnTo>
                <a:lnTo>
                  <a:pt x="133490" y="40410"/>
                </a:lnTo>
                <a:lnTo>
                  <a:pt x="136166" y="34238"/>
                </a:lnTo>
                <a:lnTo>
                  <a:pt x="136166" y="20174"/>
                </a:lnTo>
                <a:lnTo>
                  <a:pt x="133656" y="13960"/>
                </a:lnTo>
                <a:lnTo>
                  <a:pt x="128637" y="8376"/>
                </a:lnTo>
                <a:lnTo>
                  <a:pt x="123617" y="2792"/>
                </a:lnTo>
                <a:lnTo>
                  <a:pt x="115668" y="0"/>
                </a:lnTo>
                <a:lnTo>
                  <a:pt x="104789" y="0"/>
                </a:lnTo>
                <a:lnTo>
                  <a:pt x="98683" y="350"/>
                </a:lnTo>
                <a:lnTo>
                  <a:pt x="85961" y="4433"/>
                </a:lnTo>
                <a:lnTo>
                  <a:pt x="77392" y="13099"/>
                </a:lnTo>
                <a:lnTo>
                  <a:pt x="74473" y="18053"/>
                </a:lnTo>
                <a:lnTo>
                  <a:pt x="72948" y="24456"/>
                </a:lnTo>
                <a:lnTo>
                  <a:pt x="72815" y="32307"/>
                </a:lnTo>
                <a:lnTo>
                  <a:pt x="84954" y="32307"/>
                </a:lnTo>
                <a:lnTo>
                  <a:pt x="85131" y="26723"/>
                </a:lnTo>
                <a:lnTo>
                  <a:pt x="86060" y="22357"/>
                </a:lnTo>
                <a:lnTo>
                  <a:pt x="87741" y="19208"/>
                </a:lnTo>
                <a:lnTo>
                  <a:pt x="90880" y="13330"/>
                </a:lnTo>
                <a:lnTo>
                  <a:pt x="96541" y="10391"/>
                </a:lnTo>
                <a:lnTo>
                  <a:pt x="110251" y="10391"/>
                </a:lnTo>
                <a:lnTo>
                  <a:pt x="114673" y="11934"/>
                </a:lnTo>
                <a:lnTo>
                  <a:pt x="117990" y="15020"/>
                </a:lnTo>
                <a:lnTo>
                  <a:pt x="121307" y="18106"/>
                </a:lnTo>
                <a:lnTo>
                  <a:pt x="122965" y="22273"/>
                </a:lnTo>
                <a:lnTo>
                  <a:pt x="122965" y="32013"/>
                </a:lnTo>
                <a:lnTo>
                  <a:pt x="121152" y="36002"/>
                </a:lnTo>
                <a:lnTo>
                  <a:pt x="117526" y="39487"/>
                </a:lnTo>
                <a:lnTo>
                  <a:pt x="115226" y="41712"/>
                </a:lnTo>
                <a:lnTo>
                  <a:pt x="111224" y="44399"/>
                </a:lnTo>
                <a:lnTo>
                  <a:pt x="105519" y="47548"/>
                </a:lnTo>
                <a:lnTo>
                  <a:pt x="92782" y="54538"/>
                </a:lnTo>
                <a:lnTo>
                  <a:pt x="84247" y="59241"/>
                </a:lnTo>
                <a:lnTo>
                  <a:pt x="78509" y="64468"/>
                </a:lnTo>
                <a:lnTo>
                  <a:pt x="75568" y="70220"/>
                </a:lnTo>
                <a:lnTo>
                  <a:pt x="72627" y="75972"/>
                </a:lnTo>
                <a:lnTo>
                  <a:pt x="70935" y="82731"/>
                </a:lnTo>
                <a:lnTo>
                  <a:pt x="70493" y="90499"/>
                </a:lnTo>
                <a:lnTo>
                  <a:pt x="135702" y="90499"/>
                </a:lnTo>
                <a:lnTo>
                  <a:pt x="135702" y="79792"/>
                </a:lnTo>
                <a:lnTo>
                  <a:pt x="83826" y="79792"/>
                </a:lnTo>
                <a:close/>
              </a:path>
              <a:path w="261188" h="92892">
                <a:moveTo>
                  <a:pt x="228484" y="692"/>
                </a:moveTo>
                <a:lnTo>
                  <a:pt x="175349" y="92892"/>
                </a:lnTo>
                <a:lnTo>
                  <a:pt x="182712" y="92892"/>
                </a:lnTo>
                <a:lnTo>
                  <a:pt x="235848" y="692"/>
                </a:lnTo>
                <a:lnTo>
                  <a:pt x="228484" y="692"/>
                </a:lnTo>
                <a:close/>
              </a:path>
              <a:path w="261188" h="92892">
                <a:moveTo>
                  <a:pt x="169202" y="37975"/>
                </a:moveTo>
                <a:lnTo>
                  <a:pt x="165984" y="36705"/>
                </a:lnTo>
                <a:lnTo>
                  <a:pt x="166592" y="46918"/>
                </a:lnTo>
                <a:lnTo>
                  <a:pt x="172961" y="46918"/>
                </a:lnTo>
                <a:lnTo>
                  <a:pt x="172961" y="37975"/>
                </a:lnTo>
                <a:lnTo>
                  <a:pt x="169202" y="37975"/>
                </a:lnTo>
                <a:close/>
              </a:path>
              <a:path w="261188" h="92892">
                <a:moveTo>
                  <a:pt x="234300" y="81556"/>
                </a:moveTo>
                <a:lnTo>
                  <a:pt x="231061" y="80286"/>
                </a:lnTo>
                <a:lnTo>
                  <a:pt x="231691" y="90499"/>
                </a:lnTo>
                <a:lnTo>
                  <a:pt x="238103" y="90499"/>
                </a:lnTo>
                <a:lnTo>
                  <a:pt x="238103" y="81556"/>
                </a:lnTo>
                <a:lnTo>
                  <a:pt x="234300" y="81556"/>
                </a:lnTo>
                <a:close/>
              </a:path>
              <a:path w="261188" h="92892">
                <a:moveTo>
                  <a:pt x="217207" y="79792"/>
                </a:moveTo>
                <a:lnTo>
                  <a:pt x="221718" y="84075"/>
                </a:lnTo>
                <a:lnTo>
                  <a:pt x="226229" y="88357"/>
                </a:lnTo>
                <a:lnTo>
                  <a:pt x="231691" y="90499"/>
                </a:lnTo>
                <a:lnTo>
                  <a:pt x="231061" y="80286"/>
                </a:lnTo>
                <a:lnTo>
                  <a:pt x="228385" y="77746"/>
                </a:lnTo>
                <a:lnTo>
                  <a:pt x="225709" y="75205"/>
                </a:lnTo>
                <a:lnTo>
                  <a:pt x="224372" y="72151"/>
                </a:lnTo>
                <a:lnTo>
                  <a:pt x="224372" y="65014"/>
                </a:lnTo>
                <a:lnTo>
                  <a:pt x="225709" y="61959"/>
                </a:lnTo>
                <a:lnTo>
                  <a:pt x="228385" y="59419"/>
                </a:lnTo>
                <a:lnTo>
                  <a:pt x="231061" y="56879"/>
                </a:lnTo>
                <a:lnTo>
                  <a:pt x="234300" y="55609"/>
                </a:lnTo>
                <a:lnTo>
                  <a:pt x="241862" y="55609"/>
                </a:lnTo>
                <a:lnTo>
                  <a:pt x="245080" y="56879"/>
                </a:lnTo>
                <a:lnTo>
                  <a:pt x="247755" y="59419"/>
                </a:lnTo>
                <a:lnTo>
                  <a:pt x="250431" y="61959"/>
                </a:lnTo>
                <a:lnTo>
                  <a:pt x="251769" y="65014"/>
                </a:lnTo>
                <a:lnTo>
                  <a:pt x="251769" y="72151"/>
                </a:lnTo>
                <a:lnTo>
                  <a:pt x="250431" y="75205"/>
                </a:lnTo>
                <a:lnTo>
                  <a:pt x="247755" y="77746"/>
                </a:lnTo>
                <a:lnTo>
                  <a:pt x="245080" y="80286"/>
                </a:lnTo>
                <a:lnTo>
                  <a:pt x="241862" y="81556"/>
                </a:lnTo>
                <a:lnTo>
                  <a:pt x="238103" y="81556"/>
                </a:lnTo>
                <a:lnTo>
                  <a:pt x="238103" y="90499"/>
                </a:lnTo>
                <a:lnTo>
                  <a:pt x="244472" y="90499"/>
                </a:lnTo>
                <a:lnTo>
                  <a:pt x="249911" y="88357"/>
                </a:lnTo>
                <a:lnTo>
                  <a:pt x="254422" y="84075"/>
                </a:lnTo>
                <a:lnTo>
                  <a:pt x="258933" y="79792"/>
                </a:lnTo>
                <a:lnTo>
                  <a:pt x="261188" y="74628"/>
                </a:lnTo>
                <a:lnTo>
                  <a:pt x="261188" y="62536"/>
                </a:lnTo>
                <a:lnTo>
                  <a:pt x="258933" y="57373"/>
                </a:lnTo>
                <a:lnTo>
                  <a:pt x="254422" y="53090"/>
                </a:lnTo>
                <a:lnTo>
                  <a:pt x="249911" y="48807"/>
                </a:lnTo>
                <a:lnTo>
                  <a:pt x="244472" y="46666"/>
                </a:lnTo>
                <a:lnTo>
                  <a:pt x="231691" y="46666"/>
                </a:lnTo>
                <a:lnTo>
                  <a:pt x="226229" y="48807"/>
                </a:lnTo>
                <a:lnTo>
                  <a:pt x="221718" y="53090"/>
                </a:lnTo>
                <a:lnTo>
                  <a:pt x="217207" y="57373"/>
                </a:lnTo>
                <a:lnTo>
                  <a:pt x="214952" y="62536"/>
                </a:lnTo>
                <a:lnTo>
                  <a:pt x="214952" y="74628"/>
                </a:lnTo>
                <a:lnTo>
                  <a:pt x="217207" y="7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49304" y="3637898"/>
            <a:ext cx="94348" cy="50011"/>
          </a:xfrm>
          <a:custGeom>
            <a:avLst/>
            <a:gdLst/>
            <a:ahLst/>
            <a:cxnLst/>
            <a:rect l="l" t="t" r="r" b="b"/>
            <a:pathLst>
              <a:path w="103783" h="56679">
                <a:moveTo>
                  <a:pt x="0" y="0"/>
                </a:moveTo>
                <a:lnTo>
                  <a:pt x="0" y="15870"/>
                </a:lnTo>
                <a:lnTo>
                  <a:pt x="103783" y="15870"/>
                </a:lnTo>
                <a:lnTo>
                  <a:pt x="103783" y="0"/>
                </a:lnTo>
                <a:lnTo>
                  <a:pt x="0" y="0"/>
                </a:lnTo>
                <a:close/>
              </a:path>
              <a:path w="103783" h="56679">
                <a:moveTo>
                  <a:pt x="0" y="40526"/>
                </a:moveTo>
                <a:lnTo>
                  <a:pt x="0" y="56679"/>
                </a:lnTo>
                <a:lnTo>
                  <a:pt x="103783" y="56679"/>
                </a:lnTo>
                <a:lnTo>
                  <a:pt x="103783" y="40526"/>
                </a:lnTo>
                <a:lnTo>
                  <a:pt x="0" y="40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049304" y="3644899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1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049304" y="3680783"/>
            <a:ext cx="94348" cy="0"/>
          </a:xfrm>
          <a:custGeom>
            <a:avLst/>
            <a:gdLst/>
            <a:ahLst/>
            <a:cxnLst/>
            <a:rect l="l" t="t" r="r" b="b"/>
            <a:pathLst>
              <a:path w="103783">
                <a:moveTo>
                  <a:pt x="0" y="0"/>
                </a:moveTo>
                <a:lnTo>
                  <a:pt x="103783" y="0"/>
                </a:lnTo>
              </a:path>
            </a:pathLst>
          </a:custGeom>
          <a:ln w="174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89523" y="3588905"/>
            <a:ext cx="237444" cy="81741"/>
          </a:xfrm>
          <a:custGeom>
            <a:avLst/>
            <a:gdLst/>
            <a:ahLst/>
            <a:cxnLst/>
            <a:rect l="l" t="t" r="r" b="b"/>
            <a:pathLst>
              <a:path w="261188" h="92640">
                <a:moveTo>
                  <a:pt x="71437" y="33291"/>
                </a:moveTo>
                <a:lnTo>
                  <a:pt x="70493" y="46918"/>
                </a:lnTo>
                <a:lnTo>
                  <a:pt x="70816" y="55090"/>
                </a:lnTo>
                <a:lnTo>
                  <a:pt x="73065" y="68052"/>
                </a:lnTo>
                <a:lnTo>
                  <a:pt x="77458" y="78533"/>
                </a:lnTo>
                <a:lnTo>
                  <a:pt x="79736" y="81906"/>
                </a:lnTo>
                <a:lnTo>
                  <a:pt x="89668" y="89956"/>
                </a:lnTo>
                <a:lnTo>
                  <a:pt x="89731" y="78050"/>
                </a:lnTo>
                <a:lnTo>
                  <a:pt x="86546" y="69527"/>
                </a:lnTo>
                <a:lnTo>
                  <a:pt x="84468" y="63943"/>
                </a:lnTo>
                <a:lnTo>
                  <a:pt x="83429" y="56554"/>
                </a:lnTo>
                <a:lnTo>
                  <a:pt x="83476" y="43844"/>
                </a:lnTo>
                <a:lnTo>
                  <a:pt x="84899" y="29919"/>
                </a:lnTo>
                <a:lnTo>
                  <a:pt x="88304" y="19617"/>
                </a:lnTo>
                <a:lnTo>
                  <a:pt x="91555" y="13340"/>
                </a:lnTo>
                <a:lnTo>
                  <a:pt x="96696" y="10202"/>
                </a:lnTo>
                <a:lnTo>
                  <a:pt x="111378" y="10202"/>
                </a:lnTo>
                <a:lnTo>
                  <a:pt x="116530" y="13508"/>
                </a:lnTo>
                <a:lnTo>
                  <a:pt x="119184" y="20121"/>
                </a:lnTo>
                <a:lnTo>
                  <a:pt x="122184" y="31499"/>
                </a:lnTo>
                <a:lnTo>
                  <a:pt x="123164" y="45407"/>
                </a:lnTo>
                <a:lnTo>
                  <a:pt x="123053" y="51190"/>
                </a:lnTo>
                <a:lnTo>
                  <a:pt x="121368" y="65325"/>
                </a:lnTo>
                <a:lnTo>
                  <a:pt x="117658" y="74502"/>
                </a:lnTo>
                <a:lnTo>
                  <a:pt x="113988" y="79709"/>
                </a:lnTo>
                <a:lnTo>
                  <a:pt x="109056" y="82311"/>
                </a:lnTo>
                <a:lnTo>
                  <a:pt x="102865" y="82311"/>
                </a:lnTo>
                <a:lnTo>
                  <a:pt x="102932" y="92640"/>
                </a:lnTo>
                <a:lnTo>
                  <a:pt x="110571" y="91848"/>
                </a:lnTo>
                <a:lnTo>
                  <a:pt x="122055" y="86280"/>
                </a:lnTo>
                <a:lnTo>
                  <a:pt x="130262" y="75384"/>
                </a:lnTo>
                <a:lnTo>
                  <a:pt x="132149" y="70858"/>
                </a:lnTo>
                <a:lnTo>
                  <a:pt x="135062" y="58982"/>
                </a:lnTo>
                <a:lnTo>
                  <a:pt x="136033" y="44966"/>
                </a:lnTo>
                <a:lnTo>
                  <a:pt x="135813" y="38038"/>
                </a:lnTo>
                <a:lnTo>
                  <a:pt x="133794" y="24863"/>
                </a:lnTo>
                <a:lnTo>
                  <a:pt x="129665" y="14422"/>
                </a:lnTo>
                <a:lnTo>
                  <a:pt x="126728" y="10122"/>
                </a:lnTo>
                <a:lnTo>
                  <a:pt x="116655" y="2530"/>
                </a:lnTo>
                <a:lnTo>
                  <a:pt x="102998" y="0"/>
                </a:lnTo>
                <a:lnTo>
                  <a:pt x="92718" y="1540"/>
                </a:lnTo>
                <a:lnTo>
                  <a:pt x="82025" y="8330"/>
                </a:lnTo>
                <a:lnTo>
                  <a:pt x="74672" y="20530"/>
                </a:lnTo>
                <a:lnTo>
                  <a:pt x="74270" y="21627"/>
                </a:lnTo>
                <a:lnTo>
                  <a:pt x="71437" y="33291"/>
                </a:lnTo>
                <a:close/>
              </a:path>
              <a:path w="261188" h="92640">
                <a:moveTo>
                  <a:pt x="228484" y="378"/>
                </a:moveTo>
                <a:lnTo>
                  <a:pt x="175349" y="92577"/>
                </a:lnTo>
                <a:lnTo>
                  <a:pt x="182712" y="92577"/>
                </a:lnTo>
                <a:lnTo>
                  <a:pt x="235848" y="378"/>
                </a:lnTo>
                <a:lnTo>
                  <a:pt x="228484" y="378"/>
                </a:lnTo>
                <a:close/>
              </a:path>
              <a:path w="261188" h="92640">
                <a:moveTo>
                  <a:pt x="169202" y="37660"/>
                </a:moveTo>
                <a:lnTo>
                  <a:pt x="165984" y="36390"/>
                </a:lnTo>
                <a:lnTo>
                  <a:pt x="166592" y="46603"/>
                </a:lnTo>
                <a:lnTo>
                  <a:pt x="172960" y="46603"/>
                </a:lnTo>
                <a:lnTo>
                  <a:pt x="172960" y="37660"/>
                </a:lnTo>
                <a:lnTo>
                  <a:pt x="169202" y="37660"/>
                </a:lnTo>
                <a:close/>
              </a:path>
              <a:path w="261188" h="92640">
                <a:moveTo>
                  <a:pt x="234300" y="81241"/>
                </a:moveTo>
                <a:lnTo>
                  <a:pt x="231060" y="79971"/>
                </a:lnTo>
                <a:lnTo>
                  <a:pt x="231691" y="90184"/>
                </a:lnTo>
                <a:lnTo>
                  <a:pt x="238103" y="90184"/>
                </a:lnTo>
                <a:lnTo>
                  <a:pt x="238103" y="81241"/>
                </a:lnTo>
                <a:lnTo>
                  <a:pt x="234300" y="81241"/>
                </a:lnTo>
                <a:close/>
              </a:path>
              <a:path w="261188" h="92640">
                <a:moveTo>
                  <a:pt x="217207" y="79477"/>
                </a:moveTo>
                <a:lnTo>
                  <a:pt x="221718" y="83760"/>
                </a:lnTo>
                <a:lnTo>
                  <a:pt x="226229" y="88043"/>
                </a:lnTo>
                <a:lnTo>
                  <a:pt x="231691" y="90184"/>
                </a:lnTo>
                <a:lnTo>
                  <a:pt x="231060" y="79971"/>
                </a:lnTo>
                <a:lnTo>
                  <a:pt x="228385" y="77431"/>
                </a:lnTo>
                <a:lnTo>
                  <a:pt x="225709" y="74890"/>
                </a:lnTo>
                <a:lnTo>
                  <a:pt x="224372" y="71836"/>
                </a:lnTo>
                <a:lnTo>
                  <a:pt x="224372" y="64699"/>
                </a:lnTo>
                <a:lnTo>
                  <a:pt x="225709" y="61644"/>
                </a:lnTo>
                <a:lnTo>
                  <a:pt x="228385" y="59104"/>
                </a:lnTo>
                <a:lnTo>
                  <a:pt x="231060" y="56564"/>
                </a:lnTo>
                <a:lnTo>
                  <a:pt x="234300" y="55294"/>
                </a:lnTo>
                <a:lnTo>
                  <a:pt x="241862" y="55294"/>
                </a:lnTo>
                <a:lnTo>
                  <a:pt x="245080" y="56564"/>
                </a:lnTo>
                <a:lnTo>
                  <a:pt x="247755" y="59104"/>
                </a:lnTo>
                <a:lnTo>
                  <a:pt x="250431" y="61644"/>
                </a:lnTo>
                <a:lnTo>
                  <a:pt x="251769" y="64699"/>
                </a:lnTo>
                <a:lnTo>
                  <a:pt x="251769" y="71836"/>
                </a:lnTo>
                <a:lnTo>
                  <a:pt x="250431" y="74890"/>
                </a:lnTo>
                <a:lnTo>
                  <a:pt x="247755" y="77431"/>
                </a:lnTo>
                <a:lnTo>
                  <a:pt x="245080" y="79971"/>
                </a:lnTo>
                <a:lnTo>
                  <a:pt x="241862" y="81241"/>
                </a:lnTo>
                <a:lnTo>
                  <a:pt x="238103" y="81241"/>
                </a:lnTo>
                <a:lnTo>
                  <a:pt x="238103" y="90184"/>
                </a:lnTo>
                <a:lnTo>
                  <a:pt x="244472" y="90184"/>
                </a:lnTo>
                <a:lnTo>
                  <a:pt x="249911" y="88043"/>
                </a:lnTo>
                <a:lnTo>
                  <a:pt x="254422" y="83760"/>
                </a:lnTo>
                <a:lnTo>
                  <a:pt x="258933" y="79477"/>
                </a:lnTo>
                <a:lnTo>
                  <a:pt x="261188" y="74313"/>
                </a:lnTo>
                <a:lnTo>
                  <a:pt x="261188" y="62222"/>
                </a:lnTo>
                <a:lnTo>
                  <a:pt x="258933" y="57058"/>
                </a:lnTo>
                <a:lnTo>
                  <a:pt x="254422" y="52775"/>
                </a:lnTo>
                <a:lnTo>
                  <a:pt x="249911" y="48492"/>
                </a:lnTo>
                <a:lnTo>
                  <a:pt x="244472" y="46351"/>
                </a:lnTo>
                <a:lnTo>
                  <a:pt x="231691" y="46351"/>
                </a:lnTo>
                <a:lnTo>
                  <a:pt x="226229" y="48492"/>
                </a:lnTo>
                <a:lnTo>
                  <a:pt x="221718" y="52775"/>
                </a:lnTo>
                <a:lnTo>
                  <a:pt x="217207" y="57058"/>
                </a:lnTo>
                <a:lnTo>
                  <a:pt x="214952" y="62222"/>
                </a:lnTo>
                <a:lnTo>
                  <a:pt x="214952" y="74313"/>
                </a:lnTo>
                <a:lnTo>
                  <a:pt x="217207" y="79477"/>
                </a:lnTo>
                <a:close/>
              </a:path>
              <a:path w="261188" h="92640">
                <a:moveTo>
                  <a:pt x="152131" y="35897"/>
                </a:moveTo>
                <a:lnTo>
                  <a:pt x="156642" y="40179"/>
                </a:lnTo>
                <a:lnTo>
                  <a:pt x="161153" y="44462"/>
                </a:lnTo>
                <a:lnTo>
                  <a:pt x="166592" y="46603"/>
                </a:lnTo>
                <a:lnTo>
                  <a:pt x="165984" y="36390"/>
                </a:lnTo>
                <a:lnTo>
                  <a:pt x="163309" y="33850"/>
                </a:lnTo>
                <a:lnTo>
                  <a:pt x="160633" y="31310"/>
                </a:lnTo>
                <a:lnTo>
                  <a:pt x="159295" y="28256"/>
                </a:lnTo>
                <a:lnTo>
                  <a:pt x="159295" y="21076"/>
                </a:lnTo>
                <a:lnTo>
                  <a:pt x="160633" y="18011"/>
                </a:lnTo>
                <a:lnTo>
                  <a:pt x="163309" y="15492"/>
                </a:lnTo>
                <a:lnTo>
                  <a:pt x="165984" y="12973"/>
                </a:lnTo>
                <a:lnTo>
                  <a:pt x="169202" y="11713"/>
                </a:lnTo>
                <a:lnTo>
                  <a:pt x="176764" y="11713"/>
                </a:lnTo>
                <a:lnTo>
                  <a:pt x="180003" y="12983"/>
                </a:lnTo>
                <a:lnTo>
                  <a:pt x="182679" y="15524"/>
                </a:lnTo>
                <a:lnTo>
                  <a:pt x="185355" y="18064"/>
                </a:lnTo>
                <a:lnTo>
                  <a:pt x="186692" y="21118"/>
                </a:lnTo>
                <a:lnTo>
                  <a:pt x="186692" y="28256"/>
                </a:lnTo>
                <a:lnTo>
                  <a:pt x="185355" y="31310"/>
                </a:lnTo>
                <a:lnTo>
                  <a:pt x="182679" y="33850"/>
                </a:lnTo>
                <a:lnTo>
                  <a:pt x="180003" y="36390"/>
                </a:lnTo>
                <a:lnTo>
                  <a:pt x="176764" y="37660"/>
                </a:lnTo>
                <a:lnTo>
                  <a:pt x="172960" y="37660"/>
                </a:lnTo>
                <a:lnTo>
                  <a:pt x="172960" y="46603"/>
                </a:lnTo>
                <a:lnTo>
                  <a:pt x="179373" y="46603"/>
                </a:lnTo>
                <a:lnTo>
                  <a:pt x="184835" y="44462"/>
                </a:lnTo>
                <a:lnTo>
                  <a:pt x="189346" y="40179"/>
                </a:lnTo>
                <a:lnTo>
                  <a:pt x="193856" y="35897"/>
                </a:lnTo>
                <a:lnTo>
                  <a:pt x="196112" y="30733"/>
                </a:lnTo>
                <a:lnTo>
                  <a:pt x="196112" y="18641"/>
                </a:lnTo>
                <a:lnTo>
                  <a:pt x="193856" y="13466"/>
                </a:lnTo>
                <a:lnTo>
                  <a:pt x="189346" y="9163"/>
                </a:lnTo>
                <a:lnTo>
                  <a:pt x="184835" y="4859"/>
                </a:lnTo>
                <a:lnTo>
                  <a:pt x="179373" y="2708"/>
                </a:lnTo>
                <a:lnTo>
                  <a:pt x="166592" y="2708"/>
                </a:lnTo>
                <a:lnTo>
                  <a:pt x="161153" y="4859"/>
                </a:lnTo>
                <a:lnTo>
                  <a:pt x="156642" y="9163"/>
                </a:lnTo>
                <a:lnTo>
                  <a:pt x="152131" y="13466"/>
                </a:lnTo>
                <a:lnTo>
                  <a:pt x="149876" y="18641"/>
                </a:lnTo>
                <a:lnTo>
                  <a:pt x="149876" y="30733"/>
                </a:lnTo>
                <a:lnTo>
                  <a:pt x="152131" y="35897"/>
                </a:lnTo>
                <a:close/>
              </a:path>
              <a:path w="261188" h="92640">
                <a:moveTo>
                  <a:pt x="22355" y="26324"/>
                </a:moveTo>
                <a:lnTo>
                  <a:pt x="22355" y="90184"/>
                </a:lnTo>
                <a:lnTo>
                  <a:pt x="35091" y="90184"/>
                </a:lnTo>
                <a:lnTo>
                  <a:pt x="35091" y="378"/>
                </a:lnTo>
                <a:lnTo>
                  <a:pt x="25671" y="378"/>
                </a:lnTo>
                <a:lnTo>
                  <a:pt x="23991" y="7347"/>
                </a:lnTo>
                <a:lnTo>
                  <a:pt x="21448" y="11766"/>
                </a:lnTo>
                <a:lnTo>
                  <a:pt x="18043" y="13634"/>
                </a:lnTo>
                <a:lnTo>
                  <a:pt x="14637" y="15503"/>
                </a:lnTo>
                <a:lnTo>
                  <a:pt x="8623" y="16836"/>
                </a:lnTo>
                <a:lnTo>
                  <a:pt x="0" y="17633"/>
                </a:lnTo>
                <a:lnTo>
                  <a:pt x="0" y="26324"/>
                </a:lnTo>
                <a:lnTo>
                  <a:pt x="22355" y="26324"/>
                </a:lnTo>
                <a:close/>
              </a:path>
              <a:path w="261188" h="92640">
                <a:moveTo>
                  <a:pt x="102932" y="92640"/>
                </a:moveTo>
                <a:lnTo>
                  <a:pt x="102865" y="82311"/>
                </a:lnTo>
                <a:lnTo>
                  <a:pt x="95170" y="82311"/>
                </a:lnTo>
                <a:lnTo>
                  <a:pt x="89731" y="78050"/>
                </a:lnTo>
                <a:lnTo>
                  <a:pt x="89668" y="89956"/>
                </a:lnTo>
                <a:lnTo>
                  <a:pt x="102932" y="92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80815" y="5126083"/>
            <a:ext cx="1747202" cy="111470"/>
          </a:xfrm>
          <a:custGeom>
            <a:avLst/>
            <a:gdLst/>
            <a:ahLst/>
            <a:cxnLst/>
            <a:rect l="l" t="t" r="r" b="b"/>
            <a:pathLst>
              <a:path w="1921922" h="126333">
                <a:moveTo>
                  <a:pt x="1402331" y="102465"/>
                </a:moveTo>
                <a:lnTo>
                  <a:pt x="1402264" y="92136"/>
                </a:lnTo>
                <a:lnTo>
                  <a:pt x="1394569" y="92136"/>
                </a:lnTo>
                <a:lnTo>
                  <a:pt x="1389130" y="87875"/>
                </a:lnTo>
                <a:lnTo>
                  <a:pt x="1389067" y="99781"/>
                </a:lnTo>
                <a:lnTo>
                  <a:pt x="1402331" y="102465"/>
                </a:lnTo>
                <a:close/>
              </a:path>
              <a:path w="1921922" h="126333">
                <a:moveTo>
                  <a:pt x="1370837" y="43115"/>
                </a:moveTo>
                <a:lnTo>
                  <a:pt x="1369892" y="56743"/>
                </a:lnTo>
                <a:lnTo>
                  <a:pt x="1370216" y="64915"/>
                </a:lnTo>
                <a:lnTo>
                  <a:pt x="1372465" y="77877"/>
                </a:lnTo>
                <a:lnTo>
                  <a:pt x="1376857" y="88358"/>
                </a:lnTo>
                <a:lnTo>
                  <a:pt x="1379135" y="91731"/>
                </a:lnTo>
                <a:lnTo>
                  <a:pt x="1389067" y="99781"/>
                </a:lnTo>
                <a:lnTo>
                  <a:pt x="1389130" y="87875"/>
                </a:lnTo>
                <a:lnTo>
                  <a:pt x="1385945" y="79352"/>
                </a:lnTo>
                <a:lnTo>
                  <a:pt x="1383867" y="73768"/>
                </a:lnTo>
                <a:lnTo>
                  <a:pt x="1382828" y="66378"/>
                </a:lnTo>
                <a:lnTo>
                  <a:pt x="1382875" y="53669"/>
                </a:lnTo>
                <a:lnTo>
                  <a:pt x="1384298" y="39744"/>
                </a:lnTo>
                <a:lnTo>
                  <a:pt x="1387704" y="29442"/>
                </a:lnTo>
                <a:lnTo>
                  <a:pt x="1390954" y="23165"/>
                </a:lnTo>
                <a:lnTo>
                  <a:pt x="1396095" y="20027"/>
                </a:lnTo>
                <a:lnTo>
                  <a:pt x="1410777" y="20027"/>
                </a:lnTo>
                <a:lnTo>
                  <a:pt x="1415930" y="23333"/>
                </a:lnTo>
                <a:lnTo>
                  <a:pt x="1418583" y="29946"/>
                </a:lnTo>
                <a:lnTo>
                  <a:pt x="1421584" y="41324"/>
                </a:lnTo>
                <a:lnTo>
                  <a:pt x="1422563" y="55231"/>
                </a:lnTo>
                <a:lnTo>
                  <a:pt x="1422452" y="61014"/>
                </a:lnTo>
                <a:lnTo>
                  <a:pt x="1420767" y="75150"/>
                </a:lnTo>
                <a:lnTo>
                  <a:pt x="1417058" y="84327"/>
                </a:lnTo>
                <a:lnTo>
                  <a:pt x="1413387" y="89533"/>
                </a:lnTo>
                <a:lnTo>
                  <a:pt x="1408456" y="92136"/>
                </a:lnTo>
                <a:lnTo>
                  <a:pt x="1402264" y="92136"/>
                </a:lnTo>
                <a:lnTo>
                  <a:pt x="1402331" y="102465"/>
                </a:lnTo>
                <a:lnTo>
                  <a:pt x="1409970" y="101673"/>
                </a:lnTo>
                <a:lnTo>
                  <a:pt x="1421454" y="96105"/>
                </a:lnTo>
                <a:lnTo>
                  <a:pt x="1429661" y="85209"/>
                </a:lnTo>
                <a:lnTo>
                  <a:pt x="1431548" y="80683"/>
                </a:lnTo>
                <a:lnTo>
                  <a:pt x="1434462" y="68807"/>
                </a:lnTo>
                <a:lnTo>
                  <a:pt x="1435433" y="54790"/>
                </a:lnTo>
                <a:lnTo>
                  <a:pt x="1435212" y="47863"/>
                </a:lnTo>
                <a:lnTo>
                  <a:pt x="1433194" y="34688"/>
                </a:lnTo>
                <a:lnTo>
                  <a:pt x="1429064" y="24246"/>
                </a:lnTo>
                <a:lnTo>
                  <a:pt x="1426127" y="19947"/>
                </a:lnTo>
                <a:lnTo>
                  <a:pt x="1416055" y="12355"/>
                </a:lnTo>
                <a:lnTo>
                  <a:pt x="1402397" y="9824"/>
                </a:lnTo>
                <a:lnTo>
                  <a:pt x="1392117" y="11365"/>
                </a:lnTo>
                <a:lnTo>
                  <a:pt x="1381425" y="18154"/>
                </a:lnTo>
                <a:lnTo>
                  <a:pt x="1374071" y="30355"/>
                </a:lnTo>
                <a:lnTo>
                  <a:pt x="1373670" y="31452"/>
                </a:lnTo>
                <a:lnTo>
                  <a:pt x="1370837" y="43115"/>
                </a:lnTo>
                <a:close/>
              </a:path>
              <a:path w="1921922" h="126333">
                <a:moveTo>
                  <a:pt x="1481581" y="102465"/>
                </a:moveTo>
                <a:lnTo>
                  <a:pt x="1481514" y="92136"/>
                </a:lnTo>
                <a:lnTo>
                  <a:pt x="1473819" y="92136"/>
                </a:lnTo>
                <a:lnTo>
                  <a:pt x="1468380" y="87875"/>
                </a:lnTo>
                <a:lnTo>
                  <a:pt x="1468317" y="99781"/>
                </a:lnTo>
                <a:lnTo>
                  <a:pt x="1481581" y="102465"/>
                </a:lnTo>
                <a:close/>
              </a:path>
              <a:path w="1921922" h="126333">
                <a:moveTo>
                  <a:pt x="1450087" y="43115"/>
                </a:moveTo>
                <a:lnTo>
                  <a:pt x="1449142" y="56743"/>
                </a:lnTo>
                <a:lnTo>
                  <a:pt x="1449466" y="64915"/>
                </a:lnTo>
                <a:lnTo>
                  <a:pt x="1451715" y="77877"/>
                </a:lnTo>
                <a:lnTo>
                  <a:pt x="1456107" y="88358"/>
                </a:lnTo>
                <a:lnTo>
                  <a:pt x="1458385" y="91731"/>
                </a:lnTo>
                <a:lnTo>
                  <a:pt x="1468317" y="99781"/>
                </a:lnTo>
                <a:lnTo>
                  <a:pt x="1468380" y="87875"/>
                </a:lnTo>
                <a:lnTo>
                  <a:pt x="1465195" y="79352"/>
                </a:lnTo>
                <a:lnTo>
                  <a:pt x="1463117" y="73768"/>
                </a:lnTo>
                <a:lnTo>
                  <a:pt x="1462078" y="66378"/>
                </a:lnTo>
                <a:lnTo>
                  <a:pt x="1462125" y="53669"/>
                </a:lnTo>
                <a:lnTo>
                  <a:pt x="1463548" y="39744"/>
                </a:lnTo>
                <a:lnTo>
                  <a:pt x="1466954" y="29442"/>
                </a:lnTo>
                <a:lnTo>
                  <a:pt x="1470204" y="23165"/>
                </a:lnTo>
                <a:lnTo>
                  <a:pt x="1475345" y="20027"/>
                </a:lnTo>
                <a:lnTo>
                  <a:pt x="1490027" y="20027"/>
                </a:lnTo>
                <a:lnTo>
                  <a:pt x="1495180" y="23333"/>
                </a:lnTo>
                <a:lnTo>
                  <a:pt x="1497833" y="29946"/>
                </a:lnTo>
                <a:lnTo>
                  <a:pt x="1500834" y="41324"/>
                </a:lnTo>
                <a:lnTo>
                  <a:pt x="1501813" y="55231"/>
                </a:lnTo>
                <a:lnTo>
                  <a:pt x="1501702" y="61014"/>
                </a:lnTo>
                <a:lnTo>
                  <a:pt x="1500017" y="75150"/>
                </a:lnTo>
                <a:lnTo>
                  <a:pt x="1496307" y="84327"/>
                </a:lnTo>
                <a:lnTo>
                  <a:pt x="1492637" y="89533"/>
                </a:lnTo>
                <a:lnTo>
                  <a:pt x="1487706" y="92136"/>
                </a:lnTo>
                <a:lnTo>
                  <a:pt x="1481514" y="92136"/>
                </a:lnTo>
                <a:lnTo>
                  <a:pt x="1481581" y="102465"/>
                </a:lnTo>
                <a:lnTo>
                  <a:pt x="1489220" y="101673"/>
                </a:lnTo>
                <a:lnTo>
                  <a:pt x="1500704" y="96105"/>
                </a:lnTo>
                <a:lnTo>
                  <a:pt x="1508911" y="85209"/>
                </a:lnTo>
                <a:lnTo>
                  <a:pt x="1510798" y="80683"/>
                </a:lnTo>
                <a:lnTo>
                  <a:pt x="1513712" y="68807"/>
                </a:lnTo>
                <a:lnTo>
                  <a:pt x="1514683" y="54790"/>
                </a:lnTo>
                <a:lnTo>
                  <a:pt x="1514462" y="47863"/>
                </a:lnTo>
                <a:lnTo>
                  <a:pt x="1512443" y="34688"/>
                </a:lnTo>
                <a:lnTo>
                  <a:pt x="1508314" y="24246"/>
                </a:lnTo>
                <a:lnTo>
                  <a:pt x="1505377" y="19947"/>
                </a:lnTo>
                <a:lnTo>
                  <a:pt x="1495305" y="12355"/>
                </a:lnTo>
                <a:lnTo>
                  <a:pt x="1481647" y="9824"/>
                </a:lnTo>
                <a:lnTo>
                  <a:pt x="1471367" y="11365"/>
                </a:lnTo>
                <a:lnTo>
                  <a:pt x="1460675" y="18154"/>
                </a:lnTo>
                <a:lnTo>
                  <a:pt x="1453321" y="30355"/>
                </a:lnTo>
                <a:lnTo>
                  <a:pt x="1452920" y="31452"/>
                </a:lnTo>
                <a:lnTo>
                  <a:pt x="1450087" y="43115"/>
                </a:lnTo>
                <a:close/>
              </a:path>
              <a:path w="1921922" h="126333">
                <a:moveTo>
                  <a:pt x="1638754" y="36149"/>
                </a:moveTo>
                <a:lnTo>
                  <a:pt x="1638754" y="100009"/>
                </a:lnTo>
                <a:lnTo>
                  <a:pt x="1651490" y="100009"/>
                </a:lnTo>
                <a:lnTo>
                  <a:pt x="1651490" y="10202"/>
                </a:lnTo>
                <a:lnTo>
                  <a:pt x="1642071" y="10202"/>
                </a:lnTo>
                <a:lnTo>
                  <a:pt x="1640390" y="17172"/>
                </a:lnTo>
                <a:lnTo>
                  <a:pt x="1637847" y="21591"/>
                </a:lnTo>
                <a:lnTo>
                  <a:pt x="1634442" y="23459"/>
                </a:lnTo>
                <a:lnTo>
                  <a:pt x="1631037" y="25327"/>
                </a:lnTo>
                <a:lnTo>
                  <a:pt x="1625022" y="26660"/>
                </a:lnTo>
                <a:lnTo>
                  <a:pt x="1616399" y="27458"/>
                </a:lnTo>
                <a:lnTo>
                  <a:pt x="1616399" y="36149"/>
                </a:lnTo>
                <a:lnTo>
                  <a:pt x="1638754" y="36149"/>
                </a:lnTo>
                <a:close/>
              </a:path>
              <a:path w="1921922" h="126333">
                <a:moveTo>
                  <a:pt x="1700093" y="39424"/>
                </a:moveTo>
                <a:lnTo>
                  <a:pt x="1700314" y="34302"/>
                </a:lnTo>
                <a:lnTo>
                  <a:pt x="1701265" y="30355"/>
                </a:lnTo>
                <a:lnTo>
                  <a:pt x="1702945" y="27584"/>
                </a:lnTo>
                <a:lnTo>
                  <a:pt x="1705997" y="22546"/>
                </a:lnTo>
                <a:lnTo>
                  <a:pt x="1711503" y="20027"/>
                </a:lnTo>
                <a:lnTo>
                  <a:pt x="1723930" y="20027"/>
                </a:lnTo>
                <a:lnTo>
                  <a:pt x="1727844" y="21244"/>
                </a:lnTo>
                <a:lnTo>
                  <a:pt x="1731205" y="23679"/>
                </a:lnTo>
                <a:lnTo>
                  <a:pt x="1734566" y="26115"/>
                </a:lnTo>
                <a:lnTo>
                  <a:pt x="1736247" y="29578"/>
                </a:lnTo>
                <a:lnTo>
                  <a:pt x="1736247" y="40117"/>
                </a:lnTo>
                <a:lnTo>
                  <a:pt x="1733726" y="44315"/>
                </a:lnTo>
                <a:lnTo>
                  <a:pt x="1728684" y="46666"/>
                </a:lnTo>
                <a:lnTo>
                  <a:pt x="1725810" y="48010"/>
                </a:lnTo>
                <a:lnTo>
                  <a:pt x="1722139" y="48682"/>
                </a:lnTo>
                <a:lnTo>
                  <a:pt x="1714112" y="48577"/>
                </a:lnTo>
                <a:lnTo>
                  <a:pt x="1711835" y="48367"/>
                </a:lnTo>
                <a:lnTo>
                  <a:pt x="1711835" y="58380"/>
                </a:lnTo>
                <a:lnTo>
                  <a:pt x="1716744" y="58254"/>
                </a:lnTo>
                <a:lnTo>
                  <a:pt x="1723864" y="58254"/>
                </a:lnTo>
                <a:lnTo>
                  <a:pt x="1729425" y="59493"/>
                </a:lnTo>
                <a:lnTo>
                  <a:pt x="1733427" y="61970"/>
                </a:lnTo>
                <a:lnTo>
                  <a:pt x="1737430" y="64447"/>
                </a:lnTo>
                <a:lnTo>
                  <a:pt x="1739431" y="68793"/>
                </a:lnTo>
                <a:lnTo>
                  <a:pt x="1739431" y="80045"/>
                </a:lnTo>
                <a:lnTo>
                  <a:pt x="1737529" y="84159"/>
                </a:lnTo>
                <a:lnTo>
                  <a:pt x="1733726" y="87350"/>
                </a:lnTo>
                <a:lnTo>
                  <a:pt x="1729922" y="90541"/>
                </a:lnTo>
                <a:lnTo>
                  <a:pt x="1724881" y="92136"/>
                </a:lnTo>
                <a:lnTo>
                  <a:pt x="1710508" y="92136"/>
                </a:lnTo>
                <a:lnTo>
                  <a:pt x="1704914" y="89764"/>
                </a:lnTo>
                <a:lnTo>
                  <a:pt x="1701818" y="85020"/>
                </a:lnTo>
                <a:lnTo>
                  <a:pt x="1700049" y="82375"/>
                </a:lnTo>
                <a:lnTo>
                  <a:pt x="1698899" y="78134"/>
                </a:lnTo>
                <a:lnTo>
                  <a:pt x="1698368" y="72298"/>
                </a:lnTo>
                <a:lnTo>
                  <a:pt x="1685897" y="72298"/>
                </a:lnTo>
                <a:lnTo>
                  <a:pt x="1685897" y="80695"/>
                </a:lnTo>
                <a:lnTo>
                  <a:pt x="1688429" y="87822"/>
                </a:lnTo>
                <a:lnTo>
                  <a:pt x="1693492" y="93679"/>
                </a:lnTo>
                <a:lnTo>
                  <a:pt x="1693834" y="94065"/>
                </a:lnTo>
                <a:lnTo>
                  <a:pt x="1703674" y="100365"/>
                </a:lnTo>
                <a:lnTo>
                  <a:pt x="1717938" y="102465"/>
                </a:lnTo>
                <a:lnTo>
                  <a:pt x="1719492" y="102446"/>
                </a:lnTo>
                <a:lnTo>
                  <a:pt x="1733117" y="100235"/>
                </a:lnTo>
                <a:lnTo>
                  <a:pt x="1743344" y="94341"/>
                </a:lnTo>
                <a:lnTo>
                  <a:pt x="1749315" y="88924"/>
                </a:lnTo>
                <a:lnTo>
                  <a:pt x="1752300" y="81913"/>
                </a:lnTo>
                <a:lnTo>
                  <a:pt x="1752300" y="67932"/>
                </a:lnTo>
                <a:lnTo>
                  <a:pt x="1750896" y="63387"/>
                </a:lnTo>
                <a:lnTo>
                  <a:pt x="1748088" y="59671"/>
                </a:lnTo>
                <a:lnTo>
                  <a:pt x="1745280" y="55956"/>
                </a:lnTo>
                <a:lnTo>
                  <a:pt x="1741377" y="53447"/>
                </a:lnTo>
                <a:lnTo>
                  <a:pt x="1736379" y="52145"/>
                </a:lnTo>
                <a:lnTo>
                  <a:pt x="1739475" y="50928"/>
                </a:lnTo>
                <a:lnTo>
                  <a:pt x="1741996" y="49248"/>
                </a:lnTo>
                <a:lnTo>
                  <a:pt x="1743941" y="47107"/>
                </a:lnTo>
                <a:lnTo>
                  <a:pt x="1747081" y="43664"/>
                </a:lnTo>
                <a:lnTo>
                  <a:pt x="1748651" y="39172"/>
                </a:lnTo>
                <a:lnTo>
                  <a:pt x="1748651" y="25863"/>
                </a:lnTo>
                <a:lnTo>
                  <a:pt x="1745998" y="19932"/>
                </a:lnTo>
                <a:lnTo>
                  <a:pt x="1740691" y="15839"/>
                </a:lnTo>
                <a:lnTo>
                  <a:pt x="1735384" y="11745"/>
                </a:lnTo>
                <a:lnTo>
                  <a:pt x="1727888" y="9698"/>
                </a:lnTo>
                <a:lnTo>
                  <a:pt x="1718203" y="9698"/>
                </a:lnTo>
                <a:lnTo>
                  <a:pt x="1714234" y="9856"/>
                </a:lnTo>
                <a:lnTo>
                  <a:pt x="1701197" y="13590"/>
                </a:lnTo>
                <a:lnTo>
                  <a:pt x="1692531" y="22294"/>
                </a:lnTo>
                <a:lnTo>
                  <a:pt x="1689700" y="26996"/>
                </a:lnTo>
                <a:lnTo>
                  <a:pt x="1688285" y="32706"/>
                </a:lnTo>
                <a:lnTo>
                  <a:pt x="1688285" y="39424"/>
                </a:lnTo>
                <a:lnTo>
                  <a:pt x="1700093" y="39424"/>
                </a:lnTo>
                <a:close/>
              </a:path>
              <a:path w="1921922" h="126333">
                <a:moveTo>
                  <a:pt x="1844884" y="10202"/>
                </a:moveTo>
                <a:lnTo>
                  <a:pt x="1791748" y="102402"/>
                </a:lnTo>
                <a:lnTo>
                  <a:pt x="1799111" y="102402"/>
                </a:lnTo>
                <a:lnTo>
                  <a:pt x="1852247" y="10202"/>
                </a:lnTo>
                <a:lnTo>
                  <a:pt x="1844884" y="10202"/>
                </a:lnTo>
                <a:close/>
              </a:path>
              <a:path w="1921922" h="126333">
                <a:moveTo>
                  <a:pt x="1785601" y="47485"/>
                </a:moveTo>
                <a:lnTo>
                  <a:pt x="1782383" y="46215"/>
                </a:lnTo>
                <a:lnTo>
                  <a:pt x="1782992" y="56428"/>
                </a:lnTo>
                <a:lnTo>
                  <a:pt x="1789360" y="56428"/>
                </a:lnTo>
                <a:lnTo>
                  <a:pt x="1789360" y="47485"/>
                </a:lnTo>
                <a:lnTo>
                  <a:pt x="1785601" y="47485"/>
                </a:lnTo>
                <a:close/>
              </a:path>
              <a:path w="1921922" h="126333">
                <a:moveTo>
                  <a:pt x="1850699" y="91066"/>
                </a:moveTo>
                <a:lnTo>
                  <a:pt x="1847460" y="89796"/>
                </a:lnTo>
                <a:lnTo>
                  <a:pt x="1848090" y="100009"/>
                </a:lnTo>
                <a:lnTo>
                  <a:pt x="1854502" y="100009"/>
                </a:lnTo>
                <a:lnTo>
                  <a:pt x="1854502" y="91066"/>
                </a:lnTo>
                <a:lnTo>
                  <a:pt x="1850699" y="91066"/>
                </a:lnTo>
                <a:close/>
              </a:path>
              <a:path w="1921922" h="126333">
                <a:moveTo>
                  <a:pt x="1921469" y="55756"/>
                </a:moveTo>
                <a:lnTo>
                  <a:pt x="1920562" y="50634"/>
                </a:lnTo>
                <a:lnTo>
                  <a:pt x="1919656" y="45512"/>
                </a:lnTo>
                <a:lnTo>
                  <a:pt x="1918141" y="40327"/>
                </a:lnTo>
                <a:lnTo>
                  <a:pt x="1916018" y="35078"/>
                </a:lnTo>
                <a:lnTo>
                  <a:pt x="1914338" y="30838"/>
                </a:lnTo>
                <a:lnTo>
                  <a:pt x="1912779" y="27511"/>
                </a:lnTo>
                <a:lnTo>
                  <a:pt x="1911342" y="25096"/>
                </a:lnTo>
                <a:lnTo>
                  <a:pt x="1909904" y="22682"/>
                </a:lnTo>
                <a:lnTo>
                  <a:pt x="1905780" y="16311"/>
                </a:lnTo>
                <a:lnTo>
                  <a:pt x="1898970" y="5983"/>
                </a:lnTo>
                <a:lnTo>
                  <a:pt x="1890943" y="5983"/>
                </a:lnTo>
                <a:lnTo>
                  <a:pt x="1893704" y="11013"/>
                </a:lnTo>
                <a:lnTo>
                  <a:pt x="1900023" y="23395"/>
                </a:lnTo>
                <a:lnTo>
                  <a:pt x="1904011" y="32811"/>
                </a:lnTo>
                <a:lnTo>
                  <a:pt x="1906341" y="40476"/>
                </a:lnTo>
                <a:lnTo>
                  <a:pt x="1908624" y="52864"/>
                </a:lnTo>
                <a:lnTo>
                  <a:pt x="1909385" y="66127"/>
                </a:lnTo>
                <a:lnTo>
                  <a:pt x="1909183" y="73503"/>
                </a:lnTo>
                <a:lnTo>
                  <a:pt x="1907690" y="86416"/>
                </a:lnTo>
                <a:lnTo>
                  <a:pt x="1904741" y="97867"/>
                </a:lnTo>
                <a:lnTo>
                  <a:pt x="1903267" y="101754"/>
                </a:lnTo>
                <a:lnTo>
                  <a:pt x="1898420" y="112329"/>
                </a:lnTo>
                <a:lnTo>
                  <a:pt x="1891142" y="126333"/>
                </a:lnTo>
                <a:lnTo>
                  <a:pt x="1899434" y="126333"/>
                </a:lnTo>
                <a:lnTo>
                  <a:pt x="1904203" y="119120"/>
                </a:lnTo>
                <a:lnTo>
                  <a:pt x="1911266" y="107511"/>
                </a:lnTo>
                <a:lnTo>
                  <a:pt x="1915687" y="98686"/>
                </a:lnTo>
                <a:lnTo>
                  <a:pt x="1918407" y="91153"/>
                </a:lnTo>
                <a:lnTo>
                  <a:pt x="1921044" y="78861"/>
                </a:lnTo>
                <a:lnTo>
                  <a:pt x="1921922" y="65434"/>
                </a:lnTo>
                <a:lnTo>
                  <a:pt x="1921922" y="60689"/>
                </a:lnTo>
                <a:lnTo>
                  <a:pt x="1921469" y="55756"/>
                </a:lnTo>
                <a:close/>
              </a:path>
              <a:path w="1921922" h="126333">
                <a:moveTo>
                  <a:pt x="1833606" y="89302"/>
                </a:moveTo>
                <a:lnTo>
                  <a:pt x="1838117" y="93585"/>
                </a:lnTo>
                <a:lnTo>
                  <a:pt x="1842628" y="97867"/>
                </a:lnTo>
                <a:lnTo>
                  <a:pt x="1848090" y="100009"/>
                </a:lnTo>
                <a:lnTo>
                  <a:pt x="1847460" y="89796"/>
                </a:lnTo>
                <a:lnTo>
                  <a:pt x="1844784" y="87256"/>
                </a:lnTo>
                <a:lnTo>
                  <a:pt x="1842109" y="84715"/>
                </a:lnTo>
                <a:lnTo>
                  <a:pt x="1840771" y="81661"/>
                </a:lnTo>
                <a:lnTo>
                  <a:pt x="1840771" y="74524"/>
                </a:lnTo>
                <a:lnTo>
                  <a:pt x="1842109" y="71469"/>
                </a:lnTo>
                <a:lnTo>
                  <a:pt x="1844784" y="68929"/>
                </a:lnTo>
                <a:lnTo>
                  <a:pt x="1847460" y="66389"/>
                </a:lnTo>
                <a:lnTo>
                  <a:pt x="1850699" y="65119"/>
                </a:lnTo>
                <a:lnTo>
                  <a:pt x="1858261" y="65119"/>
                </a:lnTo>
                <a:lnTo>
                  <a:pt x="1861479" y="66389"/>
                </a:lnTo>
                <a:lnTo>
                  <a:pt x="1864154" y="68929"/>
                </a:lnTo>
                <a:lnTo>
                  <a:pt x="1866830" y="71469"/>
                </a:lnTo>
                <a:lnTo>
                  <a:pt x="1868168" y="74524"/>
                </a:lnTo>
                <a:lnTo>
                  <a:pt x="1868168" y="81661"/>
                </a:lnTo>
                <a:lnTo>
                  <a:pt x="1866830" y="84715"/>
                </a:lnTo>
                <a:lnTo>
                  <a:pt x="1864154" y="87256"/>
                </a:lnTo>
                <a:lnTo>
                  <a:pt x="1861479" y="89796"/>
                </a:lnTo>
                <a:lnTo>
                  <a:pt x="1858261" y="91066"/>
                </a:lnTo>
                <a:lnTo>
                  <a:pt x="1854502" y="91066"/>
                </a:lnTo>
                <a:lnTo>
                  <a:pt x="1854502" y="100009"/>
                </a:lnTo>
                <a:lnTo>
                  <a:pt x="1860871" y="100009"/>
                </a:lnTo>
                <a:lnTo>
                  <a:pt x="1866310" y="97867"/>
                </a:lnTo>
                <a:lnTo>
                  <a:pt x="1870821" y="93585"/>
                </a:lnTo>
                <a:lnTo>
                  <a:pt x="1875332" y="89302"/>
                </a:lnTo>
                <a:lnTo>
                  <a:pt x="1877587" y="84138"/>
                </a:lnTo>
                <a:lnTo>
                  <a:pt x="1877587" y="72046"/>
                </a:lnTo>
                <a:lnTo>
                  <a:pt x="1875332" y="66882"/>
                </a:lnTo>
                <a:lnTo>
                  <a:pt x="1870821" y="62600"/>
                </a:lnTo>
                <a:lnTo>
                  <a:pt x="1866310" y="58317"/>
                </a:lnTo>
                <a:lnTo>
                  <a:pt x="1860871" y="56176"/>
                </a:lnTo>
                <a:lnTo>
                  <a:pt x="1848090" y="56176"/>
                </a:lnTo>
                <a:lnTo>
                  <a:pt x="1842628" y="58317"/>
                </a:lnTo>
                <a:lnTo>
                  <a:pt x="1838117" y="62600"/>
                </a:lnTo>
                <a:lnTo>
                  <a:pt x="1833606" y="66882"/>
                </a:lnTo>
                <a:lnTo>
                  <a:pt x="1831351" y="72046"/>
                </a:lnTo>
                <a:lnTo>
                  <a:pt x="1831351" y="84138"/>
                </a:lnTo>
                <a:lnTo>
                  <a:pt x="1833606" y="89302"/>
                </a:lnTo>
                <a:close/>
              </a:path>
              <a:path w="1921922" h="126333">
                <a:moveTo>
                  <a:pt x="1768530" y="45722"/>
                </a:moveTo>
                <a:lnTo>
                  <a:pt x="1773041" y="50004"/>
                </a:lnTo>
                <a:lnTo>
                  <a:pt x="1777552" y="54287"/>
                </a:lnTo>
                <a:lnTo>
                  <a:pt x="1782992" y="56428"/>
                </a:lnTo>
                <a:lnTo>
                  <a:pt x="1782383" y="46215"/>
                </a:lnTo>
                <a:lnTo>
                  <a:pt x="1779708" y="43675"/>
                </a:lnTo>
                <a:lnTo>
                  <a:pt x="1777032" y="41135"/>
                </a:lnTo>
                <a:lnTo>
                  <a:pt x="1775695" y="38080"/>
                </a:lnTo>
                <a:lnTo>
                  <a:pt x="1775695" y="30901"/>
                </a:lnTo>
                <a:lnTo>
                  <a:pt x="1777032" y="27836"/>
                </a:lnTo>
                <a:lnTo>
                  <a:pt x="1779708" y="25317"/>
                </a:lnTo>
                <a:lnTo>
                  <a:pt x="1782383" y="22798"/>
                </a:lnTo>
                <a:lnTo>
                  <a:pt x="1785601" y="21538"/>
                </a:lnTo>
                <a:lnTo>
                  <a:pt x="1793163" y="21538"/>
                </a:lnTo>
                <a:lnTo>
                  <a:pt x="1796403" y="22808"/>
                </a:lnTo>
                <a:lnTo>
                  <a:pt x="1799078" y="25348"/>
                </a:lnTo>
                <a:lnTo>
                  <a:pt x="1801754" y="27888"/>
                </a:lnTo>
                <a:lnTo>
                  <a:pt x="1803092" y="30943"/>
                </a:lnTo>
                <a:lnTo>
                  <a:pt x="1803092" y="38080"/>
                </a:lnTo>
                <a:lnTo>
                  <a:pt x="1801754" y="41135"/>
                </a:lnTo>
                <a:lnTo>
                  <a:pt x="1799078" y="43675"/>
                </a:lnTo>
                <a:lnTo>
                  <a:pt x="1796403" y="46215"/>
                </a:lnTo>
                <a:lnTo>
                  <a:pt x="1793163" y="47485"/>
                </a:lnTo>
                <a:lnTo>
                  <a:pt x="1789360" y="47485"/>
                </a:lnTo>
                <a:lnTo>
                  <a:pt x="1789360" y="56428"/>
                </a:lnTo>
                <a:lnTo>
                  <a:pt x="1795773" y="56428"/>
                </a:lnTo>
                <a:lnTo>
                  <a:pt x="1801234" y="54287"/>
                </a:lnTo>
                <a:lnTo>
                  <a:pt x="1805745" y="50004"/>
                </a:lnTo>
                <a:lnTo>
                  <a:pt x="1810256" y="45722"/>
                </a:lnTo>
                <a:lnTo>
                  <a:pt x="1812511" y="40558"/>
                </a:lnTo>
                <a:lnTo>
                  <a:pt x="1812511" y="28466"/>
                </a:lnTo>
                <a:lnTo>
                  <a:pt x="1810256" y="23291"/>
                </a:lnTo>
                <a:lnTo>
                  <a:pt x="1805745" y="18988"/>
                </a:lnTo>
                <a:lnTo>
                  <a:pt x="1801234" y="14684"/>
                </a:lnTo>
                <a:lnTo>
                  <a:pt x="1795773" y="12532"/>
                </a:lnTo>
                <a:lnTo>
                  <a:pt x="1782992" y="12532"/>
                </a:lnTo>
                <a:lnTo>
                  <a:pt x="1777552" y="14684"/>
                </a:lnTo>
                <a:lnTo>
                  <a:pt x="1773041" y="18988"/>
                </a:lnTo>
                <a:lnTo>
                  <a:pt x="1768530" y="23291"/>
                </a:lnTo>
                <a:lnTo>
                  <a:pt x="1766275" y="28466"/>
                </a:lnTo>
                <a:lnTo>
                  <a:pt x="1766275" y="40558"/>
                </a:lnTo>
                <a:lnTo>
                  <a:pt x="1768530" y="45722"/>
                </a:lnTo>
                <a:close/>
              </a:path>
              <a:path w="1921922" h="126333">
                <a:moveTo>
                  <a:pt x="1567774" y="73684"/>
                </a:moveTo>
                <a:lnTo>
                  <a:pt x="1568260" y="77337"/>
                </a:lnTo>
                <a:lnTo>
                  <a:pt x="1569233" y="84390"/>
                </a:lnTo>
                <a:lnTo>
                  <a:pt x="1570958" y="91024"/>
                </a:lnTo>
                <a:lnTo>
                  <a:pt x="1573435" y="97238"/>
                </a:lnTo>
                <a:lnTo>
                  <a:pt x="1575248" y="101772"/>
                </a:lnTo>
                <a:lnTo>
                  <a:pt x="1576928" y="105362"/>
                </a:lnTo>
                <a:lnTo>
                  <a:pt x="1578476" y="108007"/>
                </a:lnTo>
                <a:lnTo>
                  <a:pt x="1580024" y="110652"/>
                </a:lnTo>
                <a:lnTo>
                  <a:pt x="1584026" y="116761"/>
                </a:lnTo>
                <a:lnTo>
                  <a:pt x="1590483" y="126333"/>
                </a:lnTo>
                <a:lnTo>
                  <a:pt x="1598510" y="126333"/>
                </a:lnTo>
                <a:lnTo>
                  <a:pt x="1595749" y="121302"/>
                </a:lnTo>
                <a:lnTo>
                  <a:pt x="1589430" y="108921"/>
                </a:lnTo>
                <a:lnTo>
                  <a:pt x="1585442" y="99505"/>
                </a:lnTo>
                <a:lnTo>
                  <a:pt x="1583101" y="91792"/>
                </a:lnTo>
                <a:lnTo>
                  <a:pt x="1580826" y="79404"/>
                </a:lnTo>
                <a:lnTo>
                  <a:pt x="1580068" y="66126"/>
                </a:lnTo>
                <a:lnTo>
                  <a:pt x="1580279" y="58673"/>
                </a:lnTo>
                <a:lnTo>
                  <a:pt x="1581796" y="45800"/>
                </a:lnTo>
                <a:lnTo>
                  <a:pt x="1584778" y="34260"/>
                </a:lnTo>
                <a:lnTo>
                  <a:pt x="1586224" y="30453"/>
                </a:lnTo>
                <a:lnTo>
                  <a:pt x="1591070" y="19882"/>
                </a:lnTo>
                <a:lnTo>
                  <a:pt x="1598311" y="5983"/>
                </a:lnTo>
                <a:lnTo>
                  <a:pt x="1590019" y="5983"/>
                </a:lnTo>
                <a:lnTo>
                  <a:pt x="1585180" y="13332"/>
                </a:lnTo>
                <a:lnTo>
                  <a:pt x="1578116" y="24947"/>
                </a:lnTo>
                <a:lnTo>
                  <a:pt x="1573700" y="33693"/>
                </a:lnTo>
                <a:lnTo>
                  <a:pt x="1571023" y="41147"/>
                </a:lnTo>
                <a:lnTo>
                  <a:pt x="1568404" y="53435"/>
                </a:lnTo>
                <a:lnTo>
                  <a:pt x="1567531" y="66882"/>
                </a:lnTo>
                <a:lnTo>
                  <a:pt x="1567531" y="70199"/>
                </a:lnTo>
                <a:lnTo>
                  <a:pt x="1567774" y="73684"/>
                </a:lnTo>
                <a:close/>
              </a:path>
              <a:path w="1921922" h="126333">
                <a:moveTo>
                  <a:pt x="1219552" y="61844"/>
                </a:moveTo>
                <a:lnTo>
                  <a:pt x="1219552" y="34197"/>
                </a:lnTo>
                <a:lnTo>
                  <a:pt x="1208208" y="34197"/>
                </a:lnTo>
                <a:lnTo>
                  <a:pt x="1208208" y="61844"/>
                </a:lnTo>
                <a:lnTo>
                  <a:pt x="1179285" y="61844"/>
                </a:lnTo>
                <a:lnTo>
                  <a:pt x="1179285" y="72424"/>
                </a:lnTo>
                <a:lnTo>
                  <a:pt x="1208208" y="72424"/>
                </a:lnTo>
                <a:lnTo>
                  <a:pt x="1208208" y="100008"/>
                </a:lnTo>
                <a:lnTo>
                  <a:pt x="1219552" y="100008"/>
                </a:lnTo>
                <a:lnTo>
                  <a:pt x="1219552" y="72424"/>
                </a:lnTo>
                <a:lnTo>
                  <a:pt x="1248474" y="72424"/>
                </a:lnTo>
                <a:lnTo>
                  <a:pt x="1248474" y="61844"/>
                </a:lnTo>
                <a:lnTo>
                  <a:pt x="1219552" y="61844"/>
                </a:lnTo>
                <a:close/>
              </a:path>
              <a:path w="1921922" h="126333">
                <a:moveTo>
                  <a:pt x="560167" y="73684"/>
                </a:moveTo>
                <a:lnTo>
                  <a:pt x="560653" y="77336"/>
                </a:lnTo>
                <a:lnTo>
                  <a:pt x="561626" y="84390"/>
                </a:lnTo>
                <a:lnTo>
                  <a:pt x="563351" y="91023"/>
                </a:lnTo>
                <a:lnTo>
                  <a:pt x="565828" y="97237"/>
                </a:lnTo>
                <a:lnTo>
                  <a:pt x="567641" y="101772"/>
                </a:lnTo>
                <a:lnTo>
                  <a:pt x="569321" y="105361"/>
                </a:lnTo>
                <a:lnTo>
                  <a:pt x="570869" y="108007"/>
                </a:lnTo>
                <a:lnTo>
                  <a:pt x="572417" y="110652"/>
                </a:lnTo>
                <a:lnTo>
                  <a:pt x="576419" y="116760"/>
                </a:lnTo>
                <a:lnTo>
                  <a:pt x="582876" y="126333"/>
                </a:lnTo>
                <a:lnTo>
                  <a:pt x="590903" y="126333"/>
                </a:lnTo>
                <a:lnTo>
                  <a:pt x="588142" y="121302"/>
                </a:lnTo>
                <a:lnTo>
                  <a:pt x="581823" y="108921"/>
                </a:lnTo>
                <a:lnTo>
                  <a:pt x="577834" y="99505"/>
                </a:lnTo>
                <a:lnTo>
                  <a:pt x="575494" y="91792"/>
                </a:lnTo>
                <a:lnTo>
                  <a:pt x="573219" y="79403"/>
                </a:lnTo>
                <a:lnTo>
                  <a:pt x="572461" y="66126"/>
                </a:lnTo>
                <a:lnTo>
                  <a:pt x="572672" y="58672"/>
                </a:lnTo>
                <a:lnTo>
                  <a:pt x="574189" y="45800"/>
                </a:lnTo>
                <a:lnTo>
                  <a:pt x="577171" y="34260"/>
                </a:lnTo>
                <a:lnTo>
                  <a:pt x="578617" y="30453"/>
                </a:lnTo>
                <a:lnTo>
                  <a:pt x="583463" y="19882"/>
                </a:lnTo>
                <a:lnTo>
                  <a:pt x="590704" y="5983"/>
                </a:lnTo>
                <a:lnTo>
                  <a:pt x="582412" y="5983"/>
                </a:lnTo>
                <a:lnTo>
                  <a:pt x="577573" y="13332"/>
                </a:lnTo>
                <a:lnTo>
                  <a:pt x="570508" y="24947"/>
                </a:lnTo>
                <a:lnTo>
                  <a:pt x="566093" y="33693"/>
                </a:lnTo>
                <a:lnTo>
                  <a:pt x="563416" y="41147"/>
                </a:lnTo>
                <a:lnTo>
                  <a:pt x="560797" y="53435"/>
                </a:lnTo>
                <a:lnTo>
                  <a:pt x="559924" y="66882"/>
                </a:lnTo>
                <a:lnTo>
                  <a:pt x="559924" y="70199"/>
                </a:lnTo>
                <a:lnTo>
                  <a:pt x="560167" y="73684"/>
                </a:lnTo>
                <a:close/>
              </a:path>
              <a:path w="1921922" h="126333">
                <a:moveTo>
                  <a:pt x="1857" y="33441"/>
                </a:moveTo>
                <a:lnTo>
                  <a:pt x="1857" y="40578"/>
                </a:lnTo>
                <a:lnTo>
                  <a:pt x="4134" y="46162"/>
                </a:lnTo>
                <a:lnTo>
                  <a:pt x="8689" y="50193"/>
                </a:lnTo>
                <a:lnTo>
                  <a:pt x="13245" y="54223"/>
                </a:lnTo>
                <a:lnTo>
                  <a:pt x="13797" y="36842"/>
                </a:lnTo>
                <a:lnTo>
                  <a:pt x="13797" y="29242"/>
                </a:lnTo>
                <a:lnTo>
                  <a:pt x="15025" y="25946"/>
                </a:lnTo>
                <a:lnTo>
                  <a:pt x="17479" y="22797"/>
                </a:lnTo>
                <a:lnTo>
                  <a:pt x="21094" y="8460"/>
                </a:lnTo>
                <a:lnTo>
                  <a:pt x="14184" y="11063"/>
                </a:lnTo>
                <a:lnTo>
                  <a:pt x="9253" y="16185"/>
                </a:lnTo>
                <a:lnTo>
                  <a:pt x="4322" y="21307"/>
                </a:lnTo>
                <a:lnTo>
                  <a:pt x="1857" y="27059"/>
                </a:lnTo>
                <a:lnTo>
                  <a:pt x="1857" y="33441"/>
                </a:lnTo>
                <a:close/>
              </a:path>
              <a:path w="1921922" h="126333">
                <a:moveTo>
                  <a:pt x="110361" y="36149"/>
                </a:moveTo>
                <a:lnTo>
                  <a:pt x="110361" y="100008"/>
                </a:lnTo>
                <a:lnTo>
                  <a:pt x="123098" y="100008"/>
                </a:lnTo>
                <a:lnTo>
                  <a:pt x="123098" y="10202"/>
                </a:lnTo>
                <a:lnTo>
                  <a:pt x="113678" y="10202"/>
                </a:lnTo>
                <a:lnTo>
                  <a:pt x="111998" y="17171"/>
                </a:lnTo>
                <a:lnTo>
                  <a:pt x="109455" y="21590"/>
                </a:lnTo>
                <a:lnTo>
                  <a:pt x="106049" y="23459"/>
                </a:lnTo>
                <a:lnTo>
                  <a:pt x="102644" y="25327"/>
                </a:lnTo>
                <a:lnTo>
                  <a:pt x="96630" y="26660"/>
                </a:lnTo>
                <a:lnTo>
                  <a:pt x="88006" y="27458"/>
                </a:lnTo>
                <a:lnTo>
                  <a:pt x="88006" y="36149"/>
                </a:lnTo>
                <a:lnTo>
                  <a:pt x="110361" y="36149"/>
                </a:lnTo>
                <a:close/>
              </a:path>
              <a:path w="1921922" h="126333">
                <a:moveTo>
                  <a:pt x="52029" y="29683"/>
                </a:moveTo>
                <a:lnTo>
                  <a:pt x="52339" y="32874"/>
                </a:lnTo>
                <a:lnTo>
                  <a:pt x="63948" y="32874"/>
                </a:lnTo>
                <a:lnTo>
                  <a:pt x="63727" y="25736"/>
                </a:lnTo>
                <a:lnTo>
                  <a:pt x="61261" y="19995"/>
                </a:lnTo>
                <a:lnTo>
                  <a:pt x="56551" y="15649"/>
                </a:lnTo>
                <a:lnTo>
                  <a:pt x="51841" y="11304"/>
                </a:lnTo>
                <a:lnTo>
                  <a:pt x="45086" y="8837"/>
                </a:lnTo>
                <a:lnTo>
                  <a:pt x="36286" y="8250"/>
                </a:lnTo>
                <a:lnTo>
                  <a:pt x="36286" y="0"/>
                </a:lnTo>
                <a:lnTo>
                  <a:pt x="29984" y="0"/>
                </a:lnTo>
                <a:lnTo>
                  <a:pt x="29984" y="8376"/>
                </a:lnTo>
                <a:lnTo>
                  <a:pt x="21094" y="8460"/>
                </a:lnTo>
                <a:lnTo>
                  <a:pt x="17479" y="22797"/>
                </a:lnTo>
                <a:lnTo>
                  <a:pt x="19934" y="19649"/>
                </a:lnTo>
                <a:lnTo>
                  <a:pt x="24057" y="17969"/>
                </a:lnTo>
                <a:lnTo>
                  <a:pt x="29851" y="17759"/>
                </a:lnTo>
                <a:lnTo>
                  <a:pt x="29851" y="47359"/>
                </a:lnTo>
                <a:lnTo>
                  <a:pt x="24942" y="46435"/>
                </a:lnTo>
                <a:lnTo>
                  <a:pt x="21039" y="44798"/>
                </a:lnTo>
                <a:lnTo>
                  <a:pt x="18142" y="42447"/>
                </a:lnTo>
                <a:lnTo>
                  <a:pt x="15246" y="40095"/>
                </a:lnTo>
                <a:lnTo>
                  <a:pt x="13797" y="36842"/>
                </a:lnTo>
                <a:lnTo>
                  <a:pt x="13245" y="54223"/>
                </a:lnTo>
                <a:lnTo>
                  <a:pt x="20298" y="57099"/>
                </a:lnTo>
                <a:lnTo>
                  <a:pt x="29851" y="58821"/>
                </a:lnTo>
                <a:lnTo>
                  <a:pt x="29851" y="93144"/>
                </a:lnTo>
                <a:lnTo>
                  <a:pt x="22421" y="92556"/>
                </a:lnTo>
                <a:lnTo>
                  <a:pt x="17335" y="89890"/>
                </a:lnTo>
                <a:lnTo>
                  <a:pt x="14593" y="85146"/>
                </a:lnTo>
                <a:lnTo>
                  <a:pt x="13046" y="82500"/>
                </a:lnTo>
                <a:lnTo>
                  <a:pt x="12095" y="78302"/>
                </a:lnTo>
                <a:lnTo>
                  <a:pt x="11741" y="72550"/>
                </a:lnTo>
                <a:lnTo>
                  <a:pt x="0" y="72550"/>
                </a:lnTo>
                <a:lnTo>
                  <a:pt x="0" y="79771"/>
                </a:lnTo>
                <a:lnTo>
                  <a:pt x="1260" y="85502"/>
                </a:lnTo>
                <a:lnTo>
                  <a:pt x="3781" y="89743"/>
                </a:lnTo>
                <a:lnTo>
                  <a:pt x="5806" y="92653"/>
                </a:lnTo>
                <a:lnTo>
                  <a:pt x="15554" y="99681"/>
                </a:lnTo>
                <a:lnTo>
                  <a:pt x="29984" y="102716"/>
                </a:lnTo>
                <a:lnTo>
                  <a:pt x="29984" y="114934"/>
                </a:lnTo>
                <a:lnTo>
                  <a:pt x="36286" y="114934"/>
                </a:lnTo>
                <a:lnTo>
                  <a:pt x="36286" y="60332"/>
                </a:lnTo>
                <a:lnTo>
                  <a:pt x="41814" y="61760"/>
                </a:lnTo>
                <a:lnTo>
                  <a:pt x="36286" y="48555"/>
                </a:lnTo>
                <a:lnTo>
                  <a:pt x="36286" y="17948"/>
                </a:lnTo>
                <a:lnTo>
                  <a:pt x="42389" y="18158"/>
                </a:lnTo>
                <a:lnTo>
                  <a:pt x="46833" y="20383"/>
                </a:lnTo>
                <a:lnTo>
                  <a:pt x="49619" y="24624"/>
                </a:lnTo>
                <a:lnTo>
                  <a:pt x="51123" y="26933"/>
                </a:lnTo>
                <a:lnTo>
                  <a:pt x="52029" y="29683"/>
                </a:lnTo>
                <a:close/>
              </a:path>
              <a:path w="1921922" h="126333">
                <a:moveTo>
                  <a:pt x="49066" y="90499"/>
                </a:moveTo>
                <a:lnTo>
                  <a:pt x="43848" y="93123"/>
                </a:lnTo>
                <a:lnTo>
                  <a:pt x="36286" y="93459"/>
                </a:lnTo>
                <a:lnTo>
                  <a:pt x="36286" y="102716"/>
                </a:lnTo>
                <a:lnTo>
                  <a:pt x="44290" y="101877"/>
                </a:lnTo>
                <a:lnTo>
                  <a:pt x="50415" y="100155"/>
                </a:lnTo>
                <a:lnTo>
                  <a:pt x="54661" y="97552"/>
                </a:lnTo>
                <a:lnTo>
                  <a:pt x="63487" y="87608"/>
                </a:lnTo>
                <a:lnTo>
                  <a:pt x="66137" y="73747"/>
                </a:lnTo>
                <a:lnTo>
                  <a:pt x="66137" y="66021"/>
                </a:lnTo>
                <a:lnTo>
                  <a:pt x="63152" y="60185"/>
                </a:lnTo>
                <a:lnTo>
                  <a:pt x="57182" y="56239"/>
                </a:lnTo>
                <a:lnTo>
                  <a:pt x="53511" y="53846"/>
                </a:lnTo>
                <a:lnTo>
                  <a:pt x="46546" y="51284"/>
                </a:lnTo>
                <a:lnTo>
                  <a:pt x="36286" y="48555"/>
                </a:lnTo>
                <a:lnTo>
                  <a:pt x="41814" y="61760"/>
                </a:lnTo>
                <a:lnTo>
                  <a:pt x="45750" y="63271"/>
                </a:lnTo>
                <a:lnTo>
                  <a:pt x="48093" y="64867"/>
                </a:lnTo>
                <a:lnTo>
                  <a:pt x="52162" y="67596"/>
                </a:lnTo>
                <a:lnTo>
                  <a:pt x="54196" y="71584"/>
                </a:lnTo>
                <a:lnTo>
                  <a:pt x="54196" y="80149"/>
                </a:lnTo>
                <a:lnTo>
                  <a:pt x="53445" y="83067"/>
                </a:lnTo>
                <a:lnTo>
                  <a:pt x="51941" y="85586"/>
                </a:lnTo>
                <a:lnTo>
                  <a:pt x="49066" y="90499"/>
                </a:lnTo>
                <a:close/>
              </a:path>
              <a:path w="1921922" h="126333">
                <a:moveTo>
                  <a:pt x="170750" y="118272"/>
                </a:moveTo>
                <a:lnTo>
                  <a:pt x="174420" y="115942"/>
                </a:lnTo>
                <a:lnTo>
                  <a:pt x="176543" y="112163"/>
                </a:lnTo>
                <a:lnTo>
                  <a:pt x="178666" y="108384"/>
                </a:lnTo>
                <a:lnTo>
                  <a:pt x="179727" y="103997"/>
                </a:lnTo>
                <a:lnTo>
                  <a:pt x="179727" y="86279"/>
                </a:lnTo>
                <a:lnTo>
                  <a:pt x="165531" y="86279"/>
                </a:lnTo>
                <a:lnTo>
                  <a:pt x="165531" y="100008"/>
                </a:lnTo>
                <a:lnTo>
                  <a:pt x="172762" y="100008"/>
                </a:lnTo>
                <a:lnTo>
                  <a:pt x="172950" y="101026"/>
                </a:lnTo>
                <a:lnTo>
                  <a:pt x="172961" y="103346"/>
                </a:lnTo>
                <a:lnTo>
                  <a:pt x="171966" y="107062"/>
                </a:lnTo>
                <a:lnTo>
                  <a:pt x="170727" y="110631"/>
                </a:lnTo>
                <a:lnTo>
                  <a:pt x="168583" y="112667"/>
                </a:lnTo>
                <a:lnTo>
                  <a:pt x="165531" y="113171"/>
                </a:lnTo>
                <a:lnTo>
                  <a:pt x="165531" y="119154"/>
                </a:lnTo>
                <a:lnTo>
                  <a:pt x="170750" y="118272"/>
                </a:lnTo>
                <a:close/>
              </a:path>
              <a:path w="1921922" h="126333">
                <a:moveTo>
                  <a:pt x="224902" y="102464"/>
                </a:moveTo>
                <a:lnTo>
                  <a:pt x="224836" y="92136"/>
                </a:lnTo>
                <a:lnTo>
                  <a:pt x="217141" y="92136"/>
                </a:lnTo>
                <a:lnTo>
                  <a:pt x="211701" y="87875"/>
                </a:lnTo>
                <a:lnTo>
                  <a:pt x="211639" y="99781"/>
                </a:lnTo>
                <a:lnTo>
                  <a:pt x="224902" y="102464"/>
                </a:lnTo>
                <a:close/>
              </a:path>
              <a:path w="1921922" h="126333">
                <a:moveTo>
                  <a:pt x="193408" y="43115"/>
                </a:moveTo>
                <a:lnTo>
                  <a:pt x="192464" y="56743"/>
                </a:lnTo>
                <a:lnTo>
                  <a:pt x="192787" y="64915"/>
                </a:lnTo>
                <a:lnTo>
                  <a:pt x="195036" y="77877"/>
                </a:lnTo>
                <a:lnTo>
                  <a:pt x="199429" y="88357"/>
                </a:lnTo>
                <a:lnTo>
                  <a:pt x="201707" y="91730"/>
                </a:lnTo>
                <a:lnTo>
                  <a:pt x="211639" y="99781"/>
                </a:lnTo>
                <a:lnTo>
                  <a:pt x="211701" y="87875"/>
                </a:lnTo>
                <a:lnTo>
                  <a:pt x="208517" y="79352"/>
                </a:lnTo>
                <a:lnTo>
                  <a:pt x="206439" y="73768"/>
                </a:lnTo>
                <a:lnTo>
                  <a:pt x="205399" y="66378"/>
                </a:lnTo>
                <a:lnTo>
                  <a:pt x="205446" y="53669"/>
                </a:lnTo>
                <a:lnTo>
                  <a:pt x="206870" y="39744"/>
                </a:lnTo>
                <a:lnTo>
                  <a:pt x="210275" y="29442"/>
                </a:lnTo>
                <a:lnTo>
                  <a:pt x="213526" y="23165"/>
                </a:lnTo>
                <a:lnTo>
                  <a:pt x="218667" y="20026"/>
                </a:lnTo>
                <a:lnTo>
                  <a:pt x="233349" y="20026"/>
                </a:lnTo>
                <a:lnTo>
                  <a:pt x="238501" y="23333"/>
                </a:lnTo>
                <a:lnTo>
                  <a:pt x="241155" y="29946"/>
                </a:lnTo>
                <a:lnTo>
                  <a:pt x="244155" y="41324"/>
                </a:lnTo>
                <a:lnTo>
                  <a:pt x="245135" y="55231"/>
                </a:lnTo>
                <a:lnTo>
                  <a:pt x="245023" y="61014"/>
                </a:lnTo>
                <a:lnTo>
                  <a:pt x="243339" y="75149"/>
                </a:lnTo>
                <a:lnTo>
                  <a:pt x="239629" y="84327"/>
                </a:lnTo>
                <a:lnTo>
                  <a:pt x="235958" y="89533"/>
                </a:lnTo>
                <a:lnTo>
                  <a:pt x="231027" y="92136"/>
                </a:lnTo>
                <a:lnTo>
                  <a:pt x="224836" y="92136"/>
                </a:lnTo>
                <a:lnTo>
                  <a:pt x="224902" y="102464"/>
                </a:lnTo>
                <a:lnTo>
                  <a:pt x="232542" y="101673"/>
                </a:lnTo>
                <a:lnTo>
                  <a:pt x="244026" y="96105"/>
                </a:lnTo>
                <a:lnTo>
                  <a:pt x="252233" y="85209"/>
                </a:lnTo>
                <a:lnTo>
                  <a:pt x="254120" y="80682"/>
                </a:lnTo>
                <a:lnTo>
                  <a:pt x="257033" y="68807"/>
                </a:lnTo>
                <a:lnTo>
                  <a:pt x="258004" y="54790"/>
                </a:lnTo>
                <a:lnTo>
                  <a:pt x="257784" y="47863"/>
                </a:lnTo>
                <a:lnTo>
                  <a:pt x="255765" y="34687"/>
                </a:lnTo>
                <a:lnTo>
                  <a:pt x="251636" y="24246"/>
                </a:lnTo>
                <a:lnTo>
                  <a:pt x="248699" y="19947"/>
                </a:lnTo>
                <a:lnTo>
                  <a:pt x="238626" y="12355"/>
                </a:lnTo>
                <a:lnTo>
                  <a:pt x="224969" y="9824"/>
                </a:lnTo>
                <a:lnTo>
                  <a:pt x="214689" y="11365"/>
                </a:lnTo>
                <a:lnTo>
                  <a:pt x="203996" y="18154"/>
                </a:lnTo>
                <a:lnTo>
                  <a:pt x="196643" y="30355"/>
                </a:lnTo>
                <a:lnTo>
                  <a:pt x="196241" y="31452"/>
                </a:lnTo>
                <a:lnTo>
                  <a:pt x="193408" y="43115"/>
                </a:lnTo>
                <a:close/>
              </a:path>
              <a:path w="1921922" h="126333">
                <a:moveTo>
                  <a:pt x="304152" y="102464"/>
                </a:moveTo>
                <a:lnTo>
                  <a:pt x="304086" y="92136"/>
                </a:lnTo>
                <a:lnTo>
                  <a:pt x="296391" y="92136"/>
                </a:lnTo>
                <a:lnTo>
                  <a:pt x="290951" y="87875"/>
                </a:lnTo>
                <a:lnTo>
                  <a:pt x="290889" y="99781"/>
                </a:lnTo>
                <a:lnTo>
                  <a:pt x="304152" y="102464"/>
                </a:lnTo>
                <a:close/>
              </a:path>
              <a:path w="1921922" h="126333">
                <a:moveTo>
                  <a:pt x="272658" y="43115"/>
                </a:moveTo>
                <a:lnTo>
                  <a:pt x="271714" y="56743"/>
                </a:lnTo>
                <a:lnTo>
                  <a:pt x="272037" y="64915"/>
                </a:lnTo>
                <a:lnTo>
                  <a:pt x="274286" y="77877"/>
                </a:lnTo>
                <a:lnTo>
                  <a:pt x="278679" y="88357"/>
                </a:lnTo>
                <a:lnTo>
                  <a:pt x="280957" y="91730"/>
                </a:lnTo>
                <a:lnTo>
                  <a:pt x="290889" y="99781"/>
                </a:lnTo>
                <a:lnTo>
                  <a:pt x="290951" y="87875"/>
                </a:lnTo>
                <a:lnTo>
                  <a:pt x="287767" y="79352"/>
                </a:lnTo>
                <a:lnTo>
                  <a:pt x="285689" y="73768"/>
                </a:lnTo>
                <a:lnTo>
                  <a:pt x="284649" y="66378"/>
                </a:lnTo>
                <a:lnTo>
                  <a:pt x="284696" y="53669"/>
                </a:lnTo>
                <a:lnTo>
                  <a:pt x="286120" y="39744"/>
                </a:lnTo>
                <a:lnTo>
                  <a:pt x="289525" y="29442"/>
                </a:lnTo>
                <a:lnTo>
                  <a:pt x="292776" y="23165"/>
                </a:lnTo>
                <a:lnTo>
                  <a:pt x="297917" y="20026"/>
                </a:lnTo>
                <a:lnTo>
                  <a:pt x="312599" y="20026"/>
                </a:lnTo>
                <a:lnTo>
                  <a:pt x="317751" y="23333"/>
                </a:lnTo>
                <a:lnTo>
                  <a:pt x="320405" y="29946"/>
                </a:lnTo>
                <a:lnTo>
                  <a:pt x="323405" y="41324"/>
                </a:lnTo>
                <a:lnTo>
                  <a:pt x="324385" y="55231"/>
                </a:lnTo>
                <a:lnTo>
                  <a:pt x="324273" y="61014"/>
                </a:lnTo>
                <a:lnTo>
                  <a:pt x="322589" y="75149"/>
                </a:lnTo>
                <a:lnTo>
                  <a:pt x="318879" y="84327"/>
                </a:lnTo>
                <a:lnTo>
                  <a:pt x="315208" y="89533"/>
                </a:lnTo>
                <a:lnTo>
                  <a:pt x="310277" y="92136"/>
                </a:lnTo>
                <a:lnTo>
                  <a:pt x="304086" y="92136"/>
                </a:lnTo>
                <a:lnTo>
                  <a:pt x="304152" y="102464"/>
                </a:lnTo>
                <a:lnTo>
                  <a:pt x="311792" y="101673"/>
                </a:lnTo>
                <a:lnTo>
                  <a:pt x="323276" y="96105"/>
                </a:lnTo>
                <a:lnTo>
                  <a:pt x="331483" y="85209"/>
                </a:lnTo>
                <a:lnTo>
                  <a:pt x="333370" y="80682"/>
                </a:lnTo>
                <a:lnTo>
                  <a:pt x="336283" y="68807"/>
                </a:lnTo>
                <a:lnTo>
                  <a:pt x="337254" y="54790"/>
                </a:lnTo>
                <a:lnTo>
                  <a:pt x="337034" y="47863"/>
                </a:lnTo>
                <a:lnTo>
                  <a:pt x="335015" y="34687"/>
                </a:lnTo>
                <a:lnTo>
                  <a:pt x="330886" y="24246"/>
                </a:lnTo>
                <a:lnTo>
                  <a:pt x="327949" y="19947"/>
                </a:lnTo>
                <a:lnTo>
                  <a:pt x="317876" y="12355"/>
                </a:lnTo>
                <a:lnTo>
                  <a:pt x="304219" y="9824"/>
                </a:lnTo>
                <a:lnTo>
                  <a:pt x="293939" y="11365"/>
                </a:lnTo>
                <a:lnTo>
                  <a:pt x="283246" y="18154"/>
                </a:lnTo>
                <a:lnTo>
                  <a:pt x="275893" y="30355"/>
                </a:lnTo>
                <a:lnTo>
                  <a:pt x="275491" y="31452"/>
                </a:lnTo>
                <a:lnTo>
                  <a:pt x="272658" y="43115"/>
                </a:lnTo>
                <a:close/>
              </a:path>
              <a:path w="1921922" h="126333">
                <a:moveTo>
                  <a:pt x="383402" y="102464"/>
                </a:moveTo>
                <a:lnTo>
                  <a:pt x="383336" y="92136"/>
                </a:lnTo>
                <a:lnTo>
                  <a:pt x="375641" y="92136"/>
                </a:lnTo>
                <a:lnTo>
                  <a:pt x="370201" y="87875"/>
                </a:lnTo>
                <a:lnTo>
                  <a:pt x="370139" y="99781"/>
                </a:lnTo>
                <a:lnTo>
                  <a:pt x="383402" y="102464"/>
                </a:lnTo>
                <a:close/>
              </a:path>
              <a:path w="1921922" h="126333">
                <a:moveTo>
                  <a:pt x="351908" y="43115"/>
                </a:moveTo>
                <a:lnTo>
                  <a:pt x="350964" y="56743"/>
                </a:lnTo>
                <a:lnTo>
                  <a:pt x="351287" y="64915"/>
                </a:lnTo>
                <a:lnTo>
                  <a:pt x="353536" y="77877"/>
                </a:lnTo>
                <a:lnTo>
                  <a:pt x="357929" y="88357"/>
                </a:lnTo>
                <a:lnTo>
                  <a:pt x="360207" y="91730"/>
                </a:lnTo>
                <a:lnTo>
                  <a:pt x="370139" y="99781"/>
                </a:lnTo>
                <a:lnTo>
                  <a:pt x="370201" y="87875"/>
                </a:lnTo>
                <a:lnTo>
                  <a:pt x="367017" y="79352"/>
                </a:lnTo>
                <a:lnTo>
                  <a:pt x="364939" y="73768"/>
                </a:lnTo>
                <a:lnTo>
                  <a:pt x="363899" y="66378"/>
                </a:lnTo>
                <a:lnTo>
                  <a:pt x="363946" y="53669"/>
                </a:lnTo>
                <a:lnTo>
                  <a:pt x="365370" y="39744"/>
                </a:lnTo>
                <a:lnTo>
                  <a:pt x="368775" y="29442"/>
                </a:lnTo>
                <a:lnTo>
                  <a:pt x="372026" y="23165"/>
                </a:lnTo>
                <a:lnTo>
                  <a:pt x="377167" y="20026"/>
                </a:lnTo>
                <a:lnTo>
                  <a:pt x="391849" y="20027"/>
                </a:lnTo>
                <a:lnTo>
                  <a:pt x="397001" y="23333"/>
                </a:lnTo>
                <a:lnTo>
                  <a:pt x="399655" y="29946"/>
                </a:lnTo>
                <a:lnTo>
                  <a:pt x="402655" y="41324"/>
                </a:lnTo>
                <a:lnTo>
                  <a:pt x="403635" y="55231"/>
                </a:lnTo>
                <a:lnTo>
                  <a:pt x="403523" y="61014"/>
                </a:lnTo>
                <a:lnTo>
                  <a:pt x="401839" y="75149"/>
                </a:lnTo>
                <a:lnTo>
                  <a:pt x="398129" y="84327"/>
                </a:lnTo>
                <a:lnTo>
                  <a:pt x="394458" y="89533"/>
                </a:lnTo>
                <a:lnTo>
                  <a:pt x="389527" y="92136"/>
                </a:lnTo>
                <a:lnTo>
                  <a:pt x="383336" y="92136"/>
                </a:lnTo>
                <a:lnTo>
                  <a:pt x="383402" y="102464"/>
                </a:lnTo>
                <a:lnTo>
                  <a:pt x="391042" y="101673"/>
                </a:lnTo>
                <a:lnTo>
                  <a:pt x="402526" y="96105"/>
                </a:lnTo>
                <a:lnTo>
                  <a:pt x="410733" y="85209"/>
                </a:lnTo>
                <a:lnTo>
                  <a:pt x="412620" y="80682"/>
                </a:lnTo>
                <a:lnTo>
                  <a:pt x="415533" y="68807"/>
                </a:lnTo>
                <a:lnTo>
                  <a:pt x="416504" y="54790"/>
                </a:lnTo>
                <a:lnTo>
                  <a:pt x="416284" y="47863"/>
                </a:lnTo>
                <a:lnTo>
                  <a:pt x="414265" y="34687"/>
                </a:lnTo>
                <a:lnTo>
                  <a:pt x="410136" y="24246"/>
                </a:lnTo>
                <a:lnTo>
                  <a:pt x="407199" y="19947"/>
                </a:lnTo>
                <a:lnTo>
                  <a:pt x="397126" y="12355"/>
                </a:lnTo>
                <a:lnTo>
                  <a:pt x="383469" y="9824"/>
                </a:lnTo>
                <a:lnTo>
                  <a:pt x="373189" y="11365"/>
                </a:lnTo>
                <a:lnTo>
                  <a:pt x="362496" y="18154"/>
                </a:lnTo>
                <a:lnTo>
                  <a:pt x="355143" y="30355"/>
                </a:lnTo>
                <a:lnTo>
                  <a:pt x="354741" y="31452"/>
                </a:lnTo>
                <a:lnTo>
                  <a:pt x="351908" y="43115"/>
                </a:lnTo>
                <a:close/>
              </a:path>
              <a:path w="1921922" h="126333">
                <a:moveTo>
                  <a:pt x="501393" y="40053"/>
                </a:moveTo>
                <a:lnTo>
                  <a:pt x="492437" y="28214"/>
                </a:lnTo>
                <a:lnTo>
                  <a:pt x="506899" y="23742"/>
                </a:lnTo>
                <a:lnTo>
                  <a:pt x="504245" y="16752"/>
                </a:lnTo>
                <a:lnTo>
                  <a:pt x="489784" y="21538"/>
                </a:lnTo>
                <a:lnTo>
                  <a:pt x="489784" y="7494"/>
                </a:lnTo>
                <a:lnTo>
                  <a:pt x="482089" y="7494"/>
                </a:lnTo>
                <a:lnTo>
                  <a:pt x="482089" y="21664"/>
                </a:lnTo>
                <a:lnTo>
                  <a:pt x="467760" y="16752"/>
                </a:lnTo>
                <a:lnTo>
                  <a:pt x="465107" y="23742"/>
                </a:lnTo>
                <a:lnTo>
                  <a:pt x="479701" y="28214"/>
                </a:lnTo>
                <a:lnTo>
                  <a:pt x="470613" y="40053"/>
                </a:lnTo>
                <a:lnTo>
                  <a:pt x="477379" y="44525"/>
                </a:lnTo>
                <a:lnTo>
                  <a:pt x="486135" y="32244"/>
                </a:lnTo>
                <a:lnTo>
                  <a:pt x="494825" y="44525"/>
                </a:lnTo>
                <a:lnTo>
                  <a:pt x="501393" y="40053"/>
                </a:lnTo>
                <a:close/>
              </a:path>
              <a:path w="1921922" h="126333">
                <a:moveTo>
                  <a:pt x="665111" y="36149"/>
                </a:moveTo>
                <a:lnTo>
                  <a:pt x="665111" y="100008"/>
                </a:lnTo>
                <a:lnTo>
                  <a:pt x="677848" y="100008"/>
                </a:lnTo>
                <a:lnTo>
                  <a:pt x="677848" y="10202"/>
                </a:lnTo>
                <a:lnTo>
                  <a:pt x="668428" y="10202"/>
                </a:lnTo>
                <a:lnTo>
                  <a:pt x="666748" y="17172"/>
                </a:lnTo>
                <a:lnTo>
                  <a:pt x="664205" y="21590"/>
                </a:lnTo>
                <a:lnTo>
                  <a:pt x="660799" y="23459"/>
                </a:lnTo>
                <a:lnTo>
                  <a:pt x="657394" y="25327"/>
                </a:lnTo>
                <a:lnTo>
                  <a:pt x="651380" y="26660"/>
                </a:lnTo>
                <a:lnTo>
                  <a:pt x="642756" y="27458"/>
                </a:lnTo>
                <a:lnTo>
                  <a:pt x="642756" y="36149"/>
                </a:lnTo>
                <a:lnTo>
                  <a:pt x="665111" y="36149"/>
                </a:lnTo>
                <a:close/>
              </a:path>
              <a:path w="1921922" h="126333">
                <a:moveTo>
                  <a:pt x="607398" y="86279"/>
                </a:moveTo>
                <a:lnTo>
                  <a:pt x="607398" y="100008"/>
                </a:lnTo>
                <a:lnTo>
                  <a:pt x="621263" y="100008"/>
                </a:lnTo>
                <a:lnTo>
                  <a:pt x="621263" y="86279"/>
                </a:lnTo>
                <a:lnTo>
                  <a:pt x="607398" y="86279"/>
                </a:lnTo>
                <a:close/>
              </a:path>
              <a:path w="1921922" h="126333">
                <a:moveTo>
                  <a:pt x="970790" y="36149"/>
                </a:moveTo>
                <a:lnTo>
                  <a:pt x="970790" y="100008"/>
                </a:lnTo>
                <a:lnTo>
                  <a:pt x="983526" y="100008"/>
                </a:lnTo>
                <a:lnTo>
                  <a:pt x="983526" y="10202"/>
                </a:lnTo>
                <a:lnTo>
                  <a:pt x="974107" y="10202"/>
                </a:lnTo>
                <a:lnTo>
                  <a:pt x="972426" y="17172"/>
                </a:lnTo>
                <a:lnTo>
                  <a:pt x="969883" y="21591"/>
                </a:lnTo>
                <a:lnTo>
                  <a:pt x="966478" y="23459"/>
                </a:lnTo>
                <a:lnTo>
                  <a:pt x="963073" y="25327"/>
                </a:lnTo>
                <a:lnTo>
                  <a:pt x="957058" y="26660"/>
                </a:lnTo>
                <a:lnTo>
                  <a:pt x="948434" y="27458"/>
                </a:lnTo>
                <a:lnTo>
                  <a:pt x="948434" y="36149"/>
                </a:lnTo>
                <a:lnTo>
                  <a:pt x="970790" y="36149"/>
                </a:lnTo>
                <a:close/>
              </a:path>
              <a:path w="1921922" h="126333">
                <a:moveTo>
                  <a:pt x="726450" y="39424"/>
                </a:moveTo>
                <a:lnTo>
                  <a:pt x="726672" y="34302"/>
                </a:lnTo>
                <a:lnTo>
                  <a:pt x="727622" y="30355"/>
                </a:lnTo>
                <a:lnTo>
                  <a:pt x="729303" y="27584"/>
                </a:lnTo>
                <a:lnTo>
                  <a:pt x="732354" y="22546"/>
                </a:lnTo>
                <a:lnTo>
                  <a:pt x="737860" y="20027"/>
                </a:lnTo>
                <a:lnTo>
                  <a:pt x="750287" y="20027"/>
                </a:lnTo>
                <a:lnTo>
                  <a:pt x="754201" y="21244"/>
                </a:lnTo>
                <a:lnTo>
                  <a:pt x="757562" y="23679"/>
                </a:lnTo>
                <a:lnTo>
                  <a:pt x="760923" y="26114"/>
                </a:lnTo>
                <a:lnTo>
                  <a:pt x="762604" y="29578"/>
                </a:lnTo>
                <a:lnTo>
                  <a:pt x="762604" y="40117"/>
                </a:lnTo>
                <a:lnTo>
                  <a:pt x="760083" y="44315"/>
                </a:lnTo>
                <a:lnTo>
                  <a:pt x="755041" y="46666"/>
                </a:lnTo>
                <a:lnTo>
                  <a:pt x="752167" y="48010"/>
                </a:lnTo>
                <a:lnTo>
                  <a:pt x="748496" y="48681"/>
                </a:lnTo>
                <a:lnTo>
                  <a:pt x="740470" y="48577"/>
                </a:lnTo>
                <a:lnTo>
                  <a:pt x="738192" y="48367"/>
                </a:lnTo>
                <a:lnTo>
                  <a:pt x="738192" y="58380"/>
                </a:lnTo>
                <a:lnTo>
                  <a:pt x="743101" y="58254"/>
                </a:lnTo>
                <a:lnTo>
                  <a:pt x="750221" y="58254"/>
                </a:lnTo>
                <a:lnTo>
                  <a:pt x="755782" y="59493"/>
                </a:lnTo>
                <a:lnTo>
                  <a:pt x="759784" y="61970"/>
                </a:lnTo>
                <a:lnTo>
                  <a:pt x="763787" y="64447"/>
                </a:lnTo>
                <a:lnTo>
                  <a:pt x="765788" y="68792"/>
                </a:lnTo>
                <a:lnTo>
                  <a:pt x="765788" y="80044"/>
                </a:lnTo>
                <a:lnTo>
                  <a:pt x="763886" y="84159"/>
                </a:lnTo>
                <a:lnTo>
                  <a:pt x="760083" y="87350"/>
                </a:lnTo>
                <a:lnTo>
                  <a:pt x="756280" y="90541"/>
                </a:lnTo>
                <a:lnTo>
                  <a:pt x="751238" y="92136"/>
                </a:lnTo>
                <a:lnTo>
                  <a:pt x="736865" y="92136"/>
                </a:lnTo>
                <a:lnTo>
                  <a:pt x="731271" y="89764"/>
                </a:lnTo>
                <a:lnTo>
                  <a:pt x="728175" y="85020"/>
                </a:lnTo>
                <a:lnTo>
                  <a:pt x="726406" y="82375"/>
                </a:lnTo>
                <a:lnTo>
                  <a:pt x="725256" y="78134"/>
                </a:lnTo>
                <a:lnTo>
                  <a:pt x="724725" y="72298"/>
                </a:lnTo>
                <a:lnTo>
                  <a:pt x="712254" y="72298"/>
                </a:lnTo>
                <a:lnTo>
                  <a:pt x="712254" y="80695"/>
                </a:lnTo>
                <a:lnTo>
                  <a:pt x="714786" y="87822"/>
                </a:lnTo>
                <a:lnTo>
                  <a:pt x="719850" y="93679"/>
                </a:lnTo>
                <a:lnTo>
                  <a:pt x="720191" y="94064"/>
                </a:lnTo>
                <a:lnTo>
                  <a:pt x="730031" y="100364"/>
                </a:lnTo>
                <a:lnTo>
                  <a:pt x="744295" y="102465"/>
                </a:lnTo>
                <a:lnTo>
                  <a:pt x="745850" y="102446"/>
                </a:lnTo>
                <a:lnTo>
                  <a:pt x="759475" y="100235"/>
                </a:lnTo>
                <a:lnTo>
                  <a:pt x="769702" y="94340"/>
                </a:lnTo>
                <a:lnTo>
                  <a:pt x="775672" y="88924"/>
                </a:lnTo>
                <a:lnTo>
                  <a:pt x="778657" y="81913"/>
                </a:lnTo>
                <a:lnTo>
                  <a:pt x="778657" y="67932"/>
                </a:lnTo>
                <a:lnTo>
                  <a:pt x="777253" y="63387"/>
                </a:lnTo>
                <a:lnTo>
                  <a:pt x="774445" y="59671"/>
                </a:lnTo>
                <a:lnTo>
                  <a:pt x="771637" y="55955"/>
                </a:lnTo>
                <a:lnTo>
                  <a:pt x="767734" y="53447"/>
                </a:lnTo>
                <a:lnTo>
                  <a:pt x="762736" y="52145"/>
                </a:lnTo>
                <a:lnTo>
                  <a:pt x="765832" y="50928"/>
                </a:lnTo>
                <a:lnTo>
                  <a:pt x="768353" y="49248"/>
                </a:lnTo>
                <a:lnTo>
                  <a:pt x="770299" y="47107"/>
                </a:lnTo>
                <a:lnTo>
                  <a:pt x="773439" y="43664"/>
                </a:lnTo>
                <a:lnTo>
                  <a:pt x="775009" y="39172"/>
                </a:lnTo>
                <a:lnTo>
                  <a:pt x="775009" y="25862"/>
                </a:lnTo>
                <a:lnTo>
                  <a:pt x="772355" y="19932"/>
                </a:lnTo>
                <a:lnTo>
                  <a:pt x="767048" y="15839"/>
                </a:lnTo>
                <a:lnTo>
                  <a:pt x="761741" y="11745"/>
                </a:lnTo>
                <a:lnTo>
                  <a:pt x="754245" y="9698"/>
                </a:lnTo>
                <a:lnTo>
                  <a:pt x="744560" y="9698"/>
                </a:lnTo>
                <a:lnTo>
                  <a:pt x="740592" y="9856"/>
                </a:lnTo>
                <a:lnTo>
                  <a:pt x="727555" y="13590"/>
                </a:lnTo>
                <a:lnTo>
                  <a:pt x="718888" y="22294"/>
                </a:lnTo>
                <a:lnTo>
                  <a:pt x="716058" y="26996"/>
                </a:lnTo>
                <a:lnTo>
                  <a:pt x="714643" y="32706"/>
                </a:lnTo>
                <a:lnTo>
                  <a:pt x="714643" y="39424"/>
                </a:lnTo>
                <a:lnTo>
                  <a:pt x="726450" y="39424"/>
                </a:lnTo>
                <a:close/>
              </a:path>
              <a:path w="1921922" h="126333">
                <a:moveTo>
                  <a:pt x="827857" y="58254"/>
                </a:moveTo>
                <a:lnTo>
                  <a:pt x="827857" y="69905"/>
                </a:lnTo>
                <a:lnTo>
                  <a:pt x="861158" y="69905"/>
                </a:lnTo>
                <a:lnTo>
                  <a:pt x="861158" y="58254"/>
                </a:lnTo>
                <a:lnTo>
                  <a:pt x="827857" y="58254"/>
                </a:lnTo>
                <a:close/>
              </a:path>
              <a:path w="1921922" h="126333">
                <a:moveTo>
                  <a:pt x="913077" y="86279"/>
                </a:moveTo>
                <a:lnTo>
                  <a:pt x="913077" y="100008"/>
                </a:lnTo>
                <a:lnTo>
                  <a:pt x="926941" y="100008"/>
                </a:lnTo>
                <a:lnTo>
                  <a:pt x="926941" y="86279"/>
                </a:lnTo>
                <a:lnTo>
                  <a:pt x="913077" y="86279"/>
                </a:lnTo>
                <a:close/>
              </a:path>
              <a:path w="1921922" h="126333">
                <a:moveTo>
                  <a:pt x="1032261" y="89302"/>
                </a:moveTo>
                <a:lnTo>
                  <a:pt x="1033411" y="84852"/>
                </a:lnTo>
                <a:lnTo>
                  <a:pt x="1036198" y="80800"/>
                </a:lnTo>
                <a:lnTo>
                  <a:pt x="1040620" y="77148"/>
                </a:lnTo>
                <a:lnTo>
                  <a:pt x="1043097" y="75090"/>
                </a:lnTo>
                <a:lnTo>
                  <a:pt x="1046502" y="72928"/>
                </a:lnTo>
                <a:lnTo>
                  <a:pt x="1050836" y="70661"/>
                </a:lnTo>
                <a:lnTo>
                  <a:pt x="1059924" y="65874"/>
                </a:lnTo>
                <a:lnTo>
                  <a:pt x="1067928" y="61634"/>
                </a:lnTo>
                <a:lnTo>
                  <a:pt x="1073479" y="58023"/>
                </a:lnTo>
                <a:lnTo>
                  <a:pt x="1076574" y="55042"/>
                </a:lnTo>
                <a:lnTo>
                  <a:pt x="1081925" y="49920"/>
                </a:lnTo>
                <a:lnTo>
                  <a:pt x="1084601" y="43748"/>
                </a:lnTo>
                <a:lnTo>
                  <a:pt x="1084601" y="29683"/>
                </a:lnTo>
                <a:lnTo>
                  <a:pt x="1082091" y="23469"/>
                </a:lnTo>
                <a:lnTo>
                  <a:pt x="1077072" y="17885"/>
                </a:lnTo>
                <a:lnTo>
                  <a:pt x="1072052" y="12301"/>
                </a:lnTo>
                <a:lnTo>
                  <a:pt x="1064103" y="9509"/>
                </a:lnTo>
                <a:lnTo>
                  <a:pt x="1053224" y="9509"/>
                </a:lnTo>
                <a:lnTo>
                  <a:pt x="1047118" y="9860"/>
                </a:lnTo>
                <a:lnTo>
                  <a:pt x="1034396" y="13943"/>
                </a:lnTo>
                <a:lnTo>
                  <a:pt x="1025827" y="22609"/>
                </a:lnTo>
                <a:lnTo>
                  <a:pt x="1022908" y="27563"/>
                </a:lnTo>
                <a:lnTo>
                  <a:pt x="1021382" y="33966"/>
                </a:lnTo>
                <a:lnTo>
                  <a:pt x="1021250" y="41817"/>
                </a:lnTo>
                <a:lnTo>
                  <a:pt x="1033389" y="41817"/>
                </a:lnTo>
                <a:lnTo>
                  <a:pt x="1033566" y="36233"/>
                </a:lnTo>
                <a:lnTo>
                  <a:pt x="1034495" y="31866"/>
                </a:lnTo>
                <a:lnTo>
                  <a:pt x="1036175" y="28718"/>
                </a:lnTo>
                <a:lnTo>
                  <a:pt x="1039315" y="22840"/>
                </a:lnTo>
                <a:lnTo>
                  <a:pt x="1044976" y="19901"/>
                </a:lnTo>
                <a:lnTo>
                  <a:pt x="1058686" y="19901"/>
                </a:lnTo>
                <a:lnTo>
                  <a:pt x="1063108" y="21444"/>
                </a:lnTo>
                <a:lnTo>
                  <a:pt x="1066425" y="24530"/>
                </a:lnTo>
                <a:lnTo>
                  <a:pt x="1069742" y="27615"/>
                </a:lnTo>
                <a:lnTo>
                  <a:pt x="1071400" y="31782"/>
                </a:lnTo>
                <a:lnTo>
                  <a:pt x="1071400" y="41523"/>
                </a:lnTo>
                <a:lnTo>
                  <a:pt x="1069587" y="45512"/>
                </a:lnTo>
                <a:lnTo>
                  <a:pt x="1065961" y="48996"/>
                </a:lnTo>
                <a:lnTo>
                  <a:pt x="1063661" y="51222"/>
                </a:lnTo>
                <a:lnTo>
                  <a:pt x="1059659" y="53909"/>
                </a:lnTo>
                <a:lnTo>
                  <a:pt x="1053954" y="57058"/>
                </a:lnTo>
                <a:lnTo>
                  <a:pt x="1041217" y="64048"/>
                </a:lnTo>
                <a:lnTo>
                  <a:pt x="1032682" y="68751"/>
                </a:lnTo>
                <a:lnTo>
                  <a:pt x="1026944" y="73978"/>
                </a:lnTo>
                <a:lnTo>
                  <a:pt x="1024003" y="79730"/>
                </a:lnTo>
                <a:lnTo>
                  <a:pt x="1021062" y="85482"/>
                </a:lnTo>
                <a:lnTo>
                  <a:pt x="1019370" y="92241"/>
                </a:lnTo>
                <a:lnTo>
                  <a:pt x="1018928" y="100008"/>
                </a:lnTo>
                <a:lnTo>
                  <a:pt x="1084137" y="100008"/>
                </a:lnTo>
                <a:lnTo>
                  <a:pt x="1084137" y="89302"/>
                </a:lnTo>
                <a:lnTo>
                  <a:pt x="1032261" y="89302"/>
                </a:lnTo>
                <a:close/>
              </a:path>
              <a:path w="1921922" h="126333">
                <a:moveTo>
                  <a:pt x="1321754" y="36149"/>
                </a:moveTo>
                <a:lnTo>
                  <a:pt x="1321754" y="100008"/>
                </a:lnTo>
                <a:lnTo>
                  <a:pt x="1334490" y="100008"/>
                </a:lnTo>
                <a:lnTo>
                  <a:pt x="1334490" y="10202"/>
                </a:lnTo>
                <a:lnTo>
                  <a:pt x="1325071" y="10202"/>
                </a:lnTo>
                <a:lnTo>
                  <a:pt x="1323390" y="17172"/>
                </a:lnTo>
                <a:lnTo>
                  <a:pt x="1320847" y="21591"/>
                </a:lnTo>
                <a:lnTo>
                  <a:pt x="1317442" y="23459"/>
                </a:lnTo>
                <a:lnTo>
                  <a:pt x="1314037" y="25327"/>
                </a:lnTo>
                <a:lnTo>
                  <a:pt x="1308022" y="26660"/>
                </a:lnTo>
                <a:lnTo>
                  <a:pt x="1299399" y="27458"/>
                </a:lnTo>
                <a:lnTo>
                  <a:pt x="1299399" y="36149"/>
                </a:lnTo>
                <a:lnTo>
                  <a:pt x="1321754" y="36149"/>
                </a:lnTo>
                <a:close/>
              </a:path>
              <a:path w="1921922" h="126333">
                <a:moveTo>
                  <a:pt x="1128969" y="55756"/>
                </a:moveTo>
                <a:lnTo>
                  <a:pt x="1128063" y="50634"/>
                </a:lnTo>
                <a:lnTo>
                  <a:pt x="1127156" y="45512"/>
                </a:lnTo>
                <a:lnTo>
                  <a:pt x="1125641" y="40327"/>
                </a:lnTo>
                <a:lnTo>
                  <a:pt x="1123518" y="35078"/>
                </a:lnTo>
                <a:lnTo>
                  <a:pt x="1121838" y="30838"/>
                </a:lnTo>
                <a:lnTo>
                  <a:pt x="1120279" y="27511"/>
                </a:lnTo>
                <a:lnTo>
                  <a:pt x="1118842" y="25096"/>
                </a:lnTo>
                <a:lnTo>
                  <a:pt x="1117404" y="22682"/>
                </a:lnTo>
                <a:lnTo>
                  <a:pt x="1113280" y="16311"/>
                </a:lnTo>
                <a:lnTo>
                  <a:pt x="1106470" y="5983"/>
                </a:lnTo>
                <a:lnTo>
                  <a:pt x="1098443" y="5983"/>
                </a:lnTo>
                <a:lnTo>
                  <a:pt x="1101204" y="11013"/>
                </a:lnTo>
                <a:lnTo>
                  <a:pt x="1107523" y="23395"/>
                </a:lnTo>
                <a:lnTo>
                  <a:pt x="1111511" y="32811"/>
                </a:lnTo>
                <a:lnTo>
                  <a:pt x="1113841" y="40476"/>
                </a:lnTo>
                <a:lnTo>
                  <a:pt x="1116124" y="52864"/>
                </a:lnTo>
                <a:lnTo>
                  <a:pt x="1116885" y="66126"/>
                </a:lnTo>
                <a:lnTo>
                  <a:pt x="1116683" y="73503"/>
                </a:lnTo>
                <a:lnTo>
                  <a:pt x="1115190" y="86416"/>
                </a:lnTo>
                <a:lnTo>
                  <a:pt x="1112241" y="97867"/>
                </a:lnTo>
                <a:lnTo>
                  <a:pt x="1110767" y="101754"/>
                </a:lnTo>
                <a:lnTo>
                  <a:pt x="1105920" y="112329"/>
                </a:lnTo>
                <a:lnTo>
                  <a:pt x="1098642" y="126333"/>
                </a:lnTo>
                <a:lnTo>
                  <a:pt x="1106934" y="126333"/>
                </a:lnTo>
                <a:lnTo>
                  <a:pt x="1111703" y="119120"/>
                </a:lnTo>
                <a:lnTo>
                  <a:pt x="1118766" y="107510"/>
                </a:lnTo>
                <a:lnTo>
                  <a:pt x="1123187" y="98686"/>
                </a:lnTo>
                <a:lnTo>
                  <a:pt x="1125908" y="91153"/>
                </a:lnTo>
                <a:lnTo>
                  <a:pt x="1128544" y="78861"/>
                </a:lnTo>
                <a:lnTo>
                  <a:pt x="1129422" y="65434"/>
                </a:lnTo>
                <a:lnTo>
                  <a:pt x="1129422" y="60689"/>
                </a:lnTo>
                <a:lnTo>
                  <a:pt x="1128969" y="55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932996" y="5208268"/>
            <a:ext cx="12604" cy="0"/>
          </a:xfrm>
          <a:custGeom>
            <a:avLst/>
            <a:gdLst/>
            <a:ahLst/>
            <a:cxnLst/>
            <a:rect l="l" t="t" r="r" b="b"/>
            <a:pathLst>
              <a:path w="13864">
                <a:moveTo>
                  <a:pt x="0" y="0"/>
                </a:moveTo>
                <a:lnTo>
                  <a:pt x="13864" y="0"/>
                </a:lnTo>
              </a:path>
            </a:pathLst>
          </a:custGeom>
          <a:ln w="149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33413" y="5182624"/>
            <a:ext cx="30273" cy="0"/>
          </a:xfrm>
          <a:custGeom>
            <a:avLst/>
            <a:gdLst/>
            <a:ahLst/>
            <a:cxnLst/>
            <a:rect l="l" t="t" r="r" b="b"/>
            <a:pathLst>
              <a:path w="33300">
                <a:moveTo>
                  <a:pt x="0" y="0"/>
                </a:moveTo>
                <a:lnTo>
                  <a:pt x="33300" y="0"/>
                </a:lnTo>
              </a:path>
            </a:pathLst>
          </a:custGeom>
          <a:ln w="129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210886" y="5208268"/>
            <a:ext cx="12604" cy="0"/>
          </a:xfrm>
          <a:custGeom>
            <a:avLst/>
            <a:gdLst/>
            <a:ahLst/>
            <a:cxnLst/>
            <a:rect l="l" t="t" r="r" b="b"/>
            <a:pathLst>
              <a:path w="13864">
                <a:moveTo>
                  <a:pt x="0" y="0"/>
                </a:moveTo>
                <a:lnTo>
                  <a:pt x="13864" y="0"/>
                </a:lnTo>
              </a:path>
            </a:pathLst>
          </a:custGeom>
          <a:ln w="149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76956" y="5227602"/>
            <a:ext cx="1759967" cy="0"/>
          </a:xfrm>
          <a:custGeom>
            <a:avLst/>
            <a:gdLst/>
            <a:ahLst/>
            <a:cxnLst/>
            <a:rect l="l" t="t" r="r" b="b"/>
            <a:pathLst>
              <a:path w="1935964">
                <a:moveTo>
                  <a:pt x="0" y="0"/>
                </a:moveTo>
                <a:lnTo>
                  <a:pt x="1935964" y="0"/>
                </a:lnTo>
              </a:path>
            </a:pathLst>
          </a:custGeom>
          <a:ln w="10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359419" y="5303402"/>
            <a:ext cx="37993" cy="32674"/>
          </a:xfrm>
          <a:custGeom>
            <a:avLst/>
            <a:gdLst/>
            <a:ahLst/>
            <a:cxnLst/>
            <a:rect l="l" t="t" r="r" b="b"/>
            <a:pathLst>
              <a:path w="41792" h="37030">
                <a:moveTo>
                  <a:pt x="36286" y="32559"/>
                </a:moveTo>
                <a:lnTo>
                  <a:pt x="27330" y="20719"/>
                </a:lnTo>
                <a:lnTo>
                  <a:pt x="41792" y="16248"/>
                </a:lnTo>
                <a:lnTo>
                  <a:pt x="39138" y="9257"/>
                </a:lnTo>
                <a:lnTo>
                  <a:pt x="24677" y="14044"/>
                </a:lnTo>
                <a:lnTo>
                  <a:pt x="24677" y="0"/>
                </a:lnTo>
                <a:lnTo>
                  <a:pt x="16982" y="0"/>
                </a:lnTo>
                <a:lnTo>
                  <a:pt x="16982" y="14170"/>
                </a:lnTo>
                <a:lnTo>
                  <a:pt x="2653" y="9257"/>
                </a:lnTo>
                <a:lnTo>
                  <a:pt x="0" y="16248"/>
                </a:lnTo>
                <a:lnTo>
                  <a:pt x="14593" y="20719"/>
                </a:lnTo>
                <a:lnTo>
                  <a:pt x="5505" y="32559"/>
                </a:lnTo>
                <a:lnTo>
                  <a:pt x="12272" y="37030"/>
                </a:lnTo>
                <a:lnTo>
                  <a:pt x="21028" y="24750"/>
                </a:lnTo>
                <a:lnTo>
                  <a:pt x="29718" y="37030"/>
                </a:lnTo>
                <a:lnTo>
                  <a:pt x="36286" y="32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479750" y="5305791"/>
            <a:ext cx="31902" cy="79241"/>
          </a:xfrm>
          <a:custGeom>
            <a:avLst/>
            <a:gdLst/>
            <a:ahLst/>
            <a:cxnLst/>
            <a:rect l="l" t="t" r="r" b="b"/>
            <a:pathLst>
              <a:path w="35092" h="89806">
                <a:moveTo>
                  <a:pt x="22355" y="25946"/>
                </a:moveTo>
                <a:lnTo>
                  <a:pt x="22355" y="89806"/>
                </a:lnTo>
                <a:lnTo>
                  <a:pt x="35092" y="89806"/>
                </a:lnTo>
                <a:lnTo>
                  <a:pt x="35092" y="0"/>
                </a:lnTo>
                <a:lnTo>
                  <a:pt x="25672" y="0"/>
                </a:lnTo>
                <a:lnTo>
                  <a:pt x="23991" y="6969"/>
                </a:lnTo>
                <a:lnTo>
                  <a:pt x="21448" y="11388"/>
                </a:lnTo>
                <a:lnTo>
                  <a:pt x="18043" y="13256"/>
                </a:lnTo>
                <a:lnTo>
                  <a:pt x="14638" y="15125"/>
                </a:lnTo>
                <a:lnTo>
                  <a:pt x="8623" y="16458"/>
                </a:lnTo>
                <a:lnTo>
                  <a:pt x="0" y="17255"/>
                </a:lnTo>
                <a:lnTo>
                  <a:pt x="0" y="25946"/>
                </a:lnTo>
                <a:lnTo>
                  <a:pt x="22355" y="259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447606" y="5378975"/>
            <a:ext cx="12604" cy="0"/>
          </a:xfrm>
          <a:custGeom>
            <a:avLst/>
            <a:gdLst/>
            <a:ahLst/>
            <a:cxnLst/>
            <a:rect l="l" t="t" r="r" b="b"/>
            <a:pathLst>
              <a:path w="13864">
                <a:moveTo>
                  <a:pt x="0" y="0"/>
                </a:moveTo>
                <a:lnTo>
                  <a:pt x="13864" y="0"/>
                </a:lnTo>
              </a:path>
            </a:pathLst>
          </a:custGeom>
          <a:ln w="149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43835" y="5305181"/>
            <a:ext cx="59702" cy="79852"/>
          </a:xfrm>
          <a:custGeom>
            <a:avLst/>
            <a:gdLst/>
            <a:ahLst/>
            <a:cxnLst/>
            <a:rect l="l" t="t" r="r" b="b"/>
            <a:pathLst>
              <a:path w="65672" h="90499">
                <a:moveTo>
                  <a:pt x="13333" y="79792"/>
                </a:moveTo>
                <a:lnTo>
                  <a:pt x="14483" y="75342"/>
                </a:lnTo>
                <a:lnTo>
                  <a:pt x="17269" y="71290"/>
                </a:lnTo>
                <a:lnTo>
                  <a:pt x="21691" y="67638"/>
                </a:lnTo>
                <a:lnTo>
                  <a:pt x="24168" y="65580"/>
                </a:lnTo>
                <a:lnTo>
                  <a:pt x="27573" y="63418"/>
                </a:lnTo>
                <a:lnTo>
                  <a:pt x="31907" y="61151"/>
                </a:lnTo>
                <a:lnTo>
                  <a:pt x="40995" y="56365"/>
                </a:lnTo>
                <a:lnTo>
                  <a:pt x="49000" y="52124"/>
                </a:lnTo>
                <a:lnTo>
                  <a:pt x="54550" y="48513"/>
                </a:lnTo>
                <a:lnTo>
                  <a:pt x="57646" y="45532"/>
                </a:lnTo>
                <a:lnTo>
                  <a:pt x="62997" y="40410"/>
                </a:lnTo>
                <a:lnTo>
                  <a:pt x="65672" y="34238"/>
                </a:lnTo>
                <a:lnTo>
                  <a:pt x="65672" y="20173"/>
                </a:lnTo>
                <a:lnTo>
                  <a:pt x="63163" y="13960"/>
                </a:lnTo>
                <a:lnTo>
                  <a:pt x="58143" y="8376"/>
                </a:lnTo>
                <a:lnTo>
                  <a:pt x="53124" y="2791"/>
                </a:lnTo>
                <a:lnTo>
                  <a:pt x="45174" y="0"/>
                </a:lnTo>
                <a:lnTo>
                  <a:pt x="34295" y="0"/>
                </a:lnTo>
                <a:lnTo>
                  <a:pt x="28189" y="350"/>
                </a:lnTo>
                <a:lnTo>
                  <a:pt x="15467" y="4433"/>
                </a:lnTo>
                <a:lnTo>
                  <a:pt x="6898" y="13099"/>
                </a:lnTo>
                <a:lnTo>
                  <a:pt x="3979" y="18053"/>
                </a:lnTo>
                <a:lnTo>
                  <a:pt x="2454" y="24456"/>
                </a:lnTo>
                <a:lnTo>
                  <a:pt x="2321" y="32307"/>
                </a:lnTo>
                <a:lnTo>
                  <a:pt x="14460" y="32307"/>
                </a:lnTo>
                <a:lnTo>
                  <a:pt x="14638" y="26723"/>
                </a:lnTo>
                <a:lnTo>
                  <a:pt x="15566" y="22357"/>
                </a:lnTo>
                <a:lnTo>
                  <a:pt x="17247" y="19208"/>
                </a:lnTo>
                <a:lnTo>
                  <a:pt x="20387" y="13330"/>
                </a:lnTo>
                <a:lnTo>
                  <a:pt x="26047" y="10391"/>
                </a:lnTo>
                <a:lnTo>
                  <a:pt x="39757" y="10391"/>
                </a:lnTo>
                <a:lnTo>
                  <a:pt x="44179" y="11934"/>
                </a:lnTo>
                <a:lnTo>
                  <a:pt x="47496" y="15020"/>
                </a:lnTo>
                <a:lnTo>
                  <a:pt x="50813" y="18106"/>
                </a:lnTo>
                <a:lnTo>
                  <a:pt x="52471" y="22273"/>
                </a:lnTo>
                <a:lnTo>
                  <a:pt x="52471" y="32013"/>
                </a:lnTo>
                <a:lnTo>
                  <a:pt x="50658" y="36002"/>
                </a:lnTo>
                <a:lnTo>
                  <a:pt x="47032" y="39487"/>
                </a:lnTo>
                <a:lnTo>
                  <a:pt x="44732" y="41712"/>
                </a:lnTo>
                <a:lnTo>
                  <a:pt x="40730" y="44399"/>
                </a:lnTo>
                <a:lnTo>
                  <a:pt x="35025" y="47548"/>
                </a:lnTo>
                <a:lnTo>
                  <a:pt x="22288" y="54538"/>
                </a:lnTo>
                <a:lnTo>
                  <a:pt x="13753" y="59241"/>
                </a:lnTo>
                <a:lnTo>
                  <a:pt x="8015" y="64468"/>
                </a:lnTo>
                <a:lnTo>
                  <a:pt x="5074" y="70220"/>
                </a:lnTo>
                <a:lnTo>
                  <a:pt x="2133" y="75972"/>
                </a:lnTo>
                <a:lnTo>
                  <a:pt x="441" y="82731"/>
                </a:lnTo>
                <a:lnTo>
                  <a:pt x="0" y="90499"/>
                </a:lnTo>
                <a:lnTo>
                  <a:pt x="65208" y="90499"/>
                </a:lnTo>
                <a:lnTo>
                  <a:pt x="65208" y="79792"/>
                </a:lnTo>
                <a:lnTo>
                  <a:pt x="13333" y="7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38283" y="5304255"/>
            <a:ext cx="17488" cy="40379"/>
          </a:xfrm>
          <a:custGeom>
            <a:avLst/>
            <a:gdLst/>
            <a:ahLst/>
            <a:cxnLst/>
            <a:rect l="l" t="t" r="r" b="b"/>
            <a:pathLst>
              <a:path w="19237" h="45763">
                <a:moveTo>
                  <a:pt x="0" y="24981"/>
                </a:moveTo>
                <a:lnTo>
                  <a:pt x="0" y="32118"/>
                </a:lnTo>
                <a:lnTo>
                  <a:pt x="2277" y="37702"/>
                </a:lnTo>
                <a:lnTo>
                  <a:pt x="6832" y="41733"/>
                </a:lnTo>
                <a:lnTo>
                  <a:pt x="11387" y="45763"/>
                </a:lnTo>
                <a:lnTo>
                  <a:pt x="11940" y="28382"/>
                </a:lnTo>
                <a:lnTo>
                  <a:pt x="11940" y="20782"/>
                </a:lnTo>
                <a:lnTo>
                  <a:pt x="13167" y="17486"/>
                </a:lnTo>
                <a:lnTo>
                  <a:pt x="15622" y="14337"/>
                </a:lnTo>
                <a:lnTo>
                  <a:pt x="19237" y="0"/>
                </a:lnTo>
                <a:lnTo>
                  <a:pt x="12327" y="2603"/>
                </a:lnTo>
                <a:lnTo>
                  <a:pt x="7396" y="7725"/>
                </a:lnTo>
                <a:lnTo>
                  <a:pt x="2465" y="12847"/>
                </a:lnTo>
                <a:lnTo>
                  <a:pt x="0" y="18599"/>
                </a:lnTo>
                <a:lnTo>
                  <a:pt x="0" y="24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047477" y="5305791"/>
            <a:ext cx="31902" cy="79241"/>
          </a:xfrm>
          <a:custGeom>
            <a:avLst/>
            <a:gdLst/>
            <a:ahLst/>
            <a:cxnLst/>
            <a:rect l="l" t="t" r="r" b="b"/>
            <a:pathLst>
              <a:path w="35092" h="89806">
                <a:moveTo>
                  <a:pt x="22355" y="25946"/>
                </a:moveTo>
                <a:lnTo>
                  <a:pt x="22355" y="89806"/>
                </a:lnTo>
                <a:lnTo>
                  <a:pt x="35092" y="89806"/>
                </a:lnTo>
                <a:lnTo>
                  <a:pt x="35092" y="0"/>
                </a:lnTo>
                <a:lnTo>
                  <a:pt x="25672" y="0"/>
                </a:lnTo>
                <a:lnTo>
                  <a:pt x="23991" y="6969"/>
                </a:lnTo>
                <a:lnTo>
                  <a:pt x="21448" y="11388"/>
                </a:lnTo>
                <a:lnTo>
                  <a:pt x="18043" y="13256"/>
                </a:lnTo>
                <a:lnTo>
                  <a:pt x="14638" y="15125"/>
                </a:lnTo>
                <a:lnTo>
                  <a:pt x="8623" y="16458"/>
                </a:lnTo>
                <a:lnTo>
                  <a:pt x="0" y="17255"/>
                </a:lnTo>
                <a:lnTo>
                  <a:pt x="0" y="25946"/>
                </a:lnTo>
                <a:lnTo>
                  <a:pt x="22355" y="259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936594" y="5296790"/>
            <a:ext cx="58135" cy="101412"/>
          </a:xfrm>
          <a:custGeom>
            <a:avLst/>
            <a:gdLst/>
            <a:ahLst/>
            <a:cxnLst/>
            <a:rect l="l" t="t" r="r" b="b"/>
            <a:pathLst>
              <a:path w="63948" h="114934">
                <a:moveTo>
                  <a:pt x="52029" y="29683"/>
                </a:moveTo>
                <a:lnTo>
                  <a:pt x="52339" y="32874"/>
                </a:lnTo>
                <a:lnTo>
                  <a:pt x="63948" y="32874"/>
                </a:lnTo>
                <a:lnTo>
                  <a:pt x="63727" y="25736"/>
                </a:lnTo>
                <a:lnTo>
                  <a:pt x="61261" y="19995"/>
                </a:lnTo>
                <a:lnTo>
                  <a:pt x="56551" y="15650"/>
                </a:lnTo>
                <a:lnTo>
                  <a:pt x="51841" y="11304"/>
                </a:lnTo>
                <a:lnTo>
                  <a:pt x="45086" y="8837"/>
                </a:lnTo>
                <a:lnTo>
                  <a:pt x="36285" y="8250"/>
                </a:lnTo>
                <a:lnTo>
                  <a:pt x="36285" y="0"/>
                </a:lnTo>
                <a:lnTo>
                  <a:pt x="29984" y="0"/>
                </a:lnTo>
                <a:lnTo>
                  <a:pt x="29984" y="8376"/>
                </a:lnTo>
                <a:lnTo>
                  <a:pt x="21094" y="8460"/>
                </a:lnTo>
                <a:lnTo>
                  <a:pt x="17479" y="22797"/>
                </a:lnTo>
                <a:lnTo>
                  <a:pt x="19933" y="19649"/>
                </a:lnTo>
                <a:lnTo>
                  <a:pt x="24057" y="17969"/>
                </a:lnTo>
                <a:lnTo>
                  <a:pt x="29851" y="17759"/>
                </a:lnTo>
                <a:lnTo>
                  <a:pt x="29851" y="47359"/>
                </a:lnTo>
                <a:lnTo>
                  <a:pt x="24942" y="46435"/>
                </a:lnTo>
                <a:lnTo>
                  <a:pt x="21039" y="44798"/>
                </a:lnTo>
                <a:lnTo>
                  <a:pt x="18142" y="42447"/>
                </a:lnTo>
                <a:lnTo>
                  <a:pt x="15246" y="40095"/>
                </a:lnTo>
                <a:lnTo>
                  <a:pt x="13797" y="36842"/>
                </a:lnTo>
                <a:lnTo>
                  <a:pt x="13244" y="54223"/>
                </a:lnTo>
                <a:lnTo>
                  <a:pt x="20298" y="57099"/>
                </a:lnTo>
                <a:lnTo>
                  <a:pt x="29851" y="58821"/>
                </a:lnTo>
                <a:lnTo>
                  <a:pt x="29851" y="93144"/>
                </a:lnTo>
                <a:lnTo>
                  <a:pt x="22421" y="92556"/>
                </a:lnTo>
                <a:lnTo>
                  <a:pt x="17335" y="89890"/>
                </a:lnTo>
                <a:lnTo>
                  <a:pt x="14593" y="85146"/>
                </a:lnTo>
                <a:lnTo>
                  <a:pt x="13046" y="82500"/>
                </a:lnTo>
                <a:lnTo>
                  <a:pt x="12095" y="78302"/>
                </a:lnTo>
                <a:lnTo>
                  <a:pt x="11741" y="72550"/>
                </a:lnTo>
                <a:lnTo>
                  <a:pt x="0" y="72550"/>
                </a:lnTo>
                <a:lnTo>
                  <a:pt x="0" y="79771"/>
                </a:lnTo>
                <a:lnTo>
                  <a:pt x="1260" y="85502"/>
                </a:lnTo>
                <a:lnTo>
                  <a:pt x="3781" y="89743"/>
                </a:lnTo>
                <a:lnTo>
                  <a:pt x="5806" y="92653"/>
                </a:lnTo>
                <a:lnTo>
                  <a:pt x="15554" y="99681"/>
                </a:lnTo>
                <a:lnTo>
                  <a:pt x="29984" y="102716"/>
                </a:lnTo>
                <a:lnTo>
                  <a:pt x="29984" y="114934"/>
                </a:lnTo>
                <a:lnTo>
                  <a:pt x="36285" y="114934"/>
                </a:lnTo>
                <a:lnTo>
                  <a:pt x="36285" y="60332"/>
                </a:lnTo>
                <a:lnTo>
                  <a:pt x="41813" y="61760"/>
                </a:lnTo>
                <a:lnTo>
                  <a:pt x="36285" y="48555"/>
                </a:lnTo>
                <a:lnTo>
                  <a:pt x="36285" y="17948"/>
                </a:lnTo>
                <a:lnTo>
                  <a:pt x="42389" y="18158"/>
                </a:lnTo>
                <a:lnTo>
                  <a:pt x="46833" y="20383"/>
                </a:lnTo>
                <a:lnTo>
                  <a:pt x="49619" y="24624"/>
                </a:lnTo>
                <a:lnTo>
                  <a:pt x="51123" y="26933"/>
                </a:lnTo>
                <a:lnTo>
                  <a:pt x="52029" y="29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69582" y="5339633"/>
            <a:ext cx="27137" cy="47788"/>
          </a:xfrm>
          <a:custGeom>
            <a:avLst/>
            <a:gdLst/>
            <a:ahLst/>
            <a:cxnLst/>
            <a:rect l="l" t="t" r="r" b="b"/>
            <a:pathLst>
              <a:path w="29851" h="54160">
                <a:moveTo>
                  <a:pt x="12780" y="41943"/>
                </a:moveTo>
                <a:lnTo>
                  <a:pt x="7562" y="44567"/>
                </a:lnTo>
                <a:lnTo>
                  <a:pt x="0" y="44903"/>
                </a:lnTo>
                <a:lnTo>
                  <a:pt x="0" y="54160"/>
                </a:lnTo>
                <a:lnTo>
                  <a:pt x="8004" y="53321"/>
                </a:lnTo>
                <a:lnTo>
                  <a:pt x="14129" y="51599"/>
                </a:lnTo>
                <a:lnTo>
                  <a:pt x="18375" y="48996"/>
                </a:lnTo>
                <a:lnTo>
                  <a:pt x="27201" y="39052"/>
                </a:lnTo>
                <a:lnTo>
                  <a:pt x="29851" y="25191"/>
                </a:lnTo>
                <a:lnTo>
                  <a:pt x="29851" y="17465"/>
                </a:lnTo>
                <a:lnTo>
                  <a:pt x="26866" y="11629"/>
                </a:lnTo>
                <a:lnTo>
                  <a:pt x="20895" y="7683"/>
                </a:lnTo>
                <a:lnTo>
                  <a:pt x="17225" y="5290"/>
                </a:lnTo>
                <a:lnTo>
                  <a:pt x="10260" y="2729"/>
                </a:lnTo>
                <a:lnTo>
                  <a:pt x="0" y="0"/>
                </a:lnTo>
                <a:lnTo>
                  <a:pt x="5528" y="13204"/>
                </a:lnTo>
                <a:lnTo>
                  <a:pt x="9464" y="14715"/>
                </a:lnTo>
                <a:lnTo>
                  <a:pt x="11807" y="16311"/>
                </a:lnTo>
                <a:lnTo>
                  <a:pt x="15876" y="19040"/>
                </a:lnTo>
                <a:lnTo>
                  <a:pt x="17910" y="23028"/>
                </a:lnTo>
                <a:lnTo>
                  <a:pt x="17910" y="31593"/>
                </a:lnTo>
                <a:lnTo>
                  <a:pt x="17158" y="34511"/>
                </a:lnTo>
                <a:lnTo>
                  <a:pt x="15655" y="37030"/>
                </a:lnTo>
                <a:lnTo>
                  <a:pt x="12780" y="41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128994" y="5374326"/>
            <a:ext cx="12057" cy="12873"/>
          </a:xfrm>
          <a:custGeom>
            <a:avLst/>
            <a:gdLst/>
            <a:ahLst/>
            <a:cxnLst/>
            <a:rect l="l" t="t" r="r" b="b"/>
            <a:pathLst>
              <a:path w="13263" h="14589">
                <a:moveTo>
                  <a:pt x="13263" y="14589"/>
                </a:moveTo>
                <a:lnTo>
                  <a:pt x="13197" y="4261"/>
                </a:lnTo>
                <a:lnTo>
                  <a:pt x="5502" y="4261"/>
                </a:lnTo>
                <a:lnTo>
                  <a:pt x="62" y="0"/>
                </a:lnTo>
                <a:lnTo>
                  <a:pt x="0" y="11906"/>
                </a:lnTo>
                <a:lnTo>
                  <a:pt x="13263" y="14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111563" y="5305458"/>
            <a:ext cx="59582" cy="81741"/>
          </a:xfrm>
          <a:custGeom>
            <a:avLst/>
            <a:gdLst/>
            <a:ahLst/>
            <a:cxnLst/>
            <a:rect l="l" t="t" r="r" b="b"/>
            <a:pathLst>
              <a:path w="65540" h="92640">
                <a:moveTo>
                  <a:pt x="944" y="33291"/>
                </a:moveTo>
                <a:lnTo>
                  <a:pt x="0" y="46918"/>
                </a:lnTo>
                <a:lnTo>
                  <a:pt x="323" y="55090"/>
                </a:lnTo>
                <a:lnTo>
                  <a:pt x="2572" y="68052"/>
                </a:lnTo>
                <a:lnTo>
                  <a:pt x="6965" y="78533"/>
                </a:lnTo>
                <a:lnTo>
                  <a:pt x="9242" y="81906"/>
                </a:lnTo>
                <a:lnTo>
                  <a:pt x="19174" y="89956"/>
                </a:lnTo>
                <a:lnTo>
                  <a:pt x="19237" y="78050"/>
                </a:lnTo>
                <a:lnTo>
                  <a:pt x="16053" y="69527"/>
                </a:lnTo>
                <a:lnTo>
                  <a:pt x="13974" y="63943"/>
                </a:lnTo>
                <a:lnTo>
                  <a:pt x="12935" y="56554"/>
                </a:lnTo>
                <a:lnTo>
                  <a:pt x="12982" y="43844"/>
                </a:lnTo>
                <a:lnTo>
                  <a:pt x="14405" y="29919"/>
                </a:lnTo>
                <a:lnTo>
                  <a:pt x="17811" y="19617"/>
                </a:lnTo>
                <a:lnTo>
                  <a:pt x="21061" y="13340"/>
                </a:lnTo>
                <a:lnTo>
                  <a:pt x="26202" y="10202"/>
                </a:lnTo>
                <a:lnTo>
                  <a:pt x="40885" y="10202"/>
                </a:lnTo>
                <a:lnTo>
                  <a:pt x="46037" y="13508"/>
                </a:lnTo>
                <a:lnTo>
                  <a:pt x="48690" y="20121"/>
                </a:lnTo>
                <a:lnTo>
                  <a:pt x="51691" y="31499"/>
                </a:lnTo>
                <a:lnTo>
                  <a:pt x="52671" y="45407"/>
                </a:lnTo>
                <a:lnTo>
                  <a:pt x="52559" y="51190"/>
                </a:lnTo>
                <a:lnTo>
                  <a:pt x="50875" y="65325"/>
                </a:lnTo>
                <a:lnTo>
                  <a:pt x="47165" y="74502"/>
                </a:lnTo>
                <a:lnTo>
                  <a:pt x="43494" y="79708"/>
                </a:lnTo>
                <a:lnTo>
                  <a:pt x="38563" y="82312"/>
                </a:lnTo>
                <a:lnTo>
                  <a:pt x="32372" y="82312"/>
                </a:lnTo>
                <a:lnTo>
                  <a:pt x="32438" y="92640"/>
                </a:lnTo>
                <a:lnTo>
                  <a:pt x="40078" y="91848"/>
                </a:lnTo>
                <a:lnTo>
                  <a:pt x="51562" y="86280"/>
                </a:lnTo>
                <a:lnTo>
                  <a:pt x="59769" y="75384"/>
                </a:lnTo>
                <a:lnTo>
                  <a:pt x="61656" y="70858"/>
                </a:lnTo>
                <a:lnTo>
                  <a:pt x="64569" y="58982"/>
                </a:lnTo>
                <a:lnTo>
                  <a:pt x="65540" y="44966"/>
                </a:lnTo>
                <a:lnTo>
                  <a:pt x="65320" y="38038"/>
                </a:lnTo>
                <a:lnTo>
                  <a:pt x="63301" y="24863"/>
                </a:lnTo>
                <a:lnTo>
                  <a:pt x="59171" y="14421"/>
                </a:lnTo>
                <a:lnTo>
                  <a:pt x="56234" y="10123"/>
                </a:lnTo>
                <a:lnTo>
                  <a:pt x="46162" y="2530"/>
                </a:lnTo>
                <a:lnTo>
                  <a:pt x="32504" y="0"/>
                </a:lnTo>
                <a:lnTo>
                  <a:pt x="22224" y="1540"/>
                </a:lnTo>
                <a:lnTo>
                  <a:pt x="11532" y="8330"/>
                </a:lnTo>
                <a:lnTo>
                  <a:pt x="4179" y="20530"/>
                </a:lnTo>
                <a:lnTo>
                  <a:pt x="3777" y="21627"/>
                </a:lnTo>
                <a:lnTo>
                  <a:pt x="944" y="33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201040" y="5374326"/>
            <a:ext cx="12057" cy="12873"/>
          </a:xfrm>
          <a:custGeom>
            <a:avLst/>
            <a:gdLst/>
            <a:ahLst/>
            <a:cxnLst/>
            <a:rect l="l" t="t" r="r" b="b"/>
            <a:pathLst>
              <a:path w="13263" h="14589">
                <a:moveTo>
                  <a:pt x="13263" y="14589"/>
                </a:moveTo>
                <a:lnTo>
                  <a:pt x="13197" y="4261"/>
                </a:lnTo>
                <a:lnTo>
                  <a:pt x="5502" y="4261"/>
                </a:lnTo>
                <a:lnTo>
                  <a:pt x="62" y="0"/>
                </a:lnTo>
                <a:lnTo>
                  <a:pt x="0" y="11906"/>
                </a:lnTo>
                <a:lnTo>
                  <a:pt x="13263" y="14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183607" y="5305458"/>
            <a:ext cx="59582" cy="81741"/>
          </a:xfrm>
          <a:custGeom>
            <a:avLst/>
            <a:gdLst/>
            <a:ahLst/>
            <a:cxnLst/>
            <a:rect l="l" t="t" r="r" b="b"/>
            <a:pathLst>
              <a:path w="65540" h="92640">
                <a:moveTo>
                  <a:pt x="944" y="33291"/>
                </a:moveTo>
                <a:lnTo>
                  <a:pt x="0" y="46918"/>
                </a:lnTo>
                <a:lnTo>
                  <a:pt x="323" y="55090"/>
                </a:lnTo>
                <a:lnTo>
                  <a:pt x="2572" y="68052"/>
                </a:lnTo>
                <a:lnTo>
                  <a:pt x="6965" y="78533"/>
                </a:lnTo>
                <a:lnTo>
                  <a:pt x="9242" y="81906"/>
                </a:lnTo>
                <a:lnTo>
                  <a:pt x="19175" y="89956"/>
                </a:lnTo>
                <a:lnTo>
                  <a:pt x="19237" y="78050"/>
                </a:lnTo>
                <a:lnTo>
                  <a:pt x="16053" y="69527"/>
                </a:lnTo>
                <a:lnTo>
                  <a:pt x="13974" y="63943"/>
                </a:lnTo>
                <a:lnTo>
                  <a:pt x="12935" y="56554"/>
                </a:lnTo>
                <a:lnTo>
                  <a:pt x="12982" y="43844"/>
                </a:lnTo>
                <a:lnTo>
                  <a:pt x="14405" y="29919"/>
                </a:lnTo>
                <a:lnTo>
                  <a:pt x="17811" y="19617"/>
                </a:lnTo>
                <a:lnTo>
                  <a:pt x="21061" y="13340"/>
                </a:lnTo>
                <a:lnTo>
                  <a:pt x="26202" y="10202"/>
                </a:lnTo>
                <a:lnTo>
                  <a:pt x="40885" y="10202"/>
                </a:lnTo>
                <a:lnTo>
                  <a:pt x="46037" y="13508"/>
                </a:lnTo>
                <a:lnTo>
                  <a:pt x="48690" y="20121"/>
                </a:lnTo>
                <a:lnTo>
                  <a:pt x="51691" y="31499"/>
                </a:lnTo>
                <a:lnTo>
                  <a:pt x="52671" y="45407"/>
                </a:lnTo>
                <a:lnTo>
                  <a:pt x="52559" y="51190"/>
                </a:lnTo>
                <a:lnTo>
                  <a:pt x="50875" y="65325"/>
                </a:lnTo>
                <a:lnTo>
                  <a:pt x="47165" y="74502"/>
                </a:lnTo>
                <a:lnTo>
                  <a:pt x="43494" y="79708"/>
                </a:lnTo>
                <a:lnTo>
                  <a:pt x="38563" y="82312"/>
                </a:lnTo>
                <a:lnTo>
                  <a:pt x="32372" y="82312"/>
                </a:lnTo>
                <a:lnTo>
                  <a:pt x="32438" y="92640"/>
                </a:lnTo>
                <a:lnTo>
                  <a:pt x="40078" y="91848"/>
                </a:lnTo>
                <a:lnTo>
                  <a:pt x="51562" y="86280"/>
                </a:lnTo>
                <a:lnTo>
                  <a:pt x="59769" y="75384"/>
                </a:lnTo>
                <a:lnTo>
                  <a:pt x="61656" y="70858"/>
                </a:lnTo>
                <a:lnTo>
                  <a:pt x="64569" y="58982"/>
                </a:lnTo>
                <a:lnTo>
                  <a:pt x="65540" y="44966"/>
                </a:lnTo>
                <a:lnTo>
                  <a:pt x="65320" y="38038"/>
                </a:lnTo>
                <a:lnTo>
                  <a:pt x="63301" y="24863"/>
                </a:lnTo>
                <a:lnTo>
                  <a:pt x="59172" y="14421"/>
                </a:lnTo>
                <a:lnTo>
                  <a:pt x="56235" y="10123"/>
                </a:lnTo>
                <a:lnTo>
                  <a:pt x="46162" y="2530"/>
                </a:lnTo>
                <a:lnTo>
                  <a:pt x="32504" y="0"/>
                </a:lnTo>
                <a:lnTo>
                  <a:pt x="22225" y="1540"/>
                </a:lnTo>
                <a:lnTo>
                  <a:pt x="11532" y="8330"/>
                </a:lnTo>
                <a:lnTo>
                  <a:pt x="4179" y="20530"/>
                </a:lnTo>
                <a:lnTo>
                  <a:pt x="3777" y="21627"/>
                </a:lnTo>
                <a:lnTo>
                  <a:pt x="944" y="33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273085" y="5374326"/>
            <a:ext cx="12057" cy="12873"/>
          </a:xfrm>
          <a:custGeom>
            <a:avLst/>
            <a:gdLst/>
            <a:ahLst/>
            <a:cxnLst/>
            <a:rect l="l" t="t" r="r" b="b"/>
            <a:pathLst>
              <a:path w="13263" h="14589">
                <a:moveTo>
                  <a:pt x="13263" y="14589"/>
                </a:moveTo>
                <a:lnTo>
                  <a:pt x="13197" y="4261"/>
                </a:lnTo>
                <a:lnTo>
                  <a:pt x="5502" y="4261"/>
                </a:lnTo>
                <a:lnTo>
                  <a:pt x="62" y="0"/>
                </a:lnTo>
                <a:lnTo>
                  <a:pt x="0" y="11906"/>
                </a:lnTo>
                <a:lnTo>
                  <a:pt x="13263" y="14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255653" y="5305458"/>
            <a:ext cx="59582" cy="81741"/>
          </a:xfrm>
          <a:custGeom>
            <a:avLst/>
            <a:gdLst/>
            <a:ahLst/>
            <a:cxnLst/>
            <a:rect l="l" t="t" r="r" b="b"/>
            <a:pathLst>
              <a:path w="65540" h="92640">
                <a:moveTo>
                  <a:pt x="944" y="33291"/>
                </a:moveTo>
                <a:lnTo>
                  <a:pt x="0" y="46918"/>
                </a:lnTo>
                <a:lnTo>
                  <a:pt x="323" y="55090"/>
                </a:lnTo>
                <a:lnTo>
                  <a:pt x="2572" y="68052"/>
                </a:lnTo>
                <a:lnTo>
                  <a:pt x="6965" y="78533"/>
                </a:lnTo>
                <a:lnTo>
                  <a:pt x="9242" y="81906"/>
                </a:lnTo>
                <a:lnTo>
                  <a:pt x="19175" y="89956"/>
                </a:lnTo>
                <a:lnTo>
                  <a:pt x="19237" y="78050"/>
                </a:lnTo>
                <a:lnTo>
                  <a:pt x="16053" y="69527"/>
                </a:lnTo>
                <a:lnTo>
                  <a:pt x="13974" y="63943"/>
                </a:lnTo>
                <a:lnTo>
                  <a:pt x="12935" y="56554"/>
                </a:lnTo>
                <a:lnTo>
                  <a:pt x="12982" y="43844"/>
                </a:lnTo>
                <a:lnTo>
                  <a:pt x="14405" y="29919"/>
                </a:lnTo>
                <a:lnTo>
                  <a:pt x="17811" y="19617"/>
                </a:lnTo>
                <a:lnTo>
                  <a:pt x="21061" y="13340"/>
                </a:lnTo>
                <a:lnTo>
                  <a:pt x="26202" y="10202"/>
                </a:lnTo>
                <a:lnTo>
                  <a:pt x="40885" y="10202"/>
                </a:lnTo>
                <a:lnTo>
                  <a:pt x="46037" y="13508"/>
                </a:lnTo>
                <a:lnTo>
                  <a:pt x="48690" y="20121"/>
                </a:lnTo>
                <a:lnTo>
                  <a:pt x="51691" y="31499"/>
                </a:lnTo>
                <a:lnTo>
                  <a:pt x="52671" y="45407"/>
                </a:lnTo>
                <a:lnTo>
                  <a:pt x="52559" y="51190"/>
                </a:lnTo>
                <a:lnTo>
                  <a:pt x="50875" y="65325"/>
                </a:lnTo>
                <a:lnTo>
                  <a:pt x="47165" y="74502"/>
                </a:lnTo>
                <a:lnTo>
                  <a:pt x="43494" y="79708"/>
                </a:lnTo>
                <a:lnTo>
                  <a:pt x="38563" y="82312"/>
                </a:lnTo>
                <a:lnTo>
                  <a:pt x="32372" y="82312"/>
                </a:lnTo>
                <a:lnTo>
                  <a:pt x="32438" y="92640"/>
                </a:lnTo>
                <a:lnTo>
                  <a:pt x="40078" y="91848"/>
                </a:lnTo>
                <a:lnTo>
                  <a:pt x="51562" y="86280"/>
                </a:lnTo>
                <a:lnTo>
                  <a:pt x="59769" y="75384"/>
                </a:lnTo>
                <a:lnTo>
                  <a:pt x="61656" y="70858"/>
                </a:lnTo>
                <a:lnTo>
                  <a:pt x="64569" y="58982"/>
                </a:lnTo>
                <a:lnTo>
                  <a:pt x="65540" y="44966"/>
                </a:lnTo>
                <a:lnTo>
                  <a:pt x="65320" y="38038"/>
                </a:lnTo>
                <a:lnTo>
                  <a:pt x="63301" y="24863"/>
                </a:lnTo>
                <a:lnTo>
                  <a:pt x="59172" y="14421"/>
                </a:lnTo>
                <a:lnTo>
                  <a:pt x="56235" y="10123"/>
                </a:lnTo>
                <a:lnTo>
                  <a:pt x="46162" y="2530"/>
                </a:lnTo>
                <a:lnTo>
                  <a:pt x="32504" y="0"/>
                </a:lnTo>
                <a:lnTo>
                  <a:pt x="22225" y="1540"/>
                </a:lnTo>
                <a:lnTo>
                  <a:pt x="11532" y="8330"/>
                </a:lnTo>
                <a:lnTo>
                  <a:pt x="4179" y="20530"/>
                </a:lnTo>
                <a:lnTo>
                  <a:pt x="3777" y="21627"/>
                </a:lnTo>
                <a:lnTo>
                  <a:pt x="944" y="33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744712" y="5152514"/>
            <a:ext cx="203552" cy="90632"/>
          </a:xfrm>
          <a:custGeom>
            <a:avLst/>
            <a:gdLst/>
            <a:ahLst/>
            <a:cxnLst/>
            <a:rect l="l" t="t" r="r" b="b"/>
            <a:pathLst>
              <a:path w="223907" h="102716">
                <a:moveTo>
                  <a:pt x="171700" y="30964"/>
                </a:moveTo>
                <a:lnTo>
                  <a:pt x="171921" y="25841"/>
                </a:lnTo>
                <a:lnTo>
                  <a:pt x="172872" y="21895"/>
                </a:lnTo>
                <a:lnTo>
                  <a:pt x="174552" y="19124"/>
                </a:lnTo>
                <a:lnTo>
                  <a:pt x="177604" y="14086"/>
                </a:lnTo>
                <a:lnTo>
                  <a:pt x="183110" y="11566"/>
                </a:lnTo>
                <a:lnTo>
                  <a:pt x="195537" y="11566"/>
                </a:lnTo>
                <a:lnTo>
                  <a:pt x="199451" y="12784"/>
                </a:lnTo>
                <a:lnTo>
                  <a:pt x="202812" y="15219"/>
                </a:lnTo>
                <a:lnTo>
                  <a:pt x="206173" y="17654"/>
                </a:lnTo>
                <a:lnTo>
                  <a:pt x="207854" y="21118"/>
                </a:lnTo>
                <a:lnTo>
                  <a:pt x="207854" y="31656"/>
                </a:lnTo>
                <a:lnTo>
                  <a:pt x="205333" y="35855"/>
                </a:lnTo>
                <a:lnTo>
                  <a:pt x="200291" y="38206"/>
                </a:lnTo>
                <a:lnTo>
                  <a:pt x="197417" y="39550"/>
                </a:lnTo>
                <a:lnTo>
                  <a:pt x="193746" y="40221"/>
                </a:lnTo>
                <a:lnTo>
                  <a:pt x="185719" y="40116"/>
                </a:lnTo>
                <a:lnTo>
                  <a:pt x="183441" y="39906"/>
                </a:lnTo>
                <a:lnTo>
                  <a:pt x="183441" y="49920"/>
                </a:lnTo>
                <a:lnTo>
                  <a:pt x="188351" y="49794"/>
                </a:lnTo>
                <a:lnTo>
                  <a:pt x="195471" y="49794"/>
                </a:lnTo>
                <a:lnTo>
                  <a:pt x="201032" y="51033"/>
                </a:lnTo>
                <a:lnTo>
                  <a:pt x="205034" y="53510"/>
                </a:lnTo>
                <a:lnTo>
                  <a:pt x="209037" y="55987"/>
                </a:lnTo>
                <a:lnTo>
                  <a:pt x="211037" y="60332"/>
                </a:lnTo>
                <a:lnTo>
                  <a:pt x="211037" y="71584"/>
                </a:lnTo>
                <a:lnTo>
                  <a:pt x="209136" y="75699"/>
                </a:lnTo>
                <a:lnTo>
                  <a:pt x="205333" y="78890"/>
                </a:lnTo>
                <a:lnTo>
                  <a:pt x="201529" y="82081"/>
                </a:lnTo>
                <a:lnTo>
                  <a:pt x="196488" y="83676"/>
                </a:lnTo>
                <a:lnTo>
                  <a:pt x="182115" y="83676"/>
                </a:lnTo>
                <a:lnTo>
                  <a:pt x="176521" y="81304"/>
                </a:lnTo>
                <a:lnTo>
                  <a:pt x="173425" y="76560"/>
                </a:lnTo>
                <a:lnTo>
                  <a:pt x="171656" y="73914"/>
                </a:lnTo>
                <a:lnTo>
                  <a:pt x="170506" y="69674"/>
                </a:lnTo>
                <a:lnTo>
                  <a:pt x="169975" y="63838"/>
                </a:lnTo>
                <a:lnTo>
                  <a:pt x="157504" y="63838"/>
                </a:lnTo>
                <a:lnTo>
                  <a:pt x="157504" y="72235"/>
                </a:lnTo>
                <a:lnTo>
                  <a:pt x="160036" y="79362"/>
                </a:lnTo>
                <a:lnTo>
                  <a:pt x="165099" y="85219"/>
                </a:lnTo>
                <a:lnTo>
                  <a:pt x="165441" y="85604"/>
                </a:lnTo>
                <a:lnTo>
                  <a:pt x="175281" y="91904"/>
                </a:lnTo>
                <a:lnTo>
                  <a:pt x="189545" y="94004"/>
                </a:lnTo>
                <a:lnTo>
                  <a:pt x="191099" y="93986"/>
                </a:lnTo>
                <a:lnTo>
                  <a:pt x="204724" y="91775"/>
                </a:lnTo>
                <a:lnTo>
                  <a:pt x="214951" y="85880"/>
                </a:lnTo>
                <a:lnTo>
                  <a:pt x="220922" y="80464"/>
                </a:lnTo>
                <a:lnTo>
                  <a:pt x="223907" y="73453"/>
                </a:lnTo>
                <a:lnTo>
                  <a:pt x="223907" y="59472"/>
                </a:lnTo>
                <a:lnTo>
                  <a:pt x="222503" y="54927"/>
                </a:lnTo>
                <a:lnTo>
                  <a:pt x="219695" y="51211"/>
                </a:lnTo>
                <a:lnTo>
                  <a:pt x="216886" y="47495"/>
                </a:lnTo>
                <a:lnTo>
                  <a:pt x="212984" y="44987"/>
                </a:lnTo>
                <a:lnTo>
                  <a:pt x="207986" y="43685"/>
                </a:lnTo>
                <a:lnTo>
                  <a:pt x="211082" y="42468"/>
                </a:lnTo>
                <a:lnTo>
                  <a:pt x="213603" y="40788"/>
                </a:lnTo>
                <a:lnTo>
                  <a:pt x="215549" y="38647"/>
                </a:lnTo>
                <a:lnTo>
                  <a:pt x="218688" y="35204"/>
                </a:lnTo>
                <a:lnTo>
                  <a:pt x="220258" y="30712"/>
                </a:lnTo>
                <a:lnTo>
                  <a:pt x="220258" y="17402"/>
                </a:lnTo>
                <a:lnTo>
                  <a:pt x="217605" y="11472"/>
                </a:lnTo>
                <a:lnTo>
                  <a:pt x="212298" y="7378"/>
                </a:lnTo>
                <a:lnTo>
                  <a:pt x="206991" y="3285"/>
                </a:lnTo>
                <a:lnTo>
                  <a:pt x="199495" y="1238"/>
                </a:lnTo>
                <a:lnTo>
                  <a:pt x="189810" y="1238"/>
                </a:lnTo>
                <a:lnTo>
                  <a:pt x="185841" y="1395"/>
                </a:lnTo>
                <a:lnTo>
                  <a:pt x="172804" y="5130"/>
                </a:lnTo>
                <a:lnTo>
                  <a:pt x="164137" y="13834"/>
                </a:lnTo>
                <a:lnTo>
                  <a:pt x="161307" y="18536"/>
                </a:lnTo>
                <a:lnTo>
                  <a:pt x="159892" y="24246"/>
                </a:lnTo>
                <a:lnTo>
                  <a:pt x="159892" y="30964"/>
                </a:lnTo>
                <a:lnTo>
                  <a:pt x="171700" y="30964"/>
                </a:lnTo>
                <a:close/>
              </a:path>
              <a:path w="223907" h="102716">
                <a:moveTo>
                  <a:pt x="1856" y="24981"/>
                </a:moveTo>
                <a:lnTo>
                  <a:pt x="1856" y="32118"/>
                </a:lnTo>
                <a:lnTo>
                  <a:pt x="4134" y="37702"/>
                </a:lnTo>
                <a:lnTo>
                  <a:pt x="8689" y="41733"/>
                </a:lnTo>
                <a:lnTo>
                  <a:pt x="13244" y="45763"/>
                </a:lnTo>
                <a:lnTo>
                  <a:pt x="13797" y="28382"/>
                </a:lnTo>
                <a:lnTo>
                  <a:pt x="13797" y="20782"/>
                </a:lnTo>
                <a:lnTo>
                  <a:pt x="15024" y="17486"/>
                </a:lnTo>
                <a:lnTo>
                  <a:pt x="17479" y="14337"/>
                </a:lnTo>
                <a:lnTo>
                  <a:pt x="21094" y="0"/>
                </a:lnTo>
                <a:lnTo>
                  <a:pt x="14184" y="2603"/>
                </a:lnTo>
                <a:lnTo>
                  <a:pt x="9253" y="7725"/>
                </a:lnTo>
                <a:lnTo>
                  <a:pt x="4322" y="12847"/>
                </a:lnTo>
                <a:lnTo>
                  <a:pt x="1856" y="18599"/>
                </a:lnTo>
                <a:lnTo>
                  <a:pt x="1856" y="24981"/>
                </a:lnTo>
                <a:close/>
              </a:path>
              <a:path w="223907" h="102716">
                <a:moveTo>
                  <a:pt x="52029" y="21223"/>
                </a:moveTo>
                <a:lnTo>
                  <a:pt x="52338" y="24414"/>
                </a:lnTo>
                <a:lnTo>
                  <a:pt x="63948" y="24414"/>
                </a:lnTo>
                <a:lnTo>
                  <a:pt x="63726" y="17276"/>
                </a:lnTo>
                <a:lnTo>
                  <a:pt x="61261" y="11535"/>
                </a:lnTo>
                <a:lnTo>
                  <a:pt x="56551" y="7189"/>
                </a:lnTo>
                <a:lnTo>
                  <a:pt x="51841" y="2844"/>
                </a:lnTo>
                <a:lnTo>
                  <a:pt x="45086" y="377"/>
                </a:lnTo>
                <a:lnTo>
                  <a:pt x="36285" y="-209"/>
                </a:lnTo>
                <a:lnTo>
                  <a:pt x="36285" y="-8460"/>
                </a:lnTo>
                <a:lnTo>
                  <a:pt x="29983" y="-8460"/>
                </a:lnTo>
                <a:lnTo>
                  <a:pt x="29983" y="-83"/>
                </a:lnTo>
                <a:lnTo>
                  <a:pt x="21094" y="0"/>
                </a:lnTo>
                <a:lnTo>
                  <a:pt x="17479" y="14337"/>
                </a:lnTo>
                <a:lnTo>
                  <a:pt x="19933" y="11189"/>
                </a:lnTo>
                <a:lnTo>
                  <a:pt x="24057" y="9509"/>
                </a:lnTo>
                <a:lnTo>
                  <a:pt x="29851" y="9299"/>
                </a:lnTo>
                <a:lnTo>
                  <a:pt x="29851" y="38899"/>
                </a:lnTo>
                <a:lnTo>
                  <a:pt x="24941" y="37975"/>
                </a:lnTo>
                <a:lnTo>
                  <a:pt x="21039" y="36338"/>
                </a:lnTo>
                <a:lnTo>
                  <a:pt x="18142" y="33987"/>
                </a:lnTo>
                <a:lnTo>
                  <a:pt x="15246" y="31635"/>
                </a:lnTo>
                <a:lnTo>
                  <a:pt x="13797" y="28382"/>
                </a:lnTo>
                <a:lnTo>
                  <a:pt x="13244" y="45763"/>
                </a:lnTo>
                <a:lnTo>
                  <a:pt x="20298" y="48639"/>
                </a:lnTo>
                <a:lnTo>
                  <a:pt x="29851" y="50361"/>
                </a:lnTo>
                <a:lnTo>
                  <a:pt x="29851" y="84684"/>
                </a:lnTo>
                <a:lnTo>
                  <a:pt x="22421" y="84096"/>
                </a:lnTo>
                <a:lnTo>
                  <a:pt x="17335" y="81430"/>
                </a:lnTo>
                <a:lnTo>
                  <a:pt x="14593" y="76685"/>
                </a:lnTo>
                <a:lnTo>
                  <a:pt x="13045" y="74040"/>
                </a:lnTo>
                <a:lnTo>
                  <a:pt x="12095" y="69842"/>
                </a:lnTo>
                <a:lnTo>
                  <a:pt x="11741" y="64090"/>
                </a:lnTo>
                <a:lnTo>
                  <a:pt x="0" y="64090"/>
                </a:lnTo>
                <a:lnTo>
                  <a:pt x="0" y="71311"/>
                </a:lnTo>
                <a:lnTo>
                  <a:pt x="1259" y="77042"/>
                </a:lnTo>
                <a:lnTo>
                  <a:pt x="3780" y="81283"/>
                </a:lnTo>
                <a:lnTo>
                  <a:pt x="5806" y="84193"/>
                </a:lnTo>
                <a:lnTo>
                  <a:pt x="15554" y="91221"/>
                </a:lnTo>
                <a:lnTo>
                  <a:pt x="29983" y="94256"/>
                </a:lnTo>
                <a:lnTo>
                  <a:pt x="29983" y="106474"/>
                </a:lnTo>
                <a:lnTo>
                  <a:pt x="36285" y="106474"/>
                </a:lnTo>
                <a:lnTo>
                  <a:pt x="36285" y="51872"/>
                </a:lnTo>
                <a:lnTo>
                  <a:pt x="41813" y="53300"/>
                </a:lnTo>
                <a:lnTo>
                  <a:pt x="36285" y="40095"/>
                </a:lnTo>
                <a:lnTo>
                  <a:pt x="36285" y="9488"/>
                </a:lnTo>
                <a:lnTo>
                  <a:pt x="42388" y="9698"/>
                </a:lnTo>
                <a:lnTo>
                  <a:pt x="46833" y="11923"/>
                </a:lnTo>
                <a:lnTo>
                  <a:pt x="49618" y="16164"/>
                </a:lnTo>
                <a:lnTo>
                  <a:pt x="51122" y="18473"/>
                </a:lnTo>
                <a:lnTo>
                  <a:pt x="52029" y="21223"/>
                </a:lnTo>
                <a:close/>
              </a:path>
              <a:path w="223907" h="102716">
                <a:moveTo>
                  <a:pt x="49066" y="82039"/>
                </a:moveTo>
                <a:lnTo>
                  <a:pt x="43847" y="84663"/>
                </a:lnTo>
                <a:lnTo>
                  <a:pt x="36285" y="84999"/>
                </a:lnTo>
                <a:lnTo>
                  <a:pt x="36285" y="94256"/>
                </a:lnTo>
                <a:lnTo>
                  <a:pt x="44290" y="93417"/>
                </a:lnTo>
                <a:lnTo>
                  <a:pt x="50414" y="91695"/>
                </a:lnTo>
                <a:lnTo>
                  <a:pt x="54660" y="89092"/>
                </a:lnTo>
                <a:lnTo>
                  <a:pt x="63486" y="79147"/>
                </a:lnTo>
                <a:lnTo>
                  <a:pt x="66137" y="65287"/>
                </a:lnTo>
                <a:lnTo>
                  <a:pt x="66137" y="57561"/>
                </a:lnTo>
                <a:lnTo>
                  <a:pt x="63151" y="51725"/>
                </a:lnTo>
                <a:lnTo>
                  <a:pt x="57181" y="47779"/>
                </a:lnTo>
                <a:lnTo>
                  <a:pt x="53511" y="45386"/>
                </a:lnTo>
                <a:lnTo>
                  <a:pt x="46545" y="42824"/>
                </a:lnTo>
                <a:lnTo>
                  <a:pt x="36285" y="40095"/>
                </a:lnTo>
                <a:lnTo>
                  <a:pt x="41813" y="53300"/>
                </a:lnTo>
                <a:lnTo>
                  <a:pt x="45749" y="54811"/>
                </a:lnTo>
                <a:lnTo>
                  <a:pt x="48093" y="56407"/>
                </a:lnTo>
                <a:lnTo>
                  <a:pt x="52161" y="59136"/>
                </a:lnTo>
                <a:lnTo>
                  <a:pt x="54196" y="63124"/>
                </a:lnTo>
                <a:lnTo>
                  <a:pt x="54196" y="71689"/>
                </a:lnTo>
                <a:lnTo>
                  <a:pt x="53444" y="74607"/>
                </a:lnTo>
                <a:lnTo>
                  <a:pt x="51940" y="77126"/>
                </a:lnTo>
                <a:lnTo>
                  <a:pt x="49066" y="82039"/>
                </a:lnTo>
                <a:close/>
              </a:path>
              <a:path w="223907" h="102716">
                <a:moveTo>
                  <a:pt x="92582" y="80842"/>
                </a:moveTo>
                <a:lnTo>
                  <a:pt x="93733" y="76392"/>
                </a:lnTo>
                <a:lnTo>
                  <a:pt x="96519" y="72340"/>
                </a:lnTo>
                <a:lnTo>
                  <a:pt x="100941" y="68687"/>
                </a:lnTo>
                <a:lnTo>
                  <a:pt x="103417" y="66630"/>
                </a:lnTo>
                <a:lnTo>
                  <a:pt x="106823" y="64468"/>
                </a:lnTo>
                <a:lnTo>
                  <a:pt x="111157" y="62201"/>
                </a:lnTo>
                <a:lnTo>
                  <a:pt x="120245" y="57414"/>
                </a:lnTo>
                <a:lnTo>
                  <a:pt x="128249" y="53174"/>
                </a:lnTo>
                <a:lnTo>
                  <a:pt x="133800" y="49563"/>
                </a:lnTo>
                <a:lnTo>
                  <a:pt x="136896" y="46582"/>
                </a:lnTo>
                <a:lnTo>
                  <a:pt x="142246" y="41460"/>
                </a:lnTo>
                <a:lnTo>
                  <a:pt x="144922" y="35288"/>
                </a:lnTo>
                <a:lnTo>
                  <a:pt x="144922" y="21223"/>
                </a:lnTo>
                <a:lnTo>
                  <a:pt x="142413" y="15009"/>
                </a:lnTo>
                <a:lnTo>
                  <a:pt x="137393" y="9425"/>
                </a:lnTo>
                <a:lnTo>
                  <a:pt x="132373" y="3841"/>
                </a:lnTo>
                <a:lnTo>
                  <a:pt x="124424" y="1049"/>
                </a:lnTo>
                <a:lnTo>
                  <a:pt x="113545" y="1049"/>
                </a:lnTo>
                <a:lnTo>
                  <a:pt x="107439" y="1400"/>
                </a:lnTo>
                <a:lnTo>
                  <a:pt x="94716" y="5483"/>
                </a:lnTo>
                <a:lnTo>
                  <a:pt x="86148" y="14149"/>
                </a:lnTo>
                <a:lnTo>
                  <a:pt x="83229" y="19103"/>
                </a:lnTo>
                <a:lnTo>
                  <a:pt x="81704" y="25505"/>
                </a:lnTo>
                <a:lnTo>
                  <a:pt x="81571" y="33357"/>
                </a:lnTo>
                <a:lnTo>
                  <a:pt x="93710" y="33357"/>
                </a:lnTo>
                <a:lnTo>
                  <a:pt x="93887" y="27773"/>
                </a:lnTo>
                <a:lnTo>
                  <a:pt x="94816" y="23406"/>
                </a:lnTo>
                <a:lnTo>
                  <a:pt x="96497" y="20257"/>
                </a:lnTo>
                <a:lnTo>
                  <a:pt x="99636" y="14379"/>
                </a:lnTo>
                <a:lnTo>
                  <a:pt x="105297" y="11440"/>
                </a:lnTo>
                <a:lnTo>
                  <a:pt x="119007" y="11440"/>
                </a:lnTo>
                <a:lnTo>
                  <a:pt x="123429" y="12983"/>
                </a:lnTo>
                <a:lnTo>
                  <a:pt x="126746" y="16069"/>
                </a:lnTo>
                <a:lnTo>
                  <a:pt x="130063" y="19155"/>
                </a:lnTo>
                <a:lnTo>
                  <a:pt x="131721" y="23322"/>
                </a:lnTo>
                <a:lnTo>
                  <a:pt x="131721" y="33063"/>
                </a:lnTo>
                <a:lnTo>
                  <a:pt x="129908" y="37051"/>
                </a:lnTo>
                <a:lnTo>
                  <a:pt x="126282" y="40536"/>
                </a:lnTo>
                <a:lnTo>
                  <a:pt x="123982" y="42761"/>
                </a:lnTo>
                <a:lnTo>
                  <a:pt x="119979" y="45448"/>
                </a:lnTo>
                <a:lnTo>
                  <a:pt x="114275" y="48597"/>
                </a:lnTo>
                <a:lnTo>
                  <a:pt x="101538" y="55588"/>
                </a:lnTo>
                <a:lnTo>
                  <a:pt x="93003" y="60290"/>
                </a:lnTo>
                <a:lnTo>
                  <a:pt x="87264" y="65517"/>
                </a:lnTo>
                <a:lnTo>
                  <a:pt x="84324" y="71269"/>
                </a:lnTo>
                <a:lnTo>
                  <a:pt x="81383" y="77021"/>
                </a:lnTo>
                <a:lnTo>
                  <a:pt x="79691" y="83781"/>
                </a:lnTo>
                <a:lnTo>
                  <a:pt x="79249" y="91548"/>
                </a:lnTo>
                <a:lnTo>
                  <a:pt x="144458" y="91548"/>
                </a:lnTo>
                <a:lnTo>
                  <a:pt x="144458" y="80842"/>
                </a:lnTo>
                <a:lnTo>
                  <a:pt x="92582" y="80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40853" y="5246570"/>
            <a:ext cx="216135" cy="0"/>
          </a:xfrm>
          <a:custGeom>
            <a:avLst/>
            <a:gdLst/>
            <a:ahLst/>
            <a:cxnLst/>
            <a:rect l="l" t="t" r="r" b="b"/>
            <a:pathLst>
              <a:path w="237749">
                <a:moveTo>
                  <a:pt x="0" y="0"/>
                </a:moveTo>
                <a:lnTo>
                  <a:pt x="237749" y="0"/>
                </a:lnTo>
              </a:path>
            </a:pathLst>
          </a:custGeom>
          <a:ln w="10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88803" y="5324148"/>
            <a:ext cx="59702" cy="79852"/>
          </a:xfrm>
          <a:custGeom>
            <a:avLst/>
            <a:gdLst/>
            <a:ahLst/>
            <a:cxnLst/>
            <a:rect l="l" t="t" r="r" b="b"/>
            <a:pathLst>
              <a:path w="65672" h="90499">
                <a:moveTo>
                  <a:pt x="13332" y="79792"/>
                </a:moveTo>
                <a:lnTo>
                  <a:pt x="14483" y="75342"/>
                </a:lnTo>
                <a:lnTo>
                  <a:pt x="17269" y="71290"/>
                </a:lnTo>
                <a:lnTo>
                  <a:pt x="21691" y="67638"/>
                </a:lnTo>
                <a:lnTo>
                  <a:pt x="24167" y="65580"/>
                </a:lnTo>
                <a:lnTo>
                  <a:pt x="27573" y="63418"/>
                </a:lnTo>
                <a:lnTo>
                  <a:pt x="31907" y="61151"/>
                </a:lnTo>
                <a:lnTo>
                  <a:pt x="40995" y="56365"/>
                </a:lnTo>
                <a:lnTo>
                  <a:pt x="48999" y="52124"/>
                </a:lnTo>
                <a:lnTo>
                  <a:pt x="54550" y="48513"/>
                </a:lnTo>
                <a:lnTo>
                  <a:pt x="57646" y="45532"/>
                </a:lnTo>
                <a:lnTo>
                  <a:pt x="62996" y="40410"/>
                </a:lnTo>
                <a:lnTo>
                  <a:pt x="65672" y="34238"/>
                </a:lnTo>
                <a:lnTo>
                  <a:pt x="65672" y="20173"/>
                </a:lnTo>
                <a:lnTo>
                  <a:pt x="63163" y="13960"/>
                </a:lnTo>
                <a:lnTo>
                  <a:pt x="58143" y="8376"/>
                </a:lnTo>
                <a:lnTo>
                  <a:pt x="53123" y="2791"/>
                </a:lnTo>
                <a:lnTo>
                  <a:pt x="45174" y="0"/>
                </a:lnTo>
                <a:lnTo>
                  <a:pt x="34295" y="0"/>
                </a:lnTo>
                <a:lnTo>
                  <a:pt x="28189" y="350"/>
                </a:lnTo>
                <a:lnTo>
                  <a:pt x="15467" y="4433"/>
                </a:lnTo>
                <a:lnTo>
                  <a:pt x="6898" y="13099"/>
                </a:lnTo>
                <a:lnTo>
                  <a:pt x="3979" y="18053"/>
                </a:lnTo>
                <a:lnTo>
                  <a:pt x="2454" y="24456"/>
                </a:lnTo>
                <a:lnTo>
                  <a:pt x="2321" y="32307"/>
                </a:lnTo>
                <a:lnTo>
                  <a:pt x="14460" y="32307"/>
                </a:lnTo>
                <a:lnTo>
                  <a:pt x="14637" y="26723"/>
                </a:lnTo>
                <a:lnTo>
                  <a:pt x="15566" y="22357"/>
                </a:lnTo>
                <a:lnTo>
                  <a:pt x="17247" y="19208"/>
                </a:lnTo>
                <a:lnTo>
                  <a:pt x="20386" y="13330"/>
                </a:lnTo>
                <a:lnTo>
                  <a:pt x="26047" y="10391"/>
                </a:lnTo>
                <a:lnTo>
                  <a:pt x="39757" y="10391"/>
                </a:lnTo>
                <a:lnTo>
                  <a:pt x="44179" y="11934"/>
                </a:lnTo>
                <a:lnTo>
                  <a:pt x="47496" y="15020"/>
                </a:lnTo>
                <a:lnTo>
                  <a:pt x="50813" y="18106"/>
                </a:lnTo>
                <a:lnTo>
                  <a:pt x="52471" y="22273"/>
                </a:lnTo>
                <a:lnTo>
                  <a:pt x="52471" y="32013"/>
                </a:lnTo>
                <a:lnTo>
                  <a:pt x="50658" y="36002"/>
                </a:lnTo>
                <a:lnTo>
                  <a:pt x="47032" y="39487"/>
                </a:lnTo>
                <a:lnTo>
                  <a:pt x="44732" y="41712"/>
                </a:lnTo>
                <a:lnTo>
                  <a:pt x="40729" y="44399"/>
                </a:lnTo>
                <a:lnTo>
                  <a:pt x="35025" y="47548"/>
                </a:lnTo>
                <a:lnTo>
                  <a:pt x="22288" y="54538"/>
                </a:lnTo>
                <a:lnTo>
                  <a:pt x="13753" y="59241"/>
                </a:lnTo>
                <a:lnTo>
                  <a:pt x="8015" y="64468"/>
                </a:lnTo>
                <a:lnTo>
                  <a:pt x="5074" y="70220"/>
                </a:lnTo>
                <a:lnTo>
                  <a:pt x="2133" y="75972"/>
                </a:lnTo>
                <a:lnTo>
                  <a:pt x="441" y="82731"/>
                </a:lnTo>
                <a:lnTo>
                  <a:pt x="0" y="90499"/>
                </a:lnTo>
                <a:lnTo>
                  <a:pt x="65208" y="90499"/>
                </a:lnTo>
                <a:lnTo>
                  <a:pt x="65208" y="79792"/>
                </a:lnTo>
                <a:lnTo>
                  <a:pt x="13332" y="7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978280" y="5393294"/>
            <a:ext cx="12057" cy="12873"/>
          </a:xfrm>
          <a:custGeom>
            <a:avLst/>
            <a:gdLst/>
            <a:ahLst/>
            <a:cxnLst/>
            <a:rect l="l" t="t" r="r" b="b"/>
            <a:pathLst>
              <a:path w="13263" h="14589">
                <a:moveTo>
                  <a:pt x="13263" y="14589"/>
                </a:moveTo>
                <a:lnTo>
                  <a:pt x="13197" y="4261"/>
                </a:lnTo>
                <a:lnTo>
                  <a:pt x="5502" y="4261"/>
                </a:lnTo>
                <a:lnTo>
                  <a:pt x="62" y="0"/>
                </a:lnTo>
                <a:lnTo>
                  <a:pt x="0" y="11906"/>
                </a:lnTo>
                <a:lnTo>
                  <a:pt x="13263" y="14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60848" y="5324426"/>
            <a:ext cx="59582" cy="81741"/>
          </a:xfrm>
          <a:custGeom>
            <a:avLst/>
            <a:gdLst/>
            <a:ahLst/>
            <a:cxnLst/>
            <a:rect l="l" t="t" r="r" b="b"/>
            <a:pathLst>
              <a:path w="65540" h="92640">
                <a:moveTo>
                  <a:pt x="944" y="33291"/>
                </a:moveTo>
                <a:lnTo>
                  <a:pt x="0" y="46918"/>
                </a:lnTo>
                <a:lnTo>
                  <a:pt x="323" y="55090"/>
                </a:lnTo>
                <a:lnTo>
                  <a:pt x="2572" y="68052"/>
                </a:lnTo>
                <a:lnTo>
                  <a:pt x="6964" y="78533"/>
                </a:lnTo>
                <a:lnTo>
                  <a:pt x="9242" y="81906"/>
                </a:lnTo>
                <a:lnTo>
                  <a:pt x="19174" y="89956"/>
                </a:lnTo>
                <a:lnTo>
                  <a:pt x="19237" y="78050"/>
                </a:lnTo>
                <a:lnTo>
                  <a:pt x="16052" y="69527"/>
                </a:lnTo>
                <a:lnTo>
                  <a:pt x="13974" y="63943"/>
                </a:lnTo>
                <a:lnTo>
                  <a:pt x="12935" y="56554"/>
                </a:lnTo>
                <a:lnTo>
                  <a:pt x="12982" y="43844"/>
                </a:lnTo>
                <a:lnTo>
                  <a:pt x="14405" y="29919"/>
                </a:lnTo>
                <a:lnTo>
                  <a:pt x="17810" y="19617"/>
                </a:lnTo>
                <a:lnTo>
                  <a:pt x="21061" y="13340"/>
                </a:lnTo>
                <a:lnTo>
                  <a:pt x="26202" y="10202"/>
                </a:lnTo>
                <a:lnTo>
                  <a:pt x="40884" y="10202"/>
                </a:lnTo>
                <a:lnTo>
                  <a:pt x="46036" y="13508"/>
                </a:lnTo>
                <a:lnTo>
                  <a:pt x="48690" y="20121"/>
                </a:lnTo>
                <a:lnTo>
                  <a:pt x="51690" y="31499"/>
                </a:lnTo>
                <a:lnTo>
                  <a:pt x="52670" y="45406"/>
                </a:lnTo>
                <a:lnTo>
                  <a:pt x="52559" y="51190"/>
                </a:lnTo>
                <a:lnTo>
                  <a:pt x="50874" y="65325"/>
                </a:lnTo>
                <a:lnTo>
                  <a:pt x="47164" y="74502"/>
                </a:lnTo>
                <a:lnTo>
                  <a:pt x="43494" y="79708"/>
                </a:lnTo>
                <a:lnTo>
                  <a:pt x="38562" y="82312"/>
                </a:lnTo>
                <a:lnTo>
                  <a:pt x="32371" y="82311"/>
                </a:lnTo>
                <a:lnTo>
                  <a:pt x="32438" y="92640"/>
                </a:lnTo>
                <a:lnTo>
                  <a:pt x="40077" y="91848"/>
                </a:lnTo>
                <a:lnTo>
                  <a:pt x="51561" y="86280"/>
                </a:lnTo>
                <a:lnTo>
                  <a:pt x="59768" y="75384"/>
                </a:lnTo>
                <a:lnTo>
                  <a:pt x="61655" y="70858"/>
                </a:lnTo>
                <a:lnTo>
                  <a:pt x="64569" y="58982"/>
                </a:lnTo>
                <a:lnTo>
                  <a:pt x="65540" y="44966"/>
                </a:lnTo>
                <a:lnTo>
                  <a:pt x="65319" y="38038"/>
                </a:lnTo>
                <a:lnTo>
                  <a:pt x="63300" y="24863"/>
                </a:lnTo>
                <a:lnTo>
                  <a:pt x="59171" y="14421"/>
                </a:lnTo>
                <a:lnTo>
                  <a:pt x="56234" y="10122"/>
                </a:lnTo>
                <a:lnTo>
                  <a:pt x="46162" y="2530"/>
                </a:lnTo>
                <a:lnTo>
                  <a:pt x="32504" y="0"/>
                </a:lnTo>
                <a:lnTo>
                  <a:pt x="22224" y="1540"/>
                </a:lnTo>
                <a:lnTo>
                  <a:pt x="11531" y="8329"/>
                </a:lnTo>
                <a:lnTo>
                  <a:pt x="4178" y="20530"/>
                </a:lnTo>
                <a:lnTo>
                  <a:pt x="3777" y="21627"/>
                </a:lnTo>
                <a:lnTo>
                  <a:pt x="944" y="33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46400" y="5323222"/>
            <a:ext cx="17488" cy="40379"/>
          </a:xfrm>
          <a:custGeom>
            <a:avLst/>
            <a:gdLst/>
            <a:ahLst/>
            <a:cxnLst/>
            <a:rect l="l" t="t" r="r" b="b"/>
            <a:pathLst>
              <a:path w="19237" h="45763">
                <a:moveTo>
                  <a:pt x="0" y="24981"/>
                </a:moveTo>
                <a:lnTo>
                  <a:pt x="0" y="32118"/>
                </a:lnTo>
                <a:lnTo>
                  <a:pt x="2277" y="37702"/>
                </a:lnTo>
                <a:lnTo>
                  <a:pt x="6832" y="41733"/>
                </a:lnTo>
                <a:lnTo>
                  <a:pt x="11388" y="45763"/>
                </a:lnTo>
                <a:lnTo>
                  <a:pt x="11940" y="28382"/>
                </a:lnTo>
                <a:lnTo>
                  <a:pt x="11940" y="20782"/>
                </a:lnTo>
                <a:lnTo>
                  <a:pt x="13168" y="17486"/>
                </a:lnTo>
                <a:lnTo>
                  <a:pt x="15622" y="14337"/>
                </a:lnTo>
                <a:lnTo>
                  <a:pt x="19237" y="0"/>
                </a:lnTo>
                <a:lnTo>
                  <a:pt x="12327" y="2603"/>
                </a:lnTo>
                <a:lnTo>
                  <a:pt x="7396" y="7725"/>
                </a:lnTo>
                <a:lnTo>
                  <a:pt x="2465" y="12847"/>
                </a:lnTo>
                <a:lnTo>
                  <a:pt x="0" y="18599"/>
                </a:lnTo>
                <a:lnTo>
                  <a:pt x="0" y="24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24718" y="5324759"/>
            <a:ext cx="31901" cy="79241"/>
          </a:xfrm>
          <a:custGeom>
            <a:avLst/>
            <a:gdLst/>
            <a:ahLst/>
            <a:cxnLst/>
            <a:rect l="l" t="t" r="r" b="b"/>
            <a:pathLst>
              <a:path w="35091" h="89806">
                <a:moveTo>
                  <a:pt x="22355" y="25946"/>
                </a:moveTo>
                <a:lnTo>
                  <a:pt x="22355" y="89806"/>
                </a:lnTo>
                <a:lnTo>
                  <a:pt x="35091" y="89806"/>
                </a:lnTo>
                <a:lnTo>
                  <a:pt x="35091" y="0"/>
                </a:lnTo>
                <a:lnTo>
                  <a:pt x="25671" y="0"/>
                </a:lnTo>
                <a:lnTo>
                  <a:pt x="23991" y="6969"/>
                </a:lnTo>
                <a:lnTo>
                  <a:pt x="21448" y="11388"/>
                </a:lnTo>
                <a:lnTo>
                  <a:pt x="18043" y="13256"/>
                </a:lnTo>
                <a:lnTo>
                  <a:pt x="14637" y="15125"/>
                </a:lnTo>
                <a:lnTo>
                  <a:pt x="8623" y="16458"/>
                </a:lnTo>
                <a:lnTo>
                  <a:pt x="0" y="17255"/>
                </a:lnTo>
                <a:lnTo>
                  <a:pt x="0" y="25946"/>
                </a:lnTo>
                <a:lnTo>
                  <a:pt x="22355" y="259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44712" y="5315757"/>
            <a:ext cx="58135" cy="101412"/>
          </a:xfrm>
          <a:custGeom>
            <a:avLst/>
            <a:gdLst/>
            <a:ahLst/>
            <a:cxnLst/>
            <a:rect l="l" t="t" r="r" b="b"/>
            <a:pathLst>
              <a:path w="63948" h="114934">
                <a:moveTo>
                  <a:pt x="52029" y="29683"/>
                </a:moveTo>
                <a:lnTo>
                  <a:pt x="52338" y="32874"/>
                </a:lnTo>
                <a:lnTo>
                  <a:pt x="63948" y="32874"/>
                </a:lnTo>
                <a:lnTo>
                  <a:pt x="63726" y="25736"/>
                </a:lnTo>
                <a:lnTo>
                  <a:pt x="61261" y="19995"/>
                </a:lnTo>
                <a:lnTo>
                  <a:pt x="56551" y="15649"/>
                </a:lnTo>
                <a:lnTo>
                  <a:pt x="51841" y="11304"/>
                </a:lnTo>
                <a:lnTo>
                  <a:pt x="45086" y="8837"/>
                </a:lnTo>
                <a:lnTo>
                  <a:pt x="36285" y="8250"/>
                </a:lnTo>
                <a:lnTo>
                  <a:pt x="36285" y="0"/>
                </a:lnTo>
                <a:lnTo>
                  <a:pt x="29983" y="0"/>
                </a:lnTo>
                <a:lnTo>
                  <a:pt x="29983" y="8376"/>
                </a:lnTo>
                <a:lnTo>
                  <a:pt x="21094" y="8460"/>
                </a:lnTo>
                <a:lnTo>
                  <a:pt x="17479" y="22797"/>
                </a:lnTo>
                <a:lnTo>
                  <a:pt x="19933" y="19649"/>
                </a:lnTo>
                <a:lnTo>
                  <a:pt x="24057" y="17969"/>
                </a:lnTo>
                <a:lnTo>
                  <a:pt x="29851" y="17759"/>
                </a:lnTo>
                <a:lnTo>
                  <a:pt x="29851" y="47359"/>
                </a:lnTo>
                <a:lnTo>
                  <a:pt x="24941" y="46435"/>
                </a:lnTo>
                <a:lnTo>
                  <a:pt x="21039" y="44798"/>
                </a:lnTo>
                <a:lnTo>
                  <a:pt x="18142" y="42447"/>
                </a:lnTo>
                <a:lnTo>
                  <a:pt x="15246" y="40095"/>
                </a:lnTo>
                <a:lnTo>
                  <a:pt x="13797" y="36842"/>
                </a:lnTo>
                <a:lnTo>
                  <a:pt x="13244" y="54223"/>
                </a:lnTo>
                <a:lnTo>
                  <a:pt x="20298" y="57099"/>
                </a:lnTo>
                <a:lnTo>
                  <a:pt x="29851" y="58821"/>
                </a:lnTo>
                <a:lnTo>
                  <a:pt x="29851" y="93144"/>
                </a:lnTo>
                <a:lnTo>
                  <a:pt x="22421" y="92556"/>
                </a:lnTo>
                <a:lnTo>
                  <a:pt x="17335" y="89890"/>
                </a:lnTo>
                <a:lnTo>
                  <a:pt x="14593" y="85145"/>
                </a:lnTo>
                <a:lnTo>
                  <a:pt x="13045" y="82500"/>
                </a:lnTo>
                <a:lnTo>
                  <a:pt x="12095" y="78302"/>
                </a:lnTo>
                <a:lnTo>
                  <a:pt x="11741" y="72550"/>
                </a:lnTo>
                <a:lnTo>
                  <a:pt x="0" y="72550"/>
                </a:lnTo>
                <a:lnTo>
                  <a:pt x="0" y="79771"/>
                </a:lnTo>
                <a:lnTo>
                  <a:pt x="1259" y="85502"/>
                </a:lnTo>
                <a:lnTo>
                  <a:pt x="3780" y="89743"/>
                </a:lnTo>
                <a:lnTo>
                  <a:pt x="5806" y="92653"/>
                </a:lnTo>
                <a:lnTo>
                  <a:pt x="15554" y="99681"/>
                </a:lnTo>
                <a:lnTo>
                  <a:pt x="29983" y="102716"/>
                </a:lnTo>
                <a:lnTo>
                  <a:pt x="29983" y="114934"/>
                </a:lnTo>
                <a:lnTo>
                  <a:pt x="36285" y="114934"/>
                </a:lnTo>
                <a:lnTo>
                  <a:pt x="36285" y="60332"/>
                </a:lnTo>
                <a:lnTo>
                  <a:pt x="41813" y="61760"/>
                </a:lnTo>
                <a:lnTo>
                  <a:pt x="36285" y="48555"/>
                </a:lnTo>
                <a:lnTo>
                  <a:pt x="36285" y="17948"/>
                </a:lnTo>
                <a:lnTo>
                  <a:pt x="42388" y="18158"/>
                </a:lnTo>
                <a:lnTo>
                  <a:pt x="46833" y="20383"/>
                </a:lnTo>
                <a:lnTo>
                  <a:pt x="49618" y="24624"/>
                </a:lnTo>
                <a:lnTo>
                  <a:pt x="51122" y="26933"/>
                </a:lnTo>
                <a:lnTo>
                  <a:pt x="52029" y="29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77699" y="5358600"/>
            <a:ext cx="27137" cy="47788"/>
          </a:xfrm>
          <a:custGeom>
            <a:avLst/>
            <a:gdLst/>
            <a:ahLst/>
            <a:cxnLst/>
            <a:rect l="l" t="t" r="r" b="b"/>
            <a:pathLst>
              <a:path w="29851" h="54160">
                <a:moveTo>
                  <a:pt x="12780" y="41943"/>
                </a:moveTo>
                <a:lnTo>
                  <a:pt x="7562" y="44567"/>
                </a:lnTo>
                <a:lnTo>
                  <a:pt x="0" y="44903"/>
                </a:lnTo>
                <a:lnTo>
                  <a:pt x="0" y="54160"/>
                </a:lnTo>
                <a:lnTo>
                  <a:pt x="8004" y="53321"/>
                </a:lnTo>
                <a:lnTo>
                  <a:pt x="14129" y="51599"/>
                </a:lnTo>
                <a:lnTo>
                  <a:pt x="18374" y="48996"/>
                </a:lnTo>
                <a:lnTo>
                  <a:pt x="27201" y="39052"/>
                </a:lnTo>
                <a:lnTo>
                  <a:pt x="29851" y="25191"/>
                </a:lnTo>
                <a:lnTo>
                  <a:pt x="29851" y="17465"/>
                </a:lnTo>
                <a:lnTo>
                  <a:pt x="26865" y="11629"/>
                </a:lnTo>
                <a:lnTo>
                  <a:pt x="20895" y="7683"/>
                </a:lnTo>
                <a:lnTo>
                  <a:pt x="17225" y="5290"/>
                </a:lnTo>
                <a:lnTo>
                  <a:pt x="10259" y="2729"/>
                </a:lnTo>
                <a:lnTo>
                  <a:pt x="0" y="0"/>
                </a:lnTo>
                <a:lnTo>
                  <a:pt x="5528" y="13204"/>
                </a:lnTo>
                <a:lnTo>
                  <a:pt x="9463" y="14715"/>
                </a:lnTo>
                <a:lnTo>
                  <a:pt x="11807" y="16311"/>
                </a:lnTo>
                <a:lnTo>
                  <a:pt x="15876" y="19040"/>
                </a:lnTo>
                <a:lnTo>
                  <a:pt x="17910" y="23028"/>
                </a:lnTo>
                <a:lnTo>
                  <a:pt x="17910" y="31593"/>
                </a:lnTo>
                <a:lnTo>
                  <a:pt x="17158" y="34511"/>
                </a:lnTo>
                <a:lnTo>
                  <a:pt x="15655" y="37030"/>
                </a:lnTo>
                <a:lnTo>
                  <a:pt x="12780" y="41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522746" y="5269098"/>
            <a:ext cx="94348" cy="50012"/>
          </a:xfrm>
          <a:custGeom>
            <a:avLst/>
            <a:gdLst/>
            <a:ahLst/>
            <a:cxnLst/>
            <a:rect l="l" t="t" r="r" b="b"/>
            <a:pathLst>
              <a:path w="103783" h="56680">
                <a:moveTo>
                  <a:pt x="0" y="0"/>
                </a:moveTo>
                <a:lnTo>
                  <a:pt x="0" y="15870"/>
                </a:lnTo>
                <a:lnTo>
                  <a:pt x="103783" y="15870"/>
                </a:lnTo>
                <a:lnTo>
                  <a:pt x="103783" y="0"/>
                </a:lnTo>
                <a:lnTo>
                  <a:pt x="0" y="0"/>
                </a:lnTo>
                <a:close/>
              </a:path>
              <a:path w="103783" h="56680">
                <a:moveTo>
                  <a:pt x="0" y="40526"/>
                </a:moveTo>
                <a:lnTo>
                  <a:pt x="0" y="56680"/>
                </a:lnTo>
                <a:lnTo>
                  <a:pt x="103783" y="56680"/>
                </a:lnTo>
                <a:lnTo>
                  <a:pt x="103783" y="40526"/>
                </a:lnTo>
                <a:lnTo>
                  <a:pt x="0" y="40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171155" y="5259614"/>
            <a:ext cx="94348" cy="50012"/>
          </a:xfrm>
          <a:custGeom>
            <a:avLst/>
            <a:gdLst/>
            <a:ahLst/>
            <a:cxnLst/>
            <a:rect l="l" t="t" r="r" b="b"/>
            <a:pathLst>
              <a:path w="103783" h="56680">
                <a:moveTo>
                  <a:pt x="0" y="0"/>
                </a:moveTo>
                <a:lnTo>
                  <a:pt x="0" y="15870"/>
                </a:lnTo>
                <a:lnTo>
                  <a:pt x="103783" y="15870"/>
                </a:lnTo>
                <a:lnTo>
                  <a:pt x="103783" y="0"/>
                </a:lnTo>
                <a:lnTo>
                  <a:pt x="0" y="0"/>
                </a:lnTo>
                <a:close/>
              </a:path>
              <a:path w="103783" h="56680">
                <a:moveTo>
                  <a:pt x="0" y="40526"/>
                </a:moveTo>
                <a:lnTo>
                  <a:pt x="0" y="56680"/>
                </a:lnTo>
                <a:lnTo>
                  <a:pt x="103783" y="56680"/>
                </a:lnTo>
                <a:lnTo>
                  <a:pt x="103783" y="40526"/>
                </a:lnTo>
                <a:lnTo>
                  <a:pt x="0" y="40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359912" y="5210954"/>
            <a:ext cx="412412" cy="81797"/>
          </a:xfrm>
          <a:custGeom>
            <a:avLst/>
            <a:gdLst/>
            <a:ahLst/>
            <a:cxnLst/>
            <a:rect l="l" t="t" r="r" b="b"/>
            <a:pathLst>
              <a:path w="453653" h="92703">
                <a:moveTo>
                  <a:pt x="214819" y="25946"/>
                </a:moveTo>
                <a:lnTo>
                  <a:pt x="214819" y="89806"/>
                </a:lnTo>
                <a:lnTo>
                  <a:pt x="227556" y="89806"/>
                </a:lnTo>
                <a:lnTo>
                  <a:pt x="227556" y="0"/>
                </a:lnTo>
                <a:lnTo>
                  <a:pt x="218136" y="0"/>
                </a:lnTo>
                <a:lnTo>
                  <a:pt x="216455" y="6969"/>
                </a:lnTo>
                <a:lnTo>
                  <a:pt x="213913" y="11388"/>
                </a:lnTo>
                <a:lnTo>
                  <a:pt x="210507" y="13256"/>
                </a:lnTo>
                <a:lnTo>
                  <a:pt x="207102" y="15125"/>
                </a:lnTo>
                <a:lnTo>
                  <a:pt x="201088" y="16458"/>
                </a:lnTo>
                <a:lnTo>
                  <a:pt x="192464" y="17255"/>
                </a:lnTo>
                <a:lnTo>
                  <a:pt x="192464" y="25946"/>
                </a:lnTo>
                <a:lnTo>
                  <a:pt x="214819" y="25946"/>
                </a:lnTo>
                <a:close/>
              </a:path>
              <a:path w="453653" h="92703">
                <a:moveTo>
                  <a:pt x="157106" y="76077"/>
                </a:moveTo>
                <a:lnTo>
                  <a:pt x="157106" y="89806"/>
                </a:lnTo>
                <a:lnTo>
                  <a:pt x="170971" y="89806"/>
                </a:lnTo>
                <a:lnTo>
                  <a:pt x="170971" y="76077"/>
                </a:lnTo>
                <a:lnTo>
                  <a:pt x="157106" y="76077"/>
                </a:lnTo>
                <a:close/>
              </a:path>
              <a:path w="453653" h="92703">
                <a:moveTo>
                  <a:pt x="290421" y="89806"/>
                </a:moveTo>
                <a:lnTo>
                  <a:pt x="292455" y="80569"/>
                </a:lnTo>
                <a:lnTo>
                  <a:pt x="294113" y="73873"/>
                </a:lnTo>
                <a:lnTo>
                  <a:pt x="295396" y="69716"/>
                </a:lnTo>
                <a:lnTo>
                  <a:pt x="297386" y="63250"/>
                </a:lnTo>
                <a:lnTo>
                  <a:pt x="300305" y="56092"/>
                </a:lnTo>
                <a:lnTo>
                  <a:pt x="304152" y="48241"/>
                </a:lnTo>
                <a:lnTo>
                  <a:pt x="304530" y="47464"/>
                </a:lnTo>
                <a:lnTo>
                  <a:pt x="310646" y="36196"/>
                </a:lnTo>
                <a:lnTo>
                  <a:pt x="317585" y="25694"/>
                </a:lnTo>
                <a:lnTo>
                  <a:pt x="322648" y="18725"/>
                </a:lnTo>
                <a:lnTo>
                  <a:pt x="326706" y="13834"/>
                </a:lnTo>
                <a:lnTo>
                  <a:pt x="329758" y="11021"/>
                </a:lnTo>
                <a:lnTo>
                  <a:pt x="329758" y="1133"/>
                </a:lnTo>
                <a:lnTo>
                  <a:pt x="263687" y="1133"/>
                </a:lnTo>
                <a:lnTo>
                  <a:pt x="263687" y="12532"/>
                </a:lnTo>
                <a:lnTo>
                  <a:pt x="316226" y="12532"/>
                </a:lnTo>
                <a:lnTo>
                  <a:pt x="312050" y="17300"/>
                </a:lnTo>
                <a:lnTo>
                  <a:pt x="304440" y="27220"/>
                </a:lnTo>
                <a:lnTo>
                  <a:pt x="297120" y="38416"/>
                </a:lnTo>
                <a:lnTo>
                  <a:pt x="294780" y="42416"/>
                </a:lnTo>
                <a:lnTo>
                  <a:pt x="288657" y="54223"/>
                </a:lnTo>
                <a:lnTo>
                  <a:pt x="283689" y="66057"/>
                </a:lnTo>
                <a:lnTo>
                  <a:pt x="279877" y="77918"/>
                </a:lnTo>
                <a:lnTo>
                  <a:pt x="277220" y="89806"/>
                </a:lnTo>
                <a:lnTo>
                  <a:pt x="290421" y="89806"/>
                </a:lnTo>
                <a:close/>
              </a:path>
              <a:path w="453653" h="92703">
                <a:moveTo>
                  <a:pt x="420949" y="0"/>
                </a:moveTo>
                <a:lnTo>
                  <a:pt x="367813" y="92199"/>
                </a:lnTo>
                <a:lnTo>
                  <a:pt x="375177" y="92199"/>
                </a:lnTo>
                <a:lnTo>
                  <a:pt x="428312" y="0"/>
                </a:lnTo>
                <a:lnTo>
                  <a:pt x="420949" y="0"/>
                </a:lnTo>
                <a:close/>
              </a:path>
              <a:path w="453653" h="92703">
                <a:moveTo>
                  <a:pt x="361666" y="37282"/>
                </a:moveTo>
                <a:lnTo>
                  <a:pt x="358449" y="36012"/>
                </a:lnTo>
                <a:lnTo>
                  <a:pt x="359057" y="46225"/>
                </a:lnTo>
                <a:lnTo>
                  <a:pt x="365424" y="46225"/>
                </a:lnTo>
                <a:lnTo>
                  <a:pt x="365424" y="37282"/>
                </a:lnTo>
                <a:lnTo>
                  <a:pt x="361666" y="37282"/>
                </a:lnTo>
                <a:close/>
              </a:path>
              <a:path w="453653" h="92703">
                <a:moveTo>
                  <a:pt x="426764" y="80863"/>
                </a:moveTo>
                <a:lnTo>
                  <a:pt x="423524" y="79593"/>
                </a:lnTo>
                <a:lnTo>
                  <a:pt x="424155" y="89806"/>
                </a:lnTo>
                <a:lnTo>
                  <a:pt x="430568" y="89806"/>
                </a:lnTo>
                <a:lnTo>
                  <a:pt x="430568" y="80863"/>
                </a:lnTo>
                <a:lnTo>
                  <a:pt x="426764" y="80863"/>
                </a:lnTo>
                <a:close/>
              </a:path>
              <a:path w="453653" h="92703">
                <a:moveTo>
                  <a:pt x="409671" y="79100"/>
                </a:moveTo>
                <a:lnTo>
                  <a:pt x="414182" y="83382"/>
                </a:lnTo>
                <a:lnTo>
                  <a:pt x="418693" y="87665"/>
                </a:lnTo>
                <a:lnTo>
                  <a:pt x="424155" y="89806"/>
                </a:lnTo>
                <a:lnTo>
                  <a:pt x="423524" y="79593"/>
                </a:lnTo>
                <a:lnTo>
                  <a:pt x="420849" y="77053"/>
                </a:lnTo>
                <a:lnTo>
                  <a:pt x="418174" y="74513"/>
                </a:lnTo>
                <a:lnTo>
                  <a:pt x="416836" y="71458"/>
                </a:lnTo>
                <a:lnTo>
                  <a:pt x="416836" y="64321"/>
                </a:lnTo>
                <a:lnTo>
                  <a:pt x="418174" y="61267"/>
                </a:lnTo>
                <a:lnTo>
                  <a:pt x="420849" y="58726"/>
                </a:lnTo>
                <a:lnTo>
                  <a:pt x="423524" y="56186"/>
                </a:lnTo>
                <a:lnTo>
                  <a:pt x="426764" y="54916"/>
                </a:lnTo>
                <a:lnTo>
                  <a:pt x="434327" y="54916"/>
                </a:lnTo>
                <a:lnTo>
                  <a:pt x="437544" y="56186"/>
                </a:lnTo>
                <a:lnTo>
                  <a:pt x="440220" y="58726"/>
                </a:lnTo>
                <a:lnTo>
                  <a:pt x="442895" y="61267"/>
                </a:lnTo>
                <a:lnTo>
                  <a:pt x="444233" y="64321"/>
                </a:lnTo>
                <a:lnTo>
                  <a:pt x="444233" y="71458"/>
                </a:lnTo>
                <a:lnTo>
                  <a:pt x="442895" y="74513"/>
                </a:lnTo>
                <a:lnTo>
                  <a:pt x="440220" y="77053"/>
                </a:lnTo>
                <a:lnTo>
                  <a:pt x="437544" y="79593"/>
                </a:lnTo>
                <a:lnTo>
                  <a:pt x="434327" y="80863"/>
                </a:lnTo>
                <a:lnTo>
                  <a:pt x="430568" y="80863"/>
                </a:lnTo>
                <a:lnTo>
                  <a:pt x="430568" y="89806"/>
                </a:lnTo>
                <a:lnTo>
                  <a:pt x="436936" y="89806"/>
                </a:lnTo>
                <a:lnTo>
                  <a:pt x="442375" y="87665"/>
                </a:lnTo>
                <a:lnTo>
                  <a:pt x="446886" y="83382"/>
                </a:lnTo>
                <a:lnTo>
                  <a:pt x="451397" y="79100"/>
                </a:lnTo>
                <a:lnTo>
                  <a:pt x="453653" y="73936"/>
                </a:lnTo>
                <a:lnTo>
                  <a:pt x="453653" y="61844"/>
                </a:lnTo>
                <a:lnTo>
                  <a:pt x="451397" y="56680"/>
                </a:lnTo>
                <a:lnTo>
                  <a:pt x="446886" y="52397"/>
                </a:lnTo>
                <a:lnTo>
                  <a:pt x="442375" y="48115"/>
                </a:lnTo>
                <a:lnTo>
                  <a:pt x="436936" y="45973"/>
                </a:lnTo>
                <a:lnTo>
                  <a:pt x="424155" y="45973"/>
                </a:lnTo>
                <a:lnTo>
                  <a:pt x="418693" y="48115"/>
                </a:lnTo>
                <a:lnTo>
                  <a:pt x="414182" y="52397"/>
                </a:lnTo>
                <a:lnTo>
                  <a:pt x="409671" y="56680"/>
                </a:lnTo>
                <a:lnTo>
                  <a:pt x="407416" y="61844"/>
                </a:lnTo>
                <a:lnTo>
                  <a:pt x="407416" y="73936"/>
                </a:lnTo>
                <a:lnTo>
                  <a:pt x="409671" y="79100"/>
                </a:lnTo>
                <a:close/>
              </a:path>
              <a:path w="453653" h="92703">
                <a:moveTo>
                  <a:pt x="344595" y="35519"/>
                </a:moveTo>
                <a:lnTo>
                  <a:pt x="349106" y="39802"/>
                </a:lnTo>
                <a:lnTo>
                  <a:pt x="353617" y="44084"/>
                </a:lnTo>
                <a:lnTo>
                  <a:pt x="359057" y="46225"/>
                </a:lnTo>
                <a:lnTo>
                  <a:pt x="358449" y="36012"/>
                </a:lnTo>
                <a:lnTo>
                  <a:pt x="355773" y="33472"/>
                </a:lnTo>
                <a:lnTo>
                  <a:pt x="353098" y="30932"/>
                </a:lnTo>
                <a:lnTo>
                  <a:pt x="351760" y="27878"/>
                </a:lnTo>
                <a:lnTo>
                  <a:pt x="351760" y="20698"/>
                </a:lnTo>
                <a:lnTo>
                  <a:pt x="353098" y="17633"/>
                </a:lnTo>
                <a:lnTo>
                  <a:pt x="355773" y="15114"/>
                </a:lnTo>
                <a:lnTo>
                  <a:pt x="358449" y="12595"/>
                </a:lnTo>
                <a:lnTo>
                  <a:pt x="361666" y="11336"/>
                </a:lnTo>
                <a:lnTo>
                  <a:pt x="369228" y="11336"/>
                </a:lnTo>
                <a:lnTo>
                  <a:pt x="372468" y="12606"/>
                </a:lnTo>
                <a:lnTo>
                  <a:pt x="375143" y="15146"/>
                </a:lnTo>
                <a:lnTo>
                  <a:pt x="377819" y="17686"/>
                </a:lnTo>
                <a:lnTo>
                  <a:pt x="379157" y="20740"/>
                </a:lnTo>
                <a:lnTo>
                  <a:pt x="379157" y="27878"/>
                </a:lnTo>
                <a:lnTo>
                  <a:pt x="377819" y="30932"/>
                </a:lnTo>
                <a:lnTo>
                  <a:pt x="375143" y="33472"/>
                </a:lnTo>
                <a:lnTo>
                  <a:pt x="372468" y="36012"/>
                </a:lnTo>
                <a:lnTo>
                  <a:pt x="369228" y="37282"/>
                </a:lnTo>
                <a:lnTo>
                  <a:pt x="365424" y="37282"/>
                </a:lnTo>
                <a:lnTo>
                  <a:pt x="365424" y="46225"/>
                </a:lnTo>
                <a:lnTo>
                  <a:pt x="371838" y="46225"/>
                </a:lnTo>
                <a:lnTo>
                  <a:pt x="377299" y="44084"/>
                </a:lnTo>
                <a:lnTo>
                  <a:pt x="381810" y="39802"/>
                </a:lnTo>
                <a:lnTo>
                  <a:pt x="386321" y="35519"/>
                </a:lnTo>
                <a:lnTo>
                  <a:pt x="388576" y="30355"/>
                </a:lnTo>
                <a:lnTo>
                  <a:pt x="388576" y="18263"/>
                </a:lnTo>
                <a:lnTo>
                  <a:pt x="386321" y="13088"/>
                </a:lnTo>
                <a:lnTo>
                  <a:pt x="381810" y="8785"/>
                </a:lnTo>
                <a:lnTo>
                  <a:pt x="377299" y="4481"/>
                </a:lnTo>
                <a:lnTo>
                  <a:pt x="371838" y="2330"/>
                </a:lnTo>
                <a:lnTo>
                  <a:pt x="359057" y="2330"/>
                </a:lnTo>
                <a:lnTo>
                  <a:pt x="353617" y="4481"/>
                </a:lnTo>
                <a:lnTo>
                  <a:pt x="349106" y="8785"/>
                </a:lnTo>
                <a:lnTo>
                  <a:pt x="344595" y="13088"/>
                </a:lnTo>
                <a:lnTo>
                  <a:pt x="342340" y="18263"/>
                </a:lnTo>
                <a:lnTo>
                  <a:pt x="342340" y="30355"/>
                </a:lnTo>
                <a:lnTo>
                  <a:pt x="344595" y="35519"/>
                </a:lnTo>
                <a:close/>
              </a:path>
              <a:path w="453653" h="92703">
                <a:moveTo>
                  <a:pt x="22355" y="25946"/>
                </a:moveTo>
                <a:lnTo>
                  <a:pt x="22355" y="89806"/>
                </a:lnTo>
                <a:lnTo>
                  <a:pt x="35092" y="89806"/>
                </a:lnTo>
                <a:lnTo>
                  <a:pt x="35092" y="0"/>
                </a:lnTo>
                <a:lnTo>
                  <a:pt x="25672" y="0"/>
                </a:lnTo>
                <a:lnTo>
                  <a:pt x="23991" y="6969"/>
                </a:lnTo>
                <a:lnTo>
                  <a:pt x="21448" y="11388"/>
                </a:lnTo>
                <a:lnTo>
                  <a:pt x="18043" y="13256"/>
                </a:lnTo>
                <a:lnTo>
                  <a:pt x="14638" y="15125"/>
                </a:lnTo>
                <a:lnTo>
                  <a:pt x="8623" y="16458"/>
                </a:lnTo>
                <a:lnTo>
                  <a:pt x="0" y="17255"/>
                </a:lnTo>
                <a:lnTo>
                  <a:pt x="0" y="25946"/>
                </a:lnTo>
                <a:lnTo>
                  <a:pt x="22355" y="25946"/>
                </a:lnTo>
                <a:close/>
              </a:path>
              <a:path w="453653" h="92703">
                <a:moveTo>
                  <a:pt x="73755" y="45910"/>
                </a:moveTo>
                <a:lnTo>
                  <a:pt x="79084" y="51326"/>
                </a:lnTo>
                <a:lnTo>
                  <a:pt x="84413" y="56743"/>
                </a:lnTo>
                <a:lnTo>
                  <a:pt x="91654" y="59451"/>
                </a:lnTo>
                <a:lnTo>
                  <a:pt x="91013" y="47768"/>
                </a:lnTo>
                <a:lnTo>
                  <a:pt x="88006" y="44304"/>
                </a:lnTo>
                <a:lnTo>
                  <a:pt x="84999" y="40841"/>
                </a:lnTo>
                <a:lnTo>
                  <a:pt x="83495" y="36170"/>
                </a:lnTo>
                <a:lnTo>
                  <a:pt x="83495" y="24078"/>
                </a:lnTo>
                <a:lnTo>
                  <a:pt x="85209" y="19113"/>
                </a:lnTo>
                <a:lnTo>
                  <a:pt x="84247" y="2603"/>
                </a:lnTo>
                <a:lnTo>
                  <a:pt x="78984" y="8816"/>
                </a:lnTo>
                <a:lnTo>
                  <a:pt x="73721" y="15030"/>
                </a:lnTo>
                <a:lnTo>
                  <a:pt x="71090" y="22231"/>
                </a:lnTo>
                <a:lnTo>
                  <a:pt x="71090" y="38941"/>
                </a:lnTo>
                <a:lnTo>
                  <a:pt x="73755" y="45910"/>
                </a:lnTo>
                <a:close/>
              </a:path>
              <a:path w="453653" h="92703">
                <a:moveTo>
                  <a:pt x="72218" y="68016"/>
                </a:moveTo>
                <a:lnTo>
                  <a:pt x="72218" y="74985"/>
                </a:lnTo>
                <a:lnTo>
                  <a:pt x="74628" y="80779"/>
                </a:lnTo>
                <a:lnTo>
                  <a:pt x="79449" y="85397"/>
                </a:lnTo>
                <a:lnTo>
                  <a:pt x="84269" y="90016"/>
                </a:lnTo>
                <a:lnTo>
                  <a:pt x="91323" y="92325"/>
                </a:lnTo>
                <a:lnTo>
                  <a:pt x="100610" y="92325"/>
                </a:lnTo>
                <a:lnTo>
                  <a:pt x="112017" y="90396"/>
                </a:lnTo>
                <a:lnTo>
                  <a:pt x="122515" y="83317"/>
                </a:lnTo>
                <a:lnTo>
                  <a:pt x="130063" y="71038"/>
                </a:lnTo>
                <a:lnTo>
                  <a:pt x="131500" y="67172"/>
                </a:lnTo>
                <a:lnTo>
                  <a:pt x="134353" y="55117"/>
                </a:lnTo>
                <a:lnTo>
                  <a:pt x="135304" y="41691"/>
                </a:lnTo>
                <a:lnTo>
                  <a:pt x="135304" y="31908"/>
                </a:lnTo>
                <a:lnTo>
                  <a:pt x="133844" y="23763"/>
                </a:lnTo>
                <a:lnTo>
                  <a:pt x="130926" y="17255"/>
                </a:lnTo>
                <a:lnTo>
                  <a:pt x="126249" y="9576"/>
                </a:lnTo>
                <a:lnTo>
                  <a:pt x="116085" y="2016"/>
                </a:lnTo>
                <a:lnTo>
                  <a:pt x="102268" y="-503"/>
                </a:lnTo>
                <a:lnTo>
                  <a:pt x="92008" y="-503"/>
                </a:lnTo>
                <a:lnTo>
                  <a:pt x="84247" y="2603"/>
                </a:lnTo>
                <a:lnTo>
                  <a:pt x="85209" y="19113"/>
                </a:lnTo>
                <a:lnTo>
                  <a:pt x="88635" y="15398"/>
                </a:lnTo>
                <a:lnTo>
                  <a:pt x="92063" y="11682"/>
                </a:lnTo>
                <a:lnTo>
                  <a:pt x="96696" y="9824"/>
                </a:lnTo>
                <a:lnTo>
                  <a:pt x="107973" y="9824"/>
                </a:lnTo>
                <a:lnTo>
                  <a:pt x="112451" y="11451"/>
                </a:lnTo>
                <a:lnTo>
                  <a:pt x="115967" y="14705"/>
                </a:lnTo>
                <a:lnTo>
                  <a:pt x="119483" y="17959"/>
                </a:lnTo>
                <a:lnTo>
                  <a:pt x="121240" y="22902"/>
                </a:lnTo>
                <a:lnTo>
                  <a:pt x="121240" y="36926"/>
                </a:lnTo>
                <a:lnTo>
                  <a:pt x="119284" y="42100"/>
                </a:lnTo>
                <a:lnTo>
                  <a:pt x="115370" y="45060"/>
                </a:lnTo>
                <a:lnTo>
                  <a:pt x="111456" y="48020"/>
                </a:lnTo>
                <a:lnTo>
                  <a:pt x="107133" y="49500"/>
                </a:lnTo>
                <a:lnTo>
                  <a:pt x="95811" y="49500"/>
                </a:lnTo>
                <a:lnTo>
                  <a:pt x="91013" y="47768"/>
                </a:lnTo>
                <a:lnTo>
                  <a:pt x="91654" y="59451"/>
                </a:lnTo>
                <a:lnTo>
                  <a:pt x="105320" y="59451"/>
                </a:lnTo>
                <a:lnTo>
                  <a:pt x="109532" y="58642"/>
                </a:lnTo>
                <a:lnTo>
                  <a:pt x="113446" y="57026"/>
                </a:lnTo>
                <a:lnTo>
                  <a:pt x="117360" y="55409"/>
                </a:lnTo>
                <a:lnTo>
                  <a:pt x="120643" y="52607"/>
                </a:lnTo>
                <a:lnTo>
                  <a:pt x="123296" y="48618"/>
                </a:lnTo>
                <a:lnTo>
                  <a:pt x="122654" y="53305"/>
                </a:lnTo>
                <a:lnTo>
                  <a:pt x="119381" y="67421"/>
                </a:lnTo>
                <a:lnTo>
                  <a:pt x="114739" y="76108"/>
                </a:lnTo>
                <a:lnTo>
                  <a:pt x="110715" y="80622"/>
                </a:lnTo>
                <a:lnTo>
                  <a:pt x="105850" y="82878"/>
                </a:lnTo>
                <a:lnTo>
                  <a:pt x="97094" y="82878"/>
                </a:lnTo>
                <a:lnTo>
                  <a:pt x="94351" y="82249"/>
                </a:lnTo>
                <a:lnTo>
                  <a:pt x="91920" y="80989"/>
                </a:lnTo>
                <a:lnTo>
                  <a:pt x="87188" y="78596"/>
                </a:lnTo>
                <a:lnTo>
                  <a:pt x="84645" y="74271"/>
                </a:lnTo>
                <a:lnTo>
                  <a:pt x="84291" y="68016"/>
                </a:lnTo>
                <a:lnTo>
                  <a:pt x="72218" y="68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09976" y="4288957"/>
            <a:ext cx="497212" cy="94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27" name="object 27"/>
          <p:cNvSpPr txBox="1"/>
          <p:nvPr/>
        </p:nvSpPr>
        <p:spPr>
          <a:xfrm>
            <a:off x="7207188" y="4288957"/>
            <a:ext cx="401395" cy="94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26" name="object 26"/>
          <p:cNvSpPr txBox="1"/>
          <p:nvPr/>
        </p:nvSpPr>
        <p:spPr>
          <a:xfrm>
            <a:off x="7608584" y="4288957"/>
            <a:ext cx="223242" cy="94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25" name="object 25"/>
          <p:cNvSpPr txBox="1"/>
          <p:nvPr/>
        </p:nvSpPr>
        <p:spPr>
          <a:xfrm>
            <a:off x="2364262" y="4269677"/>
            <a:ext cx="633413" cy="9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24" name="object 24"/>
          <p:cNvSpPr txBox="1"/>
          <p:nvPr/>
        </p:nvSpPr>
        <p:spPr>
          <a:xfrm>
            <a:off x="2997675" y="4269677"/>
            <a:ext cx="277889" cy="9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23" name="object 23"/>
          <p:cNvSpPr txBox="1"/>
          <p:nvPr/>
        </p:nvSpPr>
        <p:spPr>
          <a:xfrm>
            <a:off x="3275564" y="4269677"/>
            <a:ext cx="123506" cy="9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22" name="object 22"/>
          <p:cNvSpPr txBox="1"/>
          <p:nvPr/>
        </p:nvSpPr>
        <p:spPr>
          <a:xfrm>
            <a:off x="3399071" y="4269677"/>
            <a:ext cx="1235065" cy="9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21" name="object 21"/>
          <p:cNvSpPr txBox="1"/>
          <p:nvPr/>
        </p:nvSpPr>
        <p:spPr>
          <a:xfrm>
            <a:off x="4634135" y="4269677"/>
            <a:ext cx="323762" cy="9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957898" y="4269677"/>
            <a:ext cx="1204188" cy="9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9" name="object 19"/>
          <p:cNvSpPr txBox="1"/>
          <p:nvPr/>
        </p:nvSpPr>
        <p:spPr>
          <a:xfrm>
            <a:off x="6162086" y="4269677"/>
            <a:ext cx="53863" cy="9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18" name="object 18"/>
          <p:cNvSpPr txBox="1"/>
          <p:nvPr/>
        </p:nvSpPr>
        <p:spPr>
          <a:xfrm>
            <a:off x="6205658" y="2506018"/>
            <a:ext cx="497212" cy="94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7" name="object 17"/>
          <p:cNvSpPr txBox="1"/>
          <p:nvPr/>
        </p:nvSpPr>
        <p:spPr>
          <a:xfrm>
            <a:off x="6702870" y="2506018"/>
            <a:ext cx="401395" cy="94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6" name="object 16"/>
          <p:cNvSpPr txBox="1"/>
          <p:nvPr/>
        </p:nvSpPr>
        <p:spPr>
          <a:xfrm>
            <a:off x="7104264" y="2506018"/>
            <a:ext cx="223242" cy="94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5" name="object 15"/>
          <p:cNvSpPr txBox="1"/>
          <p:nvPr/>
        </p:nvSpPr>
        <p:spPr>
          <a:xfrm>
            <a:off x="2150527" y="2487050"/>
            <a:ext cx="651595" cy="94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4" name="object 14"/>
          <p:cNvSpPr txBox="1"/>
          <p:nvPr/>
        </p:nvSpPr>
        <p:spPr>
          <a:xfrm>
            <a:off x="2802123" y="2487050"/>
            <a:ext cx="861359" cy="94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1862346" y="2207987"/>
            <a:ext cx="631010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2493356" y="2207987"/>
            <a:ext cx="103133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2596489" y="2207987"/>
            <a:ext cx="930791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3527282" y="2207987"/>
            <a:ext cx="365815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3893097" y="2207987"/>
            <a:ext cx="123506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4016603" y="2207987"/>
            <a:ext cx="967467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4984070" y="2207987"/>
            <a:ext cx="1111558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6095630" y="2207987"/>
            <a:ext cx="411899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6507529" y="2207987"/>
            <a:ext cx="591148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7098677" y="2207987"/>
            <a:ext cx="928701" cy="104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27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1862346" y="2312308"/>
            <a:ext cx="6165032" cy="3148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23823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Growth Rate Derivations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19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82728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I. Expected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Long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erm Growth in EPS</a:t>
            </a:r>
            <a:endParaRPr sz="2100">
              <a:latin typeface="Times New Roman"/>
              <a:cs typeface="Times New Roman"/>
            </a:endParaRPr>
          </a:p>
          <a:p>
            <a:pPr marL="1673643" marR="768350" indent="-582085">
              <a:lnSpc>
                <a:spcPts val="1599"/>
              </a:lnSpc>
              <a:spcBef>
                <a:spcPts val="7094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•	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looking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share,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inputs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follows: Reinvestment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Retained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Earnings/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Retention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Ratio</a:t>
            </a:r>
            <a:endParaRPr sz="1400">
              <a:latin typeface="Times New Roman"/>
              <a:cs typeface="Times New Roman"/>
            </a:endParaRPr>
          </a:p>
          <a:p>
            <a:pPr marL="2062168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Return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Income/Book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599"/>
              </a:lnSpc>
              <a:spcBef>
                <a:spcPts val="81"/>
              </a:spcBef>
            </a:pPr>
            <a:r>
              <a:rPr sz="1500" baseline="10332" dirty="0">
                <a:latin typeface="Monotype Corsiva"/>
                <a:cs typeface="Monotype Corsiva"/>
              </a:rPr>
              <a:t>•    </a:t>
            </a:r>
            <a:r>
              <a:rPr sz="1500" spc="112" baseline="10332" dirty="0">
                <a:latin typeface="Monotype Corsiva"/>
                <a:cs typeface="Monotype Corsiva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special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where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remain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unchanged</a:t>
            </a:r>
            <a:endParaRPr sz="1400">
              <a:latin typeface="Times New Roman"/>
              <a:cs typeface="Times New Roman"/>
            </a:endParaRPr>
          </a:p>
          <a:p>
            <a:pPr marL="1395001">
              <a:lnSpc>
                <a:spcPts val="1665"/>
              </a:lnSpc>
              <a:spcBef>
                <a:spcPts val="179"/>
              </a:spcBef>
            </a:pP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500" baseline="-17644" dirty="0">
                <a:latin typeface="Times New Roman"/>
                <a:cs typeface="Times New Roman"/>
              </a:rPr>
              <a:t>EPS    </a:t>
            </a:r>
            <a:r>
              <a:rPr sz="1500" spc="229" baseline="-176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Retained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500" baseline="-17644" dirty="0">
                <a:latin typeface="Times New Roman"/>
                <a:cs typeface="Times New Roman"/>
              </a:rPr>
              <a:t>t-1</a:t>
            </a:r>
            <a:r>
              <a:rPr sz="1600" dirty="0">
                <a:latin typeface="Times New Roman"/>
                <a:cs typeface="Times New Roman"/>
              </a:rPr>
              <a:t>/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NI</a:t>
            </a:r>
            <a:r>
              <a:rPr sz="1500" baseline="-17644" dirty="0">
                <a:latin typeface="Times New Roman"/>
                <a:cs typeface="Times New Roman"/>
              </a:rPr>
              <a:t>t-1</a:t>
            </a:r>
            <a:r>
              <a:rPr sz="1500" spc="180" baseline="-176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endParaRPr sz="1600">
              <a:latin typeface="Times New Roman"/>
              <a:cs typeface="Times New Roman"/>
            </a:endParaRPr>
          </a:p>
          <a:p>
            <a:pPr marL="1865622">
              <a:lnSpc>
                <a:spcPct val="95825"/>
              </a:lnSpc>
              <a:spcBef>
                <a:spcPts val="520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Retention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endParaRPr sz="1600">
              <a:latin typeface="Times New Roman"/>
              <a:cs typeface="Times New Roman"/>
            </a:endParaRPr>
          </a:p>
          <a:p>
            <a:pPr marL="1865622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endParaRPr sz="1600">
              <a:latin typeface="Times New Roman"/>
              <a:cs typeface="Times New Roman"/>
            </a:endParaRPr>
          </a:p>
          <a:p>
            <a:pPr marL="1395001" marR="270449" indent="-303444">
              <a:lnSpc>
                <a:spcPts val="1806"/>
              </a:lnSpc>
              <a:spcBef>
                <a:spcPts val="22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Proposition</a:t>
            </a:r>
            <a:r>
              <a:rPr sz="1600" spc="3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1: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3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3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3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 </a:t>
            </a:r>
            <a:endParaRPr sz="1600">
              <a:latin typeface="Times New Roman"/>
              <a:cs typeface="Times New Roman"/>
            </a:endParaRPr>
          </a:p>
          <a:p>
            <a:pPr marL="1395001" marR="27044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exceed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78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752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19828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 in EPS:</a:t>
            </a:r>
            <a:r>
              <a:rPr sz="2100" spc="-11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ABN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Amro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15.79%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Retention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DPS/EPS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1.13/2.45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53.88%</a:t>
            </a:r>
            <a:endParaRPr sz="1600">
              <a:latin typeface="Times New Roman"/>
              <a:cs typeface="Times New Roman"/>
            </a:endParaRPr>
          </a:p>
          <a:p>
            <a:pPr marL="1395001" marR="543756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ABN</a:t>
            </a:r>
            <a:r>
              <a:rPr sz="1600" spc="-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Amro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maintain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retention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 </a:t>
            </a:r>
            <a:endParaRPr sz="1600">
              <a:latin typeface="Times New Roman"/>
              <a:cs typeface="Times New Roman"/>
            </a:endParaRPr>
          </a:p>
          <a:p>
            <a:pPr marL="1395001" marR="54375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EPS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be:</a:t>
            </a:r>
            <a:endParaRPr sz="1600">
              <a:latin typeface="Times New Roman"/>
              <a:cs typeface="Times New Roman"/>
            </a:endParaRPr>
          </a:p>
          <a:p>
            <a:pPr marL="2358879">
              <a:lnSpc>
                <a:spcPct val="95825"/>
              </a:lnSpc>
              <a:spcBef>
                <a:spcPts val="592"/>
              </a:spcBef>
            </a:pP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0.5388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(15.79%)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8.51%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043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06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39"/>
              </a:spcBef>
            </a:pPr>
            <a:endParaRPr sz="900"/>
          </a:p>
          <a:p>
            <a:pPr marL="1954779" marR="1954779" algn="ctr">
              <a:lnSpc>
                <a:spcPct val="95825"/>
              </a:lnSpc>
              <a:spcBef>
                <a:spcPts val="11666"/>
              </a:spcBef>
            </a:pPr>
            <a:r>
              <a:rPr sz="2400" dirty="0">
                <a:latin typeface="Times New Roman"/>
                <a:cs typeface="Times New Roman"/>
              </a:rPr>
              <a:t>Growth Rates and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erminal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-264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alue</a:t>
            </a:r>
            <a:endParaRPr sz="2400">
              <a:latin typeface="Times New Roman"/>
              <a:cs typeface="Times New Roman"/>
            </a:endParaRPr>
          </a:p>
          <a:p>
            <a:pPr marL="3411432" marR="3411432" algn="ctr">
              <a:lnSpc>
                <a:spcPct val="95825"/>
              </a:lnSpc>
              <a:spcBef>
                <a:spcPts val="12267"/>
              </a:spcBef>
            </a:pPr>
            <a:r>
              <a:rPr sz="1600" dirty="0">
                <a:latin typeface="Times New Roman"/>
                <a:cs typeface="Times New Roman"/>
              </a:rPr>
              <a:t>DCF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aluation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995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32212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Expected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ROE changes and Growth</a:t>
            </a:r>
            <a:endParaRPr sz="2100">
              <a:latin typeface="Times New Roman"/>
              <a:cs typeface="Times New Roman"/>
            </a:endParaRPr>
          </a:p>
          <a:p>
            <a:pPr marL="1395001" marR="335604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ABN</a:t>
            </a:r>
            <a:r>
              <a:rPr sz="1600" spc="-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Amro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17%, </a:t>
            </a:r>
            <a:endParaRPr sz="1600">
              <a:latin typeface="Times New Roman"/>
              <a:cs typeface="Times New Roman"/>
            </a:endParaRPr>
          </a:p>
          <a:p>
            <a:pPr marL="1395001" marR="33560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retention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remains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53.88%.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 </a:t>
            </a:r>
            <a:endParaRPr sz="1600">
              <a:latin typeface="Times New Roman"/>
              <a:cs typeface="Times New Roman"/>
            </a:endParaRPr>
          </a:p>
          <a:p>
            <a:pPr marL="1395001" marR="33560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term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share?</a:t>
            </a:r>
            <a:endParaRPr sz="1600">
              <a:latin typeface="Times New Roman"/>
              <a:cs typeface="Times New Roman"/>
            </a:endParaRPr>
          </a:p>
          <a:p>
            <a:pPr marL="1395001" marR="434964" indent="-303444">
              <a:lnSpc>
                <a:spcPts val="1806"/>
              </a:lnSpc>
              <a:spcBef>
                <a:spcPts val="554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spc="-62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ill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greater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than, </a:t>
            </a:r>
            <a:endParaRPr sz="1600">
              <a:latin typeface="Times New Roman"/>
              <a:cs typeface="Times New Roman"/>
            </a:endParaRPr>
          </a:p>
          <a:p>
            <a:pPr marL="1395001" marR="43496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equal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estimate?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greater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equal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02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93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63500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Changes in ROE and Expected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change,</a:t>
            </a:r>
            <a:endParaRPr sz="1600">
              <a:latin typeface="Times New Roman"/>
              <a:cs typeface="Times New Roman"/>
            </a:endParaRPr>
          </a:p>
          <a:p>
            <a:pPr marL="2757183">
              <a:lnSpc>
                <a:spcPts val="1665"/>
              </a:lnSpc>
              <a:spcBef>
                <a:spcPts val="319"/>
              </a:spcBef>
            </a:pP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500" baseline="-17644" dirty="0">
                <a:latin typeface="Times New Roman"/>
                <a:cs typeface="Times New Roman"/>
              </a:rPr>
              <a:t>EPS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*ROE</a:t>
            </a:r>
            <a:r>
              <a:rPr sz="1500" baseline="-25206" dirty="0">
                <a:latin typeface="Times New Roman"/>
                <a:cs typeface="Times New Roman"/>
              </a:rPr>
              <a:t>t+1</a:t>
            </a:r>
            <a:r>
              <a:rPr sz="1500" spc="222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+(ROE</a:t>
            </a:r>
            <a:r>
              <a:rPr sz="1500" baseline="-25206" dirty="0">
                <a:latin typeface="Times New Roman"/>
                <a:cs typeface="Times New Roman"/>
              </a:rPr>
              <a:t>t+1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)/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  <a:p>
            <a:pPr marL="1395001" marR="270448" indent="-303444">
              <a:lnSpc>
                <a:spcPts val="1806"/>
              </a:lnSpc>
              <a:spcBef>
                <a:spcPts val="61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Proposition </a:t>
            </a:r>
            <a:r>
              <a:rPr sz="1600" spc="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2: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 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 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 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translate 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 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 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 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044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422"/>
              </a:lnSpc>
              <a:spcBef>
                <a:spcPts val="300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ROE,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greater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ROE.</a:t>
            </a:r>
            <a:endParaRPr sz="1400">
              <a:latin typeface="Times New Roman"/>
              <a:cs typeface="Times New Roman"/>
            </a:endParaRPr>
          </a:p>
          <a:p>
            <a:pPr marL="1395001" marR="577001" indent="-303444">
              <a:lnSpc>
                <a:spcPts val="1806"/>
              </a:lnSpc>
              <a:spcBef>
                <a:spcPts val="639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Proposition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3: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sustain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 </a:t>
            </a:r>
            <a:endParaRPr sz="1600">
              <a:latin typeface="Times New Roman"/>
              <a:cs typeface="Times New Roman"/>
            </a:endParaRPr>
          </a:p>
          <a:p>
            <a:pPr marL="1395001" marR="57700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improvement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ROE.</a:t>
            </a:r>
            <a:endParaRPr sz="1600">
              <a:latin typeface="Times New Roman"/>
              <a:cs typeface="Times New Roman"/>
            </a:endParaRPr>
          </a:p>
          <a:p>
            <a:pPr marL="1749020" marR="367259" indent="-252870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Corollary: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existing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(relative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operates)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competitive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operates,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smaller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scope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improvement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ROE.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80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313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83596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Changes in ROE: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ABN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Amro</a:t>
            </a:r>
            <a:endParaRPr sz="2100">
              <a:latin typeface="Times New Roman"/>
              <a:cs typeface="Times New Roman"/>
            </a:endParaRPr>
          </a:p>
          <a:p>
            <a:pPr marL="1395001" marR="351604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ABN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expansion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-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Asia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push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17%, </a:t>
            </a:r>
            <a:endParaRPr sz="1600">
              <a:latin typeface="Times New Roman"/>
              <a:cs typeface="Times New Roman"/>
            </a:endParaRPr>
          </a:p>
          <a:p>
            <a:pPr marL="1395001" marR="35160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retention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remain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53.88%.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35160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be: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665"/>
              </a:lnSpc>
              <a:spcBef>
                <a:spcPts val="323"/>
              </a:spcBef>
            </a:pP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500" baseline="-17644" dirty="0">
                <a:latin typeface="Times New Roman"/>
                <a:cs typeface="Times New Roman"/>
              </a:rPr>
              <a:t>EPS            </a:t>
            </a:r>
            <a:r>
              <a:rPr sz="1500" spc="160" baseline="-176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*ROE</a:t>
            </a:r>
            <a:r>
              <a:rPr sz="1500" baseline="-25206" dirty="0">
                <a:latin typeface="Times New Roman"/>
                <a:cs typeface="Times New Roman"/>
              </a:rPr>
              <a:t>t+1</a:t>
            </a:r>
            <a:r>
              <a:rPr sz="1500" spc="222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(ROE</a:t>
            </a:r>
            <a:r>
              <a:rPr sz="1500" baseline="-25206" dirty="0">
                <a:latin typeface="Times New Roman"/>
                <a:cs typeface="Times New Roman"/>
              </a:rPr>
              <a:t>t+1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)/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  <a:p>
            <a:pPr marL="1865622">
              <a:lnSpc>
                <a:spcPct val="95825"/>
              </a:lnSpc>
              <a:spcBef>
                <a:spcPts val="610"/>
              </a:spcBef>
            </a:pPr>
            <a:r>
              <a:rPr sz="1600" dirty="0">
                <a:latin typeface="Times New Roman"/>
                <a:cs typeface="Times New Roman"/>
              </a:rPr>
              <a:t>=(.5388)(.17)+(.17-.1579)/(.1579)</a:t>
            </a:r>
            <a:endParaRPr sz="1600">
              <a:latin typeface="Times New Roman"/>
              <a:cs typeface="Times New Roman"/>
            </a:endParaRPr>
          </a:p>
          <a:p>
            <a:pPr marL="1865622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16.83%</a:t>
            </a:r>
            <a:endParaRPr sz="1600">
              <a:latin typeface="Times New Roman"/>
              <a:cs typeface="Times New Roman"/>
            </a:endParaRPr>
          </a:p>
          <a:p>
            <a:pPr marL="1395001" marR="352285" indent="-303444">
              <a:lnSpc>
                <a:spcPts val="1806"/>
              </a:lnSpc>
              <a:spcBef>
                <a:spcPts val="22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Note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1.21%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improvement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translates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almost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doubling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5228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8.51%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16.83%.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22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995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014541" marR="2947067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ROE and Leverage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D/E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(ROC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(1-t))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where,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6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EBIT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r>
              <a:rPr sz="1500" spc="184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tax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rate)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/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500" baseline="-25206" dirty="0">
                <a:latin typeface="Times New Roman"/>
                <a:cs typeface="Times New Roman"/>
              </a:rPr>
              <a:t>t-1</a:t>
            </a:r>
            <a:endParaRPr sz="10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054"/>
              </a:spcBef>
            </a:pPr>
            <a:r>
              <a:rPr sz="1600" dirty="0">
                <a:latin typeface="Times New Roman"/>
                <a:cs typeface="Times New Roman"/>
              </a:rPr>
              <a:t>D/E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BV 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Debt/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BV 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endParaRPr sz="1600">
              <a:latin typeface="Times New Roman"/>
              <a:cs typeface="Times New Roman"/>
            </a:endParaRPr>
          </a:p>
          <a:p>
            <a:pPr marL="1395001" marR="3254135">
              <a:lnSpc>
                <a:spcPts val="1806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/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BV 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 </a:t>
            </a:r>
            <a:endParaRPr sz="1600">
              <a:latin typeface="Times New Roman"/>
              <a:cs typeface="Times New Roman"/>
            </a:endParaRPr>
          </a:p>
          <a:p>
            <a:pPr marL="1395001" marR="3254135">
              <a:lnSpc>
                <a:spcPts val="1806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ordinary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94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77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03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86905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Decomposing ROE: Brahma in 1998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687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(1-.32)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/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(1326+542+478)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19.91%</a:t>
            </a:r>
            <a:endParaRPr sz="1600">
              <a:latin typeface="Times New Roman"/>
              <a:cs typeface="Times New Roman"/>
            </a:endParaRPr>
          </a:p>
          <a:p>
            <a:pPr marL="1749020" marR="579106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This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assumed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real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because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book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inflation adjusted.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5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Debt/Equity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(542+478)/1326</a:t>
            </a:r>
            <a:r>
              <a:rPr sz="1600" spc="1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0.77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8.25%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(1-.32)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5.61%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(Real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D/E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(ROC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i(1-t))</a:t>
            </a:r>
            <a:endParaRPr sz="1600">
              <a:latin typeface="Times New Roman"/>
              <a:cs typeface="Times New Roman"/>
            </a:endParaRPr>
          </a:p>
          <a:p>
            <a:pPr marL="1471266" marR="3431361" algn="ctr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19.91%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0.77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(19.91%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5.61%)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30.92%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75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104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92812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Decomposing ROE: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itan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atches (India)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713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(1-.25)/(1925+2378+1303)</a:t>
            </a:r>
            <a:r>
              <a:rPr sz="1600" spc="1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9.54%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Debt/Equity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(2378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1303)/1925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1.91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-tax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Debt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13.5%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(1-.25)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10.125%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D/E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(ROC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i(1-t))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9.54%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1.91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(9.54%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10.125%)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8.42%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038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271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6974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II. Expected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 in Net Income</a:t>
            </a:r>
            <a:endParaRPr sz="2100">
              <a:latin typeface="Times New Roman"/>
              <a:cs typeface="Times New Roman"/>
            </a:endParaRPr>
          </a:p>
          <a:p>
            <a:pPr marL="1395001" marR="548853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limitation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EPS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fundamental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equation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focuses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54885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54885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projects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639789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version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obtained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 </a:t>
            </a:r>
            <a:endParaRPr sz="1600">
              <a:latin typeface="Times New Roman"/>
              <a:cs typeface="Times New Roman"/>
            </a:endParaRPr>
          </a:p>
          <a:p>
            <a:pPr marL="1395001" marR="63978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substituting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(net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 </a:t>
            </a:r>
            <a:endParaRPr sz="1600">
              <a:latin typeface="Times New Roman"/>
              <a:cs typeface="Times New Roman"/>
            </a:endParaRPr>
          </a:p>
          <a:p>
            <a:pPr marL="1395001" marR="63978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capital):</a:t>
            </a:r>
            <a:endParaRPr sz="1600">
              <a:latin typeface="Times New Roman"/>
              <a:cs typeface="Times New Roman"/>
            </a:endParaRPr>
          </a:p>
          <a:p>
            <a:pPr marL="1749020" marR="392269" indent="-252870">
              <a:lnSpc>
                <a:spcPts val="1599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Reinvestment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(Net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Expenditures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1" dirty="0">
                <a:latin typeface="Times New Roman"/>
                <a:cs typeface="Times New Roman"/>
              </a:rPr>
              <a:t> </a:t>
            </a:r>
            <a:r>
              <a:rPr sz="1400" spc="-112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orking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Capital) (1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Ratio)/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ts val="1482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baseline="-24846" dirty="0">
                <a:latin typeface="Times New Roman"/>
                <a:cs typeface="Times New Roman"/>
              </a:rPr>
              <a:t>Net</a:t>
            </a:r>
            <a:r>
              <a:rPr sz="1400" spc="42" baseline="-24846" dirty="0">
                <a:latin typeface="Times New Roman"/>
                <a:cs typeface="Times New Roman"/>
              </a:rPr>
              <a:t> </a:t>
            </a:r>
            <a:r>
              <a:rPr sz="1400" baseline="-24846" dirty="0">
                <a:latin typeface="Times New Roman"/>
                <a:cs typeface="Times New Roman"/>
              </a:rPr>
              <a:t>Income</a:t>
            </a:r>
            <a:r>
              <a:rPr sz="1400" spc="118" baseline="-248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Reinvestment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ROE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5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435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35"/>
              </a:spcBef>
            </a:pPr>
            <a:endParaRPr sz="400"/>
          </a:p>
          <a:p>
            <a:pPr marL="968689" marR="901082" algn="ctr">
              <a:lnSpc>
                <a:spcPct val="95825"/>
              </a:lnSpc>
              <a:spcBef>
                <a:spcPts val="1795"/>
              </a:spcBef>
            </a:pPr>
            <a:r>
              <a:rPr sz="2100" dirty="0">
                <a:latin typeface="Times New Roman"/>
                <a:cs typeface="Times New Roman"/>
              </a:rPr>
              <a:t>III. Expected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 in EBIT</a:t>
            </a:r>
            <a:r>
              <a:rPr sz="2100" spc="-15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 Fundamentals: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Stable</a:t>
            </a:r>
            <a:endParaRPr sz="2100">
              <a:latin typeface="Times New Roman"/>
              <a:cs typeface="Times New Roman"/>
            </a:endParaRPr>
          </a:p>
          <a:p>
            <a:pPr marL="2486081" marR="2418385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ROC and Reinvestment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Rate</a:t>
            </a:r>
            <a:endParaRPr sz="2100">
              <a:latin typeface="Times New Roman"/>
              <a:cs typeface="Times New Roman"/>
            </a:endParaRPr>
          </a:p>
          <a:p>
            <a:pPr marL="1496150" marR="1047303" indent="-404593">
              <a:lnSpc>
                <a:spcPts val="1806"/>
              </a:lnSpc>
              <a:spcBef>
                <a:spcPts val="595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definitions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400">
              <a:latin typeface="Times New Roman"/>
              <a:cs typeface="Times New Roman"/>
            </a:endParaRPr>
          </a:p>
          <a:p>
            <a:pPr marL="1496150" marR="1047303">
              <a:lnSpc>
                <a:spcPts val="1599"/>
              </a:lnSpc>
              <a:spcBef>
                <a:spcPts val="489"/>
              </a:spcBef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Reinvestment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(Net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Expenditures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WC)/EBIT(1-t) </a:t>
            </a:r>
            <a:endParaRPr sz="1400">
              <a:latin typeface="Times New Roman"/>
              <a:cs typeface="Times New Roman"/>
            </a:endParaRPr>
          </a:p>
          <a:p>
            <a:pPr marL="1496150" marR="1047303">
              <a:lnSpc>
                <a:spcPts val="1599"/>
              </a:lnSpc>
              <a:spcBef>
                <a:spcPts val="433"/>
              </a:spcBef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Return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ROC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EBIT(1-t)/(BV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BV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Equity)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35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endParaRPr sz="1600">
              <a:latin typeface="Times New Roman"/>
              <a:cs typeface="Times New Roman"/>
            </a:endParaRPr>
          </a:p>
          <a:p>
            <a:pPr marL="1395001" marR="1365994">
              <a:lnSpc>
                <a:spcPts val="166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500" baseline="-17644" dirty="0">
                <a:latin typeface="Times New Roman"/>
                <a:cs typeface="Times New Roman"/>
              </a:rPr>
              <a:t>EBIT  </a:t>
            </a:r>
            <a:r>
              <a:rPr sz="1500" spc="249" baseline="-176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(Net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-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WC)/EBIT(1-t)</a:t>
            </a:r>
            <a:r>
              <a:rPr sz="1600" spc="1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 </a:t>
            </a:r>
            <a:endParaRPr sz="1600">
              <a:latin typeface="Times New Roman"/>
              <a:cs typeface="Times New Roman"/>
            </a:endParaRPr>
          </a:p>
          <a:p>
            <a:pPr marL="1395001" marR="1365994">
              <a:lnSpc>
                <a:spcPts val="1806"/>
              </a:lnSpc>
              <a:spcBef>
                <a:spcPts val="520"/>
              </a:spcBef>
            </a:pP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endParaRPr sz="1600">
              <a:latin typeface="Times New Roman"/>
              <a:cs typeface="Times New Roman"/>
            </a:endParaRPr>
          </a:p>
          <a:p>
            <a:pPr marL="1395001" marR="832898" indent="-303444">
              <a:lnSpc>
                <a:spcPts val="1806"/>
              </a:lnSpc>
              <a:spcBef>
                <a:spcPts val="67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b="1" dirty="0">
                <a:latin typeface="Times New Roman"/>
                <a:cs typeface="Times New Roman"/>
              </a:rPr>
              <a:t>P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oposition: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The</a:t>
            </a:r>
            <a:r>
              <a:rPr sz="1600" b="1" spc="3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net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capital</a:t>
            </a:r>
            <a:r>
              <a:rPr sz="1600" b="1" spc="49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expenditu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r>
              <a:rPr sz="1600" b="1" spc="8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needs</a:t>
            </a:r>
            <a:r>
              <a:rPr sz="1600" b="1" spc="4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1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firm,</a:t>
            </a:r>
            <a:r>
              <a:rPr sz="1600" b="1" spc="-6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for</a:t>
            </a:r>
            <a:r>
              <a:rPr sz="1600" b="1" spc="-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1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given </a:t>
            </a:r>
            <a:endParaRPr sz="1600">
              <a:latin typeface="Times New Roman"/>
              <a:cs typeface="Times New Roman"/>
            </a:endParaRPr>
          </a:p>
          <a:p>
            <a:pPr marL="1395001" marR="83289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b="1" dirty="0">
                <a:latin typeface="Times New Roman"/>
                <a:cs typeface="Times New Roman"/>
              </a:rPr>
              <a:t>g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owth</a:t>
            </a:r>
            <a:r>
              <a:rPr sz="1600" b="1" spc="5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rate,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should</a:t>
            </a:r>
            <a:r>
              <a:rPr sz="1600" b="1" spc="48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be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inversely</a:t>
            </a:r>
            <a:r>
              <a:rPr sz="1600" b="1" spc="6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p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oportional</a:t>
            </a:r>
            <a:r>
              <a:rPr sz="1600" b="1" spc="9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to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the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quality</a:t>
            </a:r>
            <a:r>
              <a:rPr sz="1600" b="1" spc="5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its </a:t>
            </a:r>
            <a:endParaRPr sz="1600">
              <a:latin typeface="Times New Roman"/>
              <a:cs typeface="Times New Roman"/>
            </a:endParaRPr>
          </a:p>
          <a:p>
            <a:pPr marL="1395001" marR="83289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b="1" dirty="0">
                <a:latin typeface="Times New Roman"/>
                <a:cs typeface="Times New Roman"/>
              </a:rPr>
              <a:t>investments.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12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682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11276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No Net 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Expenditures and Long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erm Growth</a:t>
            </a:r>
            <a:endParaRPr sz="2100">
              <a:latin typeface="Times New Roman"/>
              <a:cs typeface="Times New Roman"/>
            </a:endParaRPr>
          </a:p>
          <a:p>
            <a:pPr marL="1395001" marR="364886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ou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valuation,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6488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foreve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600">
              <a:latin typeface="Times New Roman"/>
              <a:cs typeface="Times New Roman"/>
            </a:endParaRPr>
          </a:p>
          <a:p>
            <a:pPr marL="1395001" marR="36488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made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 </a:t>
            </a:r>
            <a:endParaRPr sz="1600">
              <a:latin typeface="Times New Roman"/>
              <a:cs typeface="Times New Roman"/>
            </a:endParaRPr>
          </a:p>
          <a:p>
            <a:pPr marL="1395001" marR="36488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yea</a:t>
            </a:r>
            <a:r>
              <a:rPr sz="1600" spc="-84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confront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analyst,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contends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still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feasible </a:t>
            </a:r>
            <a:endParaRPr sz="1600">
              <a:latin typeface="Times New Roman"/>
              <a:cs typeface="Times New Roman"/>
            </a:endParaRPr>
          </a:p>
          <a:p>
            <a:pPr marL="1395001" marR="36488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efficient</a:t>
            </a:r>
            <a:r>
              <a:rPr sz="1600" spc="-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existing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36488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time.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reasonable </a:t>
            </a:r>
            <a:endParaRPr sz="1600">
              <a:latin typeface="Times New Roman"/>
              <a:cs typeface="Times New Roman"/>
            </a:endParaRPr>
          </a:p>
          <a:p>
            <a:pPr marL="1395001" marR="36488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explanation?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 </a:t>
            </a:r>
            <a:r>
              <a:rPr sz="1700" spc="10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Explain.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26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382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91944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 in EBI</a:t>
            </a:r>
            <a:r>
              <a:rPr sz="2100" spc="-10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: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Cisco versus Motorola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7192"/>
              </a:spcBef>
            </a:pPr>
            <a:r>
              <a:rPr sz="1600" i="1" dirty="0">
                <a:latin typeface="Times New Roman"/>
                <a:cs typeface="Times New Roman"/>
              </a:rPr>
              <a:t>Cisco</a:t>
            </a:r>
            <a:r>
              <a:rPr sz="1600" i="1" spc="-206" dirty="0">
                <a:latin typeface="Times New Roman"/>
                <a:cs typeface="Times New Roman"/>
              </a:rPr>
              <a:t>’</a:t>
            </a:r>
            <a:r>
              <a:rPr sz="1600" i="1" dirty="0">
                <a:latin typeface="Times New Roman"/>
                <a:cs typeface="Times New Roman"/>
              </a:rPr>
              <a:t>s</a:t>
            </a:r>
            <a:r>
              <a:rPr sz="1600" i="1" spc="5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Fundamentals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106.81%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=34.07%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EBIT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=(1.0681)(.3407)</a:t>
            </a:r>
            <a:r>
              <a:rPr sz="1600" spc="1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36.39%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i="1" dirty="0">
                <a:latin typeface="Times New Roman"/>
                <a:cs typeface="Times New Roman"/>
              </a:rPr>
              <a:t>Moto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ola</a:t>
            </a:r>
            <a:r>
              <a:rPr sz="1600" i="1" spc="-206" dirty="0">
                <a:latin typeface="Times New Roman"/>
                <a:cs typeface="Times New Roman"/>
              </a:rPr>
              <a:t>’</a:t>
            </a:r>
            <a:r>
              <a:rPr sz="1600" i="1" dirty="0">
                <a:latin typeface="Times New Roman"/>
                <a:cs typeface="Times New Roman"/>
              </a:rPr>
              <a:t>s</a:t>
            </a:r>
            <a:r>
              <a:rPr sz="1600" i="1" spc="74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Fundamentals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52.99%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12.18%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EBIT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(.5299)(.1218)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6.45%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64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80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21683">
              <a:lnSpc>
                <a:spcPct val="95825"/>
              </a:lnSpc>
              <a:spcBef>
                <a:spcPts val="2708"/>
              </a:spcBef>
            </a:pP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ays of 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 in Earnings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past</a:t>
            </a:r>
            <a:endParaRPr sz="1600">
              <a:latin typeface="Times New Roman"/>
              <a:cs typeface="Times New Roman"/>
            </a:endParaRPr>
          </a:p>
          <a:p>
            <a:pPr marL="1749020" marR="713697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historical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usually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good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starting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point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estimation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estimating</a:t>
            </a:r>
            <a:endParaRPr sz="1600">
              <a:latin typeface="Times New Roman"/>
              <a:cs typeface="Times New Roman"/>
            </a:endParaRPr>
          </a:p>
          <a:p>
            <a:pPr marL="1749020" marR="354031" indent="-252870">
              <a:lnSpc>
                <a:spcPts val="1599"/>
              </a:lnSpc>
              <a:spcBef>
                <a:spcPts val="39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Analysts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firms.</a:t>
            </a:r>
            <a:r>
              <a:rPr sz="1400" spc="-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useful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 what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are.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fundamentals</a:t>
            </a:r>
            <a:endParaRPr sz="1600">
              <a:latin typeface="Times New Roman"/>
              <a:cs typeface="Times New Roman"/>
            </a:endParaRPr>
          </a:p>
          <a:p>
            <a:pPr marL="1749020" marR="314319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Ultimatel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traced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two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fundamentals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 the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projects,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what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projects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0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841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987589" marR="919650" algn="ctr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. Operating Income Growth when Return on 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endParaRPr sz="2100">
              <a:latin typeface="Times New Roman"/>
              <a:cs typeface="Times New Roman"/>
            </a:endParaRPr>
          </a:p>
          <a:p>
            <a:pPr marL="3523574" marR="3456142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Changing</a:t>
            </a:r>
            <a:endParaRPr sz="2100">
              <a:latin typeface="Times New Roman"/>
              <a:cs typeface="Times New Roman"/>
            </a:endParaRPr>
          </a:p>
          <a:p>
            <a:pPr marL="1395001" marR="34742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changing,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second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component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34742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growth,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increasing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 </a:t>
            </a:r>
            <a:endParaRPr sz="1600">
              <a:latin typeface="Times New Roman"/>
              <a:cs typeface="Times New Roman"/>
            </a:endParaRPr>
          </a:p>
          <a:p>
            <a:pPr marL="1395001" marR="34742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decreasing.</a:t>
            </a:r>
            <a:endParaRPr sz="1600">
              <a:latin typeface="Times New Roman"/>
              <a:cs typeface="Times New Roman"/>
            </a:endParaRPr>
          </a:p>
          <a:p>
            <a:pPr marL="1395001" marR="430881" indent="-303444">
              <a:lnSpc>
                <a:spcPts val="1665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4570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r>
              <a:rPr sz="1500" spc="181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</a:t>
            </a:r>
            <a:r>
              <a:rPr sz="1600" spc="-4" dirty="0">
                <a:latin typeface="Times New Roman"/>
                <a:cs typeface="Times New Roman"/>
              </a:rPr>
              <a:t>C</a:t>
            </a:r>
            <a:r>
              <a:rPr sz="1500" baseline="-25206" dirty="0">
                <a:latin typeface="Times New Roman"/>
                <a:cs typeface="Times New Roman"/>
              </a:rPr>
              <a:t>t+1</a:t>
            </a:r>
            <a:r>
              <a:rPr sz="1500" spc="214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 </a:t>
            </a:r>
            <a:endParaRPr sz="1600">
              <a:latin typeface="Times New Roman"/>
              <a:cs typeface="Times New Roman"/>
            </a:endParaRPr>
          </a:p>
          <a:p>
            <a:pPr marL="1395001" marR="430881">
              <a:lnSpc>
                <a:spcPts val="1806"/>
              </a:lnSpc>
              <a:spcBef>
                <a:spcPts val="697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t+1,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be: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665"/>
              </a:lnSpc>
              <a:spcBef>
                <a:spcPts val="590"/>
              </a:spcBef>
            </a:pP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 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500" baseline="-25206" dirty="0">
                <a:latin typeface="Times New Roman"/>
                <a:cs typeface="Times New Roman"/>
              </a:rPr>
              <a:t>t+1</a:t>
            </a:r>
            <a:r>
              <a:rPr sz="1500" spc="214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endParaRPr sz="1600">
              <a:latin typeface="Times New Roman"/>
              <a:cs typeface="Times New Roman"/>
            </a:endParaRPr>
          </a:p>
          <a:p>
            <a:pPr marL="3483993">
              <a:lnSpc>
                <a:spcPts val="1665"/>
              </a:lnSpc>
              <a:spcBef>
                <a:spcPts val="1054"/>
              </a:spcBef>
            </a:pPr>
            <a:r>
              <a:rPr sz="1600" dirty="0">
                <a:latin typeface="Times New Roman"/>
                <a:cs typeface="Times New Roman"/>
              </a:rPr>
              <a:t>+(ROC</a:t>
            </a:r>
            <a:r>
              <a:rPr sz="1500" baseline="-25206" dirty="0">
                <a:latin typeface="Times New Roman"/>
                <a:cs typeface="Times New Roman"/>
              </a:rPr>
              <a:t>t+1</a:t>
            </a:r>
            <a:r>
              <a:rPr sz="1500" spc="229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/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500" baseline="-25206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  <a:p>
            <a:pPr marL="1395001" marR="319273" indent="-303444">
              <a:lnSpc>
                <a:spcPts val="1806"/>
              </a:lnSpc>
              <a:spcBef>
                <a:spcPts val="1054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periods,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second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component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 </a:t>
            </a:r>
            <a:endParaRPr sz="1600">
              <a:latin typeface="Times New Roman"/>
              <a:cs typeface="Times New Roman"/>
            </a:endParaRPr>
          </a:p>
          <a:p>
            <a:pPr marL="1395001" marR="31927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97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745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6109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Motorola</a:t>
            </a:r>
            <a:r>
              <a:rPr sz="2100" spc="-116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s Growth Rate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Motorola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12.18%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319"/>
              </a:spcBef>
            </a:pPr>
            <a:r>
              <a:rPr sz="1600" dirty="0">
                <a:latin typeface="Times New Roman"/>
                <a:cs typeface="Times New Roman"/>
              </a:rPr>
              <a:t>52.99%.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Motorola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17.22%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endParaRPr sz="1600">
              <a:latin typeface="Times New Roman"/>
              <a:cs typeface="Times New Roman"/>
            </a:endParaRPr>
          </a:p>
          <a:p>
            <a:pPr marL="1091557" marR="2713140" indent="303444">
              <a:lnSpc>
                <a:spcPts val="1806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(which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half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towards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industry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average) </a:t>
            </a:r>
            <a:endParaRPr sz="1600">
              <a:latin typeface="Times New Roman"/>
              <a:cs typeface="Times New Roman"/>
            </a:endParaRPr>
          </a:p>
          <a:p>
            <a:pPr marL="1091557" marR="2713140">
              <a:lnSpc>
                <a:spcPts val="1806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938"/>
              </a:lnSpc>
              <a:spcBef>
                <a:spcPts val="768"/>
              </a:spcBef>
            </a:pPr>
            <a:r>
              <a:rPr sz="2400" baseline="4969" dirty="0">
                <a:latin typeface="Times New Roman"/>
                <a:cs typeface="Times New Roman"/>
              </a:rPr>
              <a:t>=</a:t>
            </a:r>
            <a:r>
              <a:rPr sz="2400" spc="13" baseline="4969" dirty="0">
                <a:latin typeface="Times New Roman"/>
                <a:cs typeface="Times New Roman"/>
              </a:rPr>
              <a:t> </a:t>
            </a:r>
            <a:r>
              <a:rPr baseline="6441" dirty="0">
                <a:latin typeface="Times New Roman"/>
                <a:cs typeface="Times New Roman"/>
              </a:rPr>
              <a:t>ROC</a:t>
            </a:r>
            <a:r>
              <a:rPr sz="1200" baseline="-12883" dirty="0">
                <a:latin typeface="Times New Roman"/>
                <a:cs typeface="Times New Roman"/>
              </a:rPr>
              <a:t>New</a:t>
            </a:r>
            <a:r>
              <a:rPr sz="1200" spc="84" baseline="-12883" dirty="0">
                <a:latin typeface="Times New Roman"/>
                <a:cs typeface="Times New Roman"/>
              </a:rPr>
              <a:t> </a:t>
            </a:r>
            <a:r>
              <a:rPr sz="1200" baseline="-12883" dirty="0">
                <a:latin typeface="Times New Roman"/>
                <a:cs typeface="Times New Roman"/>
              </a:rPr>
              <a:t>Investments</a:t>
            </a:r>
            <a:r>
              <a:rPr baseline="6441" dirty="0">
                <a:latin typeface="Times New Roman"/>
                <a:cs typeface="Times New Roman"/>
              </a:rPr>
              <a:t>*Reinvestment</a:t>
            </a:r>
            <a:r>
              <a:rPr spc="232" baseline="6441" dirty="0">
                <a:latin typeface="Times New Roman"/>
                <a:cs typeface="Times New Roman"/>
              </a:rPr>
              <a:t> </a:t>
            </a:r>
            <a:r>
              <a:rPr baseline="6441" dirty="0">
                <a:latin typeface="Times New Roman"/>
                <a:cs typeface="Times New Roman"/>
              </a:rPr>
              <a:t>Rate</a:t>
            </a:r>
            <a:r>
              <a:rPr sz="1200" baseline="-12883" dirty="0">
                <a:latin typeface="Times New Roman"/>
                <a:cs typeface="Times New Roman"/>
              </a:rPr>
              <a:t>current</a:t>
            </a:r>
            <a:r>
              <a:rPr baseline="6441" dirty="0">
                <a:latin typeface="Times New Roman"/>
                <a:cs typeface="Times New Roman"/>
              </a:rPr>
              <a:t>+</a:t>
            </a:r>
            <a:r>
              <a:rPr spc="112" baseline="6441" dirty="0">
                <a:latin typeface="Times New Roman"/>
                <a:cs typeface="Times New Roman"/>
              </a:rPr>
              <a:t> </a:t>
            </a:r>
            <a:r>
              <a:rPr baseline="6441" dirty="0">
                <a:latin typeface="Times New Roman"/>
                <a:cs typeface="Times New Roman"/>
              </a:rPr>
              <a:t>{[1+(ROC</a:t>
            </a:r>
            <a:r>
              <a:rPr sz="1200" baseline="-12883" dirty="0">
                <a:latin typeface="Times New Roman"/>
                <a:cs typeface="Times New Roman"/>
              </a:rPr>
              <a:t>In</a:t>
            </a:r>
            <a:r>
              <a:rPr sz="1200" spc="120" baseline="-12883" dirty="0">
                <a:latin typeface="Times New Roman"/>
                <a:cs typeface="Times New Roman"/>
              </a:rPr>
              <a:t> </a:t>
            </a:r>
            <a:r>
              <a:rPr sz="1200" baseline="-12883" dirty="0">
                <a:latin typeface="Times New Roman"/>
                <a:cs typeface="Times New Roman"/>
              </a:rPr>
              <a:t>5</a:t>
            </a:r>
            <a:r>
              <a:rPr sz="1200" spc="12" baseline="-12883" dirty="0">
                <a:latin typeface="Times New Roman"/>
                <a:cs typeface="Times New Roman"/>
              </a:rPr>
              <a:t> </a:t>
            </a:r>
            <a:r>
              <a:rPr sz="1200" baseline="-12883" dirty="0">
                <a:latin typeface="Times New Roman"/>
                <a:cs typeface="Times New Roman"/>
              </a:rPr>
              <a:t>years</a:t>
            </a:r>
            <a:r>
              <a:rPr baseline="6441" dirty="0">
                <a:latin typeface="Times New Roman"/>
                <a:cs typeface="Times New Roman"/>
              </a:rPr>
              <a:t>-ROC</a:t>
            </a:r>
            <a:r>
              <a:rPr sz="1200" baseline="-12883" dirty="0">
                <a:latin typeface="Times New Roman"/>
                <a:cs typeface="Times New Roman"/>
              </a:rPr>
              <a:t>Current</a:t>
            </a:r>
            <a:r>
              <a:rPr baseline="6441" dirty="0">
                <a:latin typeface="Times New Roman"/>
                <a:cs typeface="Times New Roman"/>
              </a:rPr>
              <a:t>)/ROC</a:t>
            </a:r>
            <a:r>
              <a:rPr sz="1200" baseline="-12883" dirty="0">
                <a:latin typeface="Times New Roman"/>
                <a:cs typeface="Times New Roman"/>
              </a:rPr>
              <a:t>Current</a:t>
            </a:r>
            <a:r>
              <a:rPr baseline="6441" dirty="0">
                <a:latin typeface="Times New Roman"/>
                <a:cs typeface="Times New Roman"/>
              </a:rPr>
              <a:t>]</a:t>
            </a:r>
            <a:r>
              <a:rPr sz="1200" baseline="32208" dirty="0">
                <a:latin typeface="Times New Roman"/>
                <a:cs typeface="Times New Roman"/>
              </a:rPr>
              <a:t>1/5</a:t>
            </a:r>
            <a:r>
              <a:rPr baseline="6441" dirty="0">
                <a:latin typeface="Times New Roman"/>
                <a:cs typeface="Times New Roman"/>
              </a:rPr>
              <a:t>-1}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57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.1722*.5299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+{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[1+(.1722-.1218)/.1218]</a:t>
            </a:r>
            <a:r>
              <a:rPr sz="1500" baseline="20165" dirty="0">
                <a:latin typeface="Times New Roman"/>
                <a:cs typeface="Times New Roman"/>
              </a:rPr>
              <a:t>1/5</a:t>
            </a:r>
            <a:r>
              <a:rPr sz="1600" dirty="0">
                <a:latin typeface="Times New Roman"/>
                <a:cs typeface="Times New Roman"/>
              </a:rPr>
              <a:t>-1}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.174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17.40%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think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decompose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Motorola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investments: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.1722*5299=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9.12%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efficiently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existing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investments: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17.40%-9.12%=8.28%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{Note </a:t>
            </a:r>
            <a:r>
              <a:rPr sz="1600" spc="2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 </a:t>
            </a:r>
            <a:r>
              <a:rPr sz="1600" spc="2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 </a:t>
            </a:r>
            <a:r>
              <a:rPr sz="1600" spc="2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assuming </a:t>
            </a:r>
            <a:r>
              <a:rPr sz="1600" spc="2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2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 </a:t>
            </a:r>
            <a:r>
              <a:rPr sz="1600" spc="2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 </a:t>
            </a:r>
            <a:r>
              <a:rPr sz="1600" spc="2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start 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making </a:t>
            </a:r>
            <a:r>
              <a:rPr sz="1600" spc="2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17.22%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immediatel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existing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improve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gradually}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9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136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740974" marR="671850" algn="ctr">
              <a:lnSpc>
                <a:spcPct val="95825"/>
              </a:lnSpc>
              <a:spcBef>
                <a:spcPts val="3590"/>
              </a:spcBef>
            </a:pP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. 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 when Operating Income is Negative or</a:t>
            </a:r>
            <a:endParaRPr sz="2100">
              <a:latin typeface="Times New Roman"/>
              <a:cs typeface="Times New Roman"/>
            </a:endParaRPr>
          </a:p>
          <a:p>
            <a:pPr marL="2874474" marR="2806960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Ma</a:t>
            </a:r>
            <a:r>
              <a:rPr sz="2100" spc="-35" dirty="0">
                <a:latin typeface="Times New Roman"/>
                <a:cs typeface="Times New Roman"/>
              </a:rPr>
              <a:t>r</a:t>
            </a:r>
            <a:r>
              <a:rPr sz="2100" dirty="0">
                <a:latin typeface="Times New Roman"/>
                <a:cs typeface="Times New Roman"/>
              </a:rPr>
              <a:t>gins are changing</a:t>
            </a:r>
            <a:endParaRPr sz="2100">
              <a:latin typeface="Times New Roman"/>
              <a:cs typeface="Times New Roman"/>
            </a:endParaRPr>
          </a:p>
          <a:p>
            <a:pPr marL="1395001" marR="57118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 </a:t>
            </a:r>
            <a:endParaRPr sz="1600">
              <a:latin typeface="Times New Roman"/>
              <a:cs typeface="Times New Roman"/>
            </a:endParaRPr>
          </a:p>
          <a:p>
            <a:pPr marL="1395001" marR="571187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time,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step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7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14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historical</a:t>
            </a:r>
            <a:r>
              <a:rPr sz="1200" spc="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revenue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get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estimates</a:t>
            </a:r>
            <a:r>
              <a:rPr sz="1200" spc="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revenue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near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future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Decrease</a:t>
            </a:r>
            <a:r>
              <a:rPr sz="1200" spc="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-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becomes</a:t>
            </a:r>
            <a:r>
              <a:rPr sz="1200" spc="9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ger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Keep</a:t>
            </a:r>
            <a:r>
              <a:rPr sz="1200" spc="5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track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absolute</a:t>
            </a:r>
            <a:r>
              <a:rPr sz="1200" spc="8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revenues</a:t>
            </a:r>
            <a:r>
              <a:rPr sz="1200" spc="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sure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feasible</a:t>
            </a:r>
            <a:endParaRPr sz="12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86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each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603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Set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get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gin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-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move</a:t>
            </a:r>
            <a:r>
              <a:rPr sz="1200" spc="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towards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Adjust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gin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towards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get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gin</a:t>
            </a:r>
            <a:endParaRPr sz="1200">
              <a:latin typeface="Times New Roman"/>
              <a:cs typeface="Times New Roman"/>
            </a:endParaRPr>
          </a:p>
          <a:p>
            <a:pPr marL="1749020" marR="769111" indent="-252870">
              <a:lnSpc>
                <a:spcPts val="1599"/>
              </a:lnSpc>
              <a:spcBef>
                <a:spcPts val="386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Estimate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invested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generate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7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gins</a:t>
            </a:r>
            <a:endParaRPr sz="1400">
              <a:latin typeface="Times New Roman"/>
              <a:cs typeface="Times New Roman"/>
            </a:endParaRPr>
          </a:p>
          <a:p>
            <a:pPr marL="2103039" marR="613678" indent="-202295">
              <a:lnSpc>
                <a:spcPts val="1393"/>
              </a:lnSpc>
              <a:spcBef>
                <a:spcPts val="606"/>
              </a:spcBef>
              <a:tabLst>
                <a:tab pos="2097044" algn="l"/>
              </a:tabLst>
            </a:pP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Estimate</a:t>
            </a:r>
            <a:r>
              <a:rPr sz="1200" spc="9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sales</a:t>
            </a:r>
            <a:r>
              <a:rPr sz="1200" spc="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ratio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you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generate</a:t>
            </a:r>
            <a:r>
              <a:rPr sz="1200" spc="9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reinvestment</a:t>
            </a:r>
            <a:r>
              <a:rPr sz="1200" spc="1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needs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each </a:t>
            </a:r>
            <a:endParaRPr sz="1200">
              <a:latin typeface="Times New Roman"/>
              <a:cs typeface="Times New Roman"/>
            </a:endParaRPr>
          </a:p>
          <a:p>
            <a:pPr marL="2103039" marR="613678">
              <a:lnSpc>
                <a:spcPts val="1393"/>
              </a:lnSpc>
              <a:spcBef>
                <a:spcPts val="198"/>
              </a:spcBef>
              <a:tabLst>
                <a:tab pos="2097044" algn="l"/>
              </a:tabLst>
            </a:pPr>
            <a:r>
              <a:rPr sz="1200" dirty="0">
                <a:latin typeface="Times New Roman"/>
                <a:cs typeface="Times New Roman"/>
              </a:rPr>
              <a:t>yea</a:t>
            </a:r>
            <a:r>
              <a:rPr sz="1200" spc="-67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89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706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5433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Commerce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One: Revenues and Revenue Growth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3997"/>
              </a:spcBef>
            </a:pPr>
            <a:r>
              <a:rPr sz="1400" spc="-13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ear             </a:t>
            </a:r>
            <a:r>
              <a:rPr sz="1400" spc="1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     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                    </a:t>
            </a:r>
            <a:r>
              <a:rPr sz="1400" spc="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</a:t>
            </a:r>
            <a:r>
              <a:rPr sz="1400" spc="-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Current                                    </a:t>
            </a:r>
            <a:r>
              <a:rPr sz="1400" spc="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$537                            </a:t>
            </a:r>
            <a:r>
              <a:rPr sz="1400" spc="2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-79.62%               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-$428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1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50.00%               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$806                            </a:t>
            </a:r>
            <a:r>
              <a:rPr sz="1400" spc="2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-48.17%               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-$388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2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100.00%          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$1,6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                         </a:t>
            </a:r>
            <a:r>
              <a:rPr sz="1400" spc="2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-27.21%               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-$438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3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80.00%               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$2,900                         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-13.23%               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-$384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4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60.00%               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$4,640                         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-3.91%                 </a:t>
            </a:r>
            <a:r>
              <a:rPr sz="1400" spc="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-$182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5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40.00%               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$6,496                         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2.30%                  </a:t>
            </a:r>
            <a:r>
              <a:rPr sz="1400" spc="2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$149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6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35.00%               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$8,770                         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6.44%                  </a:t>
            </a:r>
            <a:r>
              <a:rPr sz="1400" spc="2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$565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7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30.00%               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1,401                       </a:t>
            </a:r>
            <a:r>
              <a:rPr sz="1400" spc="2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9.20%                  </a:t>
            </a:r>
            <a:r>
              <a:rPr sz="1400" spc="2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$1,049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8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20.00%               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$13,681                       </a:t>
            </a:r>
            <a:r>
              <a:rPr sz="1400" spc="193" dirty="0">
                <a:latin typeface="Times New Roman"/>
                <a:cs typeface="Times New Roman"/>
              </a:rPr>
              <a:t> 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1.04%                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$1,510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9       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10.00%               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$15,049                       </a:t>
            </a:r>
            <a:r>
              <a:rPr sz="1400" spc="1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12.27%                </a:t>
            </a:r>
            <a:r>
              <a:rPr sz="1400" spc="2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$1,846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10               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5.00%                 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$15,802                       </a:t>
            </a:r>
            <a:r>
              <a:rPr sz="1400" spc="1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13.08%</a:t>
            </a:r>
            <a:endParaRPr sz="1400">
              <a:latin typeface="Times New Roman"/>
              <a:cs typeface="Times New Roman"/>
            </a:endParaRPr>
          </a:p>
          <a:p>
            <a:pPr marL="2011725">
              <a:lnSpc>
                <a:spcPct val="95825"/>
              </a:lnSpc>
              <a:spcBef>
                <a:spcPts val="171"/>
              </a:spcBef>
            </a:pPr>
            <a:r>
              <a:rPr sz="1400" dirty="0">
                <a:latin typeface="Times New Roman"/>
                <a:cs typeface="Times New Roman"/>
              </a:rPr>
              <a:t>$2,068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34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175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4601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Commerce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One: Reinvestment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Needs</a:t>
            </a:r>
            <a:endParaRPr sz="2100">
              <a:latin typeface="Times New Roman"/>
              <a:cs typeface="Times New Roman"/>
            </a:endParaRPr>
          </a:p>
          <a:p>
            <a:pPr marL="1091557" marR="768618">
              <a:lnSpc>
                <a:spcPts val="1599"/>
              </a:lnSpc>
              <a:spcBef>
                <a:spcPts val="3997"/>
              </a:spcBef>
            </a:pPr>
            <a:r>
              <a:rPr sz="1400" spc="-13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ear         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  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ΔRevenues      </a:t>
            </a:r>
            <a:r>
              <a:rPr sz="1400" spc="3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Sales/Capital</a:t>
            </a:r>
            <a:r>
              <a:rPr sz="1400" spc="2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Reinvestment</a:t>
            </a:r>
            <a:r>
              <a:rPr sz="1400" spc="2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         </a:t>
            </a:r>
            <a:r>
              <a:rPr sz="1400" spc="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ROC </a:t>
            </a:r>
            <a:endParaRPr sz="1400">
              <a:latin typeface="Times New Roman"/>
              <a:cs typeface="Times New Roman"/>
            </a:endParaRPr>
          </a:p>
          <a:p>
            <a:pPr marL="1091557" marR="768618">
              <a:lnSpc>
                <a:spcPts val="1599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Current    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$537                                                                                  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$2,744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42"/>
              </a:spcBef>
            </a:pPr>
            <a:r>
              <a:rPr sz="1400" dirty="0">
                <a:latin typeface="Times New Roman"/>
                <a:cs typeface="Times New Roman"/>
              </a:rPr>
              <a:t>1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$806          </a:t>
            </a:r>
            <a:r>
              <a:rPr sz="1400" spc="1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$269                 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$122             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$2,866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-14.14%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2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$1,6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       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$806                 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$366             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$3,232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-15.30%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3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$2,900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$1,289              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$586             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$3,818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1.87%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4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$4,640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$1,740              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$791             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$4,609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-4.76%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5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$6,496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$1,856              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$844             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$5,452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3.24%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6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$8,770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$2,274              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$1,033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$6,486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10.36%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7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1,401     </a:t>
            </a:r>
            <a:r>
              <a:rPr sz="1400" spc="2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$2,631              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$1,196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$7,682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16.17%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8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$13,681     </a:t>
            </a:r>
            <a:r>
              <a:rPr sz="1400" spc="1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$2,280              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$1,036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$8,718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14.17%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9              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$15,049     </a:t>
            </a:r>
            <a:r>
              <a:rPr sz="1400" spc="1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$1,368              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$622             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$9,340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13.76%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10            </a:t>
            </a:r>
            <a:r>
              <a:rPr sz="1400" spc="1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$15,802     </a:t>
            </a:r>
            <a:r>
              <a:rPr sz="1400" spc="1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$752                 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2.20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$342             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$9,682          </a:t>
            </a:r>
            <a:r>
              <a:rPr sz="1400" spc="2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14.39%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43"/>
              </a:spcBef>
            </a:pPr>
            <a:r>
              <a:rPr sz="1700" dirty="0">
                <a:latin typeface="Times New Roman"/>
                <a:cs typeface="Times New Roman"/>
              </a:rPr>
              <a:t>Industry</a:t>
            </a:r>
            <a:r>
              <a:rPr sz="1700" spc="6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average</a:t>
            </a:r>
            <a:r>
              <a:rPr sz="1700" spc="5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                                                                         </a:t>
            </a:r>
            <a:r>
              <a:rPr sz="1700" spc="26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15%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55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852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00488" y="4042327"/>
            <a:ext cx="0" cy="585663"/>
          </a:xfrm>
          <a:custGeom>
            <a:avLst/>
            <a:gdLst/>
            <a:ahLst/>
            <a:cxnLst/>
            <a:rect l="l" t="t" r="r" b="b"/>
            <a:pathLst>
              <a:path h="663751">
                <a:moveTo>
                  <a:pt x="0" y="0"/>
                </a:moveTo>
                <a:lnTo>
                  <a:pt x="0" y="66375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90625" y="4141779"/>
            <a:ext cx="1229590" cy="298356"/>
          </a:xfrm>
          <a:custGeom>
            <a:avLst/>
            <a:gdLst/>
            <a:ahLst/>
            <a:cxnLst/>
            <a:rect l="l" t="t" r="r" b="b"/>
            <a:pathLst>
              <a:path w="1352549" h="338137">
                <a:moveTo>
                  <a:pt x="6551" y="209697"/>
                </a:moveTo>
                <a:lnTo>
                  <a:pt x="25161" y="246765"/>
                </a:lnTo>
                <a:lnTo>
                  <a:pt x="54263" y="279096"/>
                </a:lnTo>
                <a:lnTo>
                  <a:pt x="92291" y="305517"/>
                </a:lnTo>
                <a:lnTo>
                  <a:pt x="137679" y="324851"/>
                </a:lnTo>
                <a:lnTo>
                  <a:pt x="188859" y="335924"/>
                </a:lnTo>
                <a:lnTo>
                  <a:pt x="225424" y="338137"/>
                </a:lnTo>
                <a:lnTo>
                  <a:pt x="1127124" y="338137"/>
                </a:lnTo>
                <a:lnTo>
                  <a:pt x="1181296" y="333223"/>
                </a:lnTo>
                <a:lnTo>
                  <a:pt x="1230720" y="319266"/>
                </a:lnTo>
                <a:lnTo>
                  <a:pt x="1273828" y="297439"/>
                </a:lnTo>
                <a:lnTo>
                  <a:pt x="1309055" y="268918"/>
                </a:lnTo>
                <a:lnTo>
                  <a:pt x="1334834" y="234877"/>
                </a:lnTo>
                <a:lnTo>
                  <a:pt x="1349599" y="196492"/>
                </a:lnTo>
                <a:lnTo>
                  <a:pt x="1352549" y="169068"/>
                </a:lnTo>
                <a:lnTo>
                  <a:pt x="1351802" y="155202"/>
                </a:lnTo>
                <a:lnTo>
                  <a:pt x="1341057" y="115629"/>
                </a:lnTo>
                <a:lnTo>
                  <a:pt x="1318775" y="80010"/>
                </a:lnTo>
                <a:lnTo>
                  <a:pt x="1286524" y="49519"/>
                </a:lnTo>
                <a:lnTo>
                  <a:pt x="1245869" y="25330"/>
                </a:lnTo>
                <a:lnTo>
                  <a:pt x="1198376" y="8619"/>
                </a:lnTo>
                <a:lnTo>
                  <a:pt x="1145613" y="560"/>
                </a:lnTo>
                <a:lnTo>
                  <a:pt x="1127124" y="0"/>
                </a:lnTo>
                <a:lnTo>
                  <a:pt x="225424" y="0"/>
                </a:lnTo>
                <a:lnTo>
                  <a:pt x="171252" y="4913"/>
                </a:lnTo>
                <a:lnTo>
                  <a:pt x="121829" y="18871"/>
                </a:lnTo>
                <a:lnTo>
                  <a:pt x="78720" y="40697"/>
                </a:lnTo>
                <a:lnTo>
                  <a:pt x="43493" y="69218"/>
                </a:lnTo>
                <a:lnTo>
                  <a:pt x="17714" y="103259"/>
                </a:lnTo>
                <a:lnTo>
                  <a:pt x="2950" y="141644"/>
                </a:lnTo>
                <a:lnTo>
                  <a:pt x="0" y="169068"/>
                </a:lnTo>
                <a:lnTo>
                  <a:pt x="747" y="182935"/>
                </a:lnTo>
                <a:lnTo>
                  <a:pt x="2950" y="196492"/>
                </a:lnTo>
                <a:lnTo>
                  <a:pt x="6551" y="2096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90625" y="4141779"/>
            <a:ext cx="1229590" cy="298356"/>
          </a:xfrm>
          <a:custGeom>
            <a:avLst/>
            <a:gdLst/>
            <a:ahLst/>
            <a:cxnLst/>
            <a:rect l="l" t="t" r="r" b="b"/>
            <a:pathLst>
              <a:path w="1352549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92291" y="32620"/>
                </a:lnTo>
                <a:lnTo>
                  <a:pt x="137679" y="13286"/>
                </a:lnTo>
                <a:lnTo>
                  <a:pt x="188859" y="2212"/>
                </a:lnTo>
                <a:lnTo>
                  <a:pt x="225424" y="0"/>
                </a:lnTo>
                <a:lnTo>
                  <a:pt x="1127124" y="0"/>
                </a:lnTo>
                <a:lnTo>
                  <a:pt x="1181297" y="4913"/>
                </a:lnTo>
                <a:lnTo>
                  <a:pt x="1230720" y="18871"/>
                </a:lnTo>
                <a:lnTo>
                  <a:pt x="1273829" y="40697"/>
                </a:lnTo>
                <a:lnTo>
                  <a:pt x="1309056" y="69218"/>
                </a:lnTo>
                <a:lnTo>
                  <a:pt x="1334834" y="103259"/>
                </a:lnTo>
                <a:lnTo>
                  <a:pt x="1349599" y="141644"/>
                </a:lnTo>
                <a:lnTo>
                  <a:pt x="1352549" y="169068"/>
                </a:lnTo>
                <a:lnTo>
                  <a:pt x="1345998" y="209697"/>
                </a:lnTo>
                <a:lnTo>
                  <a:pt x="1327388" y="246765"/>
                </a:lnTo>
                <a:lnTo>
                  <a:pt x="1298286" y="279096"/>
                </a:lnTo>
                <a:lnTo>
                  <a:pt x="1260258" y="305516"/>
                </a:lnTo>
                <a:lnTo>
                  <a:pt x="1214870" y="324851"/>
                </a:lnTo>
                <a:lnTo>
                  <a:pt x="1163690" y="335924"/>
                </a:lnTo>
                <a:lnTo>
                  <a:pt x="1127124" y="338137"/>
                </a:lnTo>
                <a:lnTo>
                  <a:pt x="225424" y="338137"/>
                </a:lnTo>
                <a:lnTo>
                  <a:pt x="171252" y="333223"/>
                </a:lnTo>
                <a:lnTo>
                  <a:pt x="121829" y="319266"/>
                </a:lnTo>
                <a:lnTo>
                  <a:pt x="78720" y="297439"/>
                </a:lnTo>
                <a:lnTo>
                  <a:pt x="43493" y="268918"/>
                </a:lnTo>
                <a:lnTo>
                  <a:pt x="17715" y="234877"/>
                </a:lnTo>
                <a:lnTo>
                  <a:pt x="2950" y="196492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88159" y="4639040"/>
            <a:ext cx="0" cy="784567"/>
          </a:xfrm>
          <a:custGeom>
            <a:avLst/>
            <a:gdLst/>
            <a:ahLst/>
            <a:cxnLst/>
            <a:rect l="l" t="t" r="r" b="b"/>
            <a:pathLst>
              <a:path h="889176">
                <a:moveTo>
                  <a:pt x="0" y="0"/>
                </a:moveTo>
                <a:lnTo>
                  <a:pt x="0" y="88917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3364" y="5434658"/>
            <a:ext cx="1536988" cy="298356"/>
          </a:xfrm>
          <a:custGeom>
            <a:avLst/>
            <a:gdLst/>
            <a:ahLst/>
            <a:cxnLst/>
            <a:rect l="l" t="t" r="r" b="b"/>
            <a:pathLst>
              <a:path w="1690687" h="338137">
                <a:moveTo>
                  <a:pt x="0" y="0"/>
                </a:moveTo>
                <a:lnTo>
                  <a:pt x="0" y="338137"/>
                </a:lnTo>
                <a:lnTo>
                  <a:pt x="1690687" y="338137"/>
                </a:lnTo>
                <a:lnTo>
                  <a:pt x="1690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3364" y="5434658"/>
            <a:ext cx="1536988" cy="298356"/>
          </a:xfrm>
          <a:custGeom>
            <a:avLst/>
            <a:gdLst/>
            <a:ahLst/>
            <a:cxnLst/>
            <a:rect l="l" t="t" r="r" b="b"/>
            <a:pathLst>
              <a:path w="1690687" h="338137">
                <a:moveTo>
                  <a:pt x="0" y="0"/>
                </a:moveTo>
                <a:lnTo>
                  <a:pt x="1690687" y="0"/>
                </a:lnTo>
                <a:lnTo>
                  <a:pt x="1690687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3364" y="4837945"/>
            <a:ext cx="1024658" cy="397808"/>
          </a:xfrm>
          <a:custGeom>
            <a:avLst/>
            <a:gdLst/>
            <a:ahLst/>
            <a:cxnLst/>
            <a:rect l="l" t="t" r="r" b="b"/>
            <a:pathLst>
              <a:path w="1127124" h="450849">
                <a:moveTo>
                  <a:pt x="0" y="225424"/>
                </a:moveTo>
                <a:lnTo>
                  <a:pt x="6551" y="279597"/>
                </a:lnTo>
                <a:lnTo>
                  <a:pt x="25161" y="329020"/>
                </a:lnTo>
                <a:lnTo>
                  <a:pt x="54263" y="372129"/>
                </a:lnTo>
                <a:lnTo>
                  <a:pt x="92291" y="407356"/>
                </a:lnTo>
                <a:lnTo>
                  <a:pt x="137679" y="433134"/>
                </a:lnTo>
                <a:lnTo>
                  <a:pt x="188859" y="447899"/>
                </a:lnTo>
                <a:lnTo>
                  <a:pt x="225424" y="450849"/>
                </a:lnTo>
                <a:lnTo>
                  <a:pt x="901699" y="450849"/>
                </a:lnTo>
                <a:lnTo>
                  <a:pt x="955872" y="444298"/>
                </a:lnTo>
                <a:lnTo>
                  <a:pt x="1005295" y="425688"/>
                </a:lnTo>
                <a:lnTo>
                  <a:pt x="1048404" y="396586"/>
                </a:lnTo>
                <a:lnTo>
                  <a:pt x="1083630" y="358558"/>
                </a:lnTo>
                <a:lnTo>
                  <a:pt x="1109409" y="313170"/>
                </a:lnTo>
                <a:lnTo>
                  <a:pt x="1124174" y="261990"/>
                </a:lnTo>
                <a:lnTo>
                  <a:pt x="1127124" y="225424"/>
                </a:lnTo>
                <a:lnTo>
                  <a:pt x="1126377" y="206936"/>
                </a:lnTo>
                <a:lnTo>
                  <a:pt x="1115632" y="154173"/>
                </a:lnTo>
                <a:lnTo>
                  <a:pt x="1093351" y="106680"/>
                </a:lnTo>
                <a:lnTo>
                  <a:pt x="1061099" y="66025"/>
                </a:lnTo>
                <a:lnTo>
                  <a:pt x="1020444" y="33773"/>
                </a:lnTo>
                <a:lnTo>
                  <a:pt x="972951" y="11492"/>
                </a:lnTo>
                <a:lnTo>
                  <a:pt x="920188" y="747"/>
                </a:lnTo>
                <a:lnTo>
                  <a:pt x="901699" y="0"/>
                </a:lnTo>
                <a:lnTo>
                  <a:pt x="225424" y="0"/>
                </a:lnTo>
                <a:lnTo>
                  <a:pt x="171252" y="6551"/>
                </a:lnTo>
                <a:lnTo>
                  <a:pt x="121829" y="25161"/>
                </a:lnTo>
                <a:lnTo>
                  <a:pt x="78720" y="54263"/>
                </a:lnTo>
                <a:lnTo>
                  <a:pt x="43493" y="92291"/>
                </a:lnTo>
                <a:lnTo>
                  <a:pt x="17715" y="137679"/>
                </a:lnTo>
                <a:lnTo>
                  <a:pt x="2950" y="188859"/>
                </a:lnTo>
                <a:lnTo>
                  <a:pt x="0" y="2254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3364" y="4837945"/>
            <a:ext cx="1024658" cy="397808"/>
          </a:xfrm>
          <a:custGeom>
            <a:avLst/>
            <a:gdLst/>
            <a:ahLst/>
            <a:cxnLst/>
            <a:rect l="l" t="t" r="r" b="b"/>
            <a:pathLst>
              <a:path w="1127124" h="450849">
                <a:moveTo>
                  <a:pt x="0" y="225424"/>
                </a:moveTo>
                <a:lnTo>
                  <a:pt x="6551" y="171252"/>
                </a:lnTo>
                <a:lnTo>
                  <a:pt x="25161" y="121829"/>
                </a:lnTo>
                <a:lnTo>
                  <a:pt x="54263" y="78720"/>
                </a:lnTo>
                <a:lnTo>
                  <a:pt x="92291" y="43493"/>
                </a:lnTo>
                <a:lnTo>
                  <a:pt x="137679" y="17714"/>
                </a:lnTo>
                <a:lnTo>
                  <a:pt x="188859" y="2950"/>
                </a:lnTo>
                <a:lnTo>
                  <a:pt x="225424" y="0"/>
                </a:lnTo>
                <a:lnTo>
                  <a:pt x="901699" y="0"/>
                </a:lnTo>
                <a:lnTo>
                  <a:pt x="955872" y="6551"/>
                </a:lnTo>
                <a:lnTo>
                  <a:pt x="1005295" y="25161"/>
                </a:lnTo>
                <a:lnTo>
                  <a:pt x="1048404" y="54263"/>
                </a:lnTo>
                <a:lnTo>
                  <a:pt x="1083631" y="92291"/>
                </a:lnTo>
                <a:lnTo>
                  <a:pt x="1109409" y="137679"/>
                </a:lnTo>
                <a:lnTo>
                  <a:pt x="1124174" y="188859"/>
                </a:lnTo>
                <a:lnTo>
                  <a:pt x="1127124" y="225424"/>
                </a:lnTo>
                <a:lnTo>
                  <a:pt x="1120573" y="279597"/>
                </a:lnTo>
                <a:lnTo>
                  <a:pt x="1101963" y="329020"/>
                </a:lnTo>
                <a:lnTo>
                  <a:pt x="1072861" y="372129"/>
                </a:lnTo>
                <a:lnTo>
                  <a:pt x="1034833" y="407355"/>
                </a:lnTo>
                <a:lnTo>
                  <a:pt x="989445" y="433134"/>
                </a:lnTo>
                <a:lnTo>
                  <a:pt x="938265" y="447899"/>
                </a:lnTo>
                <a:lnTo>
                  <a:pt x="901699" y="450849"/>
                </a:lnTo>
                <a:lnTo>
                  <a:pt x="225424" y="450849"/>
                </a:lnTo>
                <a:lnTo>
                  <a:pt x="171252" y="444298"/>
                </a:lnTo>
                <a:lnTo>
                  <a:pt x="121829" y="425688"/>
                </a:lnTo>
                <a:lnTo>
                  <a:pt x="78720" y="396586"/>
                </a:lnTo>
                <a:lnTo>
                  <a:pt x="43493" y="358557"/>
                </a:lnTo>
                <a:lnTo>
                  <a:pt x="17715" y="313170"/>
                </a:lnTo>
                <a:lnTo>
                  <a:pt x="2950" y="261990"/>
                </a:lnTo>
                <a:lnTo>
                  <a:pt x="747" y="243913"/>
                </a:lnTo>
                <a:lnTo>
                  <a:pt x="0" y="225424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5829" y="2152735"/>
            <a:ext cx="1024658" cy="298356"/>
          </a:xfrm>
          <a:custGeom>
            <a:avLst/>
            <a:gdLst/>
            <a:ahLst/>
            <a:cxnLst/>
            <a:rect l="l" t="t" r="r" b="b"/>
            <a:pathLst>
              <a:path w="1127124" h="338137">
                <a:moveTo>
                  <a:pt x="747" y="182934"/>
                </a:moveTo>
                <a:lnTo>
                  <a:pt x="11492" y="222507"/>
                </a:lnTo>
                <a:lnTo>
                  <a:pt x="33773" y="258126"/>
                </a:lnTo>
                <a:lnTo>
                  <a:pt x="66025" y="288618"/>
                </a:lnTo>
                <a:lnTo>
                  <a:pt x="106680" y="312807"/>
                </a:lnTo>
                <a:lnTo>
                  <a:pt x="154173" y="329518"/>
                </a:lnTo>
                <a:lnTo>
                  <a:pt x="206936" y="337577"/>
                </a:lnTo>
                <a:lnTo>
                  <a:pt x="225424" y="338137"/>
                </a:lnTo>
                <a:lnTo>
                  <a:pt x="901699" y="338137"/>
                </a:lnTo>
                <a:lnTo>
                  <a:pt x="955872" y="333223"/>
                </a:lnTo>
                <a:lnTo>
                  <a:pt x="1005295" y="319266"/>
                </a:lnTo>
                <a:lnTo>
                  <a:pt x="1048404" y="297439"/>
                </a:lnTo>
                <a:lnTo>
                  <a:pt x="1083630" y="268918"/>
                </a:lnTo>
                <a:lnTo>
                  <a:pt x="1109409" y="234877"/>
                </a:lnTo>
                <a:lnTo>
                  <a:pt x="1124174" y="196492"/>
                </a:lnTo>
                <a:lnTo>
                  <a:pt x="1127124" y="169068"/>
                </a:lnTo>
                <a:lnTo>
                  <a:pt x="1126377" y="155202"/>
                </a:lnTo>
                <a:lnTo>
                  <a:pt x="1115632" y="115629"/>
                </a:lnTo>
                <a:lnTo>
                  <a:pt x="1093351" y="80010"/>
                </a:lnTo>
                <a:lnTo>
                  <a:pt x="1061099" y="49519"/>
                </a:lnTo>
                <a:lnTo>
                  <a:pt x="1020444" y="25330"/>
                </a:lnTo>
                <a:lnTo>
                  <a:pt x="972951" y="8619"/>
                </a:lnTo>
                <a:lnTo>
                  <a:pt x="920188" y="560"/>
                </a:lnTo>
                <a:lnTo>
                  <a:pt x="901699" y="0"/>
                </a:lnTo>
                <a:lnTo>
                  <a:pt x="225424" y="0"/>
                </a:lnTo>
                <a:lnTo>
                  <a:pt x="171252" y="4913"/>
                </a:lnTo>
                <a:lnTo>
                  <a:pt x="121829" y="18871"/>
                </a:lnTo>
                <a:lnTo>
                  <a:pt x="78720" y="40697"/>
                </a:lnTo>
                <a:lnTo>
                  <a:pt x="43493" y="69218"/>
                </a:lnTo>
                <a:lnTo>
                  <a:pt x="17715" y="103259"/>
                </a:lnTo>
                <a:lnTo>
                  <a:pt x="2950" y="141644"/>
                </a:lnTo>
                <a:lnTo>
                  <a:pt x="0" y="169068"/>
                </a:lnTo>
                <a:lnTo>
                  <a:pt x="747" y="18293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5830" y="2152735"/>
            <a:ext cx="1024659" cy="298356"/>
          </a:xfrm>
          <a:custGeom>
            <a:avLst/>
            <a:gdLst/>
            <a:ahLst/>
            <a:cxnLst/>
            <a:rect l="l" t="t" r="r" b="b"/>
            <a:pathLst>
              <a:path w="1127125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92291" y="32620"/>
                </a:lnTo>
                <a:lnTo>
                  <a:pt x="137679" y="13286"/>
                </a:lnTo>
                <a:lnTo>
                  <a:pt x="188859" y="2212"/>
                </a:lnTo>
                <a:lnTo>
                  <a:pt x="225425" y="0"/>
                </a:lnTo>
                <a:lnTo>
                  <a:pt x="901699" y="0"/>
                </a:lnTo>
                <a:lnTo>
                  <a:pt x="955872" y="4913"/>
                </a:lnTo>
                <a:lnTo>
                  <a:pt x="1005295" y="18871"/>
                </a:lnTo>
                <a:lnTo>
                  <a:pt x="1048404" y="40697"/>
                </a:lnTo>
                <a:lnTo>
                  <a:pt x="1083631" y="69218"/>
                </a:lnTo>
                <a:lnTo>
                  <a:pt x="1109410" y="103259"/>
                </a:lnTo>
                <a:lnTo>
                  <a:pt x="1124174" y="141644"/>
                </a:lnTo>
                <a:lnTo>
                  <a:pt x="1127125" y="169068"/>
                </a:lnTo>
                <a:lnTo>
                  <a:pt x="1120573" y="209697"/>
                </a:lnTo>
                <a:lnTo>
                  <a:pt x="1101963" y="246765"/>
                </a:lnTo>
                <a:lnTo>
                  <a:pt x="1072861" y="279096"/>
                </a:lnTo>
                <a:lnTo>
                  <a:pt x="1034833" y="305516"/>
                </a:lnTo>
                <a:lnTo>
                  <a:pt x="989445" y="324851"/>
                </a:lnTo>
                <a:lnTo>
                  <a:pt x="938265" y="335924"/>
                </a:lnTo>
                <a:lnTo>
                  <a:pt x="901699" y="338137"/>
                </a:lnTo>
                <a:lnTo>
                  <a:pt x="225425" y="338137"/>
                </a:lnTo>
                <a:lnTo>
                  <a:pt x="171252" y="333223"/>
                </a:lnTo>
                <a:lnTo>
                  <a:pt x="121829" y="319266"/>
                </a:lnTo>
                <a:lnTo>
                  <a:pt x="78720" y="297439"/>
                </a:lnTo>
                <a:lnTo>
                  <a:pt x="43493" y="268918"/>
                </a:lnTo>
                <a:lnTo>
                  <a:pt x="17715" y="234877"/>
                </a:lnTo>
                <a:lnTo>
                  <a:pt x="2950" y="196492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8988" y="1456570"/>
            <a:ext cx="1332055" cy="298356"/>
          </a:xfrm>
          <a:custGeom>
            <a:avLst/>
            <a:gdLst/>
            <a:ahLst/>
            <a:cxnLst/>
            <a:rect l="l" t="t" r="r" b="b"/>
            <a:pathLst>
              <a:path w="1465261" h="338137">
                <a:moveTo>
                  <a:pt x="747" y="182935"/>
                </a:moveTo>
                <a:lnTo>
                  <a:pt x="11492" y="222507"/>
                </a:lnTo>
                <a:lnTo>
                  <a:pt x="33773" y="258126"/>
                </a:lnTo>
                <a:lnTo>
                  <a:pt x="66025" y="288618"/>
                </a:lnTo>
                <a:lnTo>
                  <a:pt x="106680" y="312807"/>
                </a:lnTo>
                <a:lnTo>
                  <a:pt x="154173" y="329518"/>
                </a:lnTo>
                <a:lnTo>
                  <a:pt x="206936" y="337577"/>
                </a:lnTo>
                <a:lnTo>
                  <a:pt x="225424" y="338137"/>
                </a:lnTo>
                <a:lnTo>
                  <a:pt x="1239836" y="338137"/>
                </a:lnTo>
                <a:lnTo>
                  <a:pt x="1294009" y="333223"/>
                </a:lnTo>
                <a:lnTo>
                  <a:pt x="1343432" y="319266"/>
                </a:lnTo>
                <a:lnTo>
                  <a:pt x="1386541" y="297439"/>
                </a:lnTo>
                <a:lnTo>
                  <a:pt x="1421767" y="268918"/>
                </a:lnTo>
                <a:lnTo>
                  <a:pt x="1447546" y="234877"/>
                </a:lnTo>
                <a:lnTo>
                  <a:pt x="1462311" y="196492"/>
                </a:lnTo>
                <a:lnTo>
                  <a:pt x="1465261" y="169068"/>
                </a:lnTo>
                <a:lnTo>
                  <a:pt x="1464514" y="155202"/>
                </a:lnTo>
                <a:lnTo>
                  <a:pt x="1453769" y="115629"/>
                </a:lnTo>
                <a:lnTo>
                  <a:pt x="1431487" y="80010"/>
                </a:lnTo>
                <a:lnTo>
                  <a:pt x="1399236" y="49519"/>
                </a:lnTo>
                <a:lnTo>
                  <a:pt x="1358581" y="25330"/>
                </a:lnTo>
                <a:lnTo>
                  <a:pt x="1311088" y="8619"/>
                </a:lnTo>
                <a:lnTo>
                  <a:pt x="1258325" y="560"/>
                </a:lnTo>
                <a:lnTo>
                  <a:pt x="1239836" y="0"/>
                </a:lnTo>
                <a:lnTo>
                  <a:pt x="225424" y="0"/>
                </a:lnTo>
                <a:lnTo>
                  <a:pt x="171252" y="4913"/>
                </a:lnTo>
                <a:lnTo>
                  <a:pt x="121829" y="18871"/>
                </a:lnTo>
                <a:lnTo>
                  <a:pt x="78720" y="40697"/>
                </a:lnTo>
                <a:lnTo>
                  <a:pt x="43493" y="69218"/>
                </a:lnTo>
                <a:lnTo>
                  <a:pt x="17715" y="103259"/>
                </a:lnTo>
                <a:lnTo>
                  <a:pt x="2950" y="141644"/>
                </a:lnTo>
                <a:lnTo>
                  <a:pt x="0" y="169068"/>
                </a:lnTo>
                <a:lnTo>
                  <a:pt x="747" y="182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08988" y="1456570"/>
            <a:ext cx="1332056" cy="298356"/>
          </a:xfrm>
          <a:custGeom>
            <a:avLst/>
            <a:gdLst/>
            <a:ahLst/>
            <a:cxnLst/>
            <a:rect l="l" t="t" r="r" b="b"/>
            <a:pathLst>
              <a:path w="1465262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92291" y="32620"/>
                </a:lnTo>
                <a:lnTo>
                  <a:pt x="137679" y="13286"/>
                </a:lnTo>
                <a:lnTo>
                  <a:pt x="188859" y="2212"/>
                </a:lnTo>
                <a:lnTo>
                  <a:pt x="225424" y="0"/>
                </a:lnTo>
                <a:lnTo>
                  <a:pt x="1239837" y="0"/>
                </a:lnTo>
                <a:lnTo>
                  <a:pt x="1294009" y="4913"/>
                </a:lnTo>
                <a:lnTo>
                  <a:pt x="1343432" y="18871"/>
                </a:lnTo>
                <a:lnTo>
                  <a:pt x="1386541" y="40697"/>
                </a:lnTo>
                <a:lnTo>
                  <a:pt x="1421768" y="69218"/>
                </a:lnTo>
                <a:lnTo>
                  <a:pt x="1447547" y="103259"/>
                </a:lnTo>
                <a:lnTo>
                  <a:pt x="1462311" y="141644"/>
                </a:lnTo>
                <a:lnTo>
                  <a:pt x="1465262" y="169068"/>
                </a:lnTo>
                <a:lnTo>
                  <a:pt x="1458710" y="209697"/>
                </a:lnTo>
                <a:lnTo>
                  <a:pt x="1440100" y="246765"/>
                </a:lnTo>
                <a:lnTo>
                  <a:pt x="1410998" y="279096"/>
                </a:lnTo>
                <a:lnTo>
                  <a:pt x="1372970" y="305517"/>
                </a:lnTo>
                <a:lnTo>
                  <a:pt x="1327582" y="324851"/>
                </a:lnTo>
                <a:lnTo>
                  <a:pt x="1276402" y="335924"/>
                </a:lnTo>
                <a:lnTo>
                  <a:pt x="1239837" y="338137"/>
                </a:lnTo>
                <a:lnTo>
                  <a:pt x="225424" y="338137"/>
                </a:lnTo>
                <a:lnTo>
                  <a:pt x="171252" y="333223"/>
                </a:lnTo>
                <a:lnTo>
                  <a:pt x="121829" y="319266"/>
                </a:lnTo>
                <a:lnTo>
                  <a:pt x="78720" y="297439"/>
                </a:lnTo>
                <a:lnTo>
                  <a:pt x="43493" y="268918"/>
                </a:lnTo>
                <a:lnTo>
                  <a:pt x="17714" y="234877"/>
                </a:lnTo>
                <a:lnTo>
                  <a:pt x="2950" y="196492"/>
                </a:lnTo>
                <a:lnTo>
                  <a:pt x="747" y="182935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98022" y="1456570"/>
            <a:ext cx="1434522" cy="397808"/>
          </a:xfrm>
          <a:custGeom>
            <a:avLst/>
            <a:gdLst/>
            <a:ahLst/>
            <a:cxnLst/>
            <a:rect l="l" t="t" r="r" b="b"/>
            <a:pathLst>
              <a:path w="1577974" h="450849">
                <a:moveTo>
                  <a:pt x="0" y="225424"/>
                </a:moveTo>
                <a:lnTo>
                  <a:pt x="6551" y="279597"/>
                </a:lnTo>
                <a:lnTo>
                  <a:pt x="25161" y="329020"/>
                </a:lnTo>
                <a:lnTo>
                  <a:pt x="54263" y="372129"/>
                </a:lnTo>
                <a:lnTo>
                  <a:pt x="92291" y="407355"/>
                </a:lnTo>
                <a:lnTo>
                  <a:pt x="137679" y="433134"/>
                </a:lnTo>
                <a:lnTo>
                  <a:pt x="188859" y="447899"/>
                </a:lnTo>
                <a:lnTo>
                  <a:pt x="225424" y="450849"/>
                </a:lnTo>
                <a:lnTo>
                  <a:pt x="1352549" y="450849"/>
                </a:lnTo>
                <a:lnTo>
                  <a:pt x="1406722" y="444298"/>
                </a:lnTo>
                <a:lnTo>
                  <a:pt x="1456145" y="425688"/>
                </a:lnTo>
                <a:lnTo>
                  <a:pt x="1499254" y="396586"/>
                </a:lnTo>
                <a:lnTo>
                  <a:pt x="1534480" y="358557"/>
                </a:lnTo>
                <a:lnTo>
                  <a:pt x="1560259" y="313170"/>
                </a:lnTo>
                <a:lnTo>
                  <a:pt x="1575024" y="261990"/>
                </a:lnTo>
                <a:lnTo>
                  <a:pt x="1577974" y="225424"/>
                </a:lnTo>
                <a:lnTo>
                  <a:pt x="1577227" y="206936"/>
                </a:lnTo>
                <a:lnTo>
                  <a:pt x="1566482" y="154173"/>
                </a:lnTo>
                <a:lnTo>
                  <a:pt x="1544200" y="106680"/>
                </a:lnTo>
                <a:lnTo>
                  <a:pt x="1511949" y="66025"/>
                </a:lnTo>
                <a:lnTo>
                  <a:pt x="1471294" y="33773"/>
                </a:lnTo>
                <a:lnTo>
                  <a:pt x="1423801" y="11492"/>
                </a:lnTo>
                <a:lnTo>
                  <a:pt x="1371038" y="747"/>
                </a:lnTo>
                <a:lnTo>
                  <a:pt x="1352549" y="0"/>
                </a:lnTo>
                <a:lnTo>
                  <a:pt x="225424" y="0"/>
                </a:lnTo>
                <a:lnTo>
                  <a:pt x="171252" y="6551"/>
                </a:lnTo>
                <a:lnTo>
                  <a:pt x="121829" y="25161"/>
                </a:lnTo>
                <a:lnTo>
                  <a:pt x="78720" y="54263"/>
                </a:lnTo>
                <a:lnTo>
                  <a:pt x="43493" y="92292"/>
                </a:lnTo>
                <a:lnTo>
                  <a:pt x="17715" y="137679"/>
                </a:lnTo>
                <a:lnTo>
                  <a:pt x="2950" y="188859"/>
                </a:lnTo>
                <a:lnTo>
                  <a:pt x="0" y="2254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98022" y="1456570"/>
            <a:ext cx="1434523" cy="397809"/>
          </a:xfrm>
          <a:custGeom>
            <a:avLst/>
            <a:gdLst/>
            <a:ahLst/>
            <a:cxnLst/>
            <a:rect l="l" t="t" r="r" b="b"/>
            <a:pathLst>
              <a:path w="1577975" h="450850">
                <a:moveTo>
                  <a:pt x="0" y="225424"/>
                </a:moveTo>
                <a:lnTo>
                  <a:pt x="6551" y="171252"/>
                </a:lnTo>
                <a:lnTo>
                  <a:pt x="25161" y="121829"/>
                </a:lnTo>
                <a:lnTo>
                  <a:pt x="54263" y="78720"/>
                </a:lnTo>
                <a:lnTo>
                  <a:pt x="92291" y="43493"/>
                </a:lnTo>
                <a:lnTo>
                  <a:pt x="137679" y="17715"/>
                </a:lnTo>
                <a:lnTo>
                  <a:pt x="188859" y="2950"/>
                </a:lnTo>
                <a:lnTo>
                  <a:pt x="225425" y="0"/>
                </a:lnTo>
                <a:lnTo>
                  <a:pt x="1352550" y="0"/>
                </a:lnTo>
                <a:lnTo>
                  <a:pt x="1406722" y="6551"/>
                </a:lnTo>
                <a:lnTo>
                  <a:pt x="1456146" y="25161"/>
                </a:lnTo>
                <a:lnTo>
                  <a:pt x="1499254" y="54263"/>
                </a:lnTo>
                <a:lnTo>
                  <a:pt x="1534481" y="92291"/>
                </a:lnTo>
                <a:lnTo>
                  <a:pt x="1560260" y="137679"/>
                </a:lnTo>
                <a:lnTo>
                  <a:pt x="1575024" y="188859"/>
                </a:lnTo>
                <a:lnTo>
                  <a:pt x="1577975" y="225424"/>
                </a:lnTo>
                <a:lnTo>
                  <a:pt x="1571423" y="279597"/>
                </a:lnTo>
                <a:lnTo>
                  <a:pt x="1552813" y="329020"/>
                </a:lnTo>
                <a:lnTo>
                  <a:pt x="1523711" y="372129"/>
                </a:lnTo>
                <a:lnTo>
                  <a:pt x="1485683" y="407356"/>
                </a:lnTo>
                <a:lnTo>
                  <a:pt x="1440295" y="433135"/>
                </a:lnTo>
                <a:lnTo>
                  <a:pt x="1389115" y="447899"/>
                </a:lnTo>
                <a:lnTo>
                  <a:pt x="1352550" y="450850"/>
                </a:lnTo>
                <a:lnTo>
                  <a:pt x="225425" y="450850"/>
                </a:lnTo>
                <a:lnTo>
                  <a:pt x="171252" y="444298"/>
                </a:lnTo>
                <a:lnTo>
                  <a:pt x="121829" y="425688"/>
                </a:lnTo>
                <a:lnTo>
                  <a:pt x="78720" y="396586"/>
                </a:lnTo>
                <a:lnTo>
                  <a:pt x="43493" y="358558"/>
                </a:lnTo>
                <a:lnTo>
                  <a:pt x="17715" y="313170"/>
                </a:lnTo>
                <a:lnTo>
                  <a:pt x="2950" y="261990"/>
                </a:lnTo>
                <a:lnTo>
                  <a:pt x="747" y="243913"/>
                </a:lnTo>
                <a:lnTo>
                  <a:pt x="0" y="225424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02023" y="1565087"/>
            <a:ext cx="854371" cy="119393"/>
          </a:xfrm>
          <a:custGeom>
            <a:avLst/>
            <a:gdLst/>
            <a:ahLst/>
            <a:cxnLst/>
            <a:rect l="l" t="t" r="r" b="b"/>
            <a:pathLst>
              <a:path w="939808" h="135312">
                <a:moveTo>
                  <a:pt x="520659" y="52601"/>
                </a:moveTo>
                <a:lnTo>
                  <a:pt x="523007" y="55487"/>
                </a:lnTo>
                <a:lnTo>
                  <a:pt x="526896" y="56209"/>
                </a:lnTo>
                <a:lnTo>
                  <a:pt x="530565" y="55255"/>
                </a:lnTo>
                <a:lnTo>
                  <a:pt x="533280" y="52271"/>
                </a:lnTo>
                <a:lnTo>
                  <a:pt x="533280" y="49531"/>
                </a:lnTo>
                <a:lnTo>
                  <a:pt x="532913" y="46853"/>
                </a:lnTo>
                <a:lnTo>
                  <a:pt x="532546" y="43881"/>
                </a:lnTo>
                <a:lnTo>
                  <a:pt x="533672" y="39771"/>
                </a:lnTo>
                <a:lnTo>
                  <a:pt x="538172" y="37179"/>
                </a:lnTo>
                <a:lnTo>
                  <a:pt x="543040" y="36543"/>
                </a:lnTo>
                <a:lnTo>
                  <a:pt x="548274" y="36543"/>
                </a:lnTo>
                <a:lnTo>
                  <a:pt x="551723" y="38181"/>
                </a:lnTo>
                <a:lnTo>
                  <a:pt x="553386" y="41460"/>
                </a:lnTo>
                <a:lnTo>
                  <a:pt x="554365" y="43416"/>
                </a:lnTo>
                <a:lnTo>
                  <a:pt x="554854" y="46889"/>
                </a:lnTo>
                <a:lnTo>
                  <a:pt x="554854" y="58117"/>
                </a:lnTo>
                <a:lnTo>
                  <a:pt x="549539" y="60143"/>
                </a:lnTo>
                <a:lnTo>
                  <a:pt x="536237" y="65696"/>
                </a:lnTo>
                <a:lnTo>
                  <a:pt x="530345" y="77244"/>
                </a:lnTo>
                <a:lnTo>
                  <a:pt x="533867" y="72304"/>
                </a:lnTo>
                <a:lnTo>
                  <a:pt x="540912" y="67949"/>
                </a:lnTo>
                <a:lnTo>
                  <a:pt x="544581" y="65699"/>
                </a:lnTo>
                <a:lnTo>
                  <a:pt x="549228" y="63644"/>
                </a:lnTo>
                <a:lnTo>
                  <a:pt x="554854" y="61786"/>
                </a:lnTo>
                <a:lnTo>
                  <a:pt x="554854" y="87836"/>
                </a:lnTo>
                <a:lnTo>
                  <a:pt x="553374" y="90135"/>
                </a:lnTo>
                <a:lnTo>
                  <a:pt x="550415" y="91945"/>
                </a:lnTo>
                <a:lnTo>
                  <a:pt x="547455" y="93755"/>
                </a:lnTo>
                <a:lnTo>
                  <a:pt x="544361" y="94660"/>
                </a:lnTo>
                <a:lnTo>
                  <a:pt x="538784" y="94660"/>
                </a:lnTo>
                <a:lnTo>
                  <a:pt x="534748" y="92605"/>
                </a:lnTo>
                <a:lnTo>
                  <a:pt x="531812" y="90502"/>
                </a:lnTo>
                <a:lnTo>
                  <a:pt x="532840" y="103539"/>
                </a:lnTo>
                <a:lnTo>
                  <a:pt x="536851" y="103539"/>
                </a:lnTo>
                <a:lnTo>
                  <a:pt x="541083" y="102218"/>
                </a:lnTo>
                <a:lnTo>
                  <a:pt x="545535" y="99576"/>
                </a:lnTo>
                <a:lnTo>
                  <a:pt x="548176" y="98011"/>
                </a:lnTo>
                <a:lnTo>
                  <a:pt x="551356" y="95614"/>
                </a:lnTo>
                <a:lnTo>
                  <a:pt x="555074" y="92386"/>
                </a:lnTo>
                <a:lnTo>
                  <a:pt x="555221" y="95370"/>
                </a:lnTo>
                <a:lnTo>
                  <a:pt x="556040" y="97938"/>
                </a:lnTo>
                <a:lnTo>
                  <a:pt x="557533" y="100090"/>
                </a:lnTo>
                <a:lnTo>
                  <a:pt x="561434" y="103319"/>
                </a:lnTo>
                <a:lnTo>
                  <a:pt x="567598" y="103319"/>
                </a:lnTo>
                <a:lnTo>
                  <a:pt x="570386" y="102389"/>
                </a:lnTo>
                <a:lnTo>
                  <a:pt x="573126" y="100531"/>
                </a:lnTo>
                <a:lnTo>
                  <a:pt x="574936" y="99307"/>
                </a:lnTo>
                <a:lnTo>
                  <a:pt x="578189" y="95834"/>
                </a:lnTo>
                <a:lnTo>
                  <a:pt x="578189" y="92018"/>
                </a:lnTo>
                <a:lnTo>
                  <a:pt x="576379" y="93339"/>
                </a:lnTo>
                <a:lnTo>
                  <a:pt x="572710" y="95027"/>
                </a:lnTo>
                <a:lnTo>
                  <a:pt x="569579" y="95027"/>
                </a:lnTo>
                <a:lnTo>
                  <a:pt x="567622" y="92165"/>
                </a:lnTo>
                <a:lnTo>
                  <a:pt x="567035" y="89132"/>
                </a:lnTo>
                <a:lnTo>
                  <a:pt x="567035" y="50412"/>
                </a:lnTo>
                <a:lnTo>
                  <a:pt x="566130" y="45495"/>
                </a:lnTo>
                <a:lnTo>
                  <a:pt x="564320" y="42120"/>
                </a:lnTo>
                <a:lnTo>
                  <a:pt x="560945" y="35956"/>
                </a:lnTo>
                <a:lnTo>
                  <a:pt x="554512" y="32874"/>
                </a:lnTo>
                <a:lnTo>
                  <a:pt x="536851" y="32874"/>
                </a:lnTo>
                <a:lnTo>
                  <a:pt x="530651" y="34745"/>
                </a:lnTo>
                <a:lnTo>
                  <a:pt x="526419" y="38488"/>
                </a:lnTo>
                <a:lnTo>
                  <a:pt x="522188" y="42230"/>
                </a:lnTo>
                <a:lnTo>
                  <a:pt x="520072" y="45813"/>
                </a:lnTo>
                <a:lnTo>
                  <a:pt x="520072" y="49238"/>
                </a:lnTo>
                <a:lnTo>
                  <a:pt x="520659" y="52601"/>
                </a:lnTo>
                <a:close/>
              </a:path>
              <a:path w="939808" h="135312">
                <a:moveTo>
                  <a:pt x="102487" y="58215"/>
                </a:moveTo>
                <a:lnTo>
                  <a:pt x="104139" y="51647"/>
                </a:lnTo>
                <a:lnTo>
                  <a:pt x="107441" y="45899"/>
                </a:lnTo>
                <a:lnTo>
                  <a:pt x="109166" y="36334"/>
                </a:lnTo>
                <a:lnTo>
                  <a:pt x="99002" y="44358"/>
                </a:lnTo>
                <a:lnTo>
                  <a:pt x="97401" y="46365"/>
                </a:lnTo>
                <a:lnTo>
                  <a:pt x="91530" y="57648"/>
                </a:lnTo>
                <a:lnTo>
                  <a:pt x="89573" y="70592"/>
                </a:lnTo>
                <a:lnTo>
                  <a:pt x="89577" y="71413"/>
                </a:lnTo>
                <a:lnTo>
                  <a:pt x="91578" y="85350"/>
                </a:lnTo>
                <a:lnTo>
                  <a:pt x="97204" y="95504"/>
                </a:lnTo>
                <a:lnTo>
                  <a:pt x="102292" y="101154"/>
                </a:lnTo>
                <a:lnTo>
                  <a:pt x="107893" y="103979"/>
                </a:lnTo>
                <a:lnTo>
                  <a:pt x="119145" y="103979"/>
                </a:lnTo>
                <a:lnTo>
                  <a:pt x="123768" y="102781"/>
                </a:lnTo>
                <a:lnTo>
                  <a:pt x="127877" y="100384"/>
                </a:lnTo>
                <a:lnTo>
                  <a:pt x="130372" y="98916"/>
                </a:lnTo>
                <a:lnTo>
                  <a:pt x="133332" y="96495"/>
                </a:lnTo>
                <a:lnTo>
                  <a:pt x="136756" y="93119"/>
                </a:lnTo>
                <a:lnTo>
                  <a:pt x="136756" y="125969"/>
                </a:lnTo>
                <a:lnTo>
                  <a:pt x="135692" y="129125"/>
                </a:lnTo>
                <a:lnTo>
                  <a:pt x="131436" y="131962"/>
                </a:lnTo>
                <a:lnTo>
                  <a:pt x="128195" y="132696"/>
                </a:lnTo>
                <a:lnTo>
                  <a:pt x="123841" y="132745"/>
                </a:lnTo>
                <a:lnTo>
                  <a:pt x="123841" y="135166"/>
                </a:lnTo>
                <a:lnTo>
                  <a:pt x="159358" y="135166"/>
                </a:lnTo>
                <a:lnTo>
                  <a:pt x="159358" y="133111"/>
                </a:lnTo>
                <a:lnTo>
                  <a:pt x="155297" y="132720"/>
                </a:lnTo>
                <a:lnTo>
                  <a:pt x="152558" y="131570"/>
                </a:lnTo>
                <a:lnTo>
                  <a:pt x="151139" y="129663"/>
                </a:lnTo>
                <a:lnTo>
                  <a:pt x="149745" y="126458"/>
                </a:lnTo>
                <a:lnTo>
                  <a:pt x="149745" y="34635"/>
                </a:lnTo>
                <a:lnTo>
                  <a:pt x="148204" y="33608"/>
                </a:lnTo>
                <a:lnTo>
                  <a:pt x="140058" y="38451"/>
                </a:lnTo>
                <a:lnTo>
                  <a:pt x="136585" y="36494"/>
                </a:lnTo>
                <a:lnTo>
                  <a:pt x="133992" y="35222"/>
                </a:lnTo>
                <a:lnTo>
                  <a:pt x="132280" y="34635"/>
                </a:lnTo>
                <a:lnTo>
                  <a:pt x="129736" y="33705"/>
                </a:lnTo>
                <a:lnTo>
                  <a:pt x="126801" y="33241"/>
                </a:lnTo>
                <a:lnTo>
                  <a:pt x="121836" y="33274"/>
                </a:lnTo>
                <a:lnTo>
                  <a:pt x="110743" y="40151"/>
                </a:lnTo>
                <a:lnTo>
                  <a:pt x="115867" y="37277"/>
                </a:lnTo>
                <a:lnTo>
                  <a:pt x="128929" y="37277"/>
                </a:lnTo>
                <a:lnTo>
                  <a:pt x="133087" y="39233"/>
                </a:lnTo>
                <a:lnTo>
                  <a:pt x="135289" y="43147"/>
                </a:lnTo>
                <a:lnTo>
                  <a:pt x="136463" y="45299"/>
                </a:lnTo>
                <a:lnTo>
                  <a:pt x="137050" y="48308"/>
                </a:lnTo>
                <a:lnTo>
                  <a:pt x="137050" y="85830"/>
                </a:lnTo>
                <a:lnTo>
                  <a:pt x="135827" y="89621"/>
                </a:lnTo>
                <a:lnTo>
                  <a:pt x="132060" y="92018"/>
                </a:lnTo>
                <a:lnTo>
                  <a:pt x="128501" y="93608"/>
                </a:lnTo>
                <a:lnTo>
                  <a:pt x="124538" y="94391"/>
                </a:lnTo>
                <a:lnTo>
                  <a:pt x="121787" y="94587"/>
                </a:lnTo>
                <a:lnTo>
                  <a:pt x="115623" y="94587"/>
                </a:lnTo>
                <a:lnTo>
                  <a:pt x="110865" y="91921"/>
                </a:lnTo>
                <a:lnTo>
                  <a:pt x="107514" y="86589"/>
                </a:lnTo>
                <a:lnTo>
                  <a:pt x="104163" y="81256"/>
                </a:lnTo>
                <a:lnTo>
                  <a:pt x="102487" y="74260"/>
                </a:lnTo>
                <a:lnTo>
                  <a:pt x="102487" y="58215"/>
                </a:lnTo>
                <a:close/>
              </a:path>
              <a:path w="939808" h="135312">
                <a:moveTo>
                  <a:pt x="81232" y="102438"/>
                </a:moveTo>
                <a:lnTo>
                  <a:pt x="88056" y="77049"/>
                </a:lnTo>
                <a:lnTo>
                  <a:pt x="83873" y="77049"/>
                </a:lnTo>
                <a:lnTo>
                  <a:pt x="80009" y="85610"/>
                </a:lnTo>
                <a:lnTo>
                  <a:pt x="75655" y="91004"/>
                </a:lnTo>
                <a:lnTo>
                  <a:pt x="70812" y="93229"/>
                </a:lnTo>
                <a:lnTo>
                  <a:pt x="65969" y="95455"/>
                </a:lnTo>
                <a:lnTo>
                  <a:pt x="58459" y="96568"/>
                </a:lnTo>
                <a:lnTo>
                  <a:pt x="38891" y="96568"/>
                </a:lnTo>
                <a:lnTo>
                  <a:pt x="33253" y="96299"/>
                </a:lnTo>
                <a:lnTo>
                  <a:pt x="31370" y="95761"/>
                </a:lnTo>
                <a:lnTo>
                  <a:pt x="28544" y="93461"/>
                </a:lnTo>
                <a:lnTo>
                  <a:pt x="28544" y="53274"/>
                </a:lnTo>
                <a:lnTo>
                  <a:pt x="58019" y="53274"/>
                </a:lnTo>
                <a:lnTo>
                  <a:pt x="62079" y="54215"/>
                </a:lnTo>
                <a:lnTo>
                  <a:pt x="65602" y="57982"/>
                </a:lnTo>
                <a:lnTo>
                  <a:pt x="67045" y="61834"/>
                </a:lnTo>
                <a:lnTo>
                  <a:pt x="68170" y="67656"/>
                </a:lnTo>
                <a:lnTo>
                  <a:pt x="71692" y="67656"/>
                </a:lnTo>
                <a:lnTo>
                  <a:pt x="71692" y="32874"/>
                </a:lnTo>
                <a:lnTo>
                  <a:pt x="68170" y="32874"/>
                </a:lnTo>
                <a:lnTo>
                  <a:pt x="67094" y="38695"/>
                </a:lnTo>
                <a:lnTo>
                  <a:pt x="65675" y="42560"/>
                </a:lnTo>
                <a:lnTo>
                  <a:pt x="62153" y="46376"/>
                </a:lnTo>
                <a:lnTo>
                  <a:pt x="58068" y="47330"/>
                </a:lnTo>
                <a:lnTo>
                  <a:pt x="28544" y="47330"/>
                </a:lnTo>
                <a:lnTo>
                  <a:pt x="28544" y="11838"/>
                </a:lnTo>
                <a:lnTo>
                  <a:pt x="29829" y="9086"/>
                </a:lnTo>
                <a:lnTo>
                  <a:pt x="33388" y="8732"/>
                </a:lnTo>
                <a:lnTo>
                  <a:pt x="62593" y="8732"/>
                </a:lnTo>
                <a:lnTo>
                  <a:pt x="68268" y="9710"/>
                </a:lnTo>
                <a:lnTo>
                  <a:pt x="70812" y="11667"/>
                </a:lnTo>
                <a:lnTo>
                  <a:pt x="73356" y="13623"/>
                </a:lnTo>
                <a:lnTo>
                  <a:pt x="75263" y="17929"/>
                </a:lnTo>
                <a:lnTo>
                  <a:pt x="76535" y="24582"/>
                </a:lnTo>
                <a:lnTo>
                  <a:pt x="80351" y="24582"/>
                </a:lnTo>
                <a:lnTo>
                  <a:pt x="79838" y="3008"/>
                </a:lnTo>
                <a:lnTo>
                  <a:pt x="0" y="3008"/>
                </a:lnTo>
                <a:lnTo>
                  <a:pt x="0" y="5796"/>
                </a:lnTo>
                <a:lnTo>
                  <a:pt x="5576" y="6188"/>
                </a:lnTo>
                <a:lnTo>
                  <a:pt x="9172" y="7203"/>
                </a:lnTo>
                <a:lnTo>
                  <a:pt x="12401" y="10481"/>
                </a:lnTo>
                <a:lnTo>
                  <a:pt x="13208" y="13966"/>
                </a:lnTo>
                <a:lnTo>
                  <a:pt x="13208" y="91823"/>
                </a:lnTo>
                <a:lnTo>
                  <a:pt x="12389" y="95357"/>
                </a:lnTo>
                <a:lnTo>
                  <a:pt x="9111" y="98146"/>
                </a:lnTo>
                <a:lnTo>
                  <a:pt x="5527" y="99136"/>
                </a:lnTo>
                <a:lnTo>
                  <a:pt x="0" y="99723"/>
                </a:lnTo>
                <a:lnTo>
                  <a:pt x="0" y="102438"/>
                </a:lnTo>
                <a:lnTo>
                  <a:pt x="81232" y="102438"/>
                </a:lnTo>
                <a:close/>
              </a:path>
              <a:path w="939808" h="135312">
                <a:moveTo>
                  <a:pt x="109166" y="36334"/>
                </a:moveTo>
                <a:lnTo>
                  <a:pt x="107441" y="45899"/>
                </a:lnTo>
                <a:lnTo>
                  <a:pt x="110743" y="40151"/>
                </a:lnTo>
                <a:lnTo>
                  <a:pt x="121836" y="33274"/>
                </a:lnTo>
                <a:lnTo>
                  <a:pt x="109166" y="36334"/>
                </a:lnTo>
                <a:close/>
              </a:path>
              <a:path w="939808" h="135312">
                <a:moveTo>
                  <a:pt x="184380" y="34488"/>
                </a:moveTo>
                <a:lnTo>
                  <a:pt x="162439" y="34488"/>
                </a:lnTo>
                <a:lnTo>
                  <a:pt x="162439" y="36543"/>
                </a:lnTo>
                <a:lnTo>
                  <a:pt x="165962" y="36885"/>
                </a:lnTo>
                <a:lnTo>
                  <a:pt x="168261" y="37472"/>
                </a:lnTo>
                <a:lnTo>
                  <a:pt x="171001" y="39625"/>
                </a:lnTo>
                <a:lnTo>
                  <a:pt x="171832" y="42242"/>
                </a:lnTo>
                <a:lnTo>
                  <a:pt x="171832" y="91285"/>
                </a:lnTo>
                <a:lnTo>
                  <a:pt x="173740" y="96299"/>
                </a:lnTo>
                <a:lnTo>
                  <a:pt x="177556" y="99283"/>
                </a:lnTo>
                <a:lnTo>
                  <a:pt x="181323" y="102316"/>
                </a:lnTo>
                <a:lnTo>
                  <a:pt x="185334" y="103833"/>
                </a:lnTo>
                <a:lnTo>
                  <a:pt x="194238" y="103833"/>
                </a:lnTo>
                <a:lnTo>
                  <a:pt x="198641" y="102365"/>
                </a:lnTo>
                <a:lnTo>
                  <a:pt x="202799" y="99430"/>
                </a:lnTo>
                <a:lnTo>
                  <a:pt x="205538" y="97522"/>
                </a:lnTo>
                <a:lnTo>
                  <a:pt x="208571" y="94587"/>
                </a:lnTo>
                <a:lnTo>
                  <a:pt x="211898" y="90624"/>
                </a:lnTo>
                <a:lnTo>
                  <a:pt x="211898" y="102438"/>
                </a:lnTo>
                <a:lnTo>
                  <a:pt x="212412" y="103539"/>
                </a:lnTo>
                <a:lnTo>
                  <a:pt x="216717" y="101876"/>
                </a:lnTo>
                <a:lnTo>
                  <a:pt x="219505" y="100824"/>
                </a:lnTo>
                <a:lnTo>
                  <a:pt x="220777" y="100384"/>
                </a:lnTo>
                <a:lnTo>
                  <a:pt x="223761" y="99405"/>
                </a:lnTo>
                <a:lnTo>
                  <a:pt x="227161" y="98366"/>
                </a:lnTo>
                <a:lnTo>
                  <a:pt x="230414" y="97448"/>
                </a:lnTo>
                <a:lnTo>
                  <a:pt x="233105" y="96715"/>
                </a:lnTo>
                <a:lnTo>
                  <a:pt x="233105" y="94660"/>
                </a:lnTo>
                <a:lnTo>
                  <a:pt x="229240" y="94807"/>
                </a:lnTo>
                <a:lnTo>
                  <a:pt x="226709" y="94256"/>
                </a:lnTo>
                <a:lnTo>
                  <a:pt x="225510" y="93009"/>
                </a:lnTo>
                <a:lnTo>
                  <a:pt x="223712" y="89474"/>
                </a:lnTo>
                <a:lnTo>
                  <a:pt x="223712" y="34488"/>
                </a:lnTo>
                <a:lnTo>
                  <a:pt x="200010" y="34488"/>
                </a:lnTo>
                <a:lnTo>
                  <a:pt x="200010" y="36910"/>
                </a:lnTo>
                <a:lnTo>
                  <a:pt x="204413" y="37155"/>
                </a:lnTo>
                <a:lnTo>
                  <a:pt x="207348" y="37864"/>
                </a:lnTo>
                <a:lnTo>
                  <a:pt x="208816" y="39038"/>
                </a:lnTo>
                <a:lnTo>
                  <a:pt x="211017" y="42682"/>
                </a:lnTo>
                <a:lnTo>
                  <a:pt x="211017" y="86662"/>
                </a:lnTo>
                <a:lnTo>
                  <a:pt x="209158" y="88814"/>
                </a:lnTo>
                <a:lnTo>
                  <a:pt x="205514" y="91725"/>
                </a:lnTo>
                <a:lnTo>
                  <a:pt x="202334" y="93927"/>
                </a:lnTo>
                <a:lnTo>
                  <a:pt x="199081" y="95027"/>
                </a:lnTo>
                <a:lnTo>
                  <a:pt x="190911" y="95027"/>
                </a:lnTo>
                <a:lnTo>
                  <a:pt x="187585" y="93168"/>
                </a:lnTo>
                <a:lnTo>
                  <a:pt x="185774" y="89450"/>
                </a:lnTo>
                <a:lnTo>
                  <a:pt x="184845" y="87444"/>
                </a:lnTo>
                <a:lnTo>
                  <a:pt x="184380" y="84778"/>
                </a:lnTo>
                <a:lnTo>
                  <a:pt x="184380" y="34488"/>
                </a:lnTo>
                <a:close/>
              </a:path>
              <a:path w="939808" h="135312">
                <a:moveTo>
                  <a:pt x="248588" y="7705"/>
                </a:moveTo>
                <a:lnTo>
                  <a:pt x="249322" y="11606"/>
                </a:lnTo>
                <a:lnTo>
                  <a:pt x="252257" y="14590"/>
                </a:lnTo>
                <a:lnTo>
                  <a:pt x="256220" y="15336"/>
                </a:lnTo>
                <a:lnTo>
                  <a:pt x="260121" y="14590"/>
                </a:lnTo>
                <a:lnTo>
                  <a:pt x="263105" y="11606"/>
                </a:lnTo>
                <a:lnTo>
                  <a:pt x="263851" y="7705"/>
                </a:lnTo>
                <a:lnTo>
                  <a:pt x="263105" y="3729"/>
                </a:lnTo>
                <a:lnTo>
                  <a:pt x="260121" y="745"/>
                </a:lnTo>
                <a:lnTo>
                  <a:pt x="256220" y="0"/>
                </a:lnTo>
                <a:lnTo>
                  <a:pt x="252257" y="758"/>
                </a:lnTo>
                <a:lnTo>
                  <a:pt x="249322" y="3791"/>
                </a:lnTo>
                <a:lnTo>
                  <a:pt x="248588" y="7705"/>
                </a:lnTo>
                <a:close/>
              </a:path>
              <a:path w="939808" h="135312">
                <a:moveTo>
                  <a:pt x="274858" y="102438"/>
                </a:moveTo>
                <a:lnTo>
                  <a:pt x="274858" y="100384"/>
                </a:lnTo>
                <a:lnTo>
                  <a:pt x="270113" y="99992"/>
                </a:lnTo>
                <a:lnTo>
                  <a:pt x="267068" y="99087"/>
                </a:lnTo>
                <a:lnTo>
                  <a:pt x="264377" y="96250"/>
                </a:lnTo>
                <a:lnTo>
                  <a:pt x="263705" y="92752"/>
                </a:lnTo>
                <a:lnTo>
                  <a:pt x="263705" y="34488"/>
                </a:lnTo>
                <a:lnTo>
                  <a:pt x="263558" y="33387"/>
                </a:lnTo>
                <a:lnTo>
                  <a:pt x="260916" y="34268"/>
                </a:lnTo>
                <a:lnTo>
                  <a:pt x="257541" y="35687"/>
                </a:lnTo>
                <a:lnTo>
                  <a:pt x="251572" y="37790"/>
                </a:lnTo>
                <a:lnTo>
                  <a:pt x="243011" y="40579"/>
                </a:lnTo>
                <a:lnTo>
                  <a:pt x="239856" y="41606"/>
                </a:lnTo>
                <a:lnTo>
                  <a:pt x="242302" y="43196"/>
                </a:lnTo>
                <a:lnTo>
                  <a:pt x="245335" y="42560"/>
                </a:lnTo>
                <a:lnTo>
                  <a:pt x="248221" y="42560"/>
                </a:lnTo>
                <a:lnTo>
                  <a:pt x="250496" y="45568"/>
                </a:lnTo>
                <a:lnTo>
                  <a:pt x="251157" y="48993"/>
                </a:lnTo>
                <a:lnTo>
                  <a:pt x="251157" y="92899"/>
                </a:lnTo>
                <a:lnTo>
                  <a:pt x="250472" y="96409"/>
                </a:lnTo>
                <a:lnTo>
                  <a:pt x="247732" y="99002"/>
                </a:lnTo>
                <a:lnTo>
                  <a:pt x="244430" y="99895"/>
                </a:lnTo>
                <a:lnTo>
                  <a:pt x="239196" y="100384"/>
                </a:lnTo>
                <a:lnTo>
                  <a:pt x="239196" y="102438"/>
                </a:lnTo>
                <a:lnTo>
                  <a:pt x="274858" y="102438"/>
                </a:lnTo>
                <a:close/>
              </a:path>
              <a:path w="939808" h="135312">
                <a:moveTo>
                  <a:pt x="297093" y="40065"/>
                </a:moveTo>
                <a:lnTo>
                  <a:pt x="312062" y="40065"/>
                </a:lnTo>
                <a:lnTo>
                  <a:pt x="312062" y="34782"/>
                </a:lnTo>
                <a:lnTo>
                  <a:pt x="297240" y="34782"/>
                </a:lnTo>
                <a:lnTo>
                  <a:pt x="297240" y="16730"/>
                </a:lnTo>
                <a:lnTo>
                  <a:pt x="295919" y="15482"/>
                </a:lnTo>
                <a:lnTo>
                  <a:pt x="290391" y="22919"/>
                </a:lnTo>
                <a:lnTo>
                  <a:pt x="286881" y="27505"/>
                </a:lnTo>
                <a:lnTo>
                  <a:pt x="285389" y="29242"/>
                </a:lnTo>
                <a:lnTo>
                  <a:pt x="281463" y="33241"/>
                </a:lnTo>
                <a:lnTo>
                  <a:pt x="278087" y="36029"/>
                </a:lnTo>
                <a:lnTo>
                  <a:pt x="276913" y="37008"/>
                </a:lnTo>
                <a:lnTo>
                  <a:pt x="276400" y="40065"/>
                </a:lnTo>
                <a:lnTo>
                  <a:pt x="284398" y="40065"/>
                </a:lnTo>
                <a:lnTo>
                  <a:pt x="284398" y="89474"/>
                </a:lnTo>
                <a:lnTo>
                  <a:pt x="284961" y="93339"/>
                </a:lnTo>
                <a:lnTo>
                  <a:pt x="286086" y="96128"/>
                </a:lnTo>
                <a:lnTo>
                  <a:pt x="288140" y="101264"/>
                </a:lnTo>
                <a:lnTo>
                  <a:pt x="292054" y="103833"/>
                </a:lnTo>
                <a:lnTo>
                  <a:pt x="300468" y="103833"/>
                </a:lnTo>
                <a:lnTo>
                  <a:pt x="303208" y="103123"/>
                </a:lnTo>
                <a:lnTo>
                  <a:pt x="306045" y="101705"/>
                </a:lnTo>
                <a:lnTo>
                  <a:pt x="308883" y="100286"/>
                </a:lnTo>
                <a:lnTo>
                  <a:pt x="311573" y="97864"/>
                </a:lnTo>
                <a:lnTo>
                  <a:pt x="314117" y="94440"/>
                </a:lnTo>
                <a:lnTo>
                  <a:pt x="313823" y="90624"/>
                </a:lnTo>
                <a:lnTo>
                  <a:pt x="310681" y="93755"/>
                </a:lnTo>
                <a:lnTo>
                  <a:pt x="308088" y="95418"/>
                </a:lnTo>
                <a:lnTo>
                  <a:pt x="304798" y="95834"/>
                </a:lnTo>
                <a:lnTo>
                  <a:pt x="301373" y="95834"/>
                </a:lnTo>
                <a:lnTo>
                  <a:pt x="299074" y="94146"/>
                </a:lnTo>
                <a:lnTo>
                  <a:pt x="297900" y="90771"/>
                </a:lnTo>
                <a:lnTo>
                  <a:pt x="297264" y="88863"/>
                </a:lnTo>
                <a:lnTo>
                  <a:pt x="296946" y="86050"/>
                </a:lnTo>
                <a:lnTo>
                  <a:pt x="296946" y="82332"/>
                </a:lnTo>
                <a:lnTo>
                  <a:pt x="297093" y="40065"/>
                </a:lnTo>
                <a:close/>
              </a:path>
              <a:path w="939808" h="135312">
                <a:moveTo>
                  <a:pt x="344423" y="35002"/>
                </a:moveTo>
                <a:lnTo>
                  <a:pt x="313457" y="35002"/>
                </a:lnTo>
                <a:lnTo>
                  <a:pt x="315903" y="37399"/>
                </a:lnTo>
                <a:lnTo>
                  <a:pt x="318997" y="39294"/>
                </a:lnTo>
                <a:lnTo>
                  <a:pt x="321700" y="42829"/>
                </a:lnTo>
                <a:lnTo>
                  <a:pt x="323363" y="46449"/>
                </a:lnTo>
                <a:lnTo>
                  <a:pt x="346845" y="97229"/>
                </a:lnTo>
                <a:lnTo>
                  <a:pt x="347579" y="100090"/>
                </a:lnTo>
                <a:lnTo>
                  <a:pt x="347579" y="102683"/>
                </a:lnTo>
                <a:lnTo>
                  <a:pt x="346062" y="106939"/>
                </a:lnTo>
                <a:lnTo>
                  <a:pt x="343029" y="113299"/>
                </a:lnTo>
                <a:lnTo>
                  <a:pt x="339996" y="119658"/>
                </a:lnTo>
                <a:lnTo>
                  <a:pt x="337110" y="122839"/>
                </a:lnTo>
                <a:lnTo>
                  <a:pt x="334370" y="122839"/>
                </a:lnTo>
                <a:lnTo>
                  <a:pt x="331496" y="122373"/>
                </a:lnTo>
                <a:lnTo>
                  <a:pt x="328977" y="121444"/>
                </a:lnTo>
                <a:lnTo>
                  <a:pt x="326457" y="120514"/>
                </a:lnTo>
                <a:lnTo>
                  <a:pt x="323290" y="120050"/>
                </a:lnTo>
                <a:lnTo>
                  <a:pt x="319266" y="120673"/>
                </a:lnTo>
                <a:lnTo>
                  <a:pt x="316380" y="123169"/>
                </a:lnTo>
                <a:lnTo>
                  <a:pt x="315658" y="126727"/>
                </a:lnTo>
                <a:lnTo>
                  <a:pt x="315658" y="129711"/>
                </a:lnTo>
                <a:lnTo>
                  <a:pt x="316856" y="131888"/>
                </a:lnTo>
                <a:lnTo>
                  <a:pt x="321651" y="134628"/>
                </a:lnTo>
                <a:lnTo>
                  <a:pt x="324219" y="135312"/>
                </a:lnTo>
                <a:lnTo>
                  <a:pt x="332585" y="135312"/>
                </a:lnTo>
                <a:lnTo>
                  <a:pt x="337232" y="132941"/>
                </a:lnTo>
                <a:lnTo>
                  <a:pt x="340901" y="128195"/>
                </a:lnTo>
                <a:lnTo>
                  <a:pt x="346599" y="118762"/>
                </a:lnTo>
                <a:lnTo>
                  <a:pt x="352422" y="105227"/>
                </a:lnTo>
                <a:lnTo>
                  <a:pt x="375537" y="44028"/>
                </a:lnTo>
                <a:lnTo>
                  <a:pt x="376270" y="42022"/>
                </a:lnTo>
                <a:lnTo>
                  <a:pt x="378142" y="39332"/>
                </a:lnTo>
                <a:lnTo>
                  <a:pt x="380649" y="37521"/>
                </a:lnTo>
                <a:lnTo>
                  <a:pt x="382654" y="35002"/>
                </a:lnTo>
                <a:lnTo>
                  <a:pt x="362475" y="35002"/>
                </a:lnTo>
                <a:lnTo>
                  <a:pt x="364750" y="37424"/>
                </a:lnTo>
                <a:lnTo>
                  <a:pt x="368125" y="38451"/>
                </a:lnTo>
                <a:lnTo>
                  <a:pt x="369446" y="41239"/>
                </a:lnTo>
                <a:lnTo>
                  <a:pt x="368969" y="44028"/>
                </a:lnTo>
                <a:lnTo>
                  <a:pt x="368272" y="46669"/>
                </a:lnTo>
                <a:lnTo>
                  <a:pt x="354476" y="85047"/>
                </a:lnTo>
                <a:lnTo>
                  <a:pt x="337305" y="46963"/>
                </a:lnTo>
                <a:lnTo>
                  <a:pt x="336229" y="44480"/>
                </a:lnTo>
                <a:lnTo>
                  <a:pt x="335618" y="41679"/>
                </a:lnTo>
                <a:lnTo>
                  <a:pt x="336743" y="38573"/>
                </a:lnTo>
                <a:lnTo>
                  <a:pt x="340167" y="37546"/>
                </a:lnTo>
                <a:lnTo>
                  <a:pt x="344423" y="35002"/>
                </a:lnTo>
                <a:close/>
              </a:path>
              <a:path w="939808" h="135312">
                <a:moveTo>
                  <a:pt x="507034" y="102438"/>
                </a:moveTo>
                <a:lnTo>
                  <a:pt x="513859" y="77049"/>
                </a:lnTo>
                <a:lnTo>
                  <a:pt x="509676" y="77049"/>
                </a:lnTo>
                <a:lnTo>
                  <a:pt x="505811" y="85610"/>
                </a:lnTo>
                <a:lnTo>
                  <a:pt x="501458" y="91004"/>
                </a:lnTo>
                <a:lnTo>
                  <a:pt x="496614" y="93229"/>
                </a:lnTo>
                <a:lnTo>
                  <a:pt x="491771" y="95455"/>
                </a:lnTo>
                <a:lnTo>
                  <a:pt x="484262" y="96568"/>
                </a:lnTo>
                <a:lnTo>
                  <a:pt x="464694" y="96568"/>
                </a:lnTo>
                <a:lnTo>
                  <a:pt x="459056" y="96299"/>
                </a:lnTo>
                <a:lnTo>
                  <a:pt x="457172" y="95761"/>
                </a:lnTo>
                <a:lnTo>
                  <a:pt x="454347" y="93461"/>
                </a:lnTo>
                <a:lnTo>
                  <a:pt x="454347" y="53274"/>
                </a:lnTo>
                <a:lnTo>
                  <a:pt x="483822" y="53274"/>
                </a:lnTo>
                <a:lnTo>
                  <a:pt x="487882" y="54215"/>
                </a:lnTo>
                <a:lnTo>
                  <a:pt x="491404" y="57982"/>
                </a:lnTo>
                <a:lnTo>
                  <a:pt x="492848" y="61834"/>
                </a:lnTo>
                <a:lnTo>
                  <a:pt x="493973" y="67656"/>
                </a:lnTo>
                <a:lnTo>
                  <a:pt x="497495" y="67656"/>
                </a:lnTo>
                <a:lnTo>
                  <a:pt x="497495" y="32874"/>
                </a:lnTo>
                <a:lnTo>
                  <a:pt x="493973" y="32874"/>
                </a:lnTo>
                <a:lnTo>
                  <a:pt x="492896" y="38695"/>
                </a:lnTo>
                <a:lnTo>
                  <a:pt x="491478" y="42560"/>
                </a:lnTo>
                <a:lnTo>
                  <a:pt x="487955" y="46376"/>
                </a:lnTo>
                <a:lnTo>
                  <a:pt x="483871" y="47330"/>
                </a:lnTo>
                <a:lnTo>
                  <a:pt x="454347" y="47330"/>
                </a:lnTo>
                <a:lnTo>
                  <a:pt x="454347" y="11838"/>
                </a:lnTo>
                <a:lnTo>
                  <a:pt x="455631" y="9086"/>
                </a:lnTo>
                <a:lnTo>
                  <a:pt x="459190" y="8732"/>
                </a:lnTo>
                <a:lnTo>
                  <a:pt x="488396" y="8732"/>
                </a:lnTo>
                <a:lnTo>
                  <a:pt x="494071" y="9710"/>
                </a:lnTo>
                <a:lnTo>
                  <a:pt x="496614" y="11667"/>
                </a:lnTo>
                <a:lnTo>
                  <a:pt x="499158" y="13623"/>
                </a:lnTo>
                <a:lnTo>
                  <a:pt x="501066" y="17929"/>
                </a:lnTo>
                <a:lnTo>
                  <a:pt x="502338" y="24582"/>
                </a:lnTo>
                <a:lnTo>
                  <a:pt x="506154" y="24582"/>
                </a:lnTo>
                <a:lnTo>
                  <a:pt x="505640" y="3008"/>
                </a:lnTo>
                <a:lnTo>
                  <a:pt x="425802" y="3008"/>
                </a:lnTo>
                <a:lnTo>
                  <a:pt x="425802" y="5796"/>
                </a:lnTo>
                <a:lnTo>
                  <a:pt x="431379" y="6188"/>
                </a:lnTo>
                <a:lnTo>
                  <a:pt x="434975" y="7203"/>
                </a:lnTo>
                <a:lnTo>
                  <a:pt x="438203" y="10481"/>
                </a:lnTo>
                <a:lnTo>
                  <a:pt x="439011" y="13966"/>
                </a:lnTo>
                <a:lnTo>
                  <a:pt x="439011" y="91823"/>
                </a:lnTo>
                <a:lnTo>
                  <a:pt x="438191" y="95357"/>
                </a:lnTo>
                <a:lnTo>
                  <a:pt x="434914" y="98146"/>
                </a:lnTo>
                <a:lnTo>
                  <a:pt x="431330" y="99136"/>
                </a:lnTo>
                <a:lnTo>
                  <a:pt x="425802" y="99723"/>
                </a:lnTo>
                <a:lnTo>
                  <a:pt x="425802" y="102438"/>
                </a:lnTo>
                <a:lnTo>
                  <a:pt x="507034" y="102438"/>
                </a:lnTo>
                <a:close/>
              </a:path>
              <a:path w="939808" h="135312">
                <a:moveTo>
                  <a:pt x="517283" y="87836"/>
                </a:moveTo>
                <a:lnTo>
                  <a:pt x="517283" y="92386"/>
                </a:lnTo>
                <a:lnTo>
                  <a:pt x="518824" y="96140"/>
                </a:lnTo>
                <a:lnTo>
                  <a:pt x="521906" y="99100"/>
                </a:lnTo>
                <a:lnTo>
                  <a:pt x="524988" y="102059"/>
                </a:lnTo>
                <a:lnTo>
                  <a:pt x="528633" y="103539"/>
                </a:lnTo>
                <a:lnTo>
                  <a:pt x="532840" y="103539"/>
                </a:lnTo>
                <a:lnTo>
                  <a:pt x="531812" y="90502"/>
                </a:lnTo>
                <a:lnTo>
                  <a:pt x="530345" y="87224"/>
                </a:lnTo>
                <a:lnTo>
                  <a:pt x="530345" y="77244"/>
                </a:lnTo>
                <a:lnTo>
                  <a:pt x="536237" y="65696"/>
                </a:lnTo>
                <a:lnTo>
                  <a:pt x="527923" y="70078"/>
                </a:lnTo>
                <a:lnTo>
                  <a:pt x="520830" y="74823"/>
                </a:lnTo>
                <a:lnTo>
                  <a:pt x="517283" y="80743"/>
                </a:lnTo>
                <a:lnTo>
                  <a:pt x="517283" y="87836"/>
                </a:lnTo>
                <a:close/>
              </a:path>
              <a:path w="939808" h="135312">
                <a:moveTo>
                  <a:pt x="598540" y="52906"/>
                </a:moveTo>
                <a:lnTo>
                  <a:pt x="599787" y="50057"/>
                </a:lnTo>
                <a:lnTo>
                  <a:pt x="602282" y="47293"/>
                </a:lnTo>
                <a:lnTo>
                  <a:pt x="604777" y="44529"/>
                </a:lnTo>
                <a:lnTo>
                  <a:pt x="608593" y="43147"/>
                </a:lnTo>
                <a:lnTo>
                  <a:pt x="611149" y="44003"/>
                </a:lnTo>
                <a:lnTo>
                  <a:pt x="614916" y="47428"/>
                </a:lnTo>
                <a:lnTo>
                  <a:pt x="618646" y="48284"/>
                </a:lnTo>
                <a:lnTo>
                  <a:pt x="621961" y="47599"/>
                </a:lnTo>
                <a:lnTo>
                  <a:pt x="624358" y="44859"/>
                </a:lnTo>
                <a:lnTo>
                  <a:pt x="624957" y="41166"/>
                </a:lnTo>
                <a:lnTo>
                  <a:pt x="624174" y="37044"/>
                </a:lnTo>
                <a:lnTo>
                  <a:pt x="621043" y="34060"/>
                </a:lnTo>
                <a:lnTo>
                  <a:pt x="616518" y="33314"/>
                </a:lnTo>
                <a:lnTo>
                  <a:pt x="613387" y="33314"/>
                </a:lnTo>
                <a:lnTo>
                  <a:pt x="610367" y="34537"/>
                </a:lnTo>
                <a:lnTo>
                  <a:pt x="607456" y="36983"/>
                </a:lnTo>
                <a:lnTo>
                  <a:pt x="604545" y="39429"/>
                </a:lnTo>
                <a:lnTo>
                  <a:pt x="601524" y="42829"/>
                </a:lnTo>
                <a:lnTo>
                  <a:pt x="598393" y="47183"/>
                </a:lnTo>
                <a:lnTo>
                  <a:pt x="598393" y="35149"/>
                </a:lnTo>
                <a:lnTo>
                  <a:pt x="597659" y="33241"/>
                </a:lnTo>
                <a:lnTo>
                  <a:pt x="595067" y="34415"/>
                </a:lnTo>
                <a:lnTo>
                  <a:pt x="592547" y="35466"/>
                </a:lnTo>
                <a:lnTo>
                  <a:pt x="590101" y="36396"/>
                </a:lnTo>
                <a:lnTo>
                  <a:pt x="586946" y="37570"/>
                </a:lnTo>
                <a:lnTo>
                  <a:pt x="584011" y="38597"/>
                </a:lnTo>
                <a:lnTo>
                  <a:pt x="581075" y="39625"/>
                </a:lnTo>
                <a:lnTo>
                  <a:pt x="578214" y="40627"/>
                </a:lnTo>
                <a:lnTo>
                  <a:pt x="575425" y="41606"/>
                </a:lnTo>
                <a:lnTo>
                  <a:pt x="577150" y="43673"/>
                </a:lnTo>
                <a:lnTo>
                  <a:pt x="579901" y="43367"/>
                </a:lnTo>
                <a:lnTo>
                  <a:pt x="583949" y="44407"/>
                </a:lnTo>
                <a:lnTo>
                  <a:pt x="585759" y="48565"/>
                </a:lnTo>
                <a:lnTo>
                  <a:pt x="586212" y="52026"/>
                </a:lnTo>
                <a:lnTo>
                  <a:pt x="586212" y="93877"/>
                </a:lnTo>
                <a:lnTo>
                  <a:pt x="585478" y="96434"/>
                </a:lnTo>
                <a:lnTo>
                  <a:pt x="582543" y="98831"/>
                </a:lnTo>
                <a:lnTo>
                  <a:pt x="579559" y="99626"/>
                </a:lnTo>
                <a:lnTo>
                  <a:pt x="575058" y="100017"/>
                </a:lnTo>
                <a:lnTo>
                  <a:pt x="575058" y="102438"/>
                </a:lnTo>
                <a:lnTo>
                  <a:pt x="611235" y="102438"/>
                </a:lnTo>
                <a:lnTo>
                  <a:pt x="611235" y="100017"/>
                </a:lnTo>
                <a:lnTo>
                  <a:pt x="606685" y="100115"/>
                </a:lnTo>
                <a:lnTo>
                  <a:pt x="603432" y="99344"/>
                </a:lnTo>
                <a:lnTo>
                  <a:pt x="599518" y="96066"/>
                </a:lnTo>
                <a:lnTo>
                  <a:pt x="598540" y="93143"/>
                </a:lnTo>
                <a:lnTo>
                  <a:pt x="598540" y="52906"/>
                </a:lnTo>
                <a:close/>
              </a:path>
              <a:path w="939808" h="135312">
                <a:moveTo>
                  <a:pt x="711962" y="7705"/>
                </a:moveTo>
                <a:lnTo>
                  <a:pt x="712696" y="11606"/>
                </a:lnTo>
                <a:lnTo>
                  <a:pt x="715631" y="14590"/>
                </a:lnTo>
                <a:lnTo>
                  <a:pt x="719593" y="15336"/>
                </a:lnTo>
                <a:lnTo>
                  <a:pt x="723495" y="14590"/>
                </a:lnTo>
                <a:lnTo>
                  <a:pt x="726479" y="11606"/>
                </a:lnTo>
                <a:lnTo>
                  <a:pt x="727225" y="7705"/>
                </a:lnTo>
                <a:lnTo>
                  <a:pt x="726479" y="3729"/>
                </a:lnTo>
                <a:lnTo>
                  <a:pt x="723495" y="745"/>
                </a:lnTo>
                <a:lnTo>
                  <a:pt x="719593" y="0"/>
                </a:lnTo>
                <a:lnTo>
                  <a:pt x="715631" y="758"/>
                </a:lnTo>
                <a:lnTo>
                  <a:pt x="712696" y="3791"/>
                </a:lnTo>
                <a:lnTo>
                  <a:pt x="711962" y="7705"/>
                </a:lnTo>
                <a:close/>
              </a:path>
              <a:path w="939808" h="135312">
                <a:moveTo>
                  <a:pt x="738232" y="102438"/>
                </a:moveTo>
                <a:lnTo>
                  <a:pt x="738232" y="100384"/>
                </a:lnTo>
                <a:lnTo>
                  <a:pt x="733487" y="99992"/>
                </a:lnTo>
                <a:lnTo>
                  <a:pt x="730442" y="99087"/>
                </a:lnTo>
                <a:lnTo>
                  <a:pt x="727751" y="96250"/>
                </a:lnTo>
                <a:lnTo>
                  <a:pt x="727078" y="92752"/>
                </a:lnTo>
                <a:lnTo>
                  <a:pt x="727078" y="34488"/>
                </a:lnTo>
                <a:lnTo>
                  <a:pt x="726931" y="33387"/>
                </a:lnTo>
                <a:lnTo>
                  <a:pt x="724290" y="34268"/>
                </a:lnTo>
                <a:lnTo>
                  <a:pt x="720914" y="35687"/>
                </a:lnTo>
                <a:lnTo>
                  <a:pt x="714946" y="37790"/>
                </a:lnTo>
                <a:lnTo>
                  <a:pt x="706385" y="40579"/>
                </a:lnTo>
                <a:lnTo>
                  <a:pt x="703229" y="41606"/>
                </a:lnTo>
                <a:lnTo>
                  <a:pt x="705676" y="43196"/>
                </a:lnTo>
                <a:lnTo>
                  <a:pt x="708708" y="42560"/>
                </a:lnTo>
                <a:lnTo>
                  <a:pt x="711595" y="42560"/>
                </a:lnTo>
                <a:lnTo>
                  <a:pt x="713870" y="45568"/>
                </a:lnTo>
                <a:lnTo>
                  <a:pt x="714530" y="48993"/>
                </a:lnTo>
                <a:lnTo>
                  <a:pt x="714530" y="92899"/>
                </a:lnTo>
                <a:lnTo>
                  <a:pt x="713845" y="96409"/>
                </a:lnTo>
                <a:lnTo>
                  <a:pt x="711106" y="99002"/>
                </a:lnTo>
                <a:lnTo>
                  <a:pt x="707804" y="99895"/>
                </a:lnTo>
                <a:lnTo>
                  <a:pt x="702569" y="100384"/>
                </a:lnTo>
                <a:lnTo>
                  <a:pt x="702569" y="102438"/>
                </a:lnTo>
                <a:lnTo>
                  <a:pt x="738232" y="102438"/>
                </a:lnTo>
                <a:close/>
              </a:path>
              <a:path w="939808" h="135312">
                <a:moveTo>
                  <a:pt x="818657" y="127033"/>
                </a:moveTo>
                <a:lnTo>
                  <a:pt x="823353" y="130287"/>
                </a:lnTo>
                <a:lnTo>
                  <a:pt x="828050" y="133540"/>
                </a:lnTo>
                <a:lnTo>
                  <a:pt x="834409" y="135166"/>
                </a:lnTo>
                <a:lnTo>
                  <a:pt x="834030" y="124526"/>
                </a:lnTo>
                <a:lnTo>
                  <a:pt x="829407" y="122961"/>
                </a:lnTo>
                <a:lnTo>
                  <a:pt x="827096" y="120123"/>
                </a:lnTo>
                <a:lnTo>
                  <a:pt x="827096" y="113372"/>
                </a:lnTo>
                <a:lnTo>
                  <a:pt x="828270" y="110486"/>
                </a:lnTo>
                <a:lnTo>
                  <a:pt x="830398" y="103025"/>
                </a:lnTo>
                <a:lnTo>
                  <a:pt x="825555" y="107355"/>
                </a:lnTo>
                <a:lnTo>
                  <a:pt x="821886" y="110681"/>
                </a:lnTo>
                <a:lnTo>
                  <a:pt x="819427" y="113189"/>
                </a:lnTo>
                <a:lnTo>
                  <a:pt x="816933" y="116564"/>
                </a:lnTo>
                <a:lnTo>
                  <a:pt x="816309" y="120050"/>
                </a:lnTo>
                <a:lnTo>
                  <a:pt x="816309" y="123621"/>
                </a:lnTo>
                <a:lnTo>
                  <a:pt x="818657" y="127033"/>
                </a:lnTo>
                <a:close/>
              </a:path>
              <a:path w="939808" h="135312">
                <a:moveTo>
                  <a:pt x="882938" y="44028"/>
                </a:moveTo>
                <a:lnTo>
                  <a:pt x="882938" y="38084"/>
                </a:lnTo>
                <a:lnTo>
                  <a:pt x="879624" y="38120"/>
                </a:lnTo>
                <a:lnTo>
                  <a:pt x="875466" y="38268"/>
                </a:lnTo>
                <a:lnTo>
                  <a:pt x="868923" y="38304"/>
                </a:lnTo>
                <a:lnTo>
                  <a:pt x="864789" y="37460"/>
                </a:lnTo>
                <a:lnTo>
                  <a:pt x="860484" y="35772"/>
                </a:lnTo>
                <a:lnTo>
                  <a:pt x="856179" y="34085"/>
                </a:lnTo>
                <a:lnTo>
                  <a:pt x="852241" y="33241"/>
                </a:lnTo>
                <a:lnTo>
                  <a:pt x="840353" y="33241"/>
                </a:lnTo>
                <a:lnTo>
                  <a:pt x="833920" y="35809"/>
                </a:lnTo>
                <a:lnTo>
                  <a:pt x="835486" y="46645"/>
                </a:lnTo>
                <a:lnTo>
                  <a:pt x="836415" y="44248"/>
                </a:lnTo>
                <a:lnTo>
                  <a:pt x="838225" y="39698"/>
                </a:lnTo>
                <a:lnTo>
                  <a:pt x="841527" y="37424"/>
                </a:lnTo>
                <a:lnTo>
                  <a:pt x="851850" y="37424"/>
                </a:lnTo>
                <a:lnTo>
                  <a:pt x="855800" y="40334"/>
                </a:lnTo>
                <a:lnTo>
                  <a:pt x="858172" y="46156"/>
                </a:lnTo>
                <a:lnTo>
                  <a:pt x="860545" y="51977"/>
                </a:lnTo>
                <a:lnTo>
                  <a:pt x="861731" y="57212"/>
                </a:lnTo>
                <a:lnTo>
                  <a:pt x="861731" y="67680"/>
                </a:lnTo>
                <a:lnTo>
                  <a:pt x="860264" y="71766"/>
                </a:lnTo>
                <a:lnTo>
                  <a:pt x="857329" y="74113"/>
                </a:lnTo>
                <a:lnTo>
                  <a:pt x="853268" y="76315"/>
                </a:lnTo>
                <a:lnTo>
                  <a:pt x="845979" y="76315"/>
                </a:lnTo>
                <a:lnTo>
                  <a:pt x="842237" y="73942"/>
                </a:lnTo>
                <a:lnTo>
                  <a:pt x="839350" y="69197"/>
                </a:lnTo>
                <a:lnTo>
                  <a:pt x="836635" y="77783"/>
                </a:lnTo>
                <a:lnTo>
                  <a:pt x="831107" y="82675"/>
                </a:lnTo>
                <a:lnTo>
                  <a:pt x="827499" y="86209"/>
                </a:lnTo>
                <a:lnTo>
                  <a:pt x="824124" y="90563"/>
                </a:lnTo>
                <a:lnTo>
                  <a:pt x="823280" y="94367"/>
                </a:lnTo>
                <a:lnTo>
                  <a:pt x="824259" y="98060"/>
                </a:lnTo>
                <a:lnTo>
                  <a:pt x="827340" y="100408"/>
                </a:lnTo>
                <a:lnTo>
                  <a:pt x="830398" y="103025"/>
                </a:lnTo>
                <a:lnTo>
                  <a:pt x="828270" y="110486"/>
                </a:lnTo>
                <a:lnTo>
                  <a:pt x="830618" y="107355"/>
                </a:lnTo>
                <a:lnTo>
                  <a:pt x="832917" y="104273"/>
                </a:lnTo>
                <a:lnTo>
                  <a:pt x="834948" y="102732"/>
                </a:lnTo>
                <a:lnTo>
                  <a:pt x="837907" y="103270"/>
                </a:lnTo>
                <a:lnTo>
                  <a:pt x="842701" y="103955"/>
                </a:lnTo>
                <a:lnTo>
                  <a:pt x="845514" y="104200"/>
                </a:lnTo>
                <a:lnTo>
                  <a:pt x="849012" y="104383"/>
                </a:lnTo>
                <a:lnTo>
                  <a:pt x="853024" y="104530"/>
                </a:lnTo>
                <a:lnTo>
                  <a:pt x="863835" y="104738"/>
                </a:lnTo>
                <a:lnTo>
                  <a:pt x="868654" y="105105"/>
                </a:lnTo>
                <a:lnTo>
                  <a:pt x="871197" y="105741"/>
                </a:lnTo>
                <a:lnTo>
                  <a:pt x="875307" y="106817"/>
                </a:lnTo>
                <a:lnTo>
                  <a:pt x="877362" y="108994"/>
                </a:lnTo>
                <a:lnTo>
                  <a:pt x="877362" y="116381"/>
                </a:lnTo>
                <a:lnTo>
                  <a:pt x="874818" y="119842"/>
                </a:lnTo>
                <a:lnTo>
                  <a:pt x="869730" y="122655"/>
                </a:lnTo>
                <a:lnTo>
                  <a:pt x="864642" y="125468"/>
                </a:lnTo>
                <a:lnTo>
                  <a:pt x="858038" y="126874"/>
                </a:lnTo>
                <a:lnTo>
                  <a:pt x="843949" y="126874"/>
                </a:lnTo>
                <a:lnTo>
                  <a:pt x="838653" y="126092"/>
                </a:lnTo>
                <a:lnTo>
                  <a:pt x="834030" y="124526"/>
                </a:lnTo>
                <a:lnTo>
                  <a:pt x="834409" y="135166"/>
                </a:lnTo>
                <a:lnTo>
                  <a:pt x="844047" y="135140"/>
                </a:lnTo>
                <a:lnTo>
                  <a:pt x="856376" y="133224"/>
                </a:lnTo>
                <a:lnTo>
                  <a:pt x="868593" y="128268"/>
                </a:lnTo>
                <a:lnTo>
                  <a:pt x="877227" y="123670"/>
                </a:lnTo>
                <a:lnTo>
                  <a:pt x="881544" y="117506"/>
                </a:lnTo>
                <a:lnTo>
                  <a:pt x="881544" y="102194"/>
                </a:lnTo>
                <a:lnTo>
                  <a:pt x="877851" y="97253"/>
                </a:lnTo>
                <a:lnTo>
                  <a:pt x="870464" y="94954"/>
                </a:lnTo>
                <a:lnTo>
                  <a:pt x="860537" y="93345"/>
                </a:lnTo>
                <a:lnTo>
                  <a:pt x="844854" y="92826"/>
                </a:lnTo>
                <a:lnTo>
                  <a:pt x="842114" y="92826"/>
                </a:lnTo>
                <a:lnTo>
                  <a:pt x="837369" y="92092"/>
                </a:lnTo>
                <a:lnTo>
                  <a:pt x="833945" y="91358"/>
                </a:lnTo>
                <a:lnTo>
                  <a:pt x="832233" y="88643"/>
                </a:lnTo>
                <a:lnTo>
                  <a:pt x="833394" y="85169"/>
                </a:lnTo>
                <a:lnTo>
                  <a:pt x="838042" y="80375"/>
                </a:lnTo>
                <a:lnTo>
                  <a:pt x="841332" y="79177"/>
                </a:lnTo>
                <a:lnTo>
                  <a:pt x="844511" y="79617"/>
                </a:lnTo>
                <a:lnTo>
                  <a:pt x="847936" y="79838"/>
                </a:lnTo>
                <a:lnTo>
                  <a:pt x="855763" y="79838"/>
                </a:lnTo>
                <a:lnTo>
                  <a:pt x="861988" y="77502"/>
                </a:lnTo>
                <a:lnTo>
                  <a:pt x="866611" y="72830"/>
                </a:lnTo>
                <a:lnTo>
                  <a:pt x="871234" y="68157"/>
                </a:lnTo>
                <a:lnTo>
                  <a:pt x="873546" y="63033"/>
                </a:lnTo>
                <a:lnTo>
                  <a:pt x="873546" y="54912"/>
                </a:lnTo>
                <a:lnTo>
                  <a:pt x="873130" y="52222"/>
                </a:lnTo>
                <a:lnTo>
                  <a:pt x="872298" y="49385"/>
                </a:lnTo>
                <a:lnTo>
                  <a:pt x="871809" y="47868"/>
                </a:lnTo>
                <a:lnTo>
                  <a:pt x="870244" y="44028"/>
                </a:lnTo>
                <a:lnTo>
                  <a:pt x="882938" y="44028"/>
                </a:lnTo>
                <a:close/>
              </a:path>
              <a:path w="939808" h="135312">
                <a:moveTo>
                  <a:pt x="822546" y="57236"/>
                </a:moveTo>
                <a:lnTo>
                  <a:pt x="822546" y="61932"/>
                </a:lnTo>
                <a:lnTo>
                  <a:pt x="823781" y="66164"/>
                </a:lnTo>
                <a:lnTo>
                  <a:pt x="826252" y="69931"/>
                </a:lnTo>
                <a:lnTo>
                  <a:pt x="828722" y="73698"/>
                </a:lnTo>
                <a:lnTo>
                  <a:pt x="832184" y="76315"/>
                </a:lnTo>
                <a:lnTo>
                  <a:pt x="836635" y="77783"/>
                </a:lnTo>
                <a:lnTo>
                  <a:pt x="839350" y="69197"/>
                </a:lnTo>
                <a:lnTo>
                  <a:pt x="836464" y="64452"/>
                </a:lnTo>
                <a:lnTo>
                  <a:pt x="835021" y="59095"/>
                </a:lnTo>
                <a:lnTo>
                  <a:pt x="835021" y="49604"/>
                </a:lnTo>
                <a:lnTo>
                  <a:pt x="835486" y="46645"/>
                </a:lnTo>
                <a:lnTo>
                  <a:pt x="833920" y="35809"/>
                </a:lnTo>
                <a:lnTo>
                  <a:pt x="829371" y="40945"/>
                </a:lnTo>
                <a:lnTo>
                  <a:pt x="824821" y="46082"/>
                </a:lnTo>
                <a:lnTo>
                  <a:pt x="822546" y="51513"/>
                </a:lnTo>
                <a:lnTo>
                  <a:pt x="822546" y="57236"/>
                </a:lnTo>
                <a:close/>
              </a:path>
              <a:path w="939808" h="135312">
                <a:moveTo>
                  <a:pt x="895120" y="51879"/>
                </a:moveTo>
                <a:lnTo>
                  <a:pt x="895120" y="56331"/>
                </a:lnTo>
                <a:lnTo>
                  <a:pt x="896538" y="60196"/>
                </a:lnTo>
                <a:lnTo>
                  <a:pt x="899376" y="63474"/>
                </a:lnTo>
                <a:lnTo>
                  <a:pt x="902213" y="66751"/>
                </a:lnTo>
                <a:lnTo>
                  <a:pt x="906640" y="70004"/>
                </a:lnTo>
                <a:lnTo>
                  <a:pt x="912658" y="73233"/>
                </a:lnTo>
                <a:lnTo>
                  <a:pt x="920876" y="77929"/>
                </a:lnTo>
                <a:lnTo>
                  <a:pt x="923958" y="79739"/>
                </a:lnTo>
                <a:lnTo>
                  <a:pt x="926110" y="81598"/>
                </a:lnTo>
                <a:lnTo>
                  <a:pt x="928557" y="85415"/>
                </a:lnTo>
                <a:lnTo>
                  <a:pt x="929168" y="89450"/>
                </a:lnTo>
                <a:lnTo>
                  <a:pt x="929168" y="92679"/>
                </a:lnTo>
                <a:lnTo>
                  <a:pt x="928104" y="95308"/>
                </a:lnTo>
                <a:lnTo>
                  <a:pt x="923848" y="99369"/>
                </a:lnTo>
                <a:lnTo>
                  <a:pt x="920950" y="100384"/>
                </a:lnTo>
                <a:lnTo>
                  <a:pt x="910676" y="100384"/>
                </a:lnTo>
                <a:lnTo>
                  <a:pt x="905662" y="97645"/>
                </a:lnTo>
                <a:lnTo>
                  <a:pt x="902238" y="92165"/>
                </a:lnTo>
                <a:lnTo>
                  <a:pt x="900330" y="89181"/>
                </a:lnTo>
                <a:lnTo>
                  <a:pt x="898813" y="84900"/>
                </a:lnTo>
                <a:lnTo>
                  <a:pt x="897688" y="79324"/>
                </a:lnTo>
                <a:lnTo>
                  <a:pt x="895266" y="79324"/>
                </a:lnTo>
                <a:lnTo>
                  <a:pt x="895266" y="103025"/>
                </a:lnTo>
                <a:lnTo>
                  <a:pt x="897174" y="103025"/>
                </a:lnTo>
                <a:lnTo>
                  <a:pt x="899743" y="100898"/>
                </a:lnTo>
                <a:lnTo>
                  <a:pt x="902629" y="101387"/>
                </a:lnTo>
                <a:lnTo>
                  <a:pt x="906347" y="102365"/>
                </a:lnTo>
                <a:lnTo>
                  <a:pt x="910065" y="103344"/>
                </a:lnTo>
                <a:lnTo>
                  <a:pt x="913391" y="103833"/>
                </a:lnTo>
                <a:lnTo>
                  <a:pt x="923322" y="103833"/>
                </a:lnTo>
                <a:lnTo>
                  <a:pt x="928985" y="101998"/>
                </a:lnTo>
                <a:lnTo>
                  <a:pt x="933314" y="98329"/>
                </a:lnTo>
                <a:lnTo>
                  <a:pt x="937644" y="94660"/>
                </a:lnTo>
                <a:lnTo>
                  <a:pt x="939808" y="89940"/>
                </a:lnTo>
                <a:lnTo>
                  <a:pt x="939808" y="76633"/>
                </a:lnTo>
                <a:lnTo>
                  <a:pt x="934599" y="70029"/>
                </a:lnTo>
                <a:lnTo>
                  <a:pt x="924178" y="64354"/>
                </a:lnTo>
                <a:lnTo>
                  <a:pt x="914492" y="59144"/>
                </a:lnTo>
                <a:lnTo>
                  <a:pt x="907741" y="55622"/>
                </a:lnTo>
                <a:lnTo>
                  <a:pt x="904366" y="51610"/>
                </a:lnTo>
                <a:lnTo>
                  <a:pt x="904366" y="44272"/>
                </a:lnTo>
                <a:lnTo>
                  <a:pt x="905344" y="41802"/>
                </a:lnTo>
                <a:lnTo>
                  <a:pt x="909258" y="37595"/>
                </a:lnTo>
                <a:lnTo>
                  <a:pt x="911948" y="36543"/>
                </a:lnTo>
                <a:lnTo>
                  <a:pt x="921096" y="36543"/>
                </a:lnTo>
                <a:lnTo>
                  <a:pt x="925475" y="38989"/>
                </a:lnTo>
                <a:lnTo>
                  <a:pt x="928508" y="43881"/>
                </a:lnTo>
                <a:lnTo>
                  <a:pt x="930171" y="46522"/>
                </a:lnTo>
                <a:lnTo>
                  <a:pt x="931492" y="50216"/>
                </a:lnTo>
                <a:lnTo>
                  <a:pt x="932470" y="54961"/>
                </a:lnTo>
                <a:lnTo>
                  <a:pt x="934745" y="54961"/>
                </a:lnTo>
                <a:lnTo>
                  <a:pt x="934231" y="34488"/>
                </a:lnTo>
                <a:lnTo>
                  <a:pt x="930416" y="36029"/>
                </a:lnTo>
                <a:lnTo>
                  <a:pt x="927395" y="35540"/>
                </a:lnTo>
                <a:lnTo>
                  <a:pt x="924288" y="34561"/>
                </a:lnTo>
                <a:lnTo>
                  <a:pt x="921182" y="33583"/>
                </a:lnTo>
                <a:lnTo>
                  <a:pt x="918332" y="33094"/>
                </a:lnTo>
                <a:lnTo>
                  <a:pt x="909820" y="33094"/>
                </a:lnTo>
                <a:lnTo>
                  <a:pt x="904903" y="34855"/>
                </a:lnTo>
                <a:lnTo>
                  <a:pt x="900990" y="38377"/>
                </a:lnTo>
                <a:lnTo>
                  <a:pt x="897076" y="41899"/>
                </a:lnTo>
                <a:lnTo>
                  <a:pt x="895120" y="46400"/>
                </a:lnTo>
                <a:lnTo>
                  <a:pt x="895120" y="51879"/>
                </a:lnTo>
                <a:close/>
              </a:path>
              <a:path w="939808" h="135312">
                <a:moveTo>
                  <a:pt x="800972" y="46522"/>
                </a:moveTo>
                <a:lnTo>
                  <a:pt x="798331" y="39894"/>
                </a:lnTo>
                <a:lnTo>
                  <a:pt x="793047" y="36176"/>
                </a:lnTo>
                <a:lnTo>
                  <a:pt x="790308" y="34268"/>
                </a:lnTo>
                <a:lnTo>
                  <a:pt x="787275" y="33314"/>
                </a:lnTo>
                <a:lnTo>
                  <a:pt x="779839" y="33314"/>
                </a:lnTo>
                <a:lnTo>
                  <a:pt x="775876" y="34512"/>
                </a:lnTo>
                <a:lnTo>
                  <a:pt x="772060" y="36910"/>
                </a:lnTo>
                <a:lnTo>
                  <a:pt x="769517" y="38475"/>
                </a:lnTo>
                <a:lnTo>
                  <a:pt x="765994" y="41361"/>
                </a:lnTo>
                <a:lnTo>
                  <a:pt x="761494" y="45568"/>
                </a:lnTo>
                <a:lnTo>
                  <a:pt x="761494" y="34782"/>
                </a:lnTo>
                <a:lnTo>
                  <a:pt x="760760" y="33387"/>
                </a:lnTo>
                <a:lnTo>
                  <a:pt x="753862" y="35662"/>
                </a:lnTo>
                <a:lnTo>
                  <a:pt x="746377" y="38108"/>
                </a:lnTo>
                <a:lnTo>
                  <a:pt x="741632" y="39625"/>
                </a:lnTo>
                <a:lnTo>
                  <a:pt x="739626" y="40212"/>
                </a:lnTo>
                <a:lnTo>
                  <a:pt x="739626" y="42780"/>
                </a:lnTo>
                <a:lnTo>
                  <a:pt x="742708" y="42486"/>
                </a:lnTo>
                <a:lnTo>
                  <a:pt x="745595" y="42486"/>
                </a:lnTo>
                <a:lnTo>
                  <a:pt x="748432" y="45275"/>
                </a:lnTo>
                <a:lnTo>
                  <a:pt x="749312" y="48748"/>
                </a:lnTo>
                <a:lnTo>
                  <a:pt x="749312" y="93584"/>
                </a:lnTo>
                <a:lnTo>
                  <a:pt x="748615" y="96482"/>
                </a:lnTo>
                <a:lnTo>
                  <a:pt x="747221" y="97779"/>
                </a:lnTo>
                <a:lnTo>
                  <a:pt x="743393" y="99944"/>
                </a:lnTo>
                <a:lnTo>
                  <a:pt x="739920" y="100384"/>
                </a:lnTo>
                <a:lnTo>
                  <a:pt x="739920" y="102438"/>
                </a:lnTo>
                <a:lnTo>
                  <a:pt x="771987" y="102438"/>
                </a:lnTo>
                <a:lnTo>
                  <a:pt x="771987" y="100384"/>
                </a:lnTo>
                <a:lnTo>
                  <a:pt x="768612" y="100286"/>
                </a:lnTo>
                <a:lnTo>
                  <a:pt x="764576" y="98439"/>
                </a:lnTo>
                <a:lnTo>
                  <a:pt x="762227" y="94880"/>
                </a:lnTo>
                <a:lnTo>
                  <a:pt x="762227" y="50265"/>
                </a:lnTo>
                <a:lnTo>
                  <a:pt x="764869" y="47672"/>
                </a:lnTo>
                <a:lnTo>
                  <a:pt x="768685" y="44688"/>
                </a:lnTo>
                <a:lnTo>
                  <a:pt x="771669" y="42731"/>
                </a:lnTo>
                <a:lnTo>
                  <a:pt x="774604" y="41753"/>
                </a:lnTo>
                <a:lnTo>
                  <a:pt x="781698" y="41753"/>
                </a:lnTo>
                <a:lnTo>
                  <a:pt x="784584" y="43135"/>
                </a:lnTo>
                <a:lnTo>
                  <a:pt x="786150" y="45899"/>
                </a:lnTo>
                <a:lnTo>
                  <a:pt x="787715" y="48663"/>
                </a:lnTo>
                <a:lnTo>
                  <a:pt x="788498" y="52149"/>
                </a:lnTo>
                <a:lnTo>
                  <a:pt x="788498" y="92679"/>
                </a:lnTo>
                <a:lnTo>
                  <a:pt x="787788" y="95920"/>
                </a:lnTo>
                <a:lnTo>
                  <a:pt x="786370" y="97412"/>
                </a:lnTo>
                <a:lnTo>
                  <a:pt x="782456" y="99895"/>
                </a:lnTo>
                <a:lnTo>
                  <a:pt x="778885" y="100384"/>
                </a:lnTo>
                <a:lnTo>
                  <a:pt x="778885" y="102438"/>
                </a:lnTo>
                <a:lnTo>
                  <a:pt x="810218" y="102438"/>
                </a:lnTo>
                <a:lnTo>
                  <a:pt x="810218" y="100384"/>
                </a:lnTo>
                <a:lnTo>
                  <a:pt x="806892" y="100335"/>
                </a:lnTo>
                <a:lnTo>
                  <a:pt x="804519" y="99528"/>
                </a:lnTo>
                <a:lnTo>
                  <a:pt x="801682" y="96397"/>
                </a:lnTo>
                <a:lnTo>
                  <a:pt x="800972" y="93853"/>
                </a:lnTo>
                <a:lnTo>
                  <a:pt x="800972" y="46522"/>
                </a:lnTo>
                <a:close/>
              </a:path>
              <a:path w="939808" h="135312">
                <a:moveTo>
                  <a:pt x="688260" y="46522"/>
                </a:moveTo>
                <a:lnTo>
                  <a:pt x="685618" y="39894"/>
                </a:lnTo>
                <a:lnTo>
                  <a:pt x="680335" y="36176"/>
                </a:lnTo>
                <a:lnTo>
                  <a:pt x="677595" y="34268"/>
                </a:lnTo>
                <a:lnTo>
                  <a:pt x="674562" y="33314"/>
                </a:lnTo>
                <a:lnTo>
                  <a:pt x="667126" y="33314"/>
                </a:lnTo>
                <a:lnTo>
                  <a:pt x="663164" y="34512"/>
                </a:lnTo>
                <a:lnTo>
                  <a:pt x="659348" y="36910"/>
                </a:lnTo>
                <a:lnTo>
                  <a:pt x="656804" y="38475"/>
                </a:lnTo>
                <a:lnTo>
                  <a:pt x="653282" y="41361"/>
                </a:lnTo>
                <a:lnTo>
                  <a:pt x="648781" y="45568"/>
                </a:lnTo>
                <a:lnTo>
                  <a:pt x="648781" y="34782"/>
                </a:lnTo>
                <a:lnTo>
                  <a:pt x="648047" y="33387"/>
                </a:lnTo>
                <a:lnTo>
                  <a:pt x="641150" y="35662"/>
                </a:lnTo>
                <a:lnTo>
                  <a:pt x="633665" y="38108"/>
                </a:lnTo>
                <a:lnTo>
                  <a:pt x="628919" y="39625"/>
                </a:lnTo>
                <a:lnTo>
                  <a:pt x="626914" y="40212"/>
                </a:lnTo>
                <a:lnTo>
                  <a:pt x="626914" y="42780"/>
                </a:lnTo>
                <a:lnTo>
                  <a:pt x="629996" y="42486"/>
                </a:lnTo>
                <a:lnTo>
                  <a:pt x="632882" y="42486"/>
                </a:lnTo>
                <a:lnTo>
                  <a:pt x="635719" y="45275"/>
                </a:lnTo>
                <a:lnTo>
                  <a:pt x="636600" y="48748"/>
                </a:lnTo>
                <a:lnTo>
                  <a:pt x="636600" y="93584"/>
                </a:lnTo>
                <a:lnTo>
                  <a:pt x="635903" y="96482"/>
                </a:lnTo>
                <a:lnTo>
                  <a:pt x="634509" y="97779"/>
                </a:lnTo>
                <a:lnTo>
                  <a:pt x="630681" y="99944"/>
                </a:lnTo>
                <a:lnTo>
                  <a:pt x="627207" y="100384"/>
                </a:lnTo>
                <a:lnTo>
                  <a:pt x="627207" y="102438"/>
                </a:lnTo>
                <a:lnTo>
                  <a:pt x="659275" y="102438"/>
                </a:lnTo>
                <a:lnTo>
                  <a:pt x="659275" y="100384"/>
                </a:lnTo>
                <a:lnTo>
                  <a:pt x="655899" y="100286"/>
                </a:lnTo>
                <a:lnTo>
                  <a:pt x="651863" y="98439"/>
                </a:lnTo>
                <a:lnTo>
                  <a:pt x="649515" y="94880"/>
                </a:lnTo>
                <a:lnTo>
                  <a:pt x="649515" y="50265"/>
                </a:lnTo>
                <a:lnTo>
                  <a:pt x="652157" y="47672"/>
                </a:lnTo>
                <a:lnTo>
                  <a:pt x="655972" y="44688"/>
                </a:lnTo>
                <a:lnTo>
                  <a:pt x="658957" y="42731"/>
                </a:lnTo>
                <a:lnTo>
                  <a:pt x="661892" y="41753"/>
                </a:lnTo>
                <a:lnTo>
                  <a:pt x="668985" y="41753"/>
                </a:lnTo>
                <a:lnTo>
                  <a:pt x="671872" y="43135"/>
                </a:lnTo>
                <a:lnTo>
                  <a:pt x="673437" y="45899"/>
                </a:lnTo>
                <a:lnTo>
                  <a:pt x="675002" y="48663"/>
                </a:lnTo>
                <a:lnTo>
                  <a:pt x="675785" y="52149"/>
                </a:lnTo>
                <a:lnTo>
                  <a:pt x="675785" y="92679"/>
                </a:lnTo>
                <a:lnTo>
                  <a:pt x="675076" y="95920"/>
                </a:lnTo>
                <a:lnTo>
                  <a:pt x="673657" y="97412"/>
                </a:lnTo>
                <a:lnTo>
                  <a:pt x="669744" y="99895"/>
                </a:lnTo>
                <a:lnTo>
                  <a:pt x="666172" y="100384"/>
                </a:lnTo>
                <a:lnTo>
                  <a:pt x="666172" y="102438"/>
                </a:lnTo>
                <a:lnTo>
                  <a:pt x="697506" y="102438"/>
                </a:lnTo>
                <a:lnTo>
                  <a:pt x="697506" y="100384"/>
                </a:lnTo>
                <a:lnTo>
                  <a:pt x="694179" y="100335"/>
                </a:lnTo>
                <a:lnTo>
                  <a:pt x="691806" y="99528"/>
                </a:lnTo>
                <a:lnTo>
                  <a:pt x="688969" y="96397"/>
                </a:lnTo>
                <a:lnTo>
                  <a:pt x="688260" y="93853"/>
                </a:lnTo>
                <a:lnTo>
                  <a:pt x="688260" y="46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21997" y="1594870"/>
            <a:ext cx="103733" cy="60604"/>
          </a:xfrm>
          <a:custGeom>
            <a:avLst/>
            <a:gdLst/>
            <a:ahLst/>
            <a:cxnLst/>
            <a:rect l="l" t="t" r="r" b="b"/>
            <a:pathLst>
              <a:path w="114106" h="68684">
                <a:moveTo>
                  <a:pt x="114106" y="68684"/>
                </a:moveTo>
                <a:lnTo>
                  <a:pt x="114106" y="66776"/>
                </a:lnTo>
                <a:lnTo>
                  <a:pt x="110095" y="66385"/>
                </a:lnTo>
                <a:lnTo>
                  <a:pt x="107318" y="65565"/>
                </a:lnTo>
                <a:lnTo>
                  <a:pt x="105778" y="64318"/>
                </a:lnTo>
                <a:lnTo>
                  <a:pt x="103466" y="60710"/>
                </a:lnTo>
                <a:lnTo>
                  <a:pt x="103466" y="18956"/>
                </a:lnTo>
                <a:lnTo>
                  <a:pt x="102708" y="13233"/>
                </a:lnTo>
                <a:lnTo>
                  <a:pt x="101191" y="9612"/>
                </a:lnTo>
                <a:lnTo>
                  <a:pt x="98550" y="3204"/>
                </a:lnTo>
                <a:lnTo>
                  <a:pt x="93291" y="0"/>
                </a:lnTo>
                <a:lnTo>
                  <a:pt x="80571" y="0"/>
                </a:lnTo>
                <a:lnTo>
                  <a:pt x="75826" y="1516"/>
                </a:lnTo>
                <a:lnTo>
                  <a:pt x="71179" y="4550"/>
                </a:lnTo>
                <a:lnTo>
                  <a:pt x="68488" y="6310"/>
                </a:lnTo>
                <a:lnTo>
                  <a:pt x="65333" y="9025"/>
                </a:lnTo>
                <a:lnTo>
                  <a:pt x="61712" y="12694"/>
                </a:lnTo>
                <a:lnTo>
                  <a:pt x="60685" y="9515"/>
                </a:lnTo>
                <a:lnTo>
                  <a:pt x="59389" y="6996"/>
                </a:lnTo>
                <a:lnTo>
                  <a:pt x="57823" y="5136"/>
                </a:lnTo>
                <a:lnTo>
                  <a:pt x="54839" y="1712"/>
                </a:lnTo>
                <a:lnTo>
                  <a:pt x="50828" y="0"/>
                </a:lnTo>
                <a:lnTo>
                  <a:pt x="42071" y="0"/>
                </a:lnTo>
                <a:lnTo>
                  <a:pt x="38451" y="843"/>
                </a:lnTo>
                <a:lnTo>
                  <a:pt x="34929" y="2531"/>
                </a:lnTo>
                <a:lnTo>
                  <a:pt x="31406" y="4219"/>
                </a:lnTo>
                <a:lnTo>
                  <a:pt x="27224" y="7264"/>
                </a:lnTo>
                <a:lnTo>
                  <a:pt x="22381" y="11667"/>
                </a:lnTo>
                <a:lnTo>
                  <a:pt x="22381" y="1761"/>
                </a:lnTo>
                <a:lnTo>
                  <a:pt x="21867" y="0"/>
                </a:lnTo>
                <a:lnTo>
                  <a:pt x="19323" y="832"/>
                </a:lnTo>
                <a:lnTo>
                  <a:pt x="14969" y="2494"/>
                </a:lnTo>
                <a:lnTo>
                  <a:pt x="10615" y="4158"/>
                </a:lnTo>
                <a:lnTo>
                  <a:pt x="7484" y="5307"/>
                </a:lnTo>
                <a:lnTo>
                  <a:pt x="5576" y="5944"/>
                </a:lnTo>
                <a:lnTo>
                  <a:pt x="293" y="7705"/>
                </a:lnTo>
                <a:lnTo>
                  <a:pt x="293" y="10273"/>
                </a:lnTo>
                <a:lnTo>
                  <a:pt x="3375" y="9612"/>
                </a:lnTo>
                <a:lnTo>
                  <a:pt x="6604" y="9612"/>
                </a:lnTo>
                <a:lnTo>
                  <a:pt x="9135" y="11300"/>
                </a:lnTo>
                <a:lnTo>
                  <a:pt x="10566" y="14798"/>
                </a:lnTo>
                <a:lnTo>
                  <a:pt x="10566" y="60612"/>
                </a:lnTo>
                <a:lnTo>
                  <a:pt x="9588" y="63450"/>
                </a:lnTo>
                <a:lnTo>
                  <a:pt x="6359" y="65797"/>
                </a:lnTo>
                <a:lnTo>
                  <a:pt x="3815" y="66434"/>
                </a:lnTo>
                <a:lnTo>
                  <a:pt x="0" y="66776"/>
                </a:lnTo>
                <a:lnTo>
                  <a:pt x="0" y="68684"/>
                </a:lnTo>
                <a:lnTo>
                  <a:pt x="33388" y="68684"/>
                </a:lnTo>
                <a:lnTo>
                  <a:pt x="33388" y="66776"/>
                </a:lnTo>
                <a:lnTo>
                  <a:pt x="29034" y="66727"/>
                </a:lnTo>
                <a:lnTo>
                  <a:pt x="26209" y="65993"/>
                </a:lnTo>
                <a:lnTo>
                  <a:pt x="23616" y="63156"/>
                </a:lnTo>
                <a:lnTo>
                  <a:pt x="22968" y="60587"/>
                </a:lnTo>
                <a:lnTo>
                  <a:pt x="22968" y="16730"/>
                </a:lnTo>
                <a:lnTo>
                  <a:pt x="25168" y="14089"/>
                </a:lnTo>
                <a:lnTo>
                  <a:pt x="27713" y="11948"/>
                </a:lnTo>
                <a:lnTo>
                  <a:pt x="30598" y="10310"/>
                </a:lnTo>
                <a:lnTo>
                  <a:pt x="33486" y="8671"/>
                </a:lnTo>
                <a:lnTo>
                  <a:pt x="36421" y="7851"/>
                </a:lnTo>
                <a:lnTo>
                  <a:pt x="44639" y="7851"/>
                </a:lnTo>
                <a:lnTo>
                  <a:pt x="48064" y="10249"/>
                </a:lnTo>
                <a:lnTo>
                  <a:pt x="49678" y="15043"/>
                </a:lnTo>
                <a:lnTo>
                  <a:pt x="50657" y="17880"/>
                </a:lnTo>
                <a:lnTo>
                  <a:pt x="51146" y="23066"/>
                </a:lnTo>
                <a:lnTo>
                  <a:pt x="51146" y="57652"/>
                </a:lnTo>
                <a:lnTo>
                  <a:pt x="50510" y="61737"/>
                </a:lnTo>
                <a:lnTo>
                  <a:pt x="47965" y="65064"/>
                </a:lnTo>
                <a:lnTo>
                  <a:pt x="45006" y="66189"/>
                </a:lnTo>
                <a:lnTo>
                  <a:pt x="40359" y="66776"/>
                </a:lnTo>
                <a:lnTo>
                  <a:pt x="40359" y="68684"/>
                </a:lnTo>
                <a:lnTo>
                  <a:pt x="74040" y="68684"/>
                </a:lnTo>
                <a:lnTo>
                  <a:pt x="74040" y="66776"/>
                </a:lnTo>
                <a:lnTo>
                  <a:pt x="69540" y="66629"/>
                </a:lnTo>
                <a:lnTo>
                  <a:pt x="66592" y="65528"/>
                </a:lnTo>
                <a:lnTo>
                  <a:pt x="63803" y="61419"/>
                </a:lnTo>
                <a:lnTo>
                  <a:pt x="63107" y="58410"/>
                </a:lnTo>
                <a:lnTo>
                  <a:pt x="63107" y="16877"/>
                </a:lnTo>
                <a:lnTo>
                  <a:pt x="65748" y="14186"/>
                </a:lnTo>
                <a:lnTo>
                  <a:pt x="69784" y="11007"/>
                </a:lnTo>
                <a:lnTo>
                  <a:pt x="72915" y="8903"/>
                </a:lnTo>
                <a:lnTo>
                  <a:pt x="76071" y="7851"/>
                </a:lnTo>
                <a:lnTo>
                  <a:pt x="84534" y="7851"/>
                </a:lnTo>
                <a:lnTo>
                  <a:pt x="88081" y="9857"/>
                </a:lnTo>
                <a:lnTo>
                  <a:pt x="89891" y="13869"/>
                </a:lnTo>
                <a:lnTo>
                  <a:pt x="90917" y="16119"/>
                </a:lnTo>
                <a:lnTo>
                  <a:pt x="91432" y="19617"/>
                </a:lnTo>
                <a:lnTo>
                  <a:pt x="91432" y="60050"/>
                </a:lnTo>
                <a:lnTo>
                  <a:pt x="90759" y="62740"/>
                </a:lnTo>
                <a:lnTo>
                  <a:pt x="88068" y="65382"/>
                </a:lnTo>
                <a:lnTo>
                  <a:pt x="85268" y="66238"/>
                </a:lnTo>
                <a:lnTo>
                  <a:pt x="81012" y="66629"/>
                </a:lnTo>
                <a:lnTo>
                  <a:pt x="81012" y="68684"/>
                </a:lnTo>
                <a:lnTo>
                  <a:pt x="114106" y="6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24930" y="1594741"/>
            <a:ext cx="54835" cy="62287"/>
          </a:xfrm>
          <a:custGeom>
            <a:avLst/>
            <a:gdLst/>
            <a:ahLst/>
            <a:cxnLst/>
            <a:rect l="l" t="t" r="r" b="b"/>
            <a:pathLst>
              <a:path w="60318" h="70592">
                <a:moveTo>
                  <a:pt x="7774" y="11935"/>
                </a:moveTo>
                <a:lnTo>
                  <a:pt x="1943" y="23157"/>
                </a:lnTo>
                <a:lnTo>
                  <a:pt x="0" y="36176"/>
                </a:lnTo>
                <a:lnTo>
                  <a:pt x="0" y="45227"/>
                </a:lnTo>
                <a:lnTo>
                  <a:pt x="2507" y="53225"/>
                </a:lnTo>
                <a:lnTo>
                  <a:pt x="7521" y="60171"/>
                </a:lnTo>
                <a:lnTo>
                  <a:pt x="12535" y="67119"/>
                </a:lnTo>
                <a:lnTo>
                  <a:pt x="19641" y="70592"/>
                </a:lnTo>
                <a:lnTo>
                  <a:pt x="36812" y="70592"/>
                </a:lnTo>
                <a:lnTo>
                  <a:pt x="43551" y="67950"/>
                </a:lnTo>
                <a:lnTo>
                  <a:pt x="49054" y="62666"/>
                </a:lnTo>
                <a:lnTo>
                  <a:pt x="54558" y="57383"/>
                </a:lnTo>
                <a:lnTo>
                  <a:pt x="58313" y="51635"/>
                </a:lnTo>
                <a:lnTo>
                  <a:pt x="60318" y="45422"/>
                </a:lnTo>
                <a:lnTo>
                  <a:pt x="57750" y="44541"/>
                </a:lnTo>
                <a:lnTo>
                  <a:pt x="54766" y="49483"/>
                </a:lnTo>
                <a:lnTo>
                  <a:pt x="51513" y="53298"/>
                </a:lnTo>
                <a:lnTo>
                  <a:pt x="47990" y="55988"/>
                </a:lnTo>
                <a:lnTo>
                  <a:pt x="44468" y="58679"/>
                </a:lnTo>
                <a:lnTo>
                  <a:pt x="40139" y="60024"/>
                </a:lnTo>
                <a:lnTo>
                  <a:pt x="28642" y="60024"/>
                </a:lnTo>
                <a:lnTo>
                  <a:pt x="23139" y="57432"/>
                </a:lnTo>
                <a:lnTo>
                  <a:pt x="18491" y="52246"/>
                </a:lnTo>
                <a:lnTo>
                  <a:pt x="18188" y="51899"/>
                </a:lnTo>
                <a:lnTo>
                  <a:pt x="12995" y="41883"/>
                </a:lnTo>
                <a:lnTo>
                  <a:pt x="10786" y="27444"/>
                </a:lnTo>
                <a:lnTo>
                  <a:pt x="57383" y="27444"/>
                </a:lnTo>
                <a:lnTo>
                  <a:pt x="57383" y="18687"/>
                </a:lnTo>
                <a:lnTo>
                  <a:pt x="54790" y="11924"/>
                </a:lnTo>
                <a:lnTo>
                  <a:pt x="49605" y="7154"/>
                </a:lnTo>
                <a:lnTo>
                  <a:pt x="44419" y="2384"/>
                </a:lnTo>
                <a:lnTo>
                  <a:pt x="38378" y="0"/>
                </a:lnTo>
                <a:lnTo>
                  <a:pt x="22136" y="0"/>
                </a:lnTo>
                <a:lnTo>
                  <a:pt x="17391" y="7827"/>
                </a:lnTo>
                <a:lnTo>
                  <a:pt x="21647" y="5356"/>
                </a:lnTo>
                <a:lnTo>
                  <a:pt x="32850" y="5356"/>
                </a:lnTo>
                <a:lnTo>
                  <a:pt x="36861" y="7508"/>
                </a:lnTo>
                <a:lnTo>
                  <a:pt x="39258" y="11814"/>
                </a:lnTo>
                <a:lnTo>
                  <a:pt x="40579" y="14211"/>
                </a:lnTo>
                <a:lnTo>
                  <a:pt x="41509" y="17855"/>
                </a:lnTo>
                <a:lnTo>
                  <a:pt x="42047" y="22747"/>
                </a:lnTo>
                <a:lnTo>
                  <a:pt x="11080" y="22747"/>
                </a:lnTo>
                <a:lnTo>
                  <a:pt x="8732" y="10713"/>
                </a:lnTo>
                <a:lnTo>
                  <a:pt x="7774" y="11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32868" y="1594741"/>
            <a:ext cx="12185" cy="20071"/>
          </a:xfrm>
          <a:custGeom>
            <a:avLst/>
            <a:gdLst/>
            <a:ahLst/>
            <a:cxnLst/>
            <a:rect l="l" t="t" r="r" b="b"/>
            <a:pathLst>
              <a:path w="13404" h="22747">
                <a:moveTo>
                  <a:pt x="5820" y="3570"/>
                </a:moveTo>
                <a:lnTo>
                  <a:pt x="0" y="10713"/>
                </a:lnTo>
                <a:lnTo>
                  <a:pt x="2348" y="22747"/>
                </a:lnTo>
                <a:lnTo>
                  <a:pt x="3033" y="18736"/>
                </a:lnTo>
                <a:lnTo>
                  <a:pt x="4158" y="15409"/>
                </a:lnTo>
                <a:lnTo>
                  <a:pt x="5723" y="12767"/>
                </a:lnTo>
                <a:lnTo>
                  <a:pt x="8658" y="7827"/>
                </a:lnTo>
                <a:lnTo>
                  <a:pt x="13404" y="0"/>
                </a:lnTo>
                <a:lnTo>
                  <a:pt x="5820" y="3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28450" y="1594482"/>
            <a:ext cx="64174" cy="60992"/>
          </a:xfrm>
          <a:custGeom>
            <a:avLst/>
            <a:gdLst/>
            <a:ahLst/>
            <a:cxnLst/>
            <a:rect l="l" t="t" r="r" b="b"/>
            <a:pathLst>
              <a:path w="70591" h="69124">
                <a:moveTo>
                  <a:pt x="61346" y="13208"/>
                </a:moveTo>
                <a:lnTo>
                  <a:pt x="58705" y="6579"/>
                </a:lnTo>
                <a:lnTo>
                  <a:pt x="53420" y="2861"/>
                </a:lnTo>
                <a:lnTo>
                  <a:pt x="50681" y="953"/>
                </a:lnTo>
                <a:lnTo>
                  <a:pt x="47648" y="0"/>
                </a:lnTo>
                <a:lnTo>
                  <a:pt x="40212" y="0"/>
                </a:lnTo>
                <a:lnTo>
                  <a:pt x="36249" y="1198"/>
                </a:lnTo>
                <a:lnTo>
                  <a:pt x="32433" y="3595"/>
                </a:lnTo>
                <a:lnTo>
                  <a:pt x="29889" y="5160"/>
                </a:lnTo>
                <a:lnTo>
                  <a:pt x="26368" y="8047"/>
                </a:lnTo>
                <a:lnTo>
                  <a:pt x="21867" y="12254"/>
                </a:lnTo>
                <a:lnTo>
                  <a:pt x="21867" y="1467"/>
                </a:lnTo>
                <a:lnTo>
                  <a:pt x="21133" y="73"/>
                </a:lnTo>
                <a:lnTo>
                  <a:pt x="14235" y="2347"/>
                </a:lnTo>
                <a:lnTo>
                  <a:pt x="6750" y="4793"/>
                </a:lnTo>
                <a:lnTo>
                  <a:pt x="2005" y="6310"/>
                </a:lnTo>
                <a:lnTo>
                  <a:pt x="0" y="6897"/>
                </a:lnTo>
                <a:lnTo>
                  <a:pt x="0" y="9465"/>
                </a:lnTo>
                <a:lnTo>
                  <a:pt x="3081" y="9172"/>
                </a:lnTo>
                <a:lnTo>
                  <a:pt x="5967" y="9172"/>
                </a:lnTo>
                <a:lnTo>
                  <a:pt x="8804" y="11961"/>
                </a:lnTo>
                <a:lnTo>
                  <a:pt x="9686" y="15433"/>
                </a:lnTo>
                <a:lnTo>
                  <a:pt x="9686" y="60269"/>
                </a:lnTo>
                <a:lnTo>
                  <a:pt x="8989" y="63167"/>
                </a:lnTo>
                <a:lnTo>
                  <a:pt x="7594" y="64464"/>
                </a:lnTo>
                <a:lnTo>
                  <a:pt x="3766" y="66629"/>
                </a:lnTo>
                <a:lnTo>
                  <a:pt x="293" y="67069"/>
                </a:lnTo>
                <a:lnTo>
                  <a:pt x="293" y="69124"/>
                </a:lnTo>
                <a:lnTo>
                  <a:pt x="32360" y="69124"/>
                </a:lnTo>
                <a:lnTo>
                  <a:pt x="32360" y="67069"/>
                </a:lnTo>
                <a:lnTo>
                  <a:pt x="28985" y="66971"/>
                </a:lnTo>
                <a:lnTo>
                  <a:pt x="24949" y="65124"/>
                </a:lnTo>
                <a:lnTo>
                  <a:pt x="22601" y="61565"/>
                </a:lnTo>
                <a:lnTo>
                  <a:pt x="22601" y="16950"/>
                </a:lnTo>
                <a:lnTo>
                  <a:pt x="25242" y="14358"/>
                </a:lnTo>
                <a:lnTo>
                  <a:pt x="29058" y="11373"/>
                </a:lnTo>
                <a:lnTo>
                  <a:pt x="32042" y="9416"/>
                </a:lnTo>
                <a:lnTo>
                  <a:pt x="34978" y="8438"/>
                </a:lnTo>
                <a:lnTo>
                  <a:pt x="42071" y="8438"/>
                </a:lnTo>
                <a:lnTo>
                  <a:pt x="44957" y="9820"/>
                </a:lnTo>
                <a:lnTo>
                  <a:pt x="46523" y="12584"/>
                </a:lnTo>
                <a:lnTo>
                  <a:pt x="48087" y="15348"/>
                </a:lnTo>
                <a:lnTo>
                  <a:pt x="48871" y="18834"/>
                </a:lnTo>
                <a:lnTo>
                  <a:pt x="48871" y="59364"/>
                </a:lnTo>
                <a:lnTo>
                  <a:pt x="48162" y="62605"/>
                </a:lnTo>
                <a:lnTo>
                  <a:pt x="46743" y="64097"/>
                </a:lnTo>
                <a:lnTo>
                  <a:pt x="42828" y="66580"/>
                </a:lnTo>
                <a:lnTo>
                  <a:pt x="39258" y="67069"/>
                </a:lnTo>
                <a:lnTo>
                  <a:pt x="39258" y="69124"/>
                </a:lnTo>
                <a:lnTo>
                  <a:pt x="70591" y="69124"/>
                </a:lnTo>
                <a:lnTo>
                  <a:pt x="70591" y="67069"/>
                </a:lnTo>
                <a:lnTo>
                  <a:pt x="67265" y="67020"/>
                </a:lnTo>
                <a:lnTo>
                  <a:pt x="64892" y="66213"/>
                </a:lnTo>
                <a:lnTo>
                  <a:pt x="62055" y="63082"/>
                </a:lnTo>
                <a:lnTo>
                  <a:pt x="61346" y="60538"/>
                </a:lnTo>
                <a:lnTo>
                  <a:pt x="6134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12134" y="1594482"/>
            <a:ext cx="64174" cy="60992"/>
          </a:xfrm>
          <a:custGeom>
            <a:avLst/>
            <a:gdLst/>
            <a:ahLst/>
            <a:cxnLst/>
            <a:rect l="l" t="t" r="r" b="b"/>
            <a:pathLst>
              <a:path w="70591" h="69124">
                <a:moveTo>
                  <a:pt x="61346" y="13208"/>
                </a:moveTo>
                <a:lnTo>
                  <a:pt x="58705" y="6579"/>
                </a:lnTo>
                <a:lnTo>
                  <a:pt x="53420" y="2861"/>
                </a:lnTo>
                <a:lnTo>
                  <a:pt x="50681" y="953"/>
                </a:lnTo>
                <a:lnTo>
                  <a:pt x="47648" y="0"/>
                </a:lnTo>
                <a:lnTo>
                  <a:pt x="40212" y="0"/>
                </a:lnTo>
                <a:lnTo>
                  <a:pt x="36249" y="1198"/>
                </a:lnTo>
                <a:lnTo>
                  <a:pt x="32433" y="3595"/>
                </a:lnTo>
                <a:lnTo>
                  <a:pt x="29889" y="5160"/>
                </a:lnTo>
                <a:lnTo>
                  <a:pt x="26368" y="8047"/>
                </a:lnTo>
                <a:lnTo>
                  <a:pt x="21867" y="12254"/>
                </a:lnTo>
                <a:lnTo>
                  <a:pt x="21867" y="1467"/>
                </a:lnTo>
                <a:lnTo>
                  <a:pt x="21133" y="73"/>
                </a:lnTo>
                <a:lnTo>
                  <a:pt x="14235" y="2347"/>
                </a:lnTo>
                <a:lnTo>
                  <a:pt x="6750" y="4793"/>
                </a:lnTo>
                <a:lnTo>
                  <a:pt x="2005" y="6310"/>
                </a:lnTo>
                <a:lnTo>
                  <a:pt x="0" y="6897"/>
                </a:lnTo>
                <a:lnTo>
                  <a:pt x="0" y="9465"/>
                </a:lnTo>
                <a:lnTo>
                  <a:pt x="3081" y="9172"/>
                </a:lnTo>
                <a:lnTo>
                  <a:pt x="5967" y="9172"/>
                </a:lnTo>
                <a:lnTo>
                  <a:pt x="8804" y="11961"/>
                </a:lnTo>
                <a:lnTo>
                  <a:pt x="9686" y="15433"/>
                </a:lnTo>
                <a:lnTo>
                  <a:pt x="9686" y="60269"/>
                </a:lnTo>
                <a:lnTo>
                  <a:pt x="8989" y="63167"/>
                </a:lnTo>
                <a:lnTo>
                  <a:pt x="7594" y="64464"/>
                </a:lnTo>
                <a:lnTo>
                  <a:pt x="3766" y="66629"/>
                </a:lnTo>
                <a:lnTo>
                  <a:pt x="293" y="67069"/>
                </a:lnTo>
                <a:lnTo>
                  <a:pt x="293" y="69124"/>
                </a:lnTo>
                <a:lnTo>
                  <a:pt x="32360" y="69124"/>
                </a:lnTo>
                <a:lnTo>
                  <a:pt x="32360" y="67069"/>
                </a:lnTo>
                <a:lnTo>
                  <a:pt x="28985" y="66971"/>
                </a:lnTo>
                <a:lnTo>
                  <a:pt x="24949" y="65124"/>
                </a:lnTo>
                <a:lnTo>
                  <a:pt x="22601" y="61565"/>
                </a:lnTo>
                <a:lnTo>
                  <a:pt x="22601" y="16950"/>
                </a:lnTo>
                <a:lnTo>
                  <a:pt x="25242" y="14358"/>
                </a:lnTo>
                <a:lnTo>
                  <a:pt x="29058" y="11373"/>
                </a:lnTo>
                <a:lnTo>
                  <a:pt x="32042" y="9416"/>
                </a:lnTo>
                <a:lnTo>
                  <a:pt x="34978" y="8438"/>
                </a:lnTo>
                <a:lnTo>
                  <a:pt x="42071" y="8438"/>
                </a:lnTo>
                <a:lnTo>
                  <a:pt x="44957" y="9820"/>
                </a:lnTo>
                <a:lnTo>
                  <a:pt x="46523" y="12584"/>
                </a:lnTo>
                <a:lnTo>
                  <a:pt x="48087" y="15348"/>
                </a:lnTo>
                <a:lnTo>
                  <a:pt x="48871" y="18834"/>
                </a:lnTo>
                <a:lnTo>
                  <a:pt x="48871" y="59364"/>
                </a:lnTo>
                <a:lnTo>
                  <a:pt x="48162" y="62605"/>
                </a:lnTo>
                <a:lnTo>
                  <a:pt x="46743" y="64097"/>
                </a:lnTo>
                <a:lnTo>
                  <a:pt x="42828" y="66580"/>
                </a:lnTo>
                <a:lnTo>
                  <a:pt x="39258" y="67069"/>
                </a:lnTo>
                <a:lnTo>
                  <a:pt x="39258" y="69124"/>
                </a:lnTo>
                <a:lnTo>
                  <a:pt x="70591" y="69124"/>
                </a:lnTo>
                <a:lnTo>
                  <a:pt x="70591" y="67069"/>
                </a:lnTo>
                <a:lnTo>
                  <a:pt x="67265" y="67020"/>
                </a:lnTo>
                <a:lnTo>
                  <a:pt x="64892" y="66213"/>
                </a:lnTo>
                <a:lnTo>
                  <a:pt x="62055" y="63082"/>
                </a:lnTo>
                <a:lnTo>
                  <a:pt x="61346" y="60538"/>
                </a:lnTo>
                <a:lnTo>
                  <a:pt x="6134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92234" y="1594095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6" y="19727"/>
                </a:moveTo>
                <a:lnTo>
                  <a:pt x="2934" y="22613"/>
                </a:lnTo>
                <a:lnTo>
                  <a:pt x="6824" y="23334"/>
                </a:lnTo>
                <a:lnTo>
                  <a:pt x="10492" y="22380"/>
                </a:lnTo>
                <a:lnTo>
                  <a:pt x="13208" y="19396"/>
                </a:lnTo>
                <a:lnTo>
                  <a:pt x="13208" y="16657"/>
                </a:lnTo>
                <a:lnTo>
                  <a:pt x="12841" y="13978"/>
                </a:lnTo>
                <a:lnTo>
                  <a:pt x="12474" y="11007"/>
                </a:lnTo>
                <a:lnTo>
                  <a:pt x="13599" y="6897"/>
                </a:lnTo>
                <a:lnTo>
                  <a:pt x="18100" y="4304"/>
                </a:lnTo>
                <a:lnTo>
                  <a:pt x="22968" y="3668"/>
                </a:lnTo>
                <a:lnTo>
                  <a:pt x="28203" y="3668"/>
                </a:lnTo>
                <a:lnTo>
                  <a:pt x="31651" y="5307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7" y="27269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2"/>
                </a:lnTo>
                <a:lnTo>
                  <a:pt x="34782" y="54961"/>
                </a:lnTo>
                <a:lnTo>
                  <a:pt x="33303" y="57261"/>
                </a:lnTo>
                <a:lnTo>
                  <a:pt x="30342" y="59071"/>
                </a:lnTo>
                <a:lnTo>
                  <a:pt x="27383" y="60881"/>
                </a:lnTo>
                <a:lnTo>
                  <a:pt x="24289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0" y="57627"/>
                </a:lnTo>
                <a:lnTo>
                  <a:pt x="12768" y="70665"/>
                </a:lnTo>
                <a:lnTo>
                  <a:pt x="16780" y="70665"/>
                </a:lnTo>
                <a:lnTo>
                  <a:pt x="21010" y="69344"/>
                </a:lnTo>
                <a:lnTo>
                  <a:pt x="25463" y="66702"/>
                </a:lnTo>
                <a:lnTo>
                  <a:pt x="28105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8" y="65064"/>
                </a:lnTo>
                <a:lnTo>
                  <a:pt x="37460" y="67216"/>
                </a:lnTo>
                <a:lnTo>
                  <a:pt x="41362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7" y="60465"/>
                </a:lnTo>
                <a:lnTo>
                  <a:pt x="52638" y="62152"/>
                </a:lnTo>
                <a:lnTo>
                  <a:pt x="49507" y="62152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7" y="12621"/>
                </a:lnTo>
                <a:lnTo>
                  <a:pt x="44248" y="9245"/>
                </a:lnTo>
                <a:lnTo>
                  <a:pt x="40872" y="3081"/>
                </a:lnTo>
                <a:lnTo>
                  <a:pt x="34440" y="0"/>
                </a:lnTo>
                <a:lnTo>
                  <a:pt x="16779" y="0"/>
                </a:lnTo>
                <a:lnTo>
                  <a:pt x="10579" y="1870"/>
                </a:lnTo>
                <a:lnTo>
                  <a:pt x="6347" y="5613"/>
                </a:lnTo>
                <a:lnTo>
                  <a:pt x="2115" y="9356"/>
                </a:lnTo>
                <a:lnTo>
                  <a:pt x="0" y="12939"/>
                </a:lnTo>
                <a:lnTo>
                  <a:pt x="0" y="16363"/>
                </a:lnTo>
                <a:lnTo>
                  <a:pt x="586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15523" y="1565864"/>
            <a:ext cx="89525" cy="91488"/>
          </a:xfrm>
          <a:custGeom>
            <a:avLst/>
            <a:gdLst/>
            <a:ahLst/>
            <a:cxnLst/>
            <a:rect l="l" t="t" r="r" b="b"/>
            <a:pathLst>
              <a:path w="98477" h="103686">
                <a:moveTo>
                  <a:pt x="65663" y="94575"/>
                </a:moveTo>
                <a:lnTo>
                  <a:pt x="58092" y="98256"/>
                </a:lnTo>
                <a:lnTo>
                  <a:pt x="49081" y="98255"/>
                </a:lnTo>
                <a:lnTo>
                  <a:pt x="49238" y="103686"/>
                </a:lnTo>
                <a:lnTo>
                  <a:pt x="60410" y="102555"/>
                </a:lnTo>
                <a:lnTo>
                  <a:pt x="72383" y="98264"/>
                </a:lnTo>
                <a:lnTo>
                  <a:pt x="82919" y="90771"/>
                </a:lnTo>
                <a:lnTo>
                  <a:pt x="85606" y="88075"/>
                </a:lnTo>
                <a:lnTo>
                  <a:pt x="92756" y="77844"/>
                </a:lnTo>
                <a:lnTo>
                  <a:pt x="97046" y="65779"/>
                </a:lnTo>
                <a:lnTo>
                  <a:pt x="98477" y="51879"/>
                </a:lnTo>
                <a:lnTo>
                  <a:pt x="98383" y="48147"/>
                </a:lnTo>
                <a:lnTo>
                  <a:pt x="96237" y="34737"/>
                </a:lnTo>
                <a:lnTo>
                  <a:pt x="91254" y="23139"/>
                </a:lnTo>
                <a:lnTo>
                  <a:pt x="83433" y="13355"/>
                </a:lnTo>
                <a:lnTo>
                  <a:pt x="74274" y="6393"/>
                </a:lnTo>
                <a:lnTo>
                  <a:pt x="62528" y="1598"/>
                </a:lnTo>
                <a:lnTo>
                  <a:pt x="49238" y="0"/>
                </a:lnTo>
                <a:lnTo>
                  <a:pt x="37429" y="1246"/>
                </a:lnTo>
                <a:lnTo>
                  <a:pt x="25504" y="5666"/>
                </a:lnTo>
                <a:lnTo>
                  <a:pt x="15115" y="13281"/>
                </a:lnTo>
                <a:lnTo>
                  <a:pt x="5675" y="25965"/>
                </a:lnTo>
                <a:lnTo>
                  <a:pt x="1418" y="38027"/>
                </a:lnTo>
                <a:lnTo>
                  <a:pt x="0" y="51879"/>
                </a:lnTo>
                <a:lnTo>
                  <a:pt x="34" y="54124"/>
                </a:lnTo>
                <a:lnTo>
                  <a:pt x="1900" y="67540"/>
                </a:lnTo>
                <a:lnTo>
                  <a:pt x="6609" y="79291"/>
                </a:lnTo>
                <a:lnTo>
                  <a:pt x="14162" y="89377"/>
                </a:lnTo>
                <a:lnTo>
                  <a:pt x="24131" y="97253"/>
                </a:lnTo>
                <a:lnTo>
                  <a:pt x="21597" y="79020"/>
                </a:lnTo>
                <a:lnTo>
                  <a:pt x="18167" y="66966"/>
                </a:lnTo>
                <a:lnTo>
                  <a:pt x="17023" y="51879"/>
                </a:lnTo>
                <a:lnTo>
                  <a:pt x="17871" y="38693"/>
                </a:lnTo>
                <a:lnTo>
                  <a:pt x="20983" y="26211"/>
                </a:lnTo>
                <a:lnTo>
                  <a:pt x="26380" y="16766"/>
                </a:lnTo>
                <a:lnTo>
                  <a:pt x="36824" y="8238"/>
                </a:lnTo>
                <a:lnTo>
                  <a:pt x="49238" y="5430"/>
                </a:lnTo>
                <a:lnTo>
                  <a:pt x="57945" y="5430"/>
                </a:lnTo>
                <a:lnTo>
                  <a:pt x="65479" y="9074"/>
                </a:lnTo>
                <a:lnTo>
                  <a:pt x="71839" y="16363"/>
                </a:lnTo>
                <a:lnTo>
                  <a:pt x="76827" y="24433"/>
                </a:lnTo>
                <a:lnTo>
                  <a:pt x="80241" y="36528"/>
                </a:lnTo>
                <a:lnTo>
                  <a:pt x="81379" y="51879"/>
                </a:lnTo>
                <a:lnTo>
                  <a:pt x="80499" y="65481"/>
                </a:lnTo>
                <a:lnTo>
                  <a:pt x="77361" y="77944"/>
                </a:lnTo>
                <a:lnTo>
                  <a:pt x="71949" y="87212"/>
                </a:lnTo>
                <a:lnTo>
                  <a:pt x="65663" y="94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35157" y="1635588"/>
            <a:ext cx="25127" cy="21764"/>
          </a:xfrm>
          <a:custGeom>
            <a:avLst/>
            <a:gdLst/>
            <a:ahLst/>
            <a:cxnLst/>
            <a:rect l="l" t="t" r="r" b="b"/>
            <a:pathLst>
              <a:path w="27640" h="24666">
                <a:moveTo>
                  <a:pt x="0" y="0"/>
                </a:moveTo>
                <a:lnTo>
                  <a:pt x="2533" y="18233"/>
                </a:lnTo>
                <a:lnTo>
                  <a:pt x="14278" y="23058"/>
                </a:lnTo>
                <a:lnTo>
                  <a:pt x="27640" y="24666"/>
                </a:lnTo>
                <a:lnTo>
                  <a:pt x="27483" y="19235"/>
                </a:lnTo>
                <a:lnTo>
                  <a:pt x="15063" y="16368"/>
                </a:lnTo>
                <a:lnTo>
                  <a:pt x="4746" y="78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14520" y="1594547"/>
            <a:ext cx="33020" cy="89804"/>
          </a:xfrm>
          <a:custGeom>
            <a:avLst/>
            <a:gdLst/>
            <a:ahLst/>
            <a:cxnLst/>
            <a:rect l="l" t="t" r="r" b="b"/>
            <a:pathLst>
              <a:path w="36322" h="101778">
                <a:moveTo>
                  <a:pt x="36322" y="101778"/>
                </a:moveTo>
                <a:lnTo>
                  <a:pt x="36322" y="99210"/>
                </a:lnTo>
                <a:lnTo>
                  <a:pt x="30893" y="98819"/>
                </a:lnTo>
                <a:lnTo>
                  <a:pt x="27371" y="98060"/>
                </a:lnTo>
                <a:lnTo>
                  <a:pt x="24142" y="95810"/>
                </a:lnTo>
                <a:lnTo>
                  <a:pt x="23334" y="92777"/>
                </a:lnTo>
                <a:lnTo>
                  <a:pt x="23334" y="63841"/>
                </a:lnTo>
                <a:lnTo>
                  <a:pt x="25977" y="66580"/>
                </a:lnTo>
                <a:lnTo>
                  <a:pt x="28863" y="68463"/>
                </a:lnTo>
                <a:lnTo>
                  <a:pt x="31993" y="69491"/>
                </a:lnTo>
                <a:lnTo>
                  <a:pt x="31542" y="64635"/>
                </a:lnTo>
                <a:lnTo>
                  <a:pt x="29022" y="62997"/>
                </a:lnTo>
                <a:lnTo>
                  <a:pt x="26502" y="61358"/>
                </a:lnTo>
                <a:lnTo>
                  <a:pt x="24607" y="58875"/>
                </a:lnTo>
                <a:lnTo>
                  <a:pt x="23334" y="55549"/>
                </a:lnTo>
                <a:lnTo>
                  <a:pt x="23335" y="18638"/>
                </a:lnTo>
                <a:lnTo>
                  <a:pt x="23115" y="11007"/>
                </a:lnTo>
                <a:lnTo>
                  <a:pt x="23115" y="1101"/>
                </a:lnTo>
                <a:lnTo>
                  <a:pt x="22381" y="0"/>
                </a:lnTo>
                <a:lnTo>
                  <a:pt x="12792" y="3326"/>
                </a:lnTo>
                <a:lnTo>
                  <a:pt x="7876" y="5014"/>
                </a:lnTo>
                <a:lnTo>
                  <a:pt x="7632" y="5063"/>
                </a:lnTo>
                <a:lnTo>
                  <a:pt x="661" y="7338"/>
                </a:lnTo>
                <a:lnTo>
                  <a:pt x="661" y="9759"/>
                </a:lnTo>
                <a:lnTo>
                  <a:pt x="3645" y="9392"/>
                </a:lnTo>
                <a:lnTo>
                  <a:pt x="6678" y="9392"/>
                </a:lnTo>
                <a:lnTo>
                  <a:pt x="9283" y="10970"/>
                </a:lnTo>
                <a:lnTo>
                  <a:pt x="10640" y="14407"/>
                </a:lnTo>
                <a:lnTo>
                  <a:pt x="10640" y="92141"/>
                </a:lnTo>
                <a:lnTo>
                  <a:pt x="10017" y="94758"/>
                </a:lnTo>
                <a:lnTo>
                  <a:pt x="7521" y="98085"/>
                </a:lnTo>
                <a:lnTo>
                  <a:pt x="4599" y="99063"/>
                </a:lnTo>
                <a:lnTo>
                  <a:pt x="0" y="99357"/>
                </a:lnTo>
                <a:lnTo>
                  <a:pt x="0" y="101778"/>
                </a:lnTo>
                <a:lnTo>
                  <a:pt x="36322" y="101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35534" y="1594287"/>
            <a:ext cx="42560" cy="62481"/>
          </a:xfrm>
          <a:custGeom>
            <a:avLst/>
            <a:gdLst/>
            <a:ahLst/>
            <a:cxnLst/>
            <a:rect l="l" t="t" r="r" b="b"/>
            <a:pathLst>
              <a:path w="46816" h="70812">
                <a:moveTo>
                  <a:pt x="24851" y="70812"/>
                </a:moveTo>
                <a:lnTo>
                  <a:pt x="32201" y="66825"/>
                </a:lnTo>
                <a:lnTo>
                  <a:pt x="38046" y="58851"/>
                </a:lnTo>
                <a:lnTo>
                  <a:pt x="39622" y="56572"/>
                </a:lnTo>
                <a:lnTo>
                  <a:pt x="45017" y="44949"/>
                </a:lnTo>
                <a:lnTo>
                  <a:pt x="46816" y="32214"/>
                </a:lnTo>
                <a:lnTo>
                  <a:pt x="46816" y="22234"/>
                </a:lnTo>
                <a:lnTo>
                  <a:pt x="44382" y="14370"/>
                </a:lnTo>
                <a:lnTo>
                  <a:pt x="39515" y="8622"/>
                </a:lnTo>
                <a:lnTo>
                  <a:pt x="34646" y="2874"/>
                </a:lnTo>
                <a:lnTo>
                  <a:pt x="28838" y="0"/>
                </a:lnTo>
                <a:lnTo>
                  <a:pt x="17439" y="0"/>
                </a:lnTo>
                <a:lnTo>
                  <a:pt x="12914" y="1370"/>
                </a:lnTo>
                <a:lnTo>
                  <a:pt x="8512" y="4109"/>
                </a:lnTo>
                <a:lnTo>
                  <a:pt x="6065" y="5674"/>
                </a:lnTo>
                <a:lnTo>
                  <a:pt x="3228" y="8072"/>
                </a:lnTo>
                <a:lnTo>
                  <a:pt x="0" y="11300"/>
                </a:lnTo>
                <a:lnTo>
                  <a:pt x="220" y="18932"/>
                </a:lnTo>
                <a:lnTo>
                  <a:pt x="1711" y="14590"/>
                </a:lnTo>
                <a:lnTo>
                  <a:pt x="4696" y="12364"/>
                </a:lnTo>
                <a:lnTo>
                  <a:pt x="7680" y="10139"/>
                </a:lnTo>
                <a:lnTo>
                  <a:pt x="10981" y="9026"/>
                </a:lnTo>
                <a:lnTo>
                  <a:pt x="19739" y="9026"/>
                </a:lnTo>
                <a:lnTo>
                  <a:pt x="24251" y="11251"/>
                </a:lnTo>
                <a:lnTo>
                  <a:pt x="28141" y="15703"/>
                </a:lnTo>
                <a:lnTo>
                  <a:pt x="32030" y="20155"/>
                </a:lnTo>
                <a:lnTo>
                  <a:pt x="33975" y="26881"/>
                </a:lnTo>
                <a:lnTo>
                  <a:pt x="33974" y="45275"/>
                </a:lnTo>
                <a:lnTo>
                  <a:pt x="32103" y="52601"/>
                </a:lnTo>
                <a:lnTo>
                  <a:pt x="28360" y="57860"/>
                </a:lnTo>
                <a:lnTo>
                  <a:pt x="24618" y="63119"/>
                </a:lnTo>
                <a:lnTo>
                  <a:pt x="20106" y="65748"/>
                </a:lnTo>
                <a:lnTo>
                  <a:pt x="11397" y="65748"/>
                </a:lnTo>
                <a:lnTo>
                  <a:pt x="8426" y="64929"/>
                </a:lnTo>
                <a:lnTo>
                  <a:pt x="8878" y="69784"/>
                </a:lnTo>
                <a:lnTo>
                  <a:pt x="13256" y="70812"/>
                </a:lnTo>
                <a:lnTo>
                  <a:pt x="24851" y="70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84898" y="1594741"/>
            <a:ext cx="54835" cy="62287"/>
          </a:xfrm>
          <a:custGeom>
            <a:avLst/>
            <a:gdLst/>
            <a:ahLst/>
            <a:cxnLst/>
            <a:rect l="l" t="t" r="r" b="b"/>
            <a:pathLst>
              <a:path w="60318" h="70592">
                <a:moveTo>
                  <a:pt x="7775" y="11935"/>
                </a:moveTo>
                <a:lnTo>
                  <a:pt x="1944" y="23157"/>
                </a:lnTo>
                <a:lnTo>
                  <a:pt x="0" y="36176"/>
                </a:lnTo>
                <a:lnTo>
                  <a:pt x="0" y="45226"/>
                </a:lnTo>
                <a:lnTo>
                  <a:pt x="2507" y="53225"/>
                </a:lnTo>
                <a:lnTo>
                  <a:pt x="7521" y="60171"/>
                </a:lnTo>
                <a:lnTo>
                  <a:pt x="12536" y="67118"/>
                </a:lnTo>
                <a:lnTo>
                  <a:pt x="19641" y="70592"/>
                </a:lnTo>
                <a:lnTo>
                  <a:pt x="36813" y="70592"/>
                </a:lnTo>
                <a:lnTo>
                  <a:pt x="43551" y="67949"/>
                </a:lnTo>
                <a:lnTo>
                  <a:pt x="49054" y="62666"/>
                </a:lnTo>
                <a:lnTo>
                  <a:pt x="54558" y="57383"/>
                </a:lnTo>
                <a:lnTo>
                  <a:pt x="58313" y="51635"/>
                </a:lnTo>
                <a:lnTo>
                  <a:pt x="60318" y="45422"/>
                </a:lnTo>
                <a:lnTo>
                  <a:pt x="57750" y="44541"/>
                </a:lnTo>
                <a:lnTo>
                  <a:pt x="54766" y="49482"/>
                </a:lnTo>
                <a:lnTo>
                  <a:pt x="51513" y="53298"/>
                </a:lnTo>
                <a:lnTo>
                  <a:pt x="47990" y="55988"/>
                </a:lnTo>
                <a:lnTo>
                  <a:pt x="44468" y="58679"/>
                </a:lnTo>
                <a:lnTo>
                  <a:pt x="40139" y="60024"/>
                </a:lnTo>
                <a:lnTo>
                  <a:pt x="28642" y="60024"/>
                </a:lnTo>
                <a:lnTo>
                  <a:pt x="23140" y="57432"/>
                </a:lnTo>
                <a:lnTo>
                  <a:pt x="18491" y="52246"/>
                </a:lnTo>
                <a:lnTo>
                  <a:pt x="18188" y="51899"/>
                </a:lnTo>
                <a:lnTo>
                  <a:pt x="12995" y="41882"/>
                </a:lnTo>
                <a:lnTo>
                  <a:pt x="10786" y="27444"/>
                </a:lnTo>
                <a:lnTo>
                  <a:pt x="57383" y="27444"/>
                </a:lnTo>
                <a:lnTo>
                  <a:pt x="57383" y="18687"/>
                </a:lnTo>
                <a:lnTo>
                  <a:pt x="54791" y="11923"/>
                </a:lnTo>
                <a:lnTo>
                  <a:pt x="49605" y="7154"/>
                </a:lnTo>
                <a:lnTo>
                  <a:pt x="44419" y="2384"/>
                </a:lnTo>
                <a:lnTo>
                  <a:pt x="38378" y="0"/>
                </a:lnTo>
                <a:lnTo>
                  <a:pt x="22136" y="0"/>
                </a:lnTo>
                <a:lnTo>
                  <a:pt x="17392" y="7827"/>
                </a:lnTo>
                <a:lnTo>
                  <a:pt x="21647" y="5356"/>
                </a:lnTo>
                <a:lnTo>
                  <a:pt x="32850" y="5356"/>
                </a:lnTo>
                <a:lnTo>
                  <a:pt x="36861" y="7508"/>
                </a:lnTo>
                <a:lnTo>
                  <a:pt x="39258" y="11814"/>
                </a:lnTo>
                <a:lnTo>
                  <a:pt x="40579" y="14211"/>
                </a:lnTo>
                <a:lnTo>
                  <a:pt x="41509" y="17855"/>
                </a:lnTo>
                <a:lnTo>
                  <a:pt x="42047" y="22747"/>
                </a:lnTo>
                <a:lnTo>
                  <a:pt x="11080" y="22747"/>
                </a:lnTo>
                <a:lnTo>
                  <a:pt x="8733" y="10713"/>
                </a:lnTo>
                <a:lnTo>
                  <a:pt x="7775" y="11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92838" y="1594741"/>
            <a:ext cx="12185" cy="20071"/>
          </a:xfrm>
          <a:custGeom>
            <a:avLst/>
            <a:gdLst/>
            <a:ahLst/>
            <a:cxnLst/>
            <a:rect l="l" t="t" r="r" b="b"/>
            <a:pathLst>
              <a:path w="13403" h="22747">
                <a:moveTo>
                  <a:pt x="5821" y="3570"/>
                </a:moveTo>
                <a:lnTo>
                  <a:pt x="0" y="10713"/>
                </a:lnTo>
                <a:lnTo>
                  <a:pt x="2347" y="22747"/>
                </a:lnTo>
                <a:lnTo>
                  <a:pt x="3032" y="18736"/>
                </a:lnTo>
                <a:lnTo>
                  <a:pt x="4157" y="15409"/>
                </a:lnTo>
                <a:lnTo>
                  <a:pt x="5722" y="12767"/>
                </a:lnTo>
                <a:lnTo>
                  <a:pt x="8658" y="7827"/>
                </a:lnTo>
                <a:lnTo>
                  <a:pt x="13403" y="0"/>
                </a:lnTo>
                <a:lnTo>
                  <a:pt x="5821" y="3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39755" y="1594418"/>
            <a:ext cx="45362" cy="61056"/>
          </a:xfrm>
          <a:custGeom>
            <a:avLst/>
            <a:gdLst/>
            <a:ahLst/>
            <a:cxnLst/>
            <a:rect l="l" t="t" r="r" b="b"/>
            <a:pathLst>
              <a:path w="49898" h="69197">
                <a:moveTo>
                  <a:pt x="23481" y="19665"/>
                </a:moveTo>
                <a:lnTo>
                  <a:pt x="24729" y="16816"/>
                </a:lnTo>
                <a:lnTo>
                  <a:pt x="27224" y="14052"/>
                </a:lnTo>
                <a:lnTo>
                  <a:pt x="29719" y="11288"/>
                </a:lnTo>
                <a:lnTo>
                  <a:pt x="33534" y="9906"/>
                </a:lnTo>
                <a:lnTo>
                  <a:pt x="36091" y="10762"/>
                </a:lnTo>
                <a:lnTo>
                  <a:pt x="39857" y="14187"/>
                </a:lnTo>
                <a:lnTo>
                  <a:pt x="43587" y="15042"/>
                </a:lnTo>
                <a:lnTo>
                  <a:pt x="46902" y="14358"/>
                </a:lnTo>
                <a:lnTo>
                  <a:pt x="49299" y="11618"/>
                </a:lnTo>
                <a:lnTo>
                  <a:pt x="49898" y="7925"/>
                </a:lnTo>
                <a:lnTo>
                  <a:pt x="49116" y="3803"/>
                </a:lnTo>
                <a:lnTo>
                  <a:pt x="45985" y="819"/>
                </a:lnTo>
                <a:lnTo>
                  <a:pt x="41460" y="73"/>
                </a:lnTo>
                <a:lnTo>
                  <a:pt x="38328" y="73"/>
                </a:lnTo>
                <a:lnTo>
                  <a:pt x="35309" y="1296"/>
                </a:lnTo>
                <a:lnTo>
                  <a:pt x="32397" y="3742"/>
                </a:lnTo>
                <a:lnTo>
                  <a:pt x="29486" y="6188"/>
                </a:lnTo>
                <a:lnTo>
                  <a:pt x="26466" y="9588"/>
                </a:lnTo>
                <a:lnTo>
                  <a:pt x="23334" y="13942"/>
                </a:lnTo>
                <a:lnTo>
                  <a:pt x="23334" y="1908"/>
                </a:lnTo>
                <a:lnTo>
                  <a:pt x="22601" y="0"/>
                </a:lnTo>
                <a:lnTo>
                  <a:pt x="20008" y="1174"/>
                </a:lnTo>
                <a:lnTo>
                  <a:pt x="17489" y="2225"/>
                </a:lnTo>
                <a:lnTo>
                  <a:pt x="15043" y="3155"/>
                </a:lnTo>
                <a:lnTo>
                  <a:pt x="11888" y="4329"/>
                </a:lnTo>
                <a:lnTo>
                  <a:pt x="8952" y="5356"/>
                </a:lnTo>
                <a:lnTo>
                  <a:pt x="6016" y="6384"/>
                </a:lnTo>
                <a:lnTo>
                  <a:pt x="3156" y="7386"/>
                </a:lnTo>
                <a:lnTo>
                  <a:pt x="366" y="8365"/>
                </a:lnTo>
                <a:lnTo>
                  <a:pt x="2091" y="10432"/>
                </a:lnTo>
                <a:lnTo>
                  <a:pt x="4843" y="10126"/>
                </a:lnTo>
                <a:lnTo>
                  <a:pt x="8891" y="11166"/>
                </a:lnTo>
                <a:lnTo>
                  <a:pt x="10701" y="15324"/>
                </a:lnTo>
                <a:lnTo>
                  <a:pt x="11153" y="18785"/>
                </a:lnTo>
                <a:lnTo>
                  <a:pt x="11153" y="60636"/>
                </a:lnTo>
                <a:lnTo>
                  <a:pt x="10420" y="63193"/>
                </a:lnTo>
                <a:lnTo>
                  <a:pt x="7484" y="65590"/>
                </a:lnTo>
                <a:lnTo>
                  <a:pt x="4501" y="66385"/>
                </a:lnTo>
                <a:lnTo>
                  <a:pt x="0" y="66776"/>
                </a:lnTo>
                <a:lnTo>
                  <a:pt x="0" y="69197"/>
                </a:lnTo>
                <a:lnTo>
                  <a:pt x="36176" y="69197"/>
                </a:lnTo>
                <a:lnTo>
                  <a:pt x="36176" y="66776"/>
                </a:lnTo>
                <a:lnTo>
                  <a:pt x="31627" y="66874"/>
                </a:lnTo>
                <a:lnTo>
                  <a:pt x="28373" y="66103"/>
                </a:lnTo>
                <a:lnTo>
                  <a:pt x="24460" y="62825"/>
                </a:lnTo>
                <a:lnTo>
                  <a:pt x="23481" y="59902"/>
                </a:lnTo>
                <a:lnTo>
                  <a:pt x="23481" y="19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89699" y="1623055"/>
            <a:ext cx="17231" cy="33390"/>
          </a:xfrm>
          <a:custGeom>
            <a:avLst/>
            <a:gdLst/>
            <a:ahLst/>
            <a:cxnLst/>
            <a:rect l="l" t="t" r="r" b="b"/>
            <a:pathLst>
              <a:path w="18954" h="37842">
                <a:moveTo>
                  <a:pt x="0" y="22139"/>
                </a:moveTo>
                <a:lnTo>
                  <a:pt x="0" y="26689"/>
                </a:lnTo>
                <a:lnTo>
                  <a:pt x="1541" y="30443"/>
                </a:lnTo>
                <a:lnTo>
                  <a:pt x="4622" y="33403"/>
                </a:lnTo>
                <a:lnTo>
                  <a:pt x="7705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8"/>
                </a:lnTo>
                <a:lnTo>
                  <a:pt x="18954" y="0"/>
                </a:lnTo>
                <a:lnTo>
                  <a:pt x="10640" y="4381"/>
                </a:lnTo>
                <a:lnTo>
                  <a:pt x="3546" y="9126"/>
                </a:lnTo>
                <a:lnTo>
                  <a:pt x="0" y="15046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43957" y="1578748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40" y="19299"/>
                </a:lnTo>
                <a:lnTo>
                  <a:pt x="20840" y="1247"/>
                </a:lnTo>
                <a:lnTo>
                  <a:pt x="19519" y="0"/>
                </a:lnTo>
                <a:lnTo>
                  <a:pt x="13991" y="7436"/>
                </a:lnTo>
                <a:lnTo>
                  <a:pt x="10481" y="12022"/>
                </a:lnTo>
                <a:lnTo>
                  <a:pt x="8989" y="13759"/>
                </a:lnTo>
                <a:lnTo>
                  <a:pt x="5064" y="17758"/>
                </a:lnTo>
                <a:lnTo>
                  <a:pt x="1686" y="20546"/>
                </a:lnTo>
                <a:lnTo>
                  <a:pt x="513" y="21525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1"/>
                </a:lnTo>
                <a:lnTo>
                  <a:pt x="8561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9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3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8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86983" y="1565087"/>
            <a:ext cx="13875" cy="13532"/>
          </a:xfrm>
          <a:custGeom>
            <a:avLst/>
            <a:gdLst/>
            <a:ahLst/>
            <a:cxnLst/>
            <a:rect l="l" t="t" r="r" b="b"/>
            <a:pathLst>
              <a:path w="15262" h="15336">
                <a:moveTo>
                  <a:pt x="0" y="7705"/>
                </a:moveTo>
                <a:lnTo>
                  <a:pt x="733" y="11606"/>
                </a:lnTo>
                <a:lnTo>
                  <a:pt x="3669" y="14590"/>
                </a:lnTo>
                <a:lnTo>
                  <a:pt x="7631" y="15336"/>
                </a:lnTo>
                <a:lnTo>
                  <a:pt x="11532" y="14590"/>
                </a:lnTo>
                <a:lnTo>
                  <a:pt x="14517" y="11606"/>
                </a:lnTo>
                <a:lnTo>
                  <a:pt x="15262" y="7705"/>
                </a:lnTo>
                <a:lnTo>
                  <a:pt x="14517" y="3729"/>
                </a:lnTo>
                <a:lnTo>
                  <a:pt x="11532" y="745"/>
                </a:lnTo>
                <a:lnTo>
                  <a:pt x="7631" y="0"/>
                </a:lnTo>
                <a:lnTo>
                  <a:pt x="3669" y="758"/>
                </a:lnTo>
                <a:lnTo>
                  <a:pt x="733" y="3791"/>
                </a:lnTo>
                <a:lnTo>
                  <a:pt x="0" y="7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78445" y="1594547"/>
            <a:ext cx="32420" cy="60927"/>
          </a:xfrm>
          <a:custGeom>
            <a:avLst/>
            <a:gdLst/>
            <a:ahLst/>
            <a:cxnLst/>
            <a:rect l="l" t="t" r="r" b="b"/>
            <a:pathLst>
              <a:path w="35662" h="69051">
                <a:moveTo>
                  <a:pt x="35662" y="69051"/>
                </a:moveTo>
                <a:lnTo>
                  <a:pt x="35662" y="66996"/>
                </a:lnTo>
                <a:lnTo>
                  <a:pt x="30916" y="66605"/>
                </a:lnTo>
                <a:lnTo>
                  <a:pt x="27872" y="65699"/>
                </a:lnTo>
                <a:lnTo>
                  <a:pt x="25181" y="62862"/>
                </a:lnTo>
                <a:lnTo>
                  <a:pt x="24509" y="59364"/>
                </a:lnTo>
                <a:lnTo>
                  <a:pt x="24509" y="1101"/>
                </a:lnTo>
                <a:lnTo>
                  <a:pt x="24362" y="0"/>
                </a:lnTo>
                <a:lnTo>
                  <a:pt x="21720" y="880"/>
                </a:lnTo>
                <a:lnTo>
                  <a:pt x="18345" y="2299"/>
                </a:lnTo>
                <a:lnTo>
                  <a:pt x="12377" y="4402"/>
                </a:lnTo>
                <a:lnTo>
                  <a:pt x="3815" y="7191"/>
                </a:lnTo>
                <a:lnTo>
                  <a:pt x="660" y="8218"/>
                </a:lnTo>
                <a:lnTo>
                  <a:pt x="3106" y="9808"/>
                </a:lnTo>
                <a:lnTo>
                  <a:pt x="6139" y="9172"/>
                </a:lnTo>
                <a:lnTo>
                  <a:pt x="9025" y="9172"/>
                </a:lnTo>
                <a:lnTo>
                  <a:pt x="11299" y="12181"/>
                </a:lnTo>
                <a:lnTo>
                  <a:pt x="11961" y="15605"/>
                </a:lnTo>
                <a:lnTo>
                  <a:pt x="11961" y="59511"/>
                </a:lnTo>
                <a:lnTo>
                  <a:pt x="11276" y="63021"/>
                </a:lnTo>
                <a:lnTo>
                  <a:pt x="8536" y="65614"/>
                </a:lnTo>
                <a:lnTo>
                  <a:pt x="5234" y="66507"/>
                </a:lnTo>
                <a:lnTo>
                  <a:pt x="0" y="66996"/>
                </a:lnTo>
                <a:lnTo>
                  <a:pt x="0" y="69051"/>
                </a:lnTo>
                <a:lnTo>
                  <a:pt x="35662" y="69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81844" y="1655992"/>
            <a:ext cx="16455" cy="28359"/>
          </a:xfrm>
          <a:custGeom>
            <a:avLst/>
            <a:gdLst/>
            <a:ahLst/>
            <a:cxnLst/>
            <a:rect l="l" t="t" r="r" b="b"/>
            <a:pathLst>
              <a:path w="18100" h="32140">
                <a:moveTo>
                  <a:pt x="2348" y="24008"/>
                </a:moveTo>
                <a:lnTo>
                  <a:pt x="7044" y="27261"/>
                </a:lnTo>
                <a:lnTo>
                  <a:pt x="11740" y="30514"/>
                </a:lnTo>
                <a:lnTo>
                  <a:pt x="18100" y="32140"/>
                </a:lnTo>
                <a:lnTo>
                  <a:pt x="17720" y="21500"/>
                </a:lnTo>
                <a:lnTo>
                  <a:pt x="13098" y="19935"/>
                </a:lnTo>
                <a:lnTo>
                  <a:pt x="10786" y="17097"/>
                </a:lnTo>
                <a:lnTo>
                  <a:pt x="10786" y="10346"/>
                </a:lnTo>
                <a:lnTo>
                  <a:pt x="11960" y="7460"/>
                </a:lnTo>
                <a:lnTo>
                  <a:pt x="14089" y="0"/>
                </a:lnTo>
                <a:lnTo>
                  <a:pt x="9245" y="4329"/>
                </a:lnTo>
                <a:lnTo>
                  <a:pt x="5576" y="7655"/>
                </a:lnTo>
                <a:lnTo>
                  <a:pt x="3118" y="10163"/>
                </a:lnTo>
                <a:lnTo>
                  <a:pt x="623" y="13538"/>
                </a:lnTo>
                <a:lnTo>
                  <a:pt x="0" y="17024"/>
                </a:lnTo>
                <a:lnTo>
                  <a:pt x="0" y="20595"/>
                </a:lnTo>
                <a:lnTo>
                  <a:pt x="2348" y="2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88182" y="1594417"/>
            <a:ext cx="54234" cy="89934"/>
          </a:xfrm>
          <a:custGeom>
            <a:avLst/>
            <a:gdLst/>
            <a:ahLst/>
            <a:cxnLst/>
            <a:rect l="l" t="t" r="r" b="b"/>
            <a:pathLst>
              <a:path w="59657" h="101925">
                <a:moveTo>
                  <a:pt x="59657" y="10786"/>
                </a:moveTo>
                <a:lnTo>
                  <a:pt x="59657" y="4843"/>
                </a:lnTo>
                <a:lnTo>
                  <a:pt x="56343" y="4879"/>
                </a:lnTo>
                <a:lnTo>
                  <a:pt x="52185" y="5026"/>
                </a:lnTo>
                <a:lnTo>
                  <a:pt x="45642" y="5063"/>
                </a:lnTo>
                <a:lnTo>
                  <a:pt x="41508" y="4219"/>
                </a:lnTo>
                <a:lnTo>
                  <a:pt x="37203" y="2531"/>
                </a:lnTo>
                <a:lnTo>
                  <a:pt x="32898" y="844"/>
                </a:lnTo>
                <a:lnTo>
                  <a:pt x="28960" y="0"/>
                </a:lnTo>
                <a:lnTo>
                  <a:pt x="17073" y="0"/>
                </a:lnTo>
                <a:lnTo>
                  <a:pt x="10640" y="2568"/>
                </a:lnTo>
                <a:lnTo>
                  <a:pt x="12205" y="13404"/>
                </a:lnTo>
                <a:lnTo>
                  <a:pt x="13135" y="11007"/>
                </a:lnTo>
                <a:lnTo>
                  <a:pt x="14945" y="6457"/>
                </a:lnTo>
                <a:lnTo>
                  <a:pt x="18246" y="4183"/>
                </a:lnTo>
                <a:lnTo>
                  <a:pt x="28570" y="4183"/>
                </a:lnTo>
                <a:lnTo>
                  <a:pt x="32519" y="7093"/>
                </a:lnTo>
                <a:lnTo>
                  <a:pt x="34892" y="12914"/>
                </a:lnTo>
                <a:lnTo>
                  <a:pt x="37265" y="18736"/>
                </a:lnTo>
                <a:lnTo>
                  <a:pt x="38451" y="23971"/>
                </a:lnTo>
                <a:lnTo>
                  <a:pt x="38451" y="34439"/>
                </a:lnTo>
                <a:lnTo>
                  <a:pt x="36983" y="38525"/>
                </a:lnTo>
                <a:lnTo>
                  <a:pt x="34048" y="40872"/>
                </a:lnTo>
                <a:lnTo>
                  <a:pt x="29988" y="43074"/>
                </a:lnTo>
                <a:lnTo>
                  <a:pt x="22699" y="43074"/>
                </a:lnTo>
                <a:lnTo>
                  <a:pt x="18955" y="40701"/>
                </a:lnTo>
                <a:lnTo>
                  <a:pt x="16070" y="35956"/>
                </a:lnTo>
                <a:lnTo>
                  <a:pt x="13355" y="44541"/>
                </a:lnTo>
                <a:lnTo>
                  <a:pt x="7827" y="49434"/>
                </a:lnTo>
                <a:lnTo>
                  <a:pt x="4219" y="52968"/>
                </a:lnTo>
                <a:lnTo>
                  <a:pt x="843" y="57322"/>
                </a:lnTo>
                <a:lnTo>
                  <a:pt x="0" y="61126"/>
                </a:lnTo>
                <a:lnTo>
                  <a:pt x="978" y="64819"/>
                </a:lnTo>
                <a:lnTo>
                  <a:pt x="4060" y="67167"/>
                </a:lnTo>
                <a:lnTo>
                  <a:pt x="7117" y="69784"/>
                </a:lnTo>
                <a:lnTo>
                  <a:pt x="4989" y="77245"/>
                </a:lnTo>
                <a:lnTo>
                  <a:pt x="7337" y="74114"/>
                </a:lnTo>
                <a:lnTo>
                  <a:pt x="9637" y="71032"/>
                </a:lnTo>
                <a:lnTo>
                  <a:pt x="11667" y="69491"/>
                </a:lnTo>
                <a:lnTo>
                  <a:pt x="14627" y="70029"/>
                </a:lnTo>
                <a:lnTo>
                  <a:pt x="19421" y="70714"/>
                </a:lnTo>
                <a:lnTo>
                  <a:pt x="22234" y="70959"/>
                </a:lnTo>
                <a:lnTo>
                  <a:pt x="25732" y="71142"/>
                </a:lnTo>
                <a:lnTo>
                  <a:pt x="29743" y="71289"/>
                </a:lnTo>
                <a:lnTo>
                  <a:pt x="40555" y="71497"/>
                </a:lnTo>
                <a:lnTo>
                  <a:pt x="45373" y="71863"/>
                </a:lnTo>
                <a:lnTo>
                  <a:pt x="47917" y="72500"/>
                </a:lnTo>
                <a:lnTo>
                  <a:pt x="52026" y="73576"/>
                </a:lnTo>
                <a:lnTo>
                  <a:pt x="54081" y="75753"/>
                </a:lnTo>
                <a:lnTo>
                  <a:pt x="54081" y="83140"/>
                </a:lnTo>
                <a:lnTo>
                  <a:pt x="51538" y="86601"/>
                </a:lnTo>
                <a:lnTo>
                  <a:pt x="46449" y="89414"/>
                </a:lnTo>
                <a:lnTo>
                  <a:pt x="41362" y="92227"/>
                </a:lnTo>
                <a:lnTo>
                  <a:pt x="34758" y="93633"/>
                </a:lnTo>
                <a:lnTo>
                  <a:pt x="20668" y="93633"/>
                </a:lnTo>
                <a:lnTo>
                  <a:pt x="15373" y="92851"/>
                </a:lnTo>
                <a:lnTo>
                  <a:pt x="10749" y="91285"/>
                </a:lnTo>
                <a:lnTo>
                  <a:pt x="11129" y="101925"/>
                </a:lnTo>
                <a:lnTo>
                  <a:pt x="20766" y="101899"/>
                </a:lnTo>
                <a:lnTo>
                  <a:pt x="33096" y="99983"/>
                </a:lnTo>
                <a:lnTo>
                  <a:pt x="45312" y="95027"/>
                </a:lnTo>
                <a:lnTo>
                  <a:pt x="53946" y="90429"/>
                </a:lnTo>
                <a:lnTo>
                  <a:pt x="58264" y="84265"/>
                </a:lnTo>
                <a:lnTo>
                  <a:pt x="58264" y="68953"/>
                </a:lnTo>
                <a:lnTo>
                  <a:pt x="54571" y="64012"/>
                </a:lnTo>
                <a:lnTo>
                  <a:pt x="47183" y="61712"/>
                </a:lnTo>
                <a:lnTo>
                  <a:pt x="37257" y="60104"/>
                </a:lnTo>
                <a:lnTo>
                  <a:pt x="21573" y="59584"/>
                </a:lnTo>
                <a:lnTo>
                  <a:pt x="18834" y="59584"/>
                </a:lnTo>
                <a:lnTo>
                  <a:pt x="14089" y="58851"/>
                </a:lnTo>
                <a:lnTo>
                  <a:pt x="10664" y="58117"/>
                </a:lnTo>
                <a:lnTo>
                  <a:pt x="8952" y="55402"/>
                </a:lnTo>
                <a:lnTo>
                  <a:pt x="10114" y="51928"/>
                </a:lnTo>
                <a:lnTo>
                  <a:pt x="14761" y="47134"/>
                </a:lnTo>
                <a:lnTo>
                  <a:pt x="18051" y="45936"/>
                </a:lnTo>
                <a:lnTo>
                  <a:pt x="21231" y="46376"/>
                </a:lnTo>
                <a:lnTo>
                  <a:pt x="24655" y="46596"/>
                </a:lnTo>
                <a:lnTo>
                  <a:pt x="32483" y="46596"/>
                </a:lnTo>
                <a:lnTo>
                  <a:pt x="38708" y="44261"/>
                </a:lnTo>
                <a:lnTo>
                  <a:pt x="43331" y="39589"/>
                </a:lnTo>
                <a:lnTo>
                  <a:pt x="47954" y="34916"/>
                </a:lnTo>
                <a:lnTo>
                  <a:pt x="50264" y="29792"/>
                </a:lnTo>
                <a:lnTo>
                  <a:pt x="50264" y="21671"/>
                </a:lnTo>
                <a:lnTo>
                  <a:pt x="49849" y="18981"/>
                </a:lnTo>
                <a:lnTo>
                  <a:pt x="49018" y="16144"/>
                </a:lnTo>
                <a:lnTo>
                  <a:pt x="48528" y="14627"/>
                </a:lnTo>
                <a:lnTo>
                  <a:pt x="46963" y="10786"/>
                </a:lnTo>
                <a:lnTo>
                  <a:pt x="59657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7516" y="1596684"/>
            <a:ext cx="15276" cy="37035"/>
          </a:xfrm>
          <a:custGeom>
            <a:avLst/>
            <a:gdLst/>
            <a:ahLst/>
            <a:cxnLst/>
            <a:rect l="l" t="t" r="r" b="b"/>
            <a:pathLst>
              <a:path w="16804" h="41973">
                <a:moveTo>
                  <a:pt x="0" y="21427"/>
                </a:moveTo>
                <a:lnTo>
                  <a:pt x="0" y="26123"/>
                </a:lnTo>
                <a:lnTo>
                  <a:pt x="1235" y="30355"/>
                </a:lnTo>
                <a:lnTo>
                  <a:pt x="3705" y="34121"/>
                </a:lnTo>
                <a:lnTo>
                  <a:pt x="6176" y="37888"/>
                </a:lnTo>
                <a:lnTo>
                  <a:pt x="9637" y="40506"/>
                </a:lnTo>
                <a:lnTo>
                  <a:pt x="14089" y="41973"/>
                </a:lnTo>
                <a:lnTo>
                  <a:pt x="16804" y="33388"/>
                </a:lnTo>
                <a:lnTo>
                  <a:pt x="13917" y="28642"/>
                </a:lnTo>
                <a:lnTo>
                  <a:pt x="12474" y="23286"/>
                </a:lnTo>
                <a:lnTo>
                  <a:pt x="12474" y="13795"/>
                </a:lnTo>
                <a:lnTo>
                  <a:pt x="12939" y="10835"/>
                </a:lnTo>
                <a:lnTo>
                  <a:pt x="11374" y="0"/>
                </a:lnTo>
                <a:lnTo>
                  <a:pt x="6824" y="5136"/>
                </a:lnTo>
                <a:lnTo>
                  <a:pt x="2274" y="10273"/>
                </a:lnTo>
                <a:lnTo>
                  <a:pt x="0" y="15703"/>
                </a:lnTo>
                <a:lnTo>
                  <a:pt x="0" y="21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82910" y="1567742"/>
            <a:ext cx="40425" cy="87732"/>
          </a:xfrm>
          <a:custGeom>
            <a:avLst/>
            <a:gdLst/>
            <a:ahLst/>
            <a:cxnLst/>
            <a:rect l="l" t="t" r="r" b="b"/>
            <a:pathLst>
              <a:path w="44468" h="99430">
                <a:moveTo>
                  <a:pt x="29865" y="10762"/>
                </a:moveTo>
                <a:lnTo>
                  <a:pt x="30770" y="7203"/>
                </a:lnTo>
                <a:lnTo>
                  <a:pt x="34390" y="4023"/>
                </a:lnTo>
                <a:lnTo>
                  <a:pt x="38353" y="3081"/>
                </a:lnTo>
                <a:lnTo>
                  <a:pt x="44468" y="2788"/>
                </a:lnTo>
                <a:lnTo>
                  <a:pt x="44468" y="0"/>
                </a:lnTo>
                <a:lnTo>
                  <a:pt x="0" y="0"/>
                </a:lnTo>
                <a:lnTo>
                  <a:pt x="0" y="2788"/>
                </a:lnTo>
                <a:lnTo>
                  <a:pt x="6115" y="3081"/>
                </a:lnTo>
                <a:lnTo>
                  <a:pt x="10077" y="4023"/>
                </a:lnTo>
                <a:lnTo>
                  <a:pt x="13697" y="7203"/>
                </a:lnTo>
                <a:lnTo>
                  <a:pt x="14602" y="10762"/>
                </a:lnTo>
                <a:lnTo>
                  <a:pt x="14602" y="88961"/>
                </a:lnTo>
                <a:lnTo>
                  <a:pt x="13697" y="92569"/>
                </a:lnTo>
                <a:lnTo>
                  <a:pt x="10077" y="95357"/>
                </a:lnTo>
                <a:lnTo>
                  <a:pt x="6115" y="96274"/>
                </a:lnTo>
                <a:lnTo>
                  <a:pt x="0" y="96715"/>
                </a:lnTo>
                <a:lnTo>
                  <a:pt x="0" y="99430"/>
                </a:lnTo>
                <a:lnTo>
                  <a:pt x="44468" y="99430"/>
                </a:lnTo>
                <a:lnTo>
                  <a:pt x="44468" y="96715"/>
                </a:lnTo>
                <a:lnTo>
                  <a:pt x="38353" y="96274"/>
                </a:lnTo>
                <a:lnTo>
                  <a:pt x="34390" y="95357"/>
                </a:lnTo>
                <a:lnTo>
                  <a:pt x="30770" y="92569"/>
                </a:lnTo>
                <a:lnTo>
                  <a:pt x="29865" y="88961"/>
                </a:lnTo>
                <a:lnTo>
                  <a:pt x="29865" y="10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63826" y="1612698"/>
            <a:ext cx="23882" cy="44783"/>
          </a:xfrm>
          <a:custGeom>
            <a:avLst/>
            <a:gdLst/>
            <a:ahLst/>
            <a:cxnLst/>
            <a:rect l="l" t="t" r="r" b="b"/>
            <a:pathLst>
              <a:path w="26270" h="50754">
                <a:moveTo>
                  <a:pt x="13807" y="42804"/>
                </a:moveTo>
                <a:lnTo>
                  <a:pt x="9869" y="35271"/>
                </a:lnTo>
                <a:lnTo>
                  <a:pt x="5931" y="27737"/>
                </a:lnTo>
                <a:lnTo>
                  <a:pt x="3962" y="19616"/>
                </a:lnTo>
                <a:lnTo>
                  <a:pt x="3962" y="0"/>
                </a:lnTo>
                <a:lnTo>
                  <a:pt x="0" y="40408"/>
                </a:lnTo>
                <a:lnTo>
                  <a:pt x="449" y="40877"/>
                </a:lnTo>
                <a:lnTo>
                  <a:pt x="11116" y="48285"/>
                </a:lnTo>
                <a:lnTo>
                  <a:pt x="23848" y="50754"/>
                </a:lnTo>
                <a:lnTo>
                  <a:pt x="24784" y="50743"/>
                </a:lnTo>
                <a:lnTo>
                  <a:pt x="26270" y="46572"/>
                </a:lnTo>
                <a:lnTo>
                  <a:pt x="19274" y="46572"/>
                </a:lnTo>
                <a:lnTo>
                  <a:pt x="13807" y="42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54954" y="1594741"/>
            <a:ext cx="60705" cy="62730"/>
          </a:xfrm>
          <a:custGeom>
            <a:avLst/>
            <a:gdLst/>
            <a:ahLst/>
            <a:cxnLst/>
            <a:rect l="l" t="t" r="r" b="b"/>
            <a:pathLst>
              <a:path w="66775" h="71094">
                <a:moveTo>
                  <a:pt x="47309" y="68232"/>
                </a:moveTo>
                <a:lnTo>
                  <a:pt x="57530" y="60318"/>
                </a:lnTo>
                <a:lnTo>
                  <a:pt x="58606" y="59010"/>
                </a:lnTo>
                <a:lnTo>
                  <a:pt x="64733" y="47812"/>
                </a:lnTo>
                <a:lnTo>
                  <a:pt x="66775" y="34928"/>
                </a:lnTo>
                <a:lnTo>
                  <a:pt x="66737" y="32941"/>
                </a:lnTo>
                <a:lnTo>
                  <a:pt x="64078" y="19856"/>
                </a:lnTo>
                <a:lnTo>
                  <a:pt x="57236" y="9538"/>
                </a:lnTo>
                <a:lnTo>
                  <a:pt x="46221" y="2295"/>
                </a:lnTo>
                <a:lnTo>
                  <a:pt x="33167" y="0"/>
                </a:lnTo>
                <a:lnTo>
                  <a:pt x="32574" y="4"/>
                </a:lnTo>
                <a:lnTo>
                  <a:pt x="19652" y="2626"/>
                </a:lnTo>
                <a:lnTo>
                  <a:pt x="9282" y="10089"/>
                </a:lnTo>
                <a:lnTo>
                  <a:pt x="2151" y="21767"/>
                </a:lnTo>
                <a:lnTo>
                  <a:pt x="0" y="34781"/>
                </a:lnTo>
                <a:lnTo>
                  <a:pt x="69" y="37391"/>
                </a:lnTo>
                <a:lnTo>
                  <a:pt x="2870" y="50181"/>
                </a:lnTo>
                <a:lnTo>
                  <a:pt x="9759" y="60759"/>
                </a:lnTo>
                <a:lnTo>
                  <a:pt x="13722" y="20350"/>
                </a:lnTo>
                <a:lnTo>
                  <a:pt x="16168" y="12669"/>
                </a:lnTo>
                <a:lnTo>
                  <a:pt x="21060" y="8218"/>
                </a:lnTo>
                <a:lnTo>
                  <a:pt x="23897" y="5674"/>
                </a:lnTo>
                <a:lnTo>
                  <a:pt x="27248" y="4402"/>
                </a:lnTo>
                <a:lnTo>
                  <a:pt x="38255" y="4402"/>
                </a:lnTo>
                <a:lnTo>
                  <a:pt x="43710" y="8144"/>
                </a:lnTo>
                <a:lnTo>
                  <a:pt x="47477" y="15629"/>
                </a:lnTo>
                <a:lnTo>
                  <a:pt x="51243" y="23114"/>
                </a:lnTo>
                <a:lnTo>
                  <a:pt x="53127" y="31088"/>
                </a:lnTo>
                <a:lnTo>
                  <a:pt x="53127" y="47721"/>
                </a:lnTo>
                <a:lnTo>
                  <a:pt x="51647" y="54325"/>
                </a:lnTo>
                <a:lnTo>
                  <a:pt x="48687" y="59364"/>
                </a:lnTo>
                <a:lnTo>
                  <a:pt x="45728" y="64403"/>
                </a:lnTo>
                <a:lnTo>
                  <a:pt x="41508" y="66923"/>
                </a:lnTo>
                <a:lnTo>
                  <a:pt x="36029" y="66923"/>
                </a:lnTo>
                <a:lnTo>
                  <a:pt x="34543" y="71094"/>
                </a:lnTo>
                <a:lnTo>
                  <a:pt x="47309" y="68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97695" y="1594417"/>
            <a:ext cx="53100" cy="62287"/>
          </a:xfrm>
          <a:custGeom>
            <a:avLst/>
            <a:gdLst/>
            <a:ahLst/>
            <a:cxnLst/>
            <a:rect l="l" t="t" r="r" b="b"/>
            <a:pathLst>
              <a:path w="58410" h="70592">
                <a:moveTo>
                  <a:pt x="0" y="37057"/>
                </a:moveTo>
                <a:lnTo>
                  <a:pt x="2311" y="51227"/>
                </a:lnTo>
                <a:lnTo>
                  <a:pt x="8805" y="61566"/>
                </a:lnTo>
                <a:lnTo>
                  <a:pt x="14676" y="67583"/>
                </a:lnTo>
                <a:lnTo>
                  <a:pt x="21427" y="70592"/>
                </a:lnTo>
                <a:lnTo>
                  <a:pt x="36837" y="70592"/>
                </a:lnTo>
                <a:lnTo>
                  <a:pt x="43685" y="67314"/>
                </a:lnTo>
                <a:lnTo>
                  <a:pt x="49605" y="60759"/>
                </a:lnTo>
                <a:lnTo>
                  <a:pt x="52687" y="57334"/>
                </a:lnTo>
                <a:lnTo>
                  <a:pt x="55622" y="52687"/>
                </a:lnTo>
                <a:lnTo>
                  <a:pt x="58410" y="46816"/>
                </a:lnTo>
                <a:lnTo>
                  <a:pt x="56356" y="45569"/>
                </a:lnTo>
                <a:lnTo>
                  <a:pt x="53518" y="49727"/>
                </a:lnTo>
                <a:lnTo>
                  <a:pt x="50974" y="52760"/>
                </a:lnTo>
                <a:lnTo>
                  <a:pt x="48724" y="54668"/>
                </a:lnTo>
                <a:lnTo>
                  <a:pt x="44762" y="57995"/>
                </a:lnTo>
                <a:lnTo>
                  <a:pt x="40237" y="59658"/>
                </a:lnTo>
                <a:lnTo>
                  <a:pt x="27957" y="59658"/>
                </a:lnTo>
                <a:lnTo>
                  <a:pt x="22246" y="56723"/>
                </a:lnTo>
                <a:lnTo>
                  <a:pt x="18014" y="50852"/>
                </a:lnTo>
                <a:lnTo>
                  <a:pt x="13783" y="44982"/>
                </a:lnTo>
                <a:lnTo>
                  <a:pt x="11667" y="38353"/>
                </a:lnTo>
                <a:lnTo>
                  <a:pt x="11667" y="22894"/>
                </a:lnTo>
                <a:lnTo>
                  <a:pt x="13587" y="16424"/>
                </a:lnTo>
                <a:lnTo>
                  <a:pt x="17427" y="11557"/>
                </a:lnTo>
                <a:lnTo>
                  <a:pt x="21268" y="6690"/>
                </a:lnTo>
                <a:lnTo>
                  <a:pt x="25976" y="4256"/>
                </a:lnTo>
                <a:lnTo>
                  <a:pt x="34195" y="4256"/>
                </a:lnTo>
                <a:lnTo>
                  <a:pt x="37937" y="5797"/>
                </a:lnTo>
                <a:lnTo>
                  <a:pt x="40603" y="8707"/>
                </a:lnTo>
                <a:lnTo>
                  <a:pt x="41239" y="11300"/>
                </a:lnTo>
                <a:lnTo>
                  <a:pt x="42120" y="14822"/>
                </a:lnTo>
                <a:lnTo>
                  <a:pt x="43649" y="18785"/>
                </a:lnTo>
                <a:lnTo>
                  <a:pt x="46241" y="21133"/>
                </a:lnTo>
                <a:lnTo>
                  <a:pt x="49458" y="21720"/>
                </a:lnTo>
                <a:lnTo>
                  <a:pt x="53543" y="21023"/>
                </a:lnTo>
                <a:lnTo>
                  <a:pt x="55793" y="18235"/>
                </a:lnTo>
                <a:lnTo>
                  <a:pt x="56356" y="15116"/>
                </a:lnTo>
                <a:lnTo>
                  <a:pt x="56356" y="11349"/>
                </a:lnTo>
                <a:lnTo>
                  <a:pt x="54142" y="7888"/>
                </a:lnTo>
                <a:lnTo>
                  <a:pt x="49715" y="4733"/>
                </a:lnTo>
                <a:lnTo>
                  <a:pt x="45287" y="1578"/>
                </a:lnTo>
                <a:lnTo>
                  <a:pt x="40017" y="0"/>
                </a:lnTo>
                <a:lnTo>
                  <a:pt x="32550" y="23"/>
                </a:lnTo>
                <a:lnTo>
                  <a:pt x="19930" y="2993"/>
                </a:lnTo>
                <a:lnTo>
                  <a:pt x="9612" y="10934"/>
                </a:lnTo>
                <a:lnTo>
                  <a:pt x="8004" y="12880"/>
                </a:lnTo>
                <a:lnTo>
                  <a:pt x="2001" y="24082"/>
                </a:lnTo>
                <a:lnTo>
                  <a:pt x="0" y="37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0296" y="2260734"/>
            <a:ext cx="466811" cy="119912"/>
          </a:xfrm>
          <a:custGeom>
            <a:avLst/>
            <a:gdLst/>
            <a:ahLst/>
            <a:cxnLst/>
            <a:rect l="l" t="t" r="r" b="b"/>
            <a:pathLst>
              <a:path w="513492" h="135900">
                <a:moveTo>
                  <a:pt x="194531" y="53189"/>
                </a:moveTo>
                <a:lnTo>
                  <a:pt x="196879" y="56074"/>
                </a:lnTo>
                <a:lnTo>
                  <a:pt x="200769" y="56796"/>
                </a:lnTo>
                <a:lnTo>
                  <a:pt x="204438" y="55842"/>
                </a:lnTo>
                <a:lnTo>
                  <a:pt x="207153" y="52858"/>
                </a:lnTo>
                <a:lnTo>
                  <a:pt x="207153" y="50119"/>
                </a:lnTo>
                <a:lnTo>
                  <a:pt x="206786" y="47440"/>
                </a:lnTo>
                <a:lnTo>
                  <a:pt x="206419" y="44468"/>
                </a:lnTo>
                <a:lnTo>
                  <a:pt x="207544" y="40359"/>
                </a:lnTo>
                <a:lnTo>
                  <a:pt x="212045" y="37766"/>
                </a:lnTo>
                <a:lnTo>
                  <a:pt x="216912" y="37130"/>
                </a:lnTo>
                <a:lnTo>
                  <a:pt x="222147" y="37130"/>
                </a:lnTo>
                <a:lnTo>
                  <a:pt x="225596" y="38769"/>
                </a:lnTo>
                <a:lnTo>
                  <a:pt x="227259" y="42047"/>
                </a:lnTo>
                <a:lnTo>
                  <a:pt x="228237" y="44004"/>
                </a:lnTo>
                <a:lnTo>
                  <a:pt x="228727" y="47477"/>
                </a:lnTo>
                <a:lnTo>
                  <a:pt x="228727" y="58704"/>
                </a:lnTo>
                <a:lnTo>
                  <a:pt x="223412" y="60730"/>
                </a:lnTo>
                <a:lnTo>
                  <a:pt x="210109" y="66284"/>
                </a:lnTo>
                <a:lnTo>
                  <a:pt x="204218" y="77832"/>
                </a:lnTo>
                <a:lnTo>
                  <a:pt x="207740" y="72891"/>
                </a:lnTo>
                <a:lnTo>
                  <a:pt x="214784" y="68537"/>
                </a:lnTo>
                <a:lnTo>
                  <a:pt x="218453" y="66287"/>
                </a:lnTo>
                <a:lnTo>
                  <a:pt x="223101" y="64232"/>
                </a:lnTo>
                <a:lnTo>
                  <a:pt x="228727" y="62373"/>
                </a:lnTo>
                <a:lnTo>
                  <a:pt x="228727" y="88423"/>
                </a:lnTo>
                <a:lnTo>
                  <a:pt x="227247" y="90722"/>
                </a:lnTo>
                <a:lnTo>
                  <a:pt x="224287" y="92533"/>
                </a:lnTo>
                <a:lnTo>
                  <a:pt x="221327" y="94342"/>
                </a:lnTo>
                <a:lnTo>
                  <a:pt x="218233" y="95248"/>
                </a:lnTo>
                <a:lnTo>
                  <a:pt x="212656" y="95248"/>
                </a:lnTo>
                <a:lnTo>
                  <a:pt x="208620" y="93193"/>
                </a:lnTo>
                <a:lnTo>
                  <a:pt x="205685" y="91089"/>
                </a:lnTo>
                <a:lnTo>
                  <a:pt x="206712" y="104126"/>
                </a:lnTo>
                <a:lnTo>
                  <a:pt x="210724" y="104126"/>
                </a:lnTo>
                <a:lnTo>
                  <a:pt x="214955" y="102806"/>
                </a:lnTo>
                <a:lnTo>
                  <a:pt x="219407" y="100164"/>
                </a:lnTo>
                <a:lnTo>
                  <a:pt x="222049" y="98598"/>
                </a:lnTo>
                <a:lnTo>
                  <a:pt x="225229" y="96201"/>
                </a:lnTo>
                <a:lnTo>
                  <a:pt x="228947" y="92973"/>
                </a:lnTo>
                <a:lnTo>
                  <a:pt x="229094" y="95957"/>
                </a:lnTo>
                <a:lnTo>
                  <a:pt x="229913" y="98525"/>
                </a:lnTo>
                <a:lnTo>
                  <a:pt x="231405" y="100678"/>
                </a:lnTo>
                <a:lnTo>
                  <a:pt x="235306" y="103907"/>
                </a:lnTo>
                <a:lnTo>
                  <a:pt x="241470" y="103907"/>
                </a:lnTo>
                <a:lnTo>
                  <a:pt x="244259" y="102977"/>
                </a:lnTo>
                <a:lnTo>
                  <a:pt x="246998" y="101118"/>
                </a:lnTo>
                <a:lnTo>
                  <a:pt x="248808" y="99895"/>
                </a:lnTo>
                <a:lnTo>
                  <a:pt x="252062" y="96422"/>
                </a:lnTo>
                <a:lnTo>
                  <a:pt x="252062" y="92606"/>
                </a:lnTo>
                <a:lnTo>
                  <a:pt x="250252" y="93927"/>
                </a:lnTo>
                <a:lnTo>
                  <a:pt x="246583" y="95614"/>
                </a:lnTo>
                <a:lnTo>
                  <a:pt x="243452" y="95614"/>
                </a:lnTo>
                <a:lnTo>
                  <a:pt x="241495" y="92752"/>
                </a:lnTo>
                <a:lnTo>
                  <a:pt x="240908" y="89719"/>
                </a:lnTo>
                <a:lnTo>
                  <a:pt x="240908" y="50999"/>
                </a:lnTo>
                <a:lnTo>
                  <a:pt x="240003" y="46082"/>
                </a:lnTo>
                <a:lnTo>
                  <a:pt x="238193" y="42707"/>
                </a:lnTo>
                <a:lnTo>
                  <a:pt x="234817" y="36543"/>
                </a:lnTo>
                <a:lnTo>
                  <a:pt x="228384" y="33461"/>
                </a:lnTo>
                <a:lnTo>
                  <a:pt x="210724" y="33461"/>
                </a:lnTo>
                <a:lnTo>
                  <a:pt x="204523" y="35332"/>
                </a:lnTo>
                <a:lnTo>
                  <a:pt x="200292" y="39075"/>
                </a:lnTo>
                <a:lnTo>
                  <a:pt x="196060" y="42817"/>
                </a:lnTo>
                <a:lnTo>
                  <a:pt x="193944" y="46400"/>
                </a:lnTo>
                <a:lnTo>
                  <a:pt x="193944" y="49825"/>
                </a:lnTo>
                <a:lnTo>
                  <a:pt x="194531" y="53189"/>
                </a:lnTo>
                <a:close/>
              </a:path>
              <a:path w="513492" h="135900">
                <a:moveTo>
                  <a:pt x="174278" y="47110"/>
                </a:moveTo>
                <a:lnTo>
                  <a:pt x="171637" y="40481"/>
                </a:lnTo>
                <a:lnTo>
                  <a:pt x="166353" y="36763"/>
                </a:lnTo>
                <a:lnTo>
                  <a:pt x="163614" y="34855"/>
                </a:lnTo>
                <a:lnTo>
                  <a:pt x="160581" y="33902"/>
                </a:lnTo>
                <a:lnTo>
                  <a:pt x="153145" y="33902"/>
                </a:lnTo>
                <a:lnTo>
                  <a:pt x="149182" y="35100"/>
                </a:lnTo>
                <a:lnTo>
                  <a:pt x="145366" y="37497"/>
                </a:lnTo>
                <a:lnTo>
                  <a:pt x="142822" y="39062"/>
                </a:lnTo>
                <a:lnTo>
                  <a:pt x="139300" y="41949"/>
                </a:lnTo>
                <a:lnTo>
                  <a:pt x="134800" y="46156"/>
                </a:lnTo>
                <a:lnTo>
                  <a:pt x="134800" y="35369"/>
                </a:lnTo>
                <a:lnTo>
                  <a:pt x="134066" y="33975"/>
                </a:lnTo>
                <a:lnTo>
                  <a:pt x="127168" y="36249"/>
                </a:lnTo>
                <a:lnTo>
                  <a:pt x="119683" y="38695"/>
                </a:lnTo>
                <a:lnTo>
                  <a:pt x="114938" y="40212"/>
                </a:lnTo>
                <a:lnTo>
                  <a:pt x="112932" y="40799"/>
                </a:lnTo>
                <a:lnTo>
                  <a:pt x="112932" y="43367"/>
                </a:lnTo>
                <a:lnTo>
                  <a:pt x="116014" y="43074"/>
                </a:lnTo>
                <a:lnTo>
                  <a:pt x="118900" y="43074"/>
                </a:lnTo>
                <a:lnTo>
                  <a:pt x="121738" y="45863"/>
                </a:lnTo>
                <a:lnTo>
                  <a:pt x="122618" y="49336"/>
                </a:lnTo>
                <a:lnTo>
                  <a:pt x="122618" y="94171"/>
                </a:lnTo>
                <a:lnTo>
                  <a:pt x="121921" y="97070"/>
                </a:lnTo>
                <a:lnTo>
                  <a:pt x="120527" y="98366"/>
                </a:lnTo>
                <a:lnTo>
                  <a:pt x="116699" y="100531"/>
                </a:lnTo>
                <a:lnTo>
                  <a:pt x="113226" y="100971"/>
                </a:lnTo>
                <a:lnTo>
                  <a:pt x="113226" y="103026"/>
                </a:lnTo>
                <a:lnTo>
                  <a:pt x="145293" y="103026"/>
                </a:lnTo>
                <a:lnTo>
                  <a:pt x="145293" y="100971"/>
                </a:lnTo>
                <a:lnTo>
                  <a:pt x="141917" y="100873"/>
                </a:lnTo>
                <a:lnTo>
                  <a:pt x="137882" y="99026"/>
                </a:lnTo>
                <a:lnTo>
                  <a:pt x="135533" y="95467"/>
                </a:lnTo>
                <a:lnTo>
                  <a:pt x="135533" y="50852"/>
                </a:lnTo>
                <a:lnTo>
                  <a:pt x="138175" y="48260"/>
                </a:lnTo>
                <a:lnTo>
                  <a:pt x="141991" y="45276"/>
                </a:lnTo>
                <a:lnTo>
                  <a:pt x="144975" y="43318"/>
                </a:lnTo>
                <a:lnTo>
                  <a:pt x="147910" y="42340"/>
                </a:lnTo>
                <a:lnTo>
                  <a:pt x="155004" y="42340"/>
                </a:lnTo>
                <a:lnTo>
                  <a:pt x="157890" y="43722"/>
                </a:lnTo>
                <a:lnTo>
                  <a:pt x="159455" y="46486"/>
                </a:lnTo>
                <a:lnTo>
                  <a:pt x="161021" y="49250"/>
                </a:lnTo>
                <a:lnTo>
                  <a:pt x="161804" y="52736"/>
                </a:lnTo>
                <a:lnTo>
                  <a:pt x="161804" y="93266"/>
                </a:lnTo>
                <a:lnTo>
                  <a:pt x="161094" y="96507"/>
                </a:lnTo>
                <a:lnTo>
                  <a:pt x="159676" y="98000"/>
                </a:lnTo>
                <a:lnTo>
                  <a:pt x="155762" y="100482"/>
                </a:lnTo>
                <a:lnTo>
                  <a:pt x="152191" y="100971"/>
                </a:lnTo>
                <a:lnTo>
                  <a:pt x="152191" y="103026"/>
                </a:lnTo>
                <a:lnTo>
                  <a:pt x="183524" y="103026"/>
                </a:lnTo>
                <a:lnTo>
                  <a:pt x="183524" y="100971"/>
                </a:lnTo>
                <a:lnTo>
                  <a:pt x="180198" y="100923"/>
                </a:lnTo>
                <a:lnTo>
                  <a:pt x="177825" y="100115"/>
                </a:lnTo>
                <a:lnTo>
                  <a:pt x="174988" y="96984"/>
                </a:lnTo>
                <a:lnTo>
                  <a:pt x="174278" y="94440"/>
                </a:lnTo>
                <a:lnTo>
                  <a:pt x="174278" y="47110"/>
                </a:lnTo>
                <a:close/>
              </a:path>
              <a:path w="513492" h="135900">
                <a:moveTo>
                  <a:pt x="29792" y="103026"/>
                </a:moveTo>
                <a:lnTo>
                  <a:pt x="29792" y="100311"/>
                </a:lnTo>
                <a:lnTo>
                  <a:pt x="26270" y="100017"/>
                </a:lnTo>
                <a:lnTo>
                  <a:pt x="22601" y="98990"/>
                </a:lnTo>
                <a:lnTo>
                  <a:pt x="19519" y="96250"/>
                </a:lnTo>
                <a:lnTo>
                  <a:pt x="19519" y="93706"/>
                </a:lnTo>
                <a:lnTo>
                  <a:pt x="19898" y="90710"/>
                </a:lnTo>
                <a:lnTo>
                  <a:pt x="21414" y="86357"/>
                </a:lnTo>
                <a:lnTo>
                  <a:pt x="23750" y="80351"/>
                </a:lnTo>
                <a:lnTo>
                  <a:pt x="27664" y="70518"/>
                </a:lnTo>
                <a:lnTo>
                  <a:pt x="66996" y="70518"/>
                </a:lnTo>
                <a:lnTo>
                  <a:pt x="73233" y="84974"/>
                </a:lnTo>
                <a:lnTo>
                  <a:pt x="74114" y="87029"/>
                </a:lnTo>
                <a:lnTo>
                  <a:pt x="75288" y="90845"/>
                </a:lnTo>
                <a:lnTo>
                  <a:pt x="76022" y="94734"/>
                </a:lnTo>
                <a:lnTo>
                  <a:pt x="75386" y="98317"/>
                </a:lnTo>
                <a:lnTo>
                  <a:pt x="72842" y="99443"/>
                </a:lnTo>
                <a:lnTo>
                  <a:pt x="70005" y="99919"/>
                </a:lnTo>
                <a:lnTo>
                  <a:pt x="65602" y="100311"/>
                </a:lnTo>
                <a:lnTo>
                  <a:pt x="65602" y="103026"/>
                </a:lnTo>
                <a:lnTo>
                  <a:pt x="103833" y="103026"/>
                </a:lnTo>
                <a:lnTo>
                  <a:pt x="103833" y="100311"/>
                </a:lnTo>
                <a:lnTo>
                  <a:pt x="100311" y="99821"/>
                </a:lnTo>
                <a:lnTo>
                  <a:pt x="97804" y="98904"/>
                </a:lnTo>
                <a:lnTo>
                  <a:pt x="94819" y="96214"/>
                </a:lnTo>
                <a:lnTo>
                  <a:pt x="92826" y="92704"/>
                </a:lnTo>
                <a:lnTo>
                  <a:pt x="90331" y="87029"/>
                </a:lnTo>
                <a:lnTo>
                  <a:pt x="52907" y="1834"/>
                </a:lnTo>
                <a:lnTo>
                  <a:pt x="64868" y="64428"/>
                </a:lnTo>
                <a:lnTo>
                  <a:pt x="30306" y="64428"/>
                </a:lnTo>
                <a:lnTo>
                  <a:pt x="49972" y="1834"/>
                </a:lnTo>
                <a:lnTo>
                  <a:pt x="18638" y="75581"/>
                </a:lnTo>
                <a:lnTo>
                  <a:pt x="13942" y="86637"/>
                </a:lnTo>
                <a:lnTo>
                  <a:pt x="10627" y="93413"/>
                </a:lnTo>
                <a:lnTo>
                  <a:pt x="6763" y="98403"/>
                </a:lnTo>
                <a:lnTo>
                  <a:pt x="3864" y="99870"/>
                </a:lnTo>
                <a:lnTo>
                  <a:pt x="0" y="100311"/>
                </a:lnTo>
                <a:lnTo>
                  <a:pt x="0" y="103026"/>
                </a:lnTo>
                <a:lnTo>
                  <a:pt x="29792" y="103026"/>
                </a:lnTo>
                <a:close/>
              </a:path>
              <a:path w="513492" h="135900">
                <a:moveTo>
                  <a:pt x="49972" y="1834"/>
                </a:moveTo>
                <a:lnTo>
                  <a:pt x="30306" y="64428"/>
                </a:lnTo>
                <a:lnTo>
                  <a:pt x="47477" y="23041"/>
                </a:lnTo>
                <a:lnTo>
                  <a:pt x="64868" y="64428"/>
                </a:lnTo>
                <a:lnTo>
                  <a:pt x="52907" y="1834"/>
                </a:lnTo>
                <a:lnTo>
                  <a:pt x="49972" y="1834"/>
                </a:lnTo>
                <a:close/>
              </a:path>
              <a:path w="513492" h="135900">
                <a:moveTo>
                  <a:pt x="318862" y="35589"/>
                </a:moveTo>
                <a:lnTo>
                  <a:pt x="287896" y="35589"/>
                </a:lnTo>
                <a:lnTo>
                  <a:pt x="290342" y="37986"/>
                </a:lnTo>
                <a:lnTo>
                  <a:pt x="293436" y="39882"/>
                </a:lnTo>
                <a:lnTo>
                  <a:pt x="296139" y="43416"/>
                </a:lnTo>
                <a:lnTo>
                  <a:pt x="297802" y="47036"/>
                </a:lnTo>
                <a:lnTo>
                  <a:pt x="321284" y="97816"/>
                </a:lnTo>
                <a:lnTo>
                  <a:pt x="322018" y="100678"/>
                </a:lnTo>
                <a:lnTo>
                  <a:pt x="322018" y="103270"/>
                </a:lnTo>
                <a:lnTo>
                  <a:pt x="320501" y="107526"/>
                </a:lnTo>
                <a:lnTo>
                  <a:pt x="317468" y="113886"/>
                </a:lnTo>
                <a:lnTo>
                  <a:pt x="314435" y="120245"/>
                </a:lnTo>
                <a:lnTo>
                  <a:pt x="311549" y="123426"/>
                </a:lnTo>
                <a:lnTo>
                  <a:pt x="308809" y="123426"/>
                </a:lnTo>
                <a:lnTo>
                  <a:pt x="305935" y="122961"/>
                </a:lnTo>
                <a:lnTo>
                  <a:pt x="303416" y="122031"/>
                </a:lnTo>
                <a:lnTo>
                  <a:pt x="300896" y="121102"/>
                </a:lnTo>
                <a:lnTo>
                  <a:pt x="297729" y="120637"/>
                </a:lnTo>
                <a:lnTo>
                  <a:pt x="293705" y="121261"/>
                </a:lnTo>
                <a:lnTo>
                  <a:pt x="290819" y="123756"/>
                </a:lnTo>
                <a:lnTo>
                  <a:pt x="290097" y="127315"/>
                </a:lnTo>
                <a:lnTo>
                  <a:pt x="290097" y="130299"/>
                </a:lnTo>
                <a:lnTo>
                  <a:pt x="291296" y="132476"/>
                </a:lnTo>
                <a:lnTo>
                  <a:pt x="296090" y="135216"/>
                </a:lnTo>
                <a:lnTo>
                  <a:pt x="298658" y="135900"/>
                </a:lnTo>
                <a:lnTo>
                  <a:pt x="307024" y="135900"/>
                </a:lnTo>
                <a:lnTo>
                  <a:pt x="311671" y="133528"/>
                </a:lnTo>
                <a:lnTo>
                  <a:pt x="315340" y="128782"/>
                </a:lnTo>
                <a:lnTo>
                  <a:pt x="321038" y="119349"/>
                </a:lnTo>
                <a:lnTo>
                  <a:pt x="326861" y="105814"/>
                </a:lnTo>
                <a:lnTo>
                  <a:pt x="349976" y="44615"/>
                </a:lnTo>
                <a:lnTo>
                  <a:pt x="350710" y="42609"/>
                </a:lnTo>
                <a:lnTo>
                  <a:pt x="352581" y="39919"/>
                </a:lnTo>
                <a:lnTo>
                  <a:pt x="355088" y="38108"/>
                </a:lnTo>
                <a:lnTo>
                  <a:pt x="357094" y="35589"/>
                </a:lnTo>
                <a:lnTo>
                  <a:pt x="336914" y="35589"/>
                </a:lnTo>
                <a:lnTo>
                  <a:pt x="339189" y="38011"/>
                </a:lnTo>
                <a:lnTo>
                  <a:pt x="342564" y="39038"/>
                </a:lnTo>
                <a:lnTo>
                  <a:pt x="343885" y="41826"/>
                </a:lnTo>
                <a:lnTo>
                  <a:pt x="343408" y="44615"/>
                </a:lnTo>
                <a:lnTo>
                  <a:pt x="342711" y="47257"/>
                </a:lnTo>
                <a:lnTo>
                  <a:pt x="328915" y="85635"/>
                </a:lnTo>
                <a:lnTo>
                  <a:pt x="311744" y="47550"/>
                </a:lnTo>
                <a:lnTo>
                  <a:pt x="310668" y="45068"/>
                </a:lnTo>
                <a:lnTo>
                  <a:pt x="310057" y="42267"/>
                </a:lnTo>
                <a:lnTo>
                  <a:pt x="311182" y="39161"/>
                </a:lnTo>
                <a:lnTo>
                  <a:pt x="314606" y="38133"/>
                </a:lnTo>
                <a:lnTo>
                  <a:pt x="318862" y="35589"/>
                </a:lnTo>
                <a:close/>
              </a:path>
              <a:path w="513492" h="135900">
                <a:moveTo>
                  <a:pt x="191156" y="88423"/>
                </a:moveTo>
                <a:lnTo>
                  <a:pt x="191156" y="92973"/>
                </a:lnTo>
                <a:lnTo>
                  <a:pt x="192697" y="96728"/>
                </a:lnTo>
                <a:lnTo>
                  <a:pt x="195779" y="99687"/>
                </a:lnTo>
                <a:lnTo>
                  <a:pt x="198861" y="102647"/>
                </a:lnTo>
                <a:lnTo>
                  <a:pt x="202505" y="104126"/>
                </a:lnTo>
                <a:lnTo>
                  <a:pt x="206712" y="104126"/>
                </a:lnTo>
                <a:lnTo>
                  <a:pt x="205685" y="91089"/>
                </a:lnTo>
                <a:lnTo>
                  <a:pt x="204218" y="87812"/>
                </a:lnTo>
                <a:lnTo>
                  <a:pt x="204218" y="77832"/>
                </a:lnTo>
                <a:lnTo>
                  <a:pt x="210109" y="66284"/>
                </a:lnTo>
                <a:lnTo>
                  <a:pt x="201796" y="70665"/>
                </a:lnTo>
                <a:lnTo>
                  <a:pt x="194702" y="75410"/>
                </a:lnTo>
                <a:lnTo>
                  <a:pt x="191156" y="81330"/>
                </a:lnTo>
                <a:lnTo>
                  <a:pt x="191156" y="88423"/>
                </a:lnTo>
                <a:close/>
              </a:path>
              <a:path w="513492" h="135900">
                <a:moveTo>
                  <a:pt x="265539" y="2935"/>
                </a:moveTo>
                <a:lnTo>
                  <a:pt x="257590" y="5283"/>
                </a:lnTo>
                <a:lnTo>
                  <a:pt x="250985" y="7044"/>
                </a:lnTo>
                <a:lnTo>
                  <a:pt x="253223" y="8952"/>
                </a:lnTo>
                <a:lnTo>
                  <a:pt x="256269" y="8585"/>
                </a:lnTo>
                <a:lnTo>
                  <a:pt x="259253" y="8585"/>
                </a:lnTo>
                <a:lnTo>
                  <a:pt x="262213" y="11667"/>
                </a:lnTo>
                <a:lnTo>
                  <a:pt x="263020" y="15116"/>
                </a:lnTo>
                <a:lnTo>
                  <a:pt x="263020" y="94098"/>
                </a:lnTo>
                <a:lnTo>
                  <a:pt x="262213" y="96825"/>
                </a:lnTo>
                <a:lnTo>
                  <a:pt x="258984" y="99614"/>
                </a:lnTo>
                <a:lnTo>
                  <a:pt x="255902" y="100531"/>
                </a:lnTo>
                <a:lnTo>
                  <a:pt x="251352" y="100971"/>
                </a:lnTo>
                <a:lnTo>
                  <a:pt x="251352" y="103026"/>
                </a:lnTo>
                <a:lnTo>
                  <a:pt x="286868" y="103026"/>
                </a:lnTo>
                <a:lnTo>
                  <a:pt x="286868" y="100971"/>
                </a:lnTo>
                <a:lnTo>
                  <a:pt x="282270" y="100629"/>
                </a:lnTo>
                <a:lnTo>
                  <a:pt x="279237" y="99834"/>
                </a:lnTo>
                <a:lnTo>
                  <a:pt x="276302" y="97339"/>
                </a:lnTo>
                <a:lnTo>
                  <a:pt x="275568" y="94587"/>
                </a:lnTo>
                <a:lnTo>
                  <a:pt x="275568" y="2348"/>
                </a:lnTo>
                <a:lnTo>
                  <a:pt x="274834" y="0"/>
                </a:lnTo>
                <a:lnTo>
                  <a:pt x="265539" y="2935"/>
                </a:lnTo>
                <a:close/>
              </a:path>
              <a:path w="513492" h="135900">
                <a:moveTo>
                  <a:pt x="368614" y="52467"/>
                </a:moveTo>
                <a:lnTo>
                  <a:pt x="368614" y="56918"/>
                </a:lnTo>
                <a:lnTo>
                  <a:pt x="370033" y="60783"/>
                </a:lnTo>
                <a:lnTo>
                  <a:pt x="372870" y="64061"/>
                </a:lnTo>
                <a:lnTo>
                  <a:pt x="375708" y="67339"/>
                </a:lnTo>
                <a:lnTo>
                  <a:pt x="380135" y="70592"/>
                </a:lnTo>
                <a:lnTo>
                  <a:pt x="386152" y="73820"/>
                </a:lnTo>
                <a:lnTo>
                  <a:pt x="394371" y="78517"/>
                </a:lnTo>
                <a:lnTo>
                  <a:pt x="397453" y="80327"/>
                </a:lnTo>
                <a:lnTo>
                  <a:pt x="399605" y="82186"/>
                </a:lnTo>
                <a:lnTo>
                  <a:pt x="402051" y="86001"/>
                </a:lnTo>
                <a:lnTo>
                  <a:pt x="402663" y="90037"/>
                </a:lnTo>
                <a:lnTo>
                  <a:pt x="402663" y="93266"/>
                </a:lnTo>
                <a:lnTo>
                  <a:pt x="401599" y="95896"/>
                </a:lnTo>
                <a:lnTo>
                  <a:pt x="397343" y="99956"/>
                </a:lnTo>
                <a:lnTo>
                  <a:pt x="394444" y="100971"/>
                </a:lnTo>
                <a:lnTo>
                  <a:pt x="384171" y="100971"/>
                </a:lnTo>
                <a:lnTo>
                  <a:pt x="379157" y="98232"/>
                </a:lnTo>
                <a:lnTo>
                  <a:pt x="375732" y="92752"/>
                </a:lnTo>
                <a:lnTo>
                  <a:pt x="373824" y="89768"/>
                </a:lnTo>
                <a:lnTo>
                  <a:pt x="372308" y="85488"/>
                </a:lnTo>
                <a:lnTo>
                  <a:pt x="371183" y="79911"/>
                </a:lnTo>
                <a:lnTo>
                  <a:pt x="368761" y="79911"/>
                </a:lnTo>
                <a:lnTo>
                  <a:pt x="368761" y="103613"/>
                </a:lnTo>
                <a:lnTo>
                  <a:pt x="370669" y="103613"/>
                </a:lnTo>
                <a:lnTo>
                  <a:pt x="373237" y="101485"/>
                </a:lnTo>
                <a:lnTo>
                  <a:pt x="376124" y="101974"/>
                </a:lnTo>
                <a:lnTo>
                  <a:pt x="379842" y="102952"/>
                </a:lnTo>
                <a:lnTo>
                  <a:pt x="383560" y="103931"/>
                </a:lnTo>
                <a:lnTo>
                  <a:pt x="386886" y="104420"/>
                </a:lnTo>
                <a:lnTo>
                  <a:pt x="396817" y="104420"/>
                </a:lnTo>
                <a:lnTo>
                  <a:pt x="402479" y="102585"/>
                </a:lnTo>
                <a:lnTo>
                  <a:pt x="406809" y="98916"/>
                </a:lnTo>
                <a:lnTo>
                  <a:pt x="411138" y="95248"/>
                </a:lnTo>
                <a:lnTo>
                  <a:pt x="413303" y="90527"/>
                </a:lnTo>
                <a:lnTo>
                  <a:pt x="413303" y="77220"/>
                </a:lnTo>
                <a:lnTo>
                  <a:pt x="408093" y="70616"/>
                </a:lnTo>
                <a:lnTo>
                  <a:pt x="397673" y="64941"/>
                </a:lnTo>
                <a:lnTo>
                  <a:pt x="387987" y="59731"/>
                </a:lnTo>
                <a:lnTo>
                  <a:pt x="381236" y="56209"/>
                </a:lnTo>
                <a:lnTo>
                  <a:pt x="377860" y="52198"/>
                </a:lnTo>
                <a:lnTo>
                  <a:pt x="377860" y="44860"/>
                </a:lnTo>
                <a:lnTo>
                  <a:pt x="378839" y="42389"/>
                </a:lnTo>
                <a:lnTo>
                  <a:pt x="382752" y="38182"/>
                </a:lnTo>
                <a:lnTo>
                  <a:pt x="385443" y="37130"/>
                </a:lnTo>
                <a:lnTo>
                  <a:pt x="394591" y="37130"/>
                </a:lnTo>
                <a:lnTo>
                  <a:pt x="398969" y="39576"/>
                </a:lnTo>
                <a:lnTo>
                  <a:pt x="402002" y="44468"/>
                </a:lnTo>
                <a:lnTo>
                  <a:pt x="403666" y="47110"/>
                </a:lnTo>
                <a:lnTo>
                  <a:pt x="404987" y="50803"/>
                </a:lnTo>
                <a:lnTo>
                  <a:pt x="405965" y="55548"/>
                </a:lnTo>
                <a:lnTo>
                  <a:pt x="408240" y="55548"/>
                </a:lnTo>
                <a:lnTo>
                  <a:pt x="407726" y="35075"/>
                </a:lnTo>
                <a:lnTo>
                  <a:pt x="403910" y="36617"/>
                </a:lnTo>
                <a:lnTo>
                  <a:pt x="400890" y="36127"/>
                </a:lnTo>
                <a:lnTo>
                  <a:pt x="397783" y="35149"/>
                </a:lnTo>
                <a:lnTo>
                  <a:pt x="394677" y="34171"/>
                </a:lnTo>
                <a:lnTo>
                  <a:pt x="391827" y="33681"/>
                </a:lnTo>
                <a:lnTo>
                  <a:pt x="383315" y="33681"/>
                </a:lnTo>
                <a:lnTo>
                  <a:pt x="378398" y="35442"/>
                </a:lnTo>
                <a:lnTo>
                  <a:pt x="374485" y="38965"/>
                </a:lnTo>
                <a:lnTo>
                  <a:pt x="370571" y="42487"/>
                </a:lnTo>
                <a:lnTo>
                  <a:pt x="368614" y="46988"/>
                </a:lnTo>
                <a:lnTo>
                  <a:pt x="368614" y="52467"/>
                </a:lnTo>
                <a:close/>
              </a:path>
              <a:path w="513492" h="135900">
                <a:moveTo>
                  <a:pt x="446862" y="40652"/>
                </a:moveTo>
                <a:lnTo>
                  <a:pt x="461832" y="40652"/>
                </a:lnTo>
                <a:lnTo>
                  <a:pt x="461832" y="35369"/>
                </a:lnTo>
                <a:lnTo>
                  <a:pt x="447009" y="35369"/>
                </a:lnTo>
                <a:lnTo>
                  <a:pt x="447009" y="17317"/>
                </a:lnTo>
                <a:lnTo>
                  <a:pt x="445688" y="16070"/>
                </a:lnTo>
                <a:lnTo>
                  <a:pt x="440160" y="23506"/>
                </a:lnTo>
                <a:lnTo>
                  <a:pt x="436650" y="28092"/>
                </a:lnTo>
                <a:lnTo>
                  <a:pt x="435158" y="29829"/>
                </a:lnTo>
                <a:lnTo>
                  <a:pt x="431232" y="33828"/>
                </a:lnTo>
                <a:lnTo>
                  <a:pt x="427857" y="36617"/>
                </a:lnTo>
                <a:lnTo>
                  <a:pt x="426683" y="37595"/>
                </a:lnTo>
                <a:lnTo>
                  <a:pt x="426169" y="40652"/>
                </a:lnTo>
                <a:lnTo>
                  <a:pt x="434168" y="40652"/>
                </a:lnTo>
                <a:lnTo>
                  <a:pt x="434168" y="90062"/>
                </a:lnTo>
                <a:lnTo>
                  <a:pt x="434730" y="93927"/>
                </a:lnTo>
                <a:lnTo>
                  <a:pt x="435855" y="96715"/>
                </a:lnTo>
                <a:lnTo>
                  <a:pt x="437910" y="101852"/>
                </a:lnTo>
                <a:lnTo>
                  <a:pt x="441824" y="104420"/>
                </a:lnTo>
                <a:lnTo>
                  <a:pt x="450238" y="104420"/>
                </a:lnTo>
                <a:lnTo>
                  <a:pt x="452977" y="103711"/>
                </a:lnTo>
                <a:lnTo>
                  <a:pt x="455815" y="102292"/>
                </a:lnTo>
                <a:lnTo>
                  <a:pt x="458652" y="100873"/>
                </a:lnTo>
                <a:lnTo>
                  <a:pt x="461343" y="98452"/>
                </a:lnTo>
                <a:lnTo>
                  <a:pt x="463887" y="95027"/>
                </a:lnTo>
                <a:lnTo>
                  <a:pt x="463593" y="91211"/>
                </a:lnTo>
                <a:lnTo>
                  <a:pt x="460450" y="94342"/>
                </a:lnTo>
                <a:lnTo>
                  <a:pt x="457857" y="96006"/>
                </a:lnTo>
                <a:lnTo>
                  <a:pt x="454567" y="96422"/>
                </a:lnTo>
                <a:lnTo>
                  <a:pt x="451143" y="96422"/>
                </a:lnTo>
                <a:lnTo>
                  <a:pt x="448844" y="94734"/>
                </a:lnTo>
                <a:lnTo>
                  <a:pt x="447670" y="91358"/>
                </a:lnTo>
                <a:lnTo>
                  <a:pt x="447034" y="89450"/>
                </a:lnTo>
                <a:lnTo>
                  <a:pt x="446716" y="86637"/>
                </a:lnTo>
                <a:lnTo>
                  <a:pt x="446716" y="82919"/>
                </a:lnTo>
                <a:lnTo>
                  <a:pt x="446862" y="40652"/>
                </a:lnTo>
                <a:close/>
              </a:path>
              <a:path w="513492" h="135900">
                <a:moveTo>
                  <a:pt x="468803" y="52467"/>
                </a:moveTo>
                <a:lnTo>
                  <a:pt x="468803" y="56918"/>
                </a:lnTo>
                <a:lnTo>
                  <a:pt x="470222" y="60783"/>
                </a:lnTo>
                <a:lnTo>
                  <a:pt x="473059" y="64061"/>
                </a:lnTo>
                <a:lnTo>
                  <a:pt x="475897" y="67339"/>
                </a:lnTo>
                <a:lnTo>
                  <a:pt x="480324" y="70592"/>
                </a:lnTo>
                <a:lnTo>
                  <a:pt x="486341" y="73820"/>
                </a:lnTo>
                <a:lnTo>
                  <a:pt x="494560" y="78517"/>
                </a:lnTo>
                <a:lnTo>
                  <a:pt x="497642" y="80327"/>
                </a:lnTo>
                <a:lnTo>
                  <a:pt x="499794" y="82186"/>
                </a:lnTo>
                <a:lnTo>
                  <a:pt x="502240" y="86001"/>
                </a:lnTo>
                <a:lnTo>
                  <a:pt x="502852" y="90037"/>
                </a:lnTo>
                <a:lnTo>
                  <a:pt x="502852" y="93266"/>
                </a:lnTo>
                <a:lnTo>
                  <a:pt x="501788" y="95896"/>
                </a:lnTo>
                <a:lnTo>
                  <a:pt x="497532" y="99956"/>
                </a:lnTo>
                <a:lnTo>
                  <a:pt x="494633" y="100971"/>
                </a:lnTo>
                <a:lnTo>
                  <a:pt x="484360" y="100971"/>
                </a:lnTo>
                <a:lnTo>
                  <a:pt x="479346" y="98232"/>
                </a:lnTo>
                <a:lnTo>
                  <a:pt x="475921" y="92752"/>
                </a:lnTo>
                <a:lnTo>
                  <a:pt x="474013" y="89768"/>
                </a:lnTo>
                <a:lnTo>
                  <a:pt x="472497" y="85488"/>
                </a:lnTo>
                <a:lnTo>
                  <a:pt x="471372" y="79911"/>
                </a:lnTo>
                <a:lnTo>
                  <a:pt x="468950" y="79911"/>
                </a:lnTo>
                <a:lnTo>
                  <a:pt x="468950" y="103613"/>
                </a:lnTo>
                <a:lnTo>
                  <a:pt x="470858" y="103613"/>
                </a:lnTo>
                <a:lnTo>
                  <a:pt x="473426" y="101485"/>
                </a:lnTo>
                <a:lnTo>
                  <a:pt x="476312" y="101974"/>
                </a:lnTo>
                <a:lnTo>
                  <a:pt x="480030" y="102952"/>
                </a:lnTo>
                <a:lnTo>
                  <a:pt x="483748" y="103931"/>
                </a:lnTo>
                <a:lnTo>
                  <a:pt x="487075" y="104420"/>
                </a:lnTo>
                <a:lnTo>
                  <a:pt x="497006" y="104420"/>
                </a:lnTo>
                <a:lnTo>
                  <a:pt x="502668" y="102585"/>
                </a:lnTo>
                <a:lnTo>
                  <a:pt x="506998" y="98916"/>
                </a:lnTo>
                <a:lnTo>
                  <a:pt x="511327" y="95248"/>
                </a:lnTo>
                <a:lnTo>
                  <a:pt x="513492" y="90527"/>
                </a:lnTo>
                <a:lnTo>
                  <a:pt x="513492" y="77220"/>
                </a:lnTo>
                <a:lnTo>
                  <a:pt x="508282" y="70616"/>
                </a:lnTo>
                <a:lnTo>
                  <a:pt x="497862" y="64941"/>
                </a:lnTo>
                <a:lnTo>
                  <a:pt x="488176" y="59731"/>
                </a:lnTo>
                <a:lnTo>
                  <a:pt x="481425" y="56209"/>
                </a:lnTo>
                <a:lnTo>
                  <a:pt x="478049" y="52198"/>
                </a:lnTo>
                <a:lnTo>
                  <a:pt x="478049" y="44860"/>
                </a:lnTo>
                <a:lnTo>
                  <a:pt x="479028" y="42389"/>
                </a:lnTo>
                <a:lnTo>
                  <a:pt x="482941" y="38182"/>
                </a:lnTo>
                <a:lnTo>
                  <a:pt x="485632" y="37130"/>
                </a:lnTo>
                <a:lnTo>
                  <a:pt x="494780" y="37130"/>
                </a:lnTo>
                <a:lnTo>
                  <a:pt x="499158" y="39576"/>
                </a:lnTo>
                <a:lnTo>
                  <a:pt x="502191" y="44468"/>
                </a:lnTo>
                <a:lnTo>
                  <a:pt x="503855" y="47110"/>
                </a:lnTo>
                <a:lnTo>
                  <a:pt x="505175" y="50803"/>
                </a:lnTo>
                <a:lnTo>
                  <a:pt x="506154" y="55548"/>
                </a:lnTo>
                <a:lnTo>
                  <a:pt x="508429" y="55548"/>
                </a:lnTo>
                <a:lnTo>
                  <a:pt x="507915" y="35075"/>
                </a:lnTo>
                <a:lnTo>
                  <a:pt x="504099" y="36617"/>
                </a:lnTo>
                <a:lnTo>
                  <a:pt x="501078" y="36127"/>
                </a:lnTo>
                <a:lnTo>
                  <a:pt x="497972" y="35149"/>
                </a:lnTo>
                <a:lnTo>
                  <a:pt x="494865" y="34171"/>
                </a:lnTo>
                <a:lnTo>
                  <a:pt x="492016" y="33681"/>
                </a:lnTo>
                <a:lnTo>
                  <a:pt x="483504" y="33681"/>
                </a:lnTo>
                <a:lnTo>
                  <a:pt x="478587" y="35442"/>
                </a:lnTo>
                <a:lnTo>
                  <a:pt x="474674" y="38965"/>
                </a:lnTo>
                <a:lnTo>
                  <a:pt x="470760" y="42487"/>
                </a:lnTo>
                <a:lnTo>
                  <a:pt x="468803" y="46988"/>
                </a:lnTo>
                <a:lnTo>
                  <a:pt x="468803" y="52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1499" y="4945943"/>
            <a:ext cx="633785" cy="92783"/>
          </a:xfrm>
          <a:custGeom>
            <a:avLst/>
            <a:gdLst/>
            <a:ahLst/>
            <a:cxnLst/>
            <a:rect l="l" t="t" r="r" b="b"/>
            <a:pathLst>
              <a:path w="697163" h="105154">
                <a:moveTo>
                  <a:pt x="274027" y="2935"/>
                </a:moveTo>
                <a:lnTo>
                  <a:pt x="266077" y="5283"/>
                </a:lnTo>
                <a:lnTo>
                  <a:pt x="259473" y="7044"/>
                </a:lnTo>
                <a:lnTo>
                  <a:pt x="261711" y="8952"/>
                </a:lnTo>
                <a:lnTo>
                  <a:pt x="264756" y="8585"/>
                </a:lnTo>
                <a:lnTo>
                  <a:pt x="267741" y="8585"/>
                </a:lnTo>
                <a:lnTo>
                  <a:pt x="270700" y="11667"/>
                </a:lnTo>
                <a:lnTo>
                  <a:pt x="271507" y="15116"/>
                </a:lnTo>
                <a:lnTo>
                  <a:pt x="271507" y="94098"/>
                </a:lnTo>
                <a:lnTo>
                  <a:pt x="270700" y="96825"/>
                </a:lnTo>
                <a:lnTo>
                  <a:pt x="267472" y="99614"/>
                </a:lnTo>
                <a:lnTo>
                  <a:pt x="264390" y="100531"/>
                </a:lnTo>
                <a:lnTo>
                  <a:pt x="259840" y="100971"/>
                </a:lnTo>
                <a:lnTo>
                  <a:pt x="259840" y="103026"/>
                </a:lnTo>
                <a:lnTo>
                  <a:pt x="295356" y="103026"/>
                </a:lnTo>
                <a:lnTo>
                  <a:pt x="295356" y="100971"/>
                </a:lnTo>
                <a:lnTo>
                  <a:pt x="290758" y="100629"/>
                </a:lnTo>
                <a:lnTo>
                  <a:pt x="287725" y="99834"/>
                </a:lnTo>
                <a:lnTo>
                  <a:pt x="284789" y="97339"/>
                </a:lnTo>
                <a:lnTo>
                  <a:pt x="284056" y="94587"/>
                </a:lnTo>
                <a:lnTo>
                  <a:pt x="284056" y="2348"/>
                </a:lnTo>
                <a:lnTo>
                  <a:pt x="283322" y="0"/>
                </a:lnTo>
                <a:lnTo>
                  <a:pt x="274027" y="2935"/>
                </a:lnTo>
                <a:close/>
              </a:path>
              <a:path w="697163" h="105154">
                <a:moveTo>
                  <a:pt x="305039" y="46130"/>
                </a:moveTo>
                <a:lnTo>
                  <a:pt x="299208" y="57352"/>
                </a:lnTo>
                <a:lnTo>
                  <a:pt x="297264" y="70372"/>
                </a:lnTo>
                <a:lnTo>
                  <a:pt x="297264" y="79422"/>
                </a:lnTo>
                <a:lnTo>
                  <a:pt x="299771" y="87420"/>
                </a:lnTo>
                <a:lnTo>
                  <a:pt x="304786" y="94367"/>
                </a:lnTo>
                <a:lnTo>
                  <a:pt x="309800" y="101314"/>
                </a:lnTo>
                <a:lnTo>
                  <a:pt x="316905" y="104787"/>
                </a:lnTo>
                <a:lnTo>
                  <a:pt x="334077" y="104787"/>
                </a:lnTo>
                <a:lnTo>
                  <a:pt x="340815" y="102145"/>
                </a:lnTo>
                <a:lnTo>
                  <a:pt x="346319" y="96862"/>
                </a:lnTo>
                <a:lnTo>
                  <a:pt x="351822" y="91578"/>
                </a:lnTo>
                <a:lnTo>
                  <a:pt x="355577" y="85830"/>
                </a:lnTo>
                <a:lnTo>
                  <a:pt x="357583" y="79618"/>
                </a:lnTo>
                <a:lnTo>
                  <a:pt x="355015" y="78737"/>
                </a:lnTo>
                <a:lnTo>
                  <a:pt x="352030" y="83678"/>
                </a:lnTo>
                <a:lnTo>
                  <a:pt x="348777" y="87494"/>
                </a:lnTo>
                <a:lnTo>
                  <a:pt x="345255" y="90184"/>
                </a:lnTo>
                <a:lnTo>
                  <a:pt x="341733" y="92875"/>
                </a:lnTo>
                <a:lnTo>
                  <a:pt x="337403" y="94220"/>
                </a:lnTo>
                <a:lnTo>
                  <a:pt x="325907" y="94220"/>
                </a:lnTo>
                <a:lnTo>
                  <a:pt x="320403" y="91627"/>
                </a:lnTo>
                <a:lnTo>
                  <a:pt x="315756" y="86442"/>
                </a:lnTo>
                <a:lnTo>
                  <a:pt x="310260" y="76078"/>
                </a:lnTo>
                <a:lnTo>
                  <a:pt x="308051" y="61639"/>
                </a:lnTo>
                <a:lnTo>
                  <a:pt x="354648" y="61639"/>
                </a:lnTo>
                <a:lnTo>
                  <a:pt x="354648" y="52882"/>
                </a:lnTo>
                <a:lnTo>
                  <a:pt x="352055" y="46119"/>
                </a:lnTo>
                <a:lnTo>
                  <a:pt x="346869" y="41350"/>
                </a:lnTo>
                <a:lnTo>
                  <a:pt x="341684" y="36580"/>
                </a:lnTo>
                <a:lnTo>
                  <a:pt x="335642" y="34195"/>
                </a:lnTo>
                <a:lnTo>
                  <a:pt x="319400" y="34195"/>
                </a:lnTo>
                <a:lnTo>
                  <a:pt x="314655" y="42022"/>
                </a:lnTo>
                <a:lnTo>
                  <a:pt x="318911" y="39552"/>
                </a:lnTo>
                <a:lnTo>
                  <a:pt x="330114" y="39552"/>
                </a:lnTo>
                <a:lnTo>
                  <a:pt x="334125" y="41704"/>
                </a:lnTo>
                <a:lnTo>
                  <a:pt x="336523" y="46009"/>
                </a:lnTo>
                <a:lnTo>
                  <a:pt x="337843" y="48406"/>
                </a:lnTo>
                <a:lnTo>
                  <a:pt x="338773" y="52051"/>
                </a:lnTo>
                <a:lnTo>
                  <a:pt x="339311" y="56943"/>
                </a:lnTo>
                <a:lnTo>
                  <a:pt x="308344" y="56943"/>
                </a:lnTo>
                <a:lnTo>
                  <a:pt x="305996" y="44908"/>
                </a:lnTo>
                <a:lnTo>
                  <a:pt x="305039" y="46130"/>
                </a:lnTo>
                <a:close/>
              </a:path>
              <a:path w="697163" h="105154">
                <a:moveTo>
                  <a:pt x="311818" y="37766"/>
                </a:moveTo>
                <a:lnTo>
                  <a:pt x="305996" y="44908"/>
                </a:lnTo>
                <a:lnTo>
                  <a:pt x="308344" y="56943"/>
                </a:lnTo>
                <a:lnTo>
                  <a:pt x="309029" y="52931"/>
                </a:lnTo>
                <a:lnTo>
                  <a:pt x="310155" y="49605"/>
                </a:lnTo>
                <a:lnTo>
                  <a:pt x="311720" y="46963"/>
                </a:lnTo>
                <a:lnTo>
                  <a:pt x="314655" y="42022"/>
                </a:lnTo>
                <a:lnTo>
                  <a:pt x="319400" y="34195"/>
                </a:lnTo>
                <a:lnTo>
                  <a:pt x="311818" y="37766"/>
                </a:lnTo>
                <a:close/>
              </a:path>
              <a:path w="697163" h="105154">
                <a:moveTo>
                  <a:pt x="463728" y="51121"/>
                </a:moveTo>
                <a:lnTo>
                  <a:pt x="468595" y="47110"/>
                </a:lnTo>
                <a:lnTo>
                  <a:pt x="473463" y="43098"/>
                </a:lnTo>
                <a:lnTo>
                  <a:pt x="475897" y="37350"/>
                </a:lnTo>
                <a:lnTo>
                  <a:pt x="475897" y="29866"/>
                </a:lnTo>
                <a:lnTo>
                  <a:pt x="475730" y="26603"/>
                </a:lnTo>
                <a:lnTo>
                  <a:pt x="470918" y="14628"/>
                </a:lnTo>
                <a:lnTo>
                  <a:pt x="459459" y="6897"/>
                </a:lnTo>
                <a:lnTo>
                  <a:pt x="453687" y="4696"/>
                </a:lnTo>
                <a:lnTo>
                  <a:pt x="446471" y="3595"/>
                </a:lnTo>
                <a:lnTo>
                  <a:pt x="439940" y="9319"/>
                </a:lnTo>
                <a:lnTo>
                  <a:pt x="445003" y="10175"/>
                </a:lnTo>
                <a:lnTo>
                  <a:pt x="448819" y="11887"/>
                </a:lnTo>
                <a:lnTo>
                  <a:pt x="455962" y="15067"/>
                </a:lnTo>
                <a:lnTo>
                  <a:pt x="459533" y="21011"/>
                </a:lnTo>
                <a:lnTo>
                  <a:pt x="459533" y="38769"/>
                </a:lnTo>
                <a:lnTo>
                  <a:pt x="455546" y="44933"/>
                </a:lnTo>
                <a:lnTo>
                  <a:pt x="447572" y="48211"/>
                </a:lnTo>
                <a:lnTo>
                  <a:pt x="442924" y="50070"/>
                </a:lnTo>
                <a:lnTo>
                  <a:pt x="435195" y="51195"/>
                </a:lnTo>
                <a:lnTo>
                  <a:pt x="424384" y="51586"/>
                </a:lnTo>
                <a:lnTo>
                  <a:pt x="424384" y="12279"/>
                </a:lnTo>
                <a:lnTo>
                  <a:pt x="409120" y="14602"/>
                </a:lnTo>
                <a:lnTo>
                  <a:pt x="409120" y="91236"/>
                </a:lnTo>
                <a:lnTo>
                  <a:pt x="408411" y="95223"/>
                </a:lnTo>
                <a:lnTo>
                  <a:pt x="405574" y="98647"/>
                </a:lnTo>
                <a:lnTo>
                  <a:pt x="401978" y="99773"/>
                </a:lnTo>
                <a:lnTo>
                  <a:pt x="396205" y="100311"/>
                </a:lnTo>
                <a:lnTo>
                  <a:pt x="396205" y="103026"/>
                </a:lnTo>
                <a:lnTo>
                  <a:pt x="437959" y="103026"/>
                </a:lnTo>
                <a:lnTo>
                  <a:pt x="437959" y="100311"/>
                </a:lnTo>
                <a:lnTo>
                  <a:pt x="432284" y="99822"/>
                </a:lnTo>
                <a:lnTo>
                  <a:pt x="428603" y="98831"/>
                </a:lnTo>
                <a:lnTo>
                  <a:pt x="425227" y="95847"/>
                </a:lnTo>
                <a:lnTo>
                  <a:pt x="424384" y="92312"/>
                </a:lnTo>
                <a:lnTo>
                  <a:pt x="424384" y="57163"/>
                </a:lnTo>
                <a:lnTo>
                  <a:pt x="432749" y="56796"/>
                </a:lnTo>
                <a:lnTo>
                  <a:pt x="468559" y="103026"/>
                </a:lnTo>
                <a:lnTo>
                  <a:pt x="492774" y="103026"/>
                </a:lnTo>
                <a:lnTo>
                  <a:pt x="492774" y="100311"/>
                </a:lnTo>
                <a:lnTo>
                  <a:pt x="489790" y="100017"/>
                </a:lnTo>
                <a:lnTo>
                  <a:pt x="487344" y="99332"/>
                </a:lnTo>
                <a:lnTo>
                  <a:pt x="483528" y="97180"/>
                </a:lnTo>
                <a:lnTo>
                  <a:pt x="479712" y="93119"/>
                </a:lnTo>
                <a:lnTo>
                  <a:pt x="448746" y="55035"/>
                </a:lnTo>
                <a:lnTo>
                  <a:pt x="457111" y="53763"/>
                </a:lnTo>
                <a:lnTo>
                  <a:pt x="463728" y="51121"/>
                </a:lnTo>
                <a:close/>
              </a:path>
              <a:path w="697163" h="105154">
                <a:moveTo>
                  <a:pt x="437812" y="3595"/>
                </a:moveTo>
                <a:lnTo>
                  <a:pt x="396205" y="3595"/>
                </a:lnTo>
                <a:lnTo>
                  <a:pt x="396205" y="6384"/>
                </a:lnTo>
                <a:lnTo>
                  <a:pt x="401636" y="6824"/>
                </a:lnTo>
                <a:lnTo>
                  <a:pt x="405146" y="7864"/>
                </a:lnTo>
                <a:lnTo>
                  <a:pt x="408325" y="11141"/>
                </a:lnTo>
                <a:lnTo>
                  <a:pt x="409120" y="14602"/>
                </a:lnTo>
                <a:lnTo>
                  <a:pt x="424384" y="12279"/>
                </a:lnTo>
                <a:lnTo>
                  <a:pt x="426768" y="9625"/>
                </a:lnTo>
                <a:lnTo>
                  <a:pt x="429373" y="9319"/>
                </a:lnTo>
                <a:lnTo>
                  <a:pt x="439940" y="9319"/>
                </a:lnTo>
                <a:lnTo>
                  <a:pt x="446471" y="3595"/>
                </a:lnTo>
                <a:lnTo>
                  <a:pt x="437812" y="3595"/>
                </a:lnTo>
                <a:close/>
              </a:path>
              <a:path w="697163" h="105154">
                <a:moveTo>
                  <a:pt x="564846" y="96042"/>
                </a:moveTo>
                <a:lnTo>
                  <a:pt x="557276" y="99724"/>
                </a:lnTo>
                <a:lnTo>
                  <a:pt x="548264" y="99723"/>
                </a:lnTo>
                <a:lnTo>
                  <a:pt x="548421" y="105154"/>
                </a:lnTo>
                <a:lnTo>
                  <a:pt x="559594" y="104023"/>
                </a:lnTo>
                <a:lnTo>
                  <a:pt x="571567" y="99732"/>
                </a:lnTo>
                <a:lnTo>
                  <a:pt x="582103" y="92239"/>
                </a:lnTo>
                <a:lnTo>
                  <a:pt x="584789" y="89543"/>
                </a:lnTo>
                <a:lnTo>
                  <a:pt x="591939" y="79313"/>
                </a:lnTo>
                <a:lnTo>
                  <a:pt x="596229" y="67247"/>
                </a:lnTo>
                <a:lnTo>
                  <a:pt x="597659" y="53347"/>
                </a:lnTo>
                <a:lnTo>
                  <a:pt x="597566" y="49615"/>
                </a:lnTo>
                <a:lnTo>
                  <a:pt x="595420" y="36205"/>
                </a:lnTo>
                <a:lnTo>
                  <a:pt x="590437" y="24607"/>
                </a:lnTo>
                <a:lnTo>
                  <a:pt x="582616" y="14822"/>
                </a:lnTo>
                <a:lnTo>
                  <a:pt x="573457" y="7861"/>
                </a:lnTo>
                <a:lnTo>
                  <a:pt x="561712" y="3066"/>
                </a:lnTo>
                <a:lnTo>
                  <a:pt x="548421" y="1467"/>
                </a:lnTo>
                <a:lnTo>
                  <a:pt x="536613" y="2713"/>
                </a:lnTo>
                <a:lnTo>
                  <a:pt x="524688" y="7133"/>
                </a:lnTo>
                <a:lnTo>
                  <a:pt x="514299" y="14749"/>
                </a:lnTo>
                <a:lnTo>
                  <a:pt x="504858" y="27433"/>
                </a:lnTo>
                <a:lnTo>
                  <a:pt x="500602" y="39495"/>
                </a:lnTo>
                <a:lnTo>
                  <a:pt x="499183" y="53347"/>
                </a:lnTo>
                <a:lnTo>
                  <a:pt x="499217" y="55592"/>
                </a:lnTo>
                <a:lnTo>
                  <a:pt x="501083" y="69008"/>
                </a:lnTo>
                <a:lnTo>
                  <a:pt x="505792" y="80759"/>
                </a:lnTo>
                <a:lnTo>
                  <a:pt x="513345" y="90845"/>
                </a:lnTo>
                <a:lnTo>
                  <a:pt x="523314" y="98721"/>
                </a:lnTo>
                <a:lnTo>
                  <a:pt x="520781" y="80488"/>
                </a:lnTo>
                <a:lnTo>
                  <a:pt x="517350" y="68435"/>
                </a:lnTo>
                <a:lnTo>
                  <a:pt x="516207" y="53347"/>
                </a:lnTo>
                <a:lnTo>
                  <a:pt x="517055" y="40161"/>
                </a:lnTo>
                <a:lnTo>
                  <a:pt x="520166" y="27679"/>
                </a:lnTo>
                <a:lnTo>
                  <a:pt x="525563" y="18235"/>
                </a:lnTo>
                <a:lnTo>
                  <a:pt x="536007" y="9706"/>
                </a:lnTo>
                <a:lnTo>
                  <a:pt x="548421" y="6897"/>
                </a:lnTo>
                <a:lnTo>
                  <a:pt x="557129" y="6897"/>
                </a:lnTo>
                <a:lnTo>
                  <a:pt x="564663" y="10542"/>
                </a:lnTo>
                <a:lnTo>
                  <a:pt x="571022" y="17831"/>
                </a:lnTo>
                <a:lnTo>
                  <a:pt x="576011" y="25901"/>
                </a:lnTo>
                <a:lnTo>
                  <a:pt x="579424" y="37996"/>
                </a:lnTo>
                <a:lnTo>
                  <a:pt x="580562" y="53347"/>
                </a:lnTo>
                <a:lnTo>
                  <a:pt x="579682" y="66949"/>
                </a:lnTo>
                <a:lnTo>
                  <a:pt x="576545" y="79412"/>
                </a:lnTo>
                <a:lnTo>
                  <a:pt x="571132" y="88680"/>
                </a:lnTo>
                <a:lnTo>
                  <a:pt x="564846" y="96042"/>
                </a:lnTo>
                <a:close/>
              </a:path>
              <a:path w="697163" h="105154">
                <a:moveTo>
                  <a:pt x="520781" y="80488"/>
                </a:moveTo>
                <a:lnTo>
                  <a:pt x="523314" y="98721"/>
                </a:lnTo>
                <a:lnTo>
                  <a:pt x="535059" y="103546"/>
                </a:lnTo>
                <a:lnTo>
                  <a:pt x="548421" y="105154"/>
                </a:lnTo>
                <a:lnTo>
                  <a:pt x="548264" y="99723"/>
                </a:lnTo>
                <a:lnTo>
                  <a:pt x="535843" y="96856"/>
                </a:lnTo>
                <a:lnTo>
                  <a:pt x="525526" y="88386"/>
                </a:lnTo>
                <a:lnTo>
                  <a:pt x="520781" y="80488"/>
                </a:lnTo>
                <a:close/>
              </a:path>
              <a:path w="697163" h="105154">
                <a:moveTo>
                  <a:pt x="690339" y="103026"/>
                </a:moveTo>
                <a:lnTo>
                  <a:pt x="697163" y="77636"/>
                </a:lnTo>
                <a:lnTo>
                  <a:pt x="692981" y="77636"/>
                </a:lnTo>
                <a:lnTo>
                  <a:pt x="689116" y="86197"/>
                </a:lnTo>
                <a:lnTo>
                  <a:pt x="684762" y="91591"/>
                </a:lnTo>
                <a:lnTo>
                  <a:pt x="679919" y="93817"/>
                </a:lnTo>
                <a:lnTo>
                  <a:pt x="675076" y="96042"/>
                </a:lnTo>
                <a:lnTo>
                  <a:pt x="667567" y="97155"/>
                </a:lnTo>
                <a:lnTo>
                  <a:pt x="647998" y="97155"/>
                </a:lnTo>
                <a:lnTo>
                  <a:pt x="642360" y="96886"/>
                </a:lnTo>
                <a:lnTo>
                  <a:pt x="640477" y="96348"/>
                </a:lnTo>
                <a:lnTo>
                  <a:pt x="637652" y="94049"/>
                </a:lnTo>
                <a:lnTo>
                  <a:pt x="637652" y="53861"/>
                </a:lnTo>
                <a:lnTo>
                  <a:pt x="667126" y="53861"/>
                </a:lnTo>
                <a:lnTo>
                  <a:pt x="671187" y="54803"/>
                </a:lnTo>
                <a:lnTo>
                  <a:pt x="674709" y="58569"/>
                </a:lnTo>
                <a:lnTo>
                  <a:pt x="676152" y="62422"/>
                </a:lnTo>
                <a:lnTo>
                  <a:pt x="677277" y="68243"/>
                </a:lnTo>
                <a:lnTo>
                  <a:pt x="680800" y="68243"/>
                </a:lnTo>
                <a:lnTo>
                  <a:pt x="680800" y="33461"/>
                </a:lnTo>
                <a:lnTo>
                  <a:pt x="677277" y="33461"/>
                </a:lnTo>
                <a:lnTo>
                  <a:pt x="676201" y="39283"/>
                </a:lnTo>
                <a:lnTo>
                  <a:pt x="674782" y="43147"/>
                </a:lnTo>
                <a:lnTo>
                  <a:pt x="671260" y="46963"/>
                </a:lnTo>
                <a:lnTo>
                  <a:pt x="667175" y="47917"/>
                </a:lnTo>
                <a:lnTo>
                  <a:pt x="637652" y="47917"/>
                </a:lnTo>
                <a:lnTo>
                  <a:pt x="637652" y="12425"/>
                </a:lnTo>
                <a:lnTo>
                  <a:pt x="638936" y="9674"/>
                </a:lnTo>
                <a:lnTo>
                  <a:pt x="642495" y="9319"/>
                </a:lnTo>
                <a:lnTo>
                  <a:pt x="671700" y="9319"/>
                </a:lnTo>
                <a:lnTo>
                  <a:pt x="677375" y="10297"/>
                </a:lnTo>
                <a:lnTo>
                  <a:pt x="679919" y="12254"/>
                </a:lnTo>
                <a:lnTo>
                  <a:pt x="682463" y="14211"/>
                </a:lnTo>
                <a:lnTo>
                  <a:pt x="684371" y="18516"/>
                </a:lnTo>
                <a:lnTo>
                  <a:pt x="685643" y="25169"/>
                </a:lnTo>
                <a:lnTo>
                  <a:pt x="689459" y="25169"/>
                </a:lnTo>
                <a:lnTo>
                  <a:pt x="688945" y="3595"/>
                </a:lnTo>
                <a:lnTo>
                  <a:pt x="609107" y="3595"/>
                </a:lnTo>
                <a:lnTo>
                  <a:pt x="609107" y="6384"/>
                </a:lnTo>
                <a:lnTo>
                  <a:pt x="614684" y="6775"/>
                </a:lnTo>
                <a:lnTo>
                  <a:pt x="618279" y="7790"/>
                </a:lnTo>
                <a:lnTo>
                  <a:pt x="621508" y="11068"/>
                </a:lnTo>
                <a:lnTo>
                  <a:pt x="622315" y="14553"/>
                </a:lnTo>
                <a:lnTo>
                  <a:pt x="622315" y="92410"/>
                </a:lnTo>
                <a:lnTo>
                  <a:pt x="621496" y="95945"/>
                </a:lnTo>
                <a:lnTo>
                  <a:pt x="618218" y="98733"/>
                </a:lnTo>
                <a:lnTo>
                  <a:pt x="614635" y="99724"/>
                </a:lnTo>
                <a:lnTo>
                  <a:pt x="609107" y="100311"/>
                </a:lnTo>
                <a:lnTo>
                  <a:pt x="609107" y="103026"/>
                </a:lnTo>
                <a:lnTo>
                  <a:pt x="690339" y="103026"/>
                </a:lnTo>
                <a:close/>
              </a:path>
              <a:path w="697163" h="105154">
                <a:moveTo>
                  <a:pt x="204511" y="1467"/>
                </a:moveTo>
                <a:lnTo>
                  <a:pt x="204364" y="587"/>
                </a:lnTo>
                <a:lnTo>
                  <a:pt x="201625" y="1369"/>
                </a:lnTo>
                <a:lnTo>
                  <a:pt x="197173" y="2935"/>
                </a:lnTo>
                <a:lnTo>
                  <a:pt x="192721" y="4500"/>
                </a:lnTo>
                <a:lnTo>
                  <a:pt x="187707" y="5919"/>
                </a:lnTo>
                <a:lnTo>
                  <a:pt x="182130" y="7191"/>
                </a:lnTo>
                <a:lnTo>
                  <a:pt x="182130" y="9686"/>
                </a:lnTo>
                <a:lnTo>
                  <a:pt x="185432" y="9319"/>
                </a:lnTo>
                <a:lnTo>
                  <a:pt x="188270" y="9319"/>
                </a:lnTo>
                <a:lnTo>
                  <a:pt x="190862" y="11117"/>
                </a:lnTo>
                <a:lnTo>
                  <a:pt x="192036" y="14333"/>
                </a:lnTo>
                <a:lnTo>
                  <a:pt x="192036" y="96886"/>
                </a:lnTo>
                <a:lnTo>
                  <a:pt x="194654" y="99039"/>
                </a:lnTo>
                <a:lnTo>
                  <a:pt x="199888" y="101191"/>
                </a:lnTo>
                <a:lnTo>
                  <a:pt x="205123" y="103344"/>
                </a:lnTo>
                <a:lnTo>
                  <a:pt x="210455" y="104420"/>
                </a:lnTo>
                <a:lnTo>
                  <a:pt x="206566" y="96678"/>
                </a:lnTo>
                <a:lnTo>
                  <a:pt x="204658" y="94856"/>
                </a:lnTo>
                <a:lnTo>
                  <a:pt x="204217" y="92312"/>
                </a:lnTo>
                <a:lnTo>
                  <a:pt x="204217" y="51611"/>
                </a:lnTo>
                <a:lnTo>
                  <a:pt x="205881" y="48908"/>
                </a:lnTo>
                <a:lnTo>
                  <a:pt x="209207" y="46780"/>
                </a:lnTo>
                <a:lnTo>
                  <a:pt x="212534" y="44652"/>
                </a:lnTo>
                <a:lnTo>
                  <a:pt x="215934" y="43588"/>
                </a:lnTo>
                <a:lnTo>
                  <a:pt x="226305" y="43588"/>
                </a:lnTo>
                <a:lnTo>
                  <a:pt x="231295" y="46682"/>
                </a:lnTo>
                <a:lnTo>
                  <a:pt x="234377" y="52870"/>
                </a:lnTo>
                <a:lnTo>
                  <a:pt x="237459" y="59059"/>
                </a:lnTo>
                <a:lnTo>
                  <a:pt x="239000" y="65797"/>
                </a:lnTo>
                <a:lnTo>
                  <a:pt x="239000" y="80376"/>
                </a:lnTo>
                <a:lnTo>
                  <a:pt x="237349" y="86589"/>
                </a:lnTo>
                <a:lnTo>
                  <a:pt x="234047" y="91725"/>
                </a:lnTo>
                <a:lnTo>
                  <a:pt x="231791" y="101051"/>
                </a:lnTo>
                <a:lnTo>
                  <a:pt x="241935" y="93340"/>
                </a:lnTo>
                <a:lnTo>
                  <a:pt x="243928" y="90934"/>
                </a:lnTo>
                <a:lnTo>
                  <a:pt x="249863" y="79712"/>
                </a:lnTo>
                <a:lnTo>
                  <a:pt x="251841" y="66702"/>
                </a:lnTo>
                <a:lnTo>
                  <a:pt x="251841" y="57016"/>
                </a:lnTo>
                <a:lnTo>
                  <a:pt x="249298" y="49140"/>
                </a:lnTo>
                <a:lnTo>
                  <a:pt x="244210" y="43074"/>
                </a:lnTo>
                <a:lnTo>
                  <a:pt x="239122" y="37008"/>
                </a:lnTo>
                <a:lnTo>
                  <a:pt x="232983" y="33975"/>
                </a:lnTo>
                <a:lnTo>
                  <a:pt x="219921" y="33975"/>
                </a:lnTo>
                <a:lnTo>
                  <a:pt x="214735" y="35809"/>
                </a:lnTo>
                <a:lnTo>
                  <a:pt x="210235" y="39478"/>
                </a:lnTo>
                <a:lnTo>
                  <a:pt x="207691" y="41582"/>
                </a:lnTo>
                <a:lnTo>
                  <a:pt x="204511" y="46156"/>
                </a:lnTo>
                <a:lnTo>
                  <a:pt x="204511" y="1467"/>
                </a:lnTo>
                <a:close/>
              </a:path>
              <a:path w="697163" h="105154">
                <a:moveTo>
                  <a:pt x="127877" y="53188"/>
                </a:moveTo>
                <a:lnTo>
                  <a:pt x="130225" y="56074"/>
                </a:lnTo>
                <a:lnTo>
                  <a:pt x="134115" y="56796"/>
                </a:lnTo>
                <a:lnTo>
                  <a:pt x="137784" y="55842"/>
                </a:lnTo>
                <a:lnTo>
                  <a:pt x="140499" y="52858"/>
                </a:lnTo>
                <a:lnTo>
                  <a:pt x="140499" y="50118"/>
                </a:lnTo>
                <a:lnTo>
                  <a:pt x="140132" y="47440"/>
                </a:lnTo>
                <a:lnTo>
                  <a:pt x="139765" y="44468"/>
                </a:lnTo>
                <a:lnTo>
                  <a:pt x="140890" y="40359"/>
                </a:lnTo>
                <a:lnTo>
                  <a:pt x="145391" y="37766"/>
                </a:lnTo>
                <a:lnTo>
                  <a:pt x="150258" y="37130"/>
                </a:lnTo>
                <a:lnTo>
                  <a:pt x="155493" y="37130"/>
                </a:lnTo>
                <a:lnTo>
                  <a:pt x="158942" y="38769"/>
                </a:lnTo>
                <a:lnTo>
                  <a:pt x="160605" y="42046"/>
                </a:lnTo>
                <a:lnTo>
                  <a:pt x="161583" y="44003"/>
                </a:lnTo>
                <a:lnTo>
                  <a:pt x="162073" y="47477"/>
                </a:lnTo>
                <a:lnTo>
                  <a:pt x="162073" y="58704"/>
                </a:lnTo>
                <a:lnTo>
                  <a:pt x="156758" y="60730"/>
                </a:lnTo>
                <a:lnTo>
                  <a:pt x="143455" y="66284"/>
                </a:lnTo>
                <a:lnTo>
                  <a:pt x="137564" y="77832"/>
                </a:lnTo>
                <a:lnTo>
                  <a:pt x="141086" y="72891"/>
                </a:lnTo>
                <a:lnTo>
                  <a:pt x="148130" y="68537"/>
                </a:lnTo>
                <a:lnTo>
                  <a:pt x="151799" y="66287"/>
                </a:lnTo>
                <a:lnTo>
                  <a:pt x="156447" y="64232"/>
                </a:lnTo>
                <a:lnTo>
                  <a:pt x="162073" y="62373"/>
                </a:lnTo>
                <a:lnTo>
                  <a:pt x="162073" y="88423"/>
                </a:lnTo>
                <a:lnTo>
                  <a:pt x="160593" y="90722"/>
                </a:lnTo>
                <a:lnTo>
                  <a:pt x="157633" y="92532"/>
                </a:lnTo>
                <a:lnTo>
                  <a:pt x="154673" y="94342"/>
                </a:lnTo>
                <a:lnTo>
                  <a:pt x="151579" y="95247"/>
                </a:lnTo>
                <a:lnTo>
                  <a:pt x="146002" y="95247"/>
                </a:lnTo>
                <a:lnTo>
                  <a:pt x="141966" y="93193"/>
                </a:lnTo>
                <a:lnTo>
                  <a:pt x="139031" y="91089"/>
                </a:lnTo>
                <a:lnTo>
                  <a:pt x="140058" y="104127"/>
                </a:lnTo>
                <a:lnTo>
                  <a:pt x="144070" y="104127"/>
                </a:lnTo>
                <a:lnTo>
                  <a:pt x="148302" y="102806"/>
                </a:lnTo>
                <a:lnTo>
                  <a:pt x="152753" y="100164"/>
                </a:lnTo>
                <a:lnTo>
                  <a:pt x="155395" y="98598"/>
                </a:lnTo>
                <a:lnTo>
                  <a:pt x="158575" y="96201"/>
                </a:lnTo>
                <a:lnTo>
                  <a:pt x="162293" y="92973"/>
                </a:lnTo>
                <a:lnTo>
                  <a:pt x="162440" y="95957"/>
                </a:lnTo>
                <a:lnTo>
                  <a:pt x="163259" y="98525"/>
                </a:lnTo>
                <a:lnTo>
                  <a:pt x="164751" y="100678"/>
                </a:lnTo>
                <a:lnTo>
                  <a:pt x="168652" y="103906"/>
                </a:lnTo>
                <a:lnTo>
                  <a:pt x="174816" y="103906"/>
                </a:lnTo>
                <a:lnTo>
                  <a:pt x="177605" y="102977"/>
                </a:lnTo>
                <a:lnTo>
                  <a:pt x="180344" y="101118"/>
                </a:lnTo>
                <a:lnTo>
                  <a:pt x="182154" y="99895"/>
                </a:lnTo>
                <a:lnTo>
                  <a:pt x="185408" y="96422"/>
                </a:lnTo>
                <a:lnTo>
                  <a:pt x="185408" y="92606"/>
                </a:lnTo>
                <a:lnTo>
                  <a:pt x="183598" y="93927"/>
                </a:lnTo>
                <a:lnTo>
                  <a:pt x="179929" y="95614"/>
                </a:lnTo>
                <a:lnTo>
                  <a:pt x="176798" y="95614"/>
                </a:lnTo>
                <a:lnTo>
                  <a:pt x="174841" y="92752"/>
                </a:lnTo>
                <a:lnTo>
                  <a:pt x="174254" y="89719"/>
                </a:lnTo>
                <a:lnTo>
                  <a:pt x="174254" y="50999"/>
                </a:lnTo>
                <a:lnTo>
                  <a:pt x="173349" y="46082"/>
                </a:lnTo>
                <a:lnTo>
                  <a:pt x="171539" y="42707"/>
                </a:lnTo>
                <a:lnTo>
                  <a:pt x="168163" y="36543"/>
                </a:lnTo>
                <a:lnTo>
                  <a:pt x="161730" y="33461"/>
                </a:lnTo>
                <a:lnTo>
                  <a:pt x="144070" y="33461"/>
                </a:lnTo>
                <a:lnTo>
                  <a:pt x="137869" y="35332"/>
                </a:lnTo>
                <a:lnTo>
                  <a:pt x="133638" y="39075"/>
                </a:lnTo>
                <a:lnTo>
                  <a:pt x="129406" y="42817"/>
                </a:lnTo>
                <a:lnTo>
                  <a:pt x="127290" y="46400"/>
                </a:lnTo>
                <a:lnTo>
                  <a:pt x="127290" y="49825"/>
                </a:lnTo>
                <a:lnTo>
                  <a:pt x="127877" y="53188"/>
                </a:lnTo>
                <a:close/>
              </a:path>
              <a:path w="697163" h="105154">
                <a:moveTo>
                  <a:pt x="5992" y="79544"/>
                </a:moveTo>
                <a:lnTo>
                  <a:pt x="3448" y="72793"/>
                </a:lnTo>
                <a:lnTo>
                  <a:pt x="0" y="72793"/>
                </a:lnTo>
                <a:lnTo>
                  <a:pt x="4476" y="104787"/>
                </a:lnTo>
                <a:lnTo>
                  <a:pt x="7778" y="104787"/>
                </a:lnTo>
                <a:lnTo>
                  <a:pt x="7974" y="103564"/>
                </a:lnTo>
                <a:lnTo>
                  <a:pt x="9600" y="100262"/>
                </a:lnTo>
                <a:lnTo>
                  <a:pt x="13281" y="99724"/>
                </a:lnTo>
                <a:lnTo>
                  <a:pt x="16180" y="100604"/>
                </a:lnTo>
                <a:lnTo>
                  <a:pt x="21243" y="102365"/>
                </a:lnTo>
                <a:lnTo>
                  <a:pt x="26306" y="104127"/>
                </a:lnTo>
                <a:lnTo>
                  <a:pt x="31162" y="105007"/>
                </a:lnTo>
                <a:lnTo>
                  <a:pt x="45055" y="105007"/>
                </a:lnTo>
                <a:lnTo>
                  <a:pt x="52650" y="102365"/>
                </a:lnTo>
                <a:lnTo>
                  <a:pt x="58594" y="97082"/>
                </a:lnTo>
                <a:lnTo>
                  <a:pt x="64538" y="91799"/>
                </a:lnTo>
                <a:lnTo>
                  <a:pt x="67510" y="85219"/>
                </a:lnTo>
                <a:lnTo>
                  <a:pt x="67510" y="71472"/>
                </a:lnTo>
                <a:lnTo>
                  <a:pt x="65846" y="66384"/>
                </a:lnTo>
                <a:lnTo>
                  <a:pt x="62520" y="62079"/>
                </a:lnTo>
                <a:lnTo>
                  <a:pt x="59144" y="57823"/>
                </a:lnTo>
                <a:lnTo>
                  <a:pt x="53323" y="53151"/>
                </a:lnTo>
                <a:lnTo>
                  <a:pt x="45055" y="48064"/>
                </a:lnTo>
                <a:lnTo>
                  <a:pt x="31847" y="39919"/>
                </a:lnTo>
                <a:lnTo>
                  <a:pt x="26906" y="36885"/>
                </a:lnTo>
                <a:lnTo>
                  <a:pt x="23261" y="33975"/>
                </a:lnTo>
                <a:lnTo>
                  <a:pt x="20913" y="31186"/>
                </a:lnTo>
                <a:lnTo>
                  <a:pt x="18565" y="28447"/>
                </a:lnTo>
                <a:lnTo>
                  <a:pt x="17391" y="25145"/>
                </a:lnTo>
                <a:lnTo>
                  <a:pt x="17391" y="16975"/>
                </a:lnTo>
                <a:lnTo>
                  <a:pt x="18919" y="13612"/>
                </a:lnTo>
                <a:lnTo>
                  <a:pt x="21977" y="11190"/>
                </a:lnTo>
                <a:lnTo>
                  <a:pt x="25035" y="8768"/>
                </a:lnTo>
                <a:lnTo>
                  <a:pt x="28618" y="7558"/>
                </a:lnTo>
                <a:lnTo>
                  <a:pt x="38011" y="7558"/>
                </a:lnTo>
                <a:lnTo>
                  <a:pt x="43355" y="9466"/>
                </a:lnTo>
                <a:lnTo>
                  <a:pt x="48761" y="13281"/>
                </a:lnTo>
                <a:lnTo>
                  <a:pt x="54167" y="17097"/>
                </a:lnTo>
                <a:lnTo>
                  <a:pt x="58092" y="23824"/>
                </a:lnTo>
                <a:lnTo>
                  <a:pt x="60538" y="33461"/>
                </a:lnTo>
                <a:lnTo>
                  <a:pt x="64134" y="33461"/>
                </a:lnTo>
                <a:lnTo>
                  <a:pt x="60832" y="1467"/>
                </a:lnTo>
                <a:lnTo>
                  <a:pt x="57750" y="1467"/>
                </a:lnTo>
                <a:lnTo>
                  <a:pt x="56808" y="4329"/>
                </a:lnTo>
                <a:lnTo>
                  <a:pt x="54105" y="6530"/>
                </a:lnTo>
                <a:lnTo>
                  <a:pt x="51562" y="6530"/>
                </a:lnTo>
                <a:lnTo>
                  <a:pt x="48810" y="5687"/>
                </a:lnTo>
                <a:lnTo>
                  <a:pt x="43991" y="3999"/>
                </a:lnTo>
                <a:lnTo>
                  <a:pt x="39172" y="2311"/>
                </a:lnTo>
                <a:lnTo>
                  <a:pt x="35051" y="1467"/>
                </a:lnTo>
                <a:lnTo>
                  <a:pt x="23310" y="1467"/>
                </a:lnTo>
                <a:lnTo>
                  <a:pt x="16632" y="3987"/>
                </a:lnTo>
                <a:lnTo>
                  <a:pt x="11594" y="9025"/>
                </a:lnTo>
                <a:lnTo>
                  <a:pt x="6555" y="14064"/>
                </a:lnTo>
                <a:lnTo>
                  <a:pt x="4035" y="20375"/>
                </a:lnTo>
                <a:lnTo>
                  <a:pt x="4035" y="33681"/>
                </a:lnTo>
                <a:lnTo>
                  <a:pt x="6163" y="38916"/>
                </a:lnTo>
                <a:lnTo>
                  <a:pt x="10420" y="43661"/>
                </a:lnTo>
                <a:lnTo>
                  <a:pt x="12719" y="46156"/>
                </a:lnTo>
                <a:lnTo>
                  <a:pt x="15801" y="48626"/>
                </a:lnTo>
                <a:lnTo>
                  <a:pt x="19665" y="51072"/>
                </a:lnTo>
                <a:lnTo>
                  <a:pt x="32507" y="59071"/>
                </a:lnTo>
                <a:lnTo>
                  <a:pt x="39894" y="63669"/>
                </a:lnTo>
                <a:lnTo>
                  <a:pt x="44737" y="67118"/>
                </a:lnTo>
                <a:lnTo>
                  <a:pt x="47036" y="69417"/>
                </a:lnTo>
                <a:lnTo>
                  <a:pt x="50559" y="73038"/>
                </a:lnTo>
                <a:lnTo>
                  <a:pt x="52320" y="77294"/>
                </a:lnTo>
                <a:lnTo>
                  <a:pt x="52320" y="87616"/>
                </a:lnTo>
                <a:lnTo>
                  <a:pt x="50571" y="91847"/>
                </a:lnTo>
                <a:lnTo>
                  <a:pt x="47073" y="94881"/>
                </a:lnTo>
                <a:lnTo>
                  <a:pt x="43575" y="97914"/>
                </a:lnTo>
                <a:lnTo>
                  <a:pt x="39429" y="99430"/>
                </a:lnTo>
                <a:lnTo>
                  <a:pt x="25780" y="99430"/>
                </a:lnTo>
                <a:lnTo>
                  <a:pt x="18369" y="95932"/>
                </a:lnTo>
                <a:lnTo>
                  <a:pt x="12401" y="88937"/>
                </a:lnTo>
                <a:lnTo>
                  <a:pt x="8976" y="84925"/>
                </a:lnTo>
                <a:lnTo>
                  <a:pt x="5992" y="79544"/>
                </a:lnTo>
                <a:close/>
              </a:path>
              <a:path w="697163" h="105154">
                <a:moveTo>
                  <a:pt x="104689" y="40652"/>
                </a:moveTo>
                <a:lnTo>
                  <a:pt x="119659" y="40652"/>
                </a:lnTo>
                <a:lnTo>
                  <a:pt x="119659" y="35369"/>
                </a:lnTo>
                <a:lnTo>
                  <a:pt x="104836" y="35369"/>
                </a:lnTo>
                <a:lnTo>
                  <a:pt x="104836" y="17317"/>
                </a:lnTo>
                <a:lnTo>
                  <a:pt x="103515" y="16070"/>
                </a:lnTo>
                <a:lnTo>
                  <a:pt x="97987" y="23506"/>
                </a:lnTo>
                <a:lnTo>
                  <a:pt x="94477" y="28092"/>
                </a:lnTo>
                <a:lnTo>
                  <a:pt x="92985" y="29829"/>
                </a:lnTo>
                <a:lnTo>
                  <a:pt x="89059" y="33828"/>
                </a:lnTo>
                <a:lnTo>
                  <a:pt x="85684" y="36616"/>
                </a:lnTo>
                <a:lnTo>
                  <a:pt x="84509" y="37595"/>
                </a:lnTo>
                <a:lnTo>
                  <a:pt x="83996" y="40652"/>
                </a:lnTo>
                <a:lnTo>
                  <a:pt x="91994" y="40652"/>
                </a:lnTo>
                <a:lnTo>
                  <a:pt x="91994" y="90062"/>
                </a:lnTo>
                <a:lnTo>
                  <a:pt x="92557" y="93927"/>
                </a:lnTo>
                <a:lnTo>
                  <a:pt x="93682" y="96715"/>
                </a:lnTo>
                <a:lnTo>
                  <a:pt x="95737" y="101852"/>
                </a:lnTo>
                <a:lnTo>
                  <a:pt x="99650" y="104420"/>
                </a:lnTo>
                <a:lnTo>
                  <a:pt x="108065" y="104420"/>
                </a:lnTo>
                <a:lnTo>
                  <a:pt x="110804" y="103711"/>
                </a:lnTo>
                <a:lnTo>
                  <a:pt x="113641" y="102292"/>
                </a:lnTo>
                <a:lnTo>
                  <a:pt x="116479" y="100873"/>
                </a:lnTo>
                <a:lnTo>
                  <a:pt x="119169" y="98452"/>
                </a:lnTo>
                <a:lnTo>
                  <a:pt x="121713" y="95027"/>
                </a:lnTo>
                <a:lnTo>
                  <a:pt x="121420" y="91212"/>
                </a:lnTo>
                <a:lnTo>
                  <a:pt x="118277" y="94342"/>
                </a:lnTo>
                <a:lnTo>
                  <a:pt x="115684" y="96006"/>
                </a:lnTo>
                <a:lnTo>
                  <a:pt x="112394" y="96422"/>
                </a:lnTo>
                <a:lnTo>
                  <a:pt x="108970" y="96422"/>
                </a:lnTo>
                <a:lnTo>
                  <a:pt x="106670" y="94734"/>
                </a:lnTo>
                <a:lnTo>
                  <a:pt x="105496" y="91358"/>
                </a:lnTo>
                <a:lnTo>
                  <a:pt x="104860" y="89450"/>
                </a:lnTo>
                <a:lnTo>
                  <a:pt x="104542" y="86637"/>
                </a:lnTo>
                <a:lnTo>
                  <a:pt x="104542" y="82920"/>
                </a:lnTo>
                <a:lnTo>
                  <a:pt x="104689" y="40652"/>
                </a:lnTo>
                <a:close/>
              </a:path>
              <a:path w="697163" h="105154">
                <a:moveTo>
                  <a:pt x="124502" y="88423"/>
                </a:moveTo>
                <a:lnTo>
                  <a:pt x="124502" y="92973"/>
                </a:lnTo>
                <a:lnTo>
                  <a:pt x="126043" y="96727"/>
                </a:lnTo>
                <a:lnTo>
                  <a:pt x="129125" y="99687"/>
                </a:lnTo>
                <a:lnTo>
                  <a:pt x="132207" y="102647"/>
                </a:lnTo>
                <a:lnTo>
                  <a:pt x="135851" y="104127"/>
                </a:lnTo>
                <a:lnTo>
                  <a:pt x="140058" y="104127"/>
                </a:lnTo>
                <a:lnTo>
                  <a:pt x="139031" y="91089"/>
                </a:lnTo>
                <a:lnTo>
                  <a:pt x="137564" y="87812"/>
                </a:lnTo>
                <a:lnTo>
                  <a:pt x="137564" y="77832"/>
                </a:lnTo>
                <a:lnTo>
                  <a:pt x="143455" y="66284"/>
                </a:lnTo>
                <a:lnTo>
                  <a:pt x="135142" y="70665"/>
                </a:lnTo>
                <a:lnTo>
                  <a:pt x="128048" y="75410"/>
                </a:lnTo>
                <a:lnTo>
                  <a:pt x="124502" y="81330"/>
                </a:lnTo>
                <a:lnTo>
                  <a:pt x="124502" y="88423"/>
                </a:lnTo>
                <a:close/>
              </a:path>
              <a:path w="697163" h="105154">
                <a:moveTo>
                  <a:pt x="234047" y="91725"/>
                </a:moveTo>
                <a:lnTo>
                  <a:pt x="230745" y="96862"/>
                </a:lnTo>
                <a:lnTo>
                  <a:pt x="225669" y="99430"/>
                </a:lnTo>
                <a:lnTo>
                  <a:pt x="216276" y="99430"/>
                </a:lnTo>
                <a:lnTo>
                  <a:pt x="213317" y="98880"/>
                </a:lnTo>
                <a:lnTo>
                  <a:pt x="209941" y="97779"/>
                </a:lnTo>
                <a:lnTo>
                  <a:pt x="206566" y="96678"/>
                </a:lnTo>
                <a:lnTo>
                  <a:pt x="210455" y="104420"/>
                </a:lnTo>
                <a:lnTo>
                  <a:pt x="219137" y="104303"/>
                </a:lnTo>
                <a:lnTo>
                  <a:pt x="231791" y="101051"/>
                </a:lnTo>
                <a:lnTo>
                  <a:pt x="234047" y="91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4898" y="5543175"/>
            <a:ext cx="1235305" cy="92395"/>
          </a:xfrm>
          <a:custGeom>
            <a:avLst/>
            <a:gdLst/>
            <a:ahLst/>
            <a:cxnLst/>
            <a:rect l="l" t="t" r="r" b="b"/>
            <a:pathLst>
              <a:path w="1358836" h="104714">
                <a:moveTo>
                  <a:pt x="294133" y="102439"/>
                </a:moveTo>
                <a:lnTo>
                  <a:pt x="300958" y="77049"/>
                </a:lnTo>
                <a:lnTo>
                  <a:pt x="296775" y="77049"/>
                </a:lnTo>
                <a:lnTo>
                  <a:pt x="292910" y="85610"/>
                </a:lnTo>
                <a:lnTo>
                  <a:pt x="288556" y="91003"/>
                </a:lnTo>
                <a:lnTo>
                  <a:pt x="283713" y="93229"/>
                </a:lnTo>
                <a:lnTo>
                  <a:pt x="278870" y="95455"/>
                </a:lnTo>
                <a:lnTo>
                  <a:pt x="271361" y="96568"/>
                </a:lnTo>
                <a:lnTo>
                  <a:pt x="251793" y="96568"/>
                </a:lnTo>
                <a:lnTo>
                  <a:pt x="246154" y="96299"/>
                </a:lnTo>
                <a:lnTo>
                  <a:pt x="244271" y="95761"/>
                </a:lnTo>
                <a:lnTo>
                  <a:pt x="241446" y="93462"/>
                </a:lnTo>
                <a:lnTo>
                  <a:pt x="241446" y="53274"/>
                </a:lnTo>
                <a:lnTo>
                  <a:pt x="270920" y="53274"/>
                </a:lnTo>
                <a:lnTo>
                  <a:pt x="274981" y="54215"/>
                </a:lnTo>
                <a:lnTo>
                  <a:pt x="278503" y="57982"/>
                </a:lnTo>
                <a:lnTo>
                  <a:pt x="279946" y="61835"/>
                </a:lnTo>
                <a:lnTo>
                  <a:pt x="281071" y="67656"/>
                </a:lnTo>
                <a:lnTo>
                  <a:pt x="284594" y="67656"/>
                </a:lnTo>
                <a:lnTo>
                  <a:pt x="284594" y="32874"/>
                </a:lnTo>
                <a:lnTo>
                  <a:pt x="281071" y="32874"/>
                </a:lnTo>
                <a:lnTo>
                  <a:pt x="279995" y="38695"/>
                </a:lnTo>
                <a:lnTo>
                  <a:pt x="278576" y="42560"/>
                </a:lnTo>
                <a:lnTo>
                  <a:pt x="275054" y="46376"/>
                </a:lnTo>
                <a:lnTo>
                  <a:pt x="270969" y="47330"/>
                </a:lnTo>
                <a:lnTo>
                  <a:pt x="241446" y="47330"/>
                </a:lnTo>
                <a:lnTo>
                  <a:pt x="241446" y="11838"/>
                </a:lnTo>
                <a:lnTo>
                  <a:pt x="242730" y="9086"/>
                </a:lnTo>
                <a:lnTo>
                  <a:pt x="246289" y="8732"/>
                </a:lnTo>
                <a:lnTo>
                  <a:pt x="275495" y="8732"/>
                </a:lnTo>
                <a:lnTo>
                  <a:pt x="281169" y="9710"/>
                </a:lnTo>
                <a:lnTo>
                  <a:pt x="283713" y="11667"/>
                </a:lnTo>
                <a:lnTo>
                  <a:pt x="286257" y="13624"/>
                </a:lnTo>
                <a:lnTo>
                  <a:pt x="288165" y="17929"/>
                </a:lnTo>
                <a:lnTo>
                  <a:pt x="289437" y="24582"/>
                </a:lnTo>
                <a:lnTo>
                  <a:pt x="293253" y="24582"/>
                </a:lnTo>
                <a:lnTo>
                  <a:pt x="292739" y="3008"/>
                </a:lnTo>
                <a:lnTo>
                  <a:pt x="212901" y="3008"/>
                </a:lnTo>
                <a:lnTo>
                  <a:pt x="212901" y="5796"/>
                </a:lnTo>
                <a:lnTo>
                  <a:pt x="218478" y="6188"/>
                </a:lnTo>
                <a:lnTo>
                  <a:pt x="222073" y="7203"/>
                </a:lnTo>
                <a:lnTo>
                  <a:pt x="225302" y="10481"/>
                </a:lnTo>
                <a:lnTo>
                  <a:pt x="226109" y="13966"/>
                </a:lnTo>
                <a:lnTo>
                  <a:pt x="226109" y="91823"/>
                </a:lnTo>
                <a:lnTo>
                  <a:pt x="225290" y="95357"/>
                </a:lnTo>
                <a:lnTo>
                  <a:pt x="222012" y="98146"/>
                </a:lnTo>
                <a:lnTo>
                  <a:pt x="218429" y="99137"/>
                </a:lnTo>
                <a:lnTo>
                  <a:pt x="212901" y="99724"/>
                </a:lnTo>
                <a:lnTo>
                  <a:pt x="212901" y="102439"/>
                </a:lnTo>
                <a:lnTo>
                  <a:pt x="294133" y="102439"/>
                </a:lnTo>
                <a:close/>
              </a:path>
              <a:path w="1358836" h="104714">
                <a:moveTo>
                  <a:pt x="518372" y="50534"/>
                </a:moveTo>
                <a:lnTo>
                  <a:pt x="523239" y="46523"/>
                </a:lnTo>
                <a:lnTo>
                  <a:pt x="528107" y="42511"/>
                </a:lnTo>
                <a:lnTo>
                  <a:pt x="530541" y="36763"/>
                </a:lnTo>
                <a:lnTo>
                  <a:pt x="530541" y="29278"/>
                </a:lnTo>
                <a:lnTo>
                  <a:pt x="530374" y="26015"/>
                </a:lnTo>
                <a:lnTo>
                  <a:pt x="525562" y="14041"/>
                </a:lnTo>
                <a:lnTo>
                  <a:pt x="514103" y="6310"/>
                </a:lnTo>
                <a:lnTo>
                  <a:pt x="508331" y="4109"/>
                </a:lnTo>
                <a:lnTo>
                  <a:pt x="501115" y="3008"/>
                </a:lnTo>
                <a:lnTo>
                  <a:pt x="494584" y="8732"/>
                </a:lnTo>
                <a:lnTo>
                  <a:pt x="499647" y="9588"/>
                </a:lnTo>
                <a:lnTo>
                  <a:pt x="503463" y="11300"/>
                </a:lnTo>
                <a:lnTo>
                  <a:pt x="510606" y="14480"/>
                </a:lnTo>
                <a:lnTo>
                  <a:pt x="514177" y="20424"/>
                </a:lnTo>
                <a:lnTo>
                  <a:pt x="514177" y="38182"/>
                </a:lnTo>
                <a:lnTo>
                  <a:pt x="510190" y="44346"/>
                </a:lnTo>
                <a:lnTo>
                  <a:pt x="502216" y="47623"/>
                </a:lnTo>
                <a:lnTo>
                  <a:pt x="497568" y="49482"/>
                </a:lnTo>
                <a:lnTo>
                  <a:pt x="489839" y="50608"/>
                </a:lnTo>
                <a:lnTo>
                  <a:pt x="479028" y="50999"/>
                </a:lnTo>
                <a:lnTo>
                  <a:pt x="479028" y="11691"/>
                </a:lnTo>
                <a:lnTo>
                  <a:pt x="463764" y="14015"/>
                </a:lnTo>
                <a:lnTo>
                  <a:pt x="463764" y="90649"/>
                </a:lnTo>
                <a:lnTo>
                  <a:pt x="463055" y="94636"/>
                </a:lnTo>
                <a:lnTo>
                  <a:pt x="460218" y="98060"/>
                </a:lnTo>
                <a:lnTo>
                  <a:pt x="456622" y="99185"/>
                </a:lnTo>
                <a:lnTo>
                  <a:pt x="450849" y="99724"/>
                </a:lnTo>
                <a:lnTo>
                  <a:pt x="450849" y="102439"/>
                </a:lnTo>
                <a:lnTo>
                  <a:pt x="492603" y="102439"/>
                </a:lnTo>
                <a:lnTo>
                  <a:pt x="492603" y="99724"/>
                </a:lnTo>
                <a:lnTo>
                  <a:pt x="486928" y="99234"/>
                </a:lnTo>
                <a:lnTo>
                  <a:pt x="483247" y="98244"/>
                </a:lnTo>
                <a:lnTo>
                  <a:pt x="479871" y="95260"/>
                </a:lnTo>
                <a:lnTo>
                  <a:pt x="479028" y="91725"/>
                </a:lnTo>
                <a:lnTo>
                  <a:pt x="479028" y="56576"/>
                </a:lnTo>
                <a:lnTo>
                  <a:pt x="487393" y="56209"/>
                </a:lnTo>
                <a:lnTo>
                  <a:pt x="523203" y="102439"/>
                </a:lnTo>
                <a:lnTo>
                  <a:pt x="547418" y="102439"/>
                </a:lnTo>
                <a:lnTo>
                  <a:pt x="547418" y="99724"/>
                </a:lnTo>
                <a:lnTo>
                  <a:pt x="544434" y="99430"/>
                </a:lnTo>
                <a:lnTo>
                  <a:pt x="541988" y="98745"/>
                </a:lnTo>
                <a:lnTo>
                  <a:pt x="538172" y="96593"/>
                </a:lnTo>
                <a:lnTo>
                  <a:pt x="534356" y="92532"/>
                </a:lnTo>
                <a:lnTo>
                  <a:pt x="503390" y="54448"/>
                </a:lnTo>
                <a:lnTo>
                  <a:pt x="511755" y="53176"/>
                </a:lnTo>
                <a:lnTo>
                  <a:pt x="518372" y="50534"/>
                </a:lnTo>
                <a:close/>
              </a:path>
              <a:path w="1358836" h="104714">
                <a:moveTo>
                  <a:pt x="492456" y="3008"/>
                </a:moveTo>
                <a:lnTo>
                  <a:pt x="450849" y="3008"/>
                </a:lnTo>
                <a:lnTo>
                  <a:pt x="450849" y="5797"/>
                </a:lnTo>
                <a:lnTo>
                  <a:pt x="456280" y="6237"/>
                </a:lnTo>
                <a:lnTo>
                  <a:pt x="459790" y="7276"/>
                </a:lnTo>
                <a:lnTo>
                  <a:pt x="462969" y="10554"/>
                </a:lnTo>
                <a:lnTo>
                  <a:pt x="463764" y="14015"/>
                </a:lnTo>
                <a:lnTo>
                  <a:pt x="479028" y="11691"/>
                </a:lnTo>
                <a:lnTo>
                  <a:pt x="481412" y="9037"/>
                </a:lnTo>
                <a:lnTo>
                  <a:pt x="484017" y="8732"/>
                </a:lnTo>
                <a:lnTo>
                  <a:pt x="494584" y="8732"/>
                </a:lnTo>
                <a:lnTo>
                  <a:pt x="501115" y="3008"/>
                </a:lnTo>
                <a:lnTo>
                  <a:pt x="492456" y="3008"/>
                </a:lnTo>
                <a:close/>
              </a:path>
              <a:path w="1358836" h="104714">
                <a:moveTo>
                  <a:pt x="560061" y="45543"/>
                </a:moveTo>
                <a:lnTo>
                  <a:pt x="554229" y="56765"/>
                </a:lnTo>
                <a:lnTo>
                  <a:pt x="552286" y="69784"/>
                </a:lnTo>
                <a:lnTo>
                  <a:pt x="552286" y="78835"/>
                </a:lnTo>
                <a:lnTo>
                  <a:pt x="554793" y="86833"/>
                </a:lnTo>
                <a:lnTo>
                  <a:pt x="559807" y="93780"/>
                </a:lnTo>
                <a:lnTo>
                  <a:pt x="564822" y="100727"/>
                </a:lnTo>
                <a:lnTo>
                  <a:pt x="571927" y="104200"/>
                </a:lnTo>
                <a:lnTo>
                  <a:pt x="589098" y="104200"/>
                </a:lnTo>
                <a:lnTo>
                  <a:pt x="595837" y="101558"/>
                </a:lnTo>
                <a:lnTo>
                  <a:pt x="601341" y="96275"/>
                </a:lnTo>
                <a:lnTo>
                  <a:pt x="606844" y="90991"/>
                </a:lnTo>
                <a:lnTo>
                  <a:pt x="610599" y="85243"/>
                </a:lnTo>
                <a:lnTo>
                  <a:pt x="612605" y="79030"/>
                </a:lnTo>
                <a:lnTo>
                  <a:pt x="610036" y="78150"/>
                </a:lnTo>
                <a:lnTo>
                  <a:pt x="607052" y="83091"/>
                </a:lnTo>
                <a:lnTo>
                  <a:pt x="603799" y="86906"/>
                </a:lnTo>
                <a:lnTo>
                  <a:pt x="600277" y="89597"/>
                </a:lnTo>
                <a:lnTo>
                  <a:pt x="596754" y="92288"/>
                </a:lnTo>
                <a:lnTo>
                  <a:pt x="592425" y="93633"/>
                </a:lnTo>
                <a:lnTo>
                  <a:pt x="580929" y="93633"/>
                </a:lnTo>
                <a:lnTo>
                  <a:pt x="575425" y="91040"/>
                </a:lnTo>
                <a:lnTo>
                  <a:pt x="570778" y="85855"/>
                </a:lnTo>
                <a:lnTo>
                  <a:pt x="565282" y="75491"/>
                </a:lnTo>
                <a:lnTo>
                  <a:pt x="563073" y="61052"/>
                </a:lnTo>
                <a:lnTo>
                  <a:pt x="609669" y="61052"/>
                </a:lnTo>
                <a:lnTo>
                  <a:pt x="609669" y="52295"/>
                </a:lnTo>
                <a:lnTo>
                  <a:pt x="607077" y="45532"/>
                </a:lnTo>
                <a:lnTo>
                  <a:pt x="601891" y="40762"/>
                </a:lnTo>
                <a:lnTo>
                  <a:pt x="596705" y="35993"/>
                </a:lnTo>
                <a:lnTo>
                  <a:pt x="590664" y="33608"/>
                </a:lnTo>
                <a:lnTo>
                  <a:pt x="574422" y="33608"/>
                </a:lnTo>
                <a:lnTo>
                  <a:pt x="569677" y="41435"/>
                </a:lnTo>
                <a:lnTo>
                  <a:pt x="573933" y="38965"/>
                </a:lnTo>
                <a:lnTo>
                  <a:pt x="585136" y="38965"/>
                </a:lnTo>
                <a:lnTo>
                  <a:pt x="589147" y="41117"/>
                </a:lnTo>
                <a:lnTo>
                  <a:pt x="591544" y="45422"/>
                </a:lnTo>
                <a:lnTo>
                  <a:pt x="592865" y="47819"/>
                </a:lnTo>
                <a:lnTo>
                  <a:pt x="593795" y="51464"/>
                </a:lnTo>
                <a:lnTo>
                  <a:pt x="594333" y="56356"/>
                </a:lnTo>
                <a:lnTo>
                  <a:pt x="563366" y="56356"/>
                </a:lnTo>
                <a:lnTo>
                  <a:pt x="561018" y="44321"/>
                </a:lnTo>
                <a:lnTo>
                  <a:pt x="560061" y="45543"/>
                </a:lnTo>
                <a:close/>
              </a:path>
              <a:path w="1358836" h="104714">
                <a:moveTo>
                  <a:pt x="566840" y="37179"/>
                </a:moveTo>
                <a:lnTo>
                  <a:pt x="561018" y="44321"/>
                </a:lnTo>
                <a:lnTo>
                  <a:pt x="563366" y="56356"/>
                </a:lnTo>
                <a:lnTo>
                  <a:pt x="564051" y="52344"/>
                </a:lnTo>
                <a:lnTo>
                  <a:pt x="565176" y="49018"/>
                </a:lnTo>
                <a:lnTo>
                  <a:pt x="566742" y="46376"/>
                </a:lnTo>
                <a:lnTo>
                  <a:pt x="569677" y="41435"/>
                </a:lnTo>
                <a:lnTo>
                  <a:pt x="574422" y="33608"/>
                </a:lnTo>
                <a:lnTo>
                  <a:pt x="566840" y="37179"/>
                </a:lnTo>
                <a:close/>
              </a:path>
              <a:path w="1358836" h="104714">
                <a:moveTo>
                  <a:pt x="635230" y="40065"/>
                </a:moveTo>
                <a:lnTo>
                  <a:pt x="650200" y="40065"/>
                </a:lnTo>
                <a:lnTo>
                  <a:pt x="650200" y="34782"/>
                </a:lnTo>
                <a:lnTo>
                  <a:pt x="635377" y="34782"/>
                </a:lnTo>
                <a:lnTo>
                  <a:pt x="635377" y="16730"/>
                </a:lnTo>
                <a:lnTo>
                  <a:pt x="634056" y="15483"/>
                </a:lnTo>
                <a:lnTo>
                  <a:pt x="628528" y="22919"/>
                </a:lnTo>
                <a:lnTo>
                  <a:pt x="625018" y="27505"/>
                </a:lnTo>
                <a:lnTo>
                  <a:pt x="623526" y="29242"/>
                </a:lnTo>
                <a:lnTo>
                  <a:pt x="619600" y="33241"/>
                </a:lnTo>
                <a:lnTo>
                  <a:pt x="616225" y="36029"/>
                </a:lnTo>
                <a:lnTo>
                  <a:pt x="615051" y="37008"/>
                </a:lnTo>
                <a:lnTo>
                  <a:pt x="614537" y="40065"/>
                </a:lnTo>
                <a:lnTo>
                  <a:pt x="622535" y="40065"/>
                </a:lnTo>
                <a:lnTo>
                  <a:pt x="622535" y="89475"/>
                </a:lnTo>
                <a:lnTo>
                  <a:pt x="623098" y="93339"/>
                </a:lnTo>
                <a:lnTo>
                  <a:pt x="624223" y="96128"/>
                </a:lnTo>
                <a:lnTo>
                  <a:pt x="626278" y="101265"/>
                </a:lnTo>
                <a:lnTo>
                  <a:pt x="630191" y="103833"/>
                </a:lnTo>
                <a:lnTo>
                  <a:pt x="638606" y="103833"/>
                </a:lnTo>
                <a:lnTo>
                  <a:pt x="641345" y="103124"/>
                </a:lnTo>
                <a:lnTo>
                  <a:pt x="644183" y="101705"/>
                </a:lnTo>
                <a:lnTo>
                  <a:pt x="647020" y="100286"/>
                </a:lnTo>
                <a:lnTo>
                  <a:pt x="649711" y="97865"/>
                </a:lnTo>
                <a:lnTo>
                  <a:pt x="652255" y="94440"/>
                </a:lnTo>
                <a:lnTo>
                  <a:pt x="651961" y="90624"/>
                </a:lnTo>
                <a:lnTo>
                  <a:pt x="648818" y="93755"/>
                </a:lnTo>
                <a:lnTo>
                  <a:pt x="646225" y="95419"/>
                </a:lnTo>
                <a:lnTo>
                  <a:pt x="642935" y="95834"/>
                </a:lnTo>
                <a:lnTo>
                  <a:pt x="639511" y="95834"/>
                </a:lnTo>
                <a:lnTo>
                  <a:pt x="637212" y="94147"/>
                </a:lnTo>
                <a:lnTo>
                  <a:pt x="636037" y="90771"/>
                </a:lnTo>
                <a:lnTo>
                  <a:pt x="635401" y="88863"/>
                </a:lnTo>
                <a:lnTo>
                  <a:pt x="635083" y="86050"/>
                </a:lnTo>
                <a:lnTo>
                  <a:pt x="635083" y="82332"/>
                </a:lnTo>
                <a:lnTo>
                  <a:pt x="635230" y="40065"/>
                </a:lnTo>
                <a:close/>
              </a:path>
              <a:path w="1358836" h="104714">
                <a:moveTo>
                  <a:pt x="660249" y="45543"/>
                </a:moveTo>
                <a:lnTo>
                  <a:pt x="654418" y="56765"/>
                </a:lnTo>
                <a:lnTo>
                  <a:pt x="652475" y="69784"/>
                </a:lnTo>
                <a:lnTo>
                  <a:pt x="652475" y="78835"/>
                </a:lnTo>
                <a:lnTo>
                  <a:pt x="654982" y="86833"/>
                </a:lnTo>
                <a:lnTo>
                  <a:pt x="659996" y="93780"/>
                </a:lnTo>
                <a:lnTo>
                  <a:pt x="665011" y="100727"/>
                </a:lnTo>
                <a:lnTo>
                  <a:pt x="672116" y="104200"/>
                </a:lnTo>
                <a:lnTo>
                  <a:pt x="689287" y="104200"/>
                </a:lnTo>
                <a:lnTo>
                  <a:pt x="696026" y="101558"/>
                </a:lnTo>
                <a:lnTo>
                  <a:pt x="701530" y="96275"/>
                </a:lnTo>
                <a:lnTo>
                  <a:pt x="707033" y="90991"/>
                </a:lnTo>
                <a:lnTo>
                  <a:pt x="710788" y="85243"/>
                </a:lnTo>
                <a:lnTo>
                  <a:pt x="712793" y="79030"/>
                </a:lnTo>
                <a:lnTo>
                  <a:pt x="710225" y="78150"/>
                </a:lnTo>
                <a:lnTo>
                  <a:pt x="707241" y="83091"/>
                </a:lnTo>
                <a:lnTo>
                  <a:pt x="703988" y="86906"/>
                </a:lnTo>
                <a:lnTo>
                  <a:pt x="700466" y="89597"/>
                </a:lnTo>
                <a:lnTo>
                  <a:pt x="696943" y="92288"/>
                </a:lnTo>
                <a:lnTo>
                  <a:pt x="692614" y="93633"/>
                </a:lnTo>
                <a:lnTo>
                  <a:pt x="681118" y="93633"/>
                </a:lnTo>
                <a:lnTo>
                  <a:pt x="675614" y="91040"/>
                </a:lnTo>
                <a:lnTo>
                  <a:pt x="670967" y="85855"/>
                </a:lnTo>
                <a:lnTo>
                  <a:pt x="670663" y="85508"/>
                </a:lnTo>
                <a:lnTo>
                  <a:pt x="665471" y="75491"/>
                </a:lnTo>
                <a:lnTo>
                  <a:pt x="663262" y="61052"/>
                </a:lnTo>
                <a:lnTo>
                  <a:pt x="709858" y="61052"/>
                </a:lnTo>
                <a:lnTo>
                  <a:pt x="709858" y="52295"/>
                </a:lnTo>
                <a:lnTo>
                  <a:pt x="707266" y="45532"/>
                </a:lnTo>
                <a:lnTo>
                  <a:pt x="702080" y="40762"/>
                </a:lnTo>
                <a:lnTo>
                  <a:pt x="696894" y="35993"/>
                </a:lnTo>
                <a:lnTo>
                  <a:pt x="690853" y="33608"/>
                </a:lnTo>
                <a:lnTo>
                  <a:pt x="674611" y="33608"/>
                </a:lnTo>
                <a:lnTo>
                  <a:pt x="669866" y="41435"/>
                </a:lnTo>
                <a:lnTo>
                  <a:pt x="674122" y="38965"/>
                </a:lnTo>
                <a:lnTo>
                  <a:pt x="685325" y="38965"/>
                </a:lnTo>
                <a:lnTo>
                  <a:pt x="689336" y="41117"/>
                </a:lnTo>
                <a:lnTo>
                  <a:pt x="691733" y="45422"/>
                </a:lnTo>
                <a:lnTo>
                  <a:pt x="693054" y="47819"/>
                </a:lnTo>
                <a:lnTo>
                  <a:pt x="693984" y="51464"/>
                </a:lnTo>
                <a:lnTo>
                  <a:pt x="694522" y="56356"/>
                </a:lnTo>
                <a:lnTo>
                  <a:pt x="663555" y="56356"/>
                </a:lnTo>
                <a:lnTo>
                  <a:pt x="661207" y="44321"/>
                </a:lnTo>
                <a:lnTo>
                  <a:pt x="660249" y="45543"/>
                </a:lnTo>
                <a:close/>
              </a:path>
              <a:path w="1358836" h="104714">
                <a:moveTo>
                  <a:pt x="667029" y="37179"/>
                </a:moveTo>
                <a:lnTo>
                  <a:pt x="661207" y="44321"/>
                </a:lnTo>
                <a:lnTo>
                  <a:pt x="663555" y="56356"/>
                </a:lnTo>
                <a:lnTo>
                  <a:pt x="664240" y="52344"/>
                </a:lnTo>
                <a:lnTo>
                  <a:pt x="665365" y="49018"/>
                </a:lnTo>
                <a:lnTo>
                  <a:pt x="666931" y="46376"/>
                </a:lnTo>
                <a:lnTo>
                  <a:pt x="669866" y="41435"/>
                </a:lnTo>
                <a:lnTo>
                  <a:pt x="674611" y="33608"/>
                </a:lnTo>
                <a:lnTo>
                  <a:pt x="667029" y="37179"/>
                </a:lnTo>
                <a:close/>
              </a:path>
              <a:path w="1358836" h="104714">
                <a:moveTo>
                  <a:pt x="810561" y="40065"/>
                </a:moveTo>
                <a:lnTo>
                  <a:pt x="825530" y="40065"/>
                </a:lnTo>
                <a:lnTo>
                  <a:pt x="825530" y="34782"/>
                </a:lnTo>
                <a:lnTo>
                  <a:pt x="810708" y="34782"/>
                </a:lnTo>
                <a:lnTo>
                  <a:pt x="810708" y="16730"/>
                </a:lnTo>
                <a:lnTo>
                  <a:pt x="809387" y="15483"/>
                </a:lnTo>
                <a:lnTo>
                  <a:pt x="803859" y="22919"/>
                </a:lnTo>
                <a:lnTo>
                  <a:pt x="800349" y="27505"/>
                </a:lnTo>
                <a:lnTo>
                  <a:pt x="798857" y="29242"/>
                </a:lnTo>
                <a:lnTo>
                  <a:pt x="794931" y="33241"/>
                </a:lnTo>
                <a:lnTo>
                  <a:pt x="791555" y="36029"/>
                </a:lnTo>
                <a:lnTo>
                  <a:pt x="790381" y="37008"/>
                </a:lnTo>
                <a:lnTo>
                  <a:pt x="789868" y="40065"/>
                </a:lnTo>
                <a:lnTo>
                  <a:pt x="797866" y="40065"/>
                </a:lnTo>
                <a:lnTo>
                  <a:pt x="797866" y="89475"/>
                </a:lnTo>
                <a:lnTo>
                  <a:pt x="798429" y="93339"/>
                </a:lnTo>
                <a:lnTo>
                  <a:pt x="799554" y="96128"/>
                </a:lnTo>
                <a:lnTo>
                  <a:pt x="801608" y="101265"/>
                </a:lnTo>
                <a:lnTo>
                  <a:pt x="805522" y="103833"/>
                </a:lnTo>
                <a:lnTo>
                  <a:pt x="813936" y="103833"/>
                </a:lnTo>
                <a:lnTo>
                  <a:pt x="816676" y="103124"/>
                </a:lnTo>
                <a:lnTo>
                  <a:pt x="819513" y="101705"/>
                </a:lnTo>
                <a:lnTo>
                  <a:pt x="822351" y="100286"/>
                </a:lnTo>
                <a:lnTo>
                  <a:pt x="825041" y="97865"/>
                </a:lnTo>
                <a:lnTo>
                  <a:pt x="827585" y="94440"/>
                </a:lnTo>
                <a:lnTo>
                  <a:pt x="827292" y="90624"/>
                </a:lnTo>
                <a:lnTo>
                  <a:pt x="824148" y="93755"/>
                </a:lnTo>
                <a:lnTo>
                  <a:pt x="821556" y="95419"/>
                </a:lnTo>
                <a:lnTo>
                  <a:pt x="818266" y="95834"/>
                </a:lnTo>
                <a:lnTo>
                  <a:pt x="814841" y="95834"/>
                </a:lnTo>
                <a:lnTo>
                  <a:pt x="812542" y="94147"/>
                </a:lnTo>
                <a:lnTo>
                  <a:pt x="811368" y="90771"/>
                </a:lnTo>
                <a:lnTo>
                  <a:pt x="810732" y="88863"/>
                </a:lnTo>
                <a:lnTo>
                  <a:pt x="810414" y="86050"/>
                </a:lnTo>
                <a:lnTo>
                  <a:pt x="810414" y="82332"/>
                </a:lnTo>
                <a:lnTo>
                  <a:pt x="810561" y="40065"/>
                </a:lnTo>
                <a:close/>
              </a:path>
              <a:path w="1358836" h="104714">
                <a:moveTo>
                  <a:pt x="837198" y="7704"/>
                </a:moveTo>
                <a:lnTo>
                  <a:pt x="837932" y="11606"/>
                </a:lnTo>
                <a:lnTo>
                  <a:pt x="840867" y="14590"/>
                </a:lnTo>
                <a:lnTo>
                  <a:pt x="844829" y="15336"/>
                </a:lnTo>
                <a:lnTo>
                  <a:pt x="848731" y="14590"/>
                </a:lnTo>
                <a:lnTo>
                  <a:pt x="851715" y="11606"/>
                </a:lnTo>
                <a:lnTo>
                  <a:pt x="852461" y="7704"/>
                </a:lnTo>
                <a:lnTo>
                  <a:pt x="851715" y="3730"/>
                </a:lnTo>
                <a:lnTo>
                  <a:pt x="848731" y="746"/>
                </a:lnTo>
                <a:lnTo>
                  <a:pt x="844829" y="0"/>
                </a:lnTo>
                <a:lnTo>
                  <a:pt x="840867" y="758"/>
                </a:lnTo>
                <a:lnTo>
                  <a:pt x="837932" y="3791"/>
                </a:lnTo>
                <a:lnTo>
                  <a:pt x="837198" y="7704"/>
                </a:lnTo>
                <a:close/>
              </a:path>
              <a:path w="1358836" h="104714">
                <a:moveTo>
                  <a:pt x="889824" y="96764"/>
                </a:moveTo>
                <a:lnTo>
                  <a:pt x="885886" y="89230"/>
                </a:lnTo>
                <a:lnTo>
                  <a:pt x="881948" y="81696"/>
                </a:lnTo>
                <a:lnTo>
                  <a:pt x="879979" y="73576"/>
                </a:lnTo>
                <a:lnTo>
                  <a:pt x="879979" y="53959"/>
                </a:lnTo>
                <a:lnTo>
                  <a:pt x="876016" y="94367"/>
                </a:lnTo>
                <a:lnTo>
                  <a:pt x="876466" y="94836"/>
                </a:lnTo>
                <a:lnTo>
                  <a:pt x="887132" y="102244"/>
                </a:lnTo>
                <a:lnTo>
                  <a:pt x="899865" y="104714"/>
                </a:lnTo>
                <a:lnTo>
                  <a:pt x="900801" y="104702"/>
                </a:lnTo>
                <a:lnTo>
                  <a:pt x="902286" y="100531"/>
                </a:lnTo>
                <a:lnTo>
                  <a:pt x="895291" y="100531"/>
                </a:lnTo>
                <a:lnTo>
                  <a:pt x="889824" y="96764"/>
                </a:lnTo>
                <a:close/>
              </a:path>
              <a:path w="1358836" h="104714">
                <a:moveTo>
                  <a:pt x="913566" y="101841"/>
                </a:moveTo>
                <a:lnTo>
                  <a:pt x="923787" y="93927"/>
                </a:lnTo>
                <a:lnTo>
                  <a:pt x="924863" y="92619"/>
                </a:lnTo>
                <a:lnTo>
                  <a:pt x="930990" y="81421"/>
                </a:lnTo>
                <a:lnTo>
                  <a:pt x="933033" y="68537"/>
                </a:lnTo>
                <a:lnTo>
                  <a:pt x="932994" y="66549"/>
                </a:lnTo>
                <a:lnTo>
                  <a:pt x="930335" y="53464"/>
                </a:lnTo>
                <a:lnTo>
                  <a:pt x="923493" y="43147"/>
                </a:lnTo>
                <a:lnTo>
                  <a:pt x="912478" y="35903"/>
                </a:lnTo>
                <a:lnTo>
                  <a:pt x="899425" y="33608"/>
                </a:lnTo>
                <a:lnTo>
                  <a:pt x="898831" y="33612"/>
                </a:lnTo>
                <a:lnTo>
                  <a:pt x="885909" y="36234"/>
                </a:lnTo>
                <a:lnTo>
                  <a:pt x="875539" y="43698"/>
                </a:lnTo>
                <a:lnTo>
                  <a:pt x="868408" y="55376"/>
                </a:lnTo>
                <a:lnTo>
                  <a:pt x="866257" y="68390"/>
                </a:lnTo>
                <a:lnTo>
                  <a:pt x="866327" y="70999"/>
                </a:lnTo>
                <a:lnTo>
                  <a:pt x="869127" y="83790"/>
                </a:lnTo>
                <a:lnTo>
                  <a:pt x="876016" y="94367"/>
                </a:lnTo>
                <a:lnTo>
                  <a:pt x="879979" y="53959"/>
                </a:lnTo>
                <a:lnTo>
                  <a:pt x="882425" y="46278"/>
                </a:lnTo>
                <a:lnTo>
                  <a:pt x="887317" y="41826"/>
                </a:lnTo>
                <a:lnTo>
                  <a:pt x="890154" y="39283"/>
                </a:lnTo>
                <a:lnTo>
                  <a:pt x="893505" y="38011"/>
                </a:lnTo>
                <a:lnTo>
                  <a:pt x="904512" y="38011"/>
                </a:lnTo>
                <a:lnTo>
                  <a:pt x="909967" y="41753"/>
                </a:lnTo>
                <a:lnTo>
                  <a:pt x="913734" y="49238"/>
                </a:lnTo>
                <a:lnTo>
                  <a:pt x="917501" y="56723"/>
                </a:lnTo>
                <a:lnTo>
                  <a:pt x="919384" y="64697"/>
                </a:lnTo>
                <a:lnTo>
                  <a:pt x="919384" y="81330"/>
                </a:lnTo>
                <a:lnTo>
                  <a:pt x="917904" y="87934"/>
                </a:lnTo>
                <a:lnTo>
                  <a:pt x="914945" y="92973"/>
                </a:lnTo>
                <a:lnTo>
                  <a:pt x="911985" y="98011"/>
                </a:lnTo>
                <a:lnTo>
                  <a:pt x="907766" y="100531"/>
                </a:lnTo>
                <a:lnTo>
                  <a:pt x="902286" y="100531"/>
                </a:lnTo>
                <a:lnTo>
                  <a:pt x="900801" y="104702"/>
                </a:lnTo>
                <a:lnTo>
                  <a:pt x="913566" y="101841"/>
                </a:lnTo>
                <a:close/>
              </a:path>
              <a:path w="1358836" h="104714">
                <a:moveTo>
                  <a:pt x="863468" y="102439"/>
                </a:moveTo>
                <a:lnTo>
                  <a:pt x="863468" y="100384"/>
                </a:lnTo>
                <a:lnTo>
                  <a:pt x="858723" y="99993"/>
                </a:lnTo>
                <a:lnTo>
                  <a:pt x="855678" y="99088"/>
                </a:lnTo>
                <a:lnTo>
                  <a:pt x="852987" y="96250"/>
                </a:lnTo>
                <a:lnTo>
                  <a:pt x="852314" y="92752"/>
                </a:lnTo>
                <a:lnTo>
                  <a:pt x="852314" y="34488"/>
                </a:lnTo>
                <a:lnTo>
                  <a:pt x="852168" y="33388"/>
                </a:lnTo>
                <a:lnTo>
                  <a:pt x="849526" y="34268"/>
                </a:lnTo>
                <a:lnTo>
                  <a:pt x="846150" y="35687"/>
                </a:lnTo>
                <a:lnTo>
                  <a:pt x="840182" y="37790"/>
                </a:lnTo>
                <a:lnTo>
                  <a:pt x="831621" y="40579"/>
                </a:lnTo>
                <a:lnTo>
                  <a:pt x="828466" y="41606"/>
                </a:lnTo>
                <a:lnTo>
                  <a:pt x="830912" y="43196"/>
                </a:lnTo>
                <a:lnTo>
                  <a:pt x="833945" y="42560"/>
                </a:lnTo>
                <a:lnTo>
                  <a:pt x="836831" y="42560"/>
                </a:lnTo>
                <a:lnTo>
                  <a:pt x="839106" y="45569"/>
                </a:lnTo>
                <a:lnTo>
                  <a:pt x="839766" y="48993"/>
                </a:lnTo>
                <a:lnTo>
                  <a:pt x="839766" y="92899"/>
                </a:lnTo>
                <a:lnTo>
                  <a:pt x="839081" y="96409"/>
                </a:lnTo>
                <a:lnTo>
                  <a:pt x="836342" y="99002"/>
                </a:lnTo>
                <a:lnTo>
                  <a:pt x="833040" y="99895"/>
                </a:lnTo>
                <a:lnTo>
                  <a:pt x="827805" y="100384"/>
                </a:lnTo>
                <a:lnTo>
                  <a:pt x="827805" y="102439"/>
                </a:lnTo>
                <a:lnTo>
                  <a:pt x="863468" y="102439"/>
                </a:lnTo>
                <a:close/>
              </a:path>
              <a:path w="1358836" h="104714">
                <a:moveTo>
                  <a:pt x="1119505" y="50534"/>
                </a:moveTo>
                <a:lnTo>
                  <a:pt x="1124373" y="46523"/>
                </a:lnTo>
                <a:lnTo>
                  <a:pt x="1129240" y="42511"/>
                </a:lnTo>
                <a:lnTo>
                  <a:pt x="1131674" y="36763"/>
                </a:lnTo>
                <a:lnTo>
                  <a:pt x="1131674" y="29278"/>
                </a:lnTo>
                <a:lnTo>
                  <a:pt x="1131507" y="26016"/>
                </a:lnTo>
                <a:lnTo>
                  <a:pt x="1126696" y="14041"/>
                </a:lnTo>
                <a:lnTo>
                  <a:pt x="1115237" y="6310"/>
                </a:lnTo>
                <a:lnTo>
                  <a:pt x="1109464" y="4109"/>
                </a:lnTo>
                <a:lnTo>
                  <a:pt x="1102248" y="3008"/>
                </a:lnTo>
                <a:lnTo>
                  <a:pt x="1095718" y="8732"/>
                </a:lnTo>
                <a:lnTo>
                  <a:pt x="1100781" y="9588"/>
                </a:lnTo>
                <a:lnTo>
                  <a:pt x="1104596" y="11300"/>
                </a:lnTo>
                <a:lnTo>
                  <a:pt x="1111739" y="14480"/>
                </a:lnTo>
                <a:lnTo>
                  <a:pt x="1115310" y="20424"/>
                </a:lnTo>
                <a:lnTo>
                  <a:pt x="1115310" y="38182"/>
                </a:lnTo>
                <a:lnTo>
                  <a:pt x="1111323" y="44346"/>
                </a:lnTo>
                <a:lnTo>
                  <a:pt x="1103349" y="47624"/>
                </a:lnTo>
                <a:lnTo>
                  <a:pt x="1098702" y="49482"/>
                </a:lnTo>
                <a:lnTo>
                  <a:pt x="1090972" y="50608"/>
                </a:lnTo>
                <a:lnTo>
                  <a:pt x="1080161" y="50999"/>
                </a:lnTo>
                <a:lnTo>
                  <a:pt x="1080161" y="11692"/>
                </a:lnTo>
                <a:lnTo>
                  <a:pt x="1064898" y="14015"/>
                </a:lnTo>
                <a:lnTo>
                  <a:pt x="1064898" y="90649"/>
                </a:lnTo>
                <a:lnTo>
                  <a:pt x="1064188" y="94636"/>
                </a:lnTo>
                <a:lnTo>
                  <a:pt x="1061351" y="98060"/>
                </a:lnTo>
                <a:lnTo>
                  <a:pt x="1057755" y="99186"/>
                </a:lnTo>
                <a:lnTo>
                  <a:pt x="1051983" y="99724"/>
                </a:lnTo>
                <a:lnTo>
                  <a:pt x="1051983" y="102439"/>
                </a:lnTo>
                <a:lnTo>
                  <a:pt x="1093736" y="102439"/>
                </a:lnTo>
                <a:lnTo>
                  <a:pt x="1093736" y="99724"/>
                </a:lnTo>
                <a:lnTo>
                  <a:pt x="1088061" y="99234"/>
                </a:lnTo>
                <a:lnTo>
                  <a:pt x="1084380" y="98244"/>
                </a:lnTo>
                <a:lnTo>
                  <a:pt x="1081005" y="95260"/>
                </a:lnTo>
                <a:lnTo>
                  <a:pt x="1080161" y="91725"/>
                </a:lnTo>
                <a:lnTo>
                  <a:pt x="1080161" y="56576"/>
                </a:lnTo>
                <a:lnTo>
                  <a:pt x="1088526" y="56209"/>
                </a:lnTo>
                <a:lnTo>
                  <a:pt x="1124336" y="102439"/>
                </a:lnTo>
                <a:lnTo>
                  <a:pt x="1148551" y="102439"/>
                </a:lnTo>
                <a:lnTo>
                  <a:pt x="1148551" y="99724"/>
                </a:lnTo>
                <a:lnTo>
                  <a:pt x="1145567" y="99430"/>
                </a:lnTo>
                <a:lnTo>
                  <a:pt x="1143121" y="98745"/>
                </a:lnTo>
                <a:lnTo>
                  <a:pt x="1139306" y="96593"/>
                </a:lnTo>
                <a:lnTo>
                  <a:pt x="1135490" y="92532"/>
                </a:lnTo>
                <a:lnTo>
                  <a:pt x="1104523" y="54448"/>
                </a:lnTo>
                <a:lnTo>
                  <a:pt x="1112889" y="53176"/>
                </a:lnTo>
                <a:lnTo>
                  <a:pt x="1119505" y="50534"/>
                </a:lnTo>
                <a:close/>
              </a:path>
              <a:path w="1358836" h="104714">
                <a:moveTo>
                  <a:pt x="1093589" y="3008"/>
                </a:moveTo>
                <a:lnTo>
                  <a:pt x="1051983" y="3008"/>
                </a:lnTo>
                <a:lnTo>
                  <a:pt x="1051983" y="5797"/>
                </a:lnTo>
                <a:lnTo>
                  <a:pt x="1057413" y="6237"/>
                </a:lnTo>
                <a:lnTo>
                  <a:pt x="1060923" y="7276"/>
                </a:lnTo>
                <a:lnTo>
                  <a:pt x="1064103" y="10554"/>
                </a:lnTo>
                <a:lnTo>
                  <a:pt x="1064898" y="14015"/>
                </a:lnTo>
                <a:lnTo>
                  <a:pt x="1080161" y="11692"/>
                </a:lnTo>
                <a:lnTo>
                  <a:pt x="1082546" y="9038"/>
                </a:lnTo>
                <a:lnTo>
                  <a:pt x="1085151" y="8732"/>
                </a:lnTo>
                <a:lnTo>
                  <a:pt x="1095718" y="8732"/>
                </a:lnTo>
                <a:lnTo>
                  <a:pt x="1102248" y="3008"/>
                </a:lnTo>
                <a:lnTo>
                  <a:pt x="1093589" y="3008"/>
                </a:lnTo>
                <a:close/>
              </a:path>
              <a:path w="1358836" h="104714">
                <a:moveTo>
                  <a:pt x="1155987" y="87836"/>
                </a:moveTo>
                <a:lnTo>
                  <a:pt x="1155987" y="92386"/>
                </a:lnTo>
                <a:lnTo>
                  <a:pt x="1157528" y="96140"/>
                </a:lnTo>
                <a:lnTo>
                  <a:pt x="1160610" y="99100"/>
                </a:lnTo>
                <a:lnTo>
                  <a:pt x="1163692" y="102060"/>
                </a:lnTo>
                <a:lnTo>
                  <a:pt x="1167337" y="103539"/>
                </a:lnTo>
                <a:lnTo>
                  <a:pt x="1171544" y="103539"/>
                </a:lnTo>
                <a:lnTo>
                  <a:pt x="1170517" y="90502"/>
                </a:lnTo>
                <a:lnTo>
                  <a:pt x="1169049" y="87225"/>
                </a:lnTo>
                <a:lnTo>
                  <a:pt x="1169049" y="77245"/>
                </a:lnTo>
                <a:lnTo>
                  <a:pt x="1174941" y="65697"/>
                </a:lnTo>
                <a:lnTo>
                  <a:pt x="1166628" y="70078"/>
                </a:lnTo>
                <a:lnTo>
                  <a:pt x="1159534" y="74823"/>
                </a:lnTo>
                <a:lnTo>
                  <a:pt x="1155987" y="80743"/>
                </a:lnTo>
                <a:lnTo>
                  <a:pt x="1155987" y="87836"/>
                </a:lnTo>
                <a:close/>
              </a:path>
              <a:path w="1358836" h="104714">
                <a:moveTo>
                  <a:pt x="1236364" y="40065"/>
                </a:moveTo>
                <a:lnTo>
                  <a:pt x="1251333" y="40065"/>
                </a:lnTo>
                <a:lnTo>
                  <a:pt x="1251333" y="34782"/>
                </a:lnTo>
                <a:lnTo>
                  <a:pt x="1236510" y="34782"/>
                </a:lnTo>
                <a:lnTo>
                  <a:pt x="1236510" y="16730"/>
                </a:lnTo>
                <a:lnTo>
                  <a:pt x="1235189" y="15483"/>
                </a:lnTo>
                <a:lnTo>
                  <a:pt x="1229661" y="22919"/>
                </a:lnTo>
                <a:lnTo>
                  <a:pt x="1226151" y="27505"/>
                </a:lnTo>
                <a:lnTo>
                  <a:pt x="1224659" y="29242"/>
                </a:lnTo>
                <a:lnTo>
                  <a:pt x="1220733" y="33241"/>
                </a:lnTo>
                <a:lnTo>
                  <a:pt x="1217358" y="36029"/>
                </a:lnTo>
                <a:lnTo>
                  <a:pt x="1216184" y="37008"/>
                </a:lnTo>
                <a:lnTo>
                  <a:pt x="1215670" y="40065"/>
                </a:lnTo>
                <a:lnTo>
                  <a:pt x="1223669" y="40065"/>
                </a:lnTo>
                <a:lnTo>
                  <a:pt x="1223669" y="89475"/>
                </a:lnTo>
                <a:lnTo>
                  <a:pt x="1224231" y="93340"/>
                </a:lnTo>
                <a:lnTo>
                  <a:pt x="1225356" y="96128"/>
                </a:lnTo>
                <a:lnTo>
                  <a:pt x="1227411" y="101265"/>
                </a:lnTo>
                <a:lnTo>
                  <a:pt x="1231325" y="103833"/>
                </a:lnTo>
                <a:lnTo>
                  <a:pt x="1239739" y="103833"/>
                </a:lnTo>
                <a:lnTo>
                  <a:pt x="1242479" y="103124"/>
                </a:lnTo>
                <a:lnTo>
                  <a:pt x="1245316" y="101705"/>
                </a:lnTo>
                <a:lnTo>
                  <a:pt x="1248153" y="100286"/>
                </a:lnTo>
                <a:lnTo>
                  <a:pt x="1250844" y="97865"/>
                </a:lnTo>
                <a:lnTo>
                  <a:pt x="1253388" y="94440"/>
                </a:lnTo>
                <a:lnTo>
                  <a:pt x="1253094" y="90625"/>
                </a:lnTo>
                <a:lnTo>
                  <a:pt x="1249951" y="93755"/>
                </a:lnTo>
                <a:lnTo>
                  <a:pt x="1247358" y="95419"/>
                </a:lnTo>
                <a:lnTo>
                  <a:pt x="1244068" y="95835"/>
                </a:lnTo>
                <a:lnTo>
                  <a:pt x="1240644" y="95835"/>
                </a:lnTo>
                <a:lnTo>
                  <a:pt x="1238345" y="94147"/>
                </a:lnTo>
                <a:lnTo>
                  <a:pt x="1237171" y="90771"/>
                </a:lnTo>
                <a:lnTo>
                  <a:pt x="1236535" y="88863"/>
                </a:lnTo>
                <a:lnTo>
                  <a:pt x="1236217" y="86051"/>
                </a:lnTo>
                <a:lnTo>
                  <a:pt x="1236217" y="82333"/>
                </a:lnTo>
                <a:lnTo>
                  <a:pt x="1236364" y="40065"/>
                </a:lnTo>
                <a:close/>
              </a:path>
              <a:path w="1358836" h="104714">
                <a:moveTo>
                  <a:pt x="1263001" y="7705"/>
                </a:moveTo>
                <a:lnTo>
                  <a:pt x="1263734" y="11606"/>
                </a:lnTo>
                <a:lnTo>
                  <a:pt x="1266670" y="14590"/>
                </a:lnTo>
                <a:lnTo>
                  <a:pt x="1270632" y="15336"/>
                </a:lnTo>
                <a:lnTo>
                  <a:pt x="1274534" y="14590"/>
                </a:lnTo>
                <a:lnTo>
                  <a:pt x="1277518" y="11606"/>
                </a:lnTo>
                <a:lnTo>
                  <a:pt x="1278264" y="7705"/>
                </a:lnTo>
                <a:lnTo>
                  <a:pt x="1277518" y="3730"/>
                </a:lnTo>
                <a:lnTo>
                  <a:pt x="1274534" y="746"/>
                </a:lnTo>
                <a:lnTo>
                  <a:pt x="1270632" y="0"/>
                </a:lnTo>
                <a:lnTo>
                  <a:pt x="1266670" y="758"/>
                </a:lnTo>
                <a:lnTo>
                  <a:pt x="1263734" y="3791"/>
                </a:lnTo>
                <a:lnTo>
                  <a:pt x="1263001" y="7705"/>
                </a:lnTo>
                <a:close/>
              </a:path>
              <a:path w="1358836" h="104714">
                <a:moveTo>
                  <a:pt x="1315627" y="96764"/>
                </a:moveTo>
                <a:lnTo>
                  <a:pt x="1311689" y="89230"/>
                </a:lnTo>
                <a:lnTo>
                  <a:pt x="1307750" y="81697"/>
                </a:lnTo>
                <a:lnTo>
                  <a:pt x="1305781" y="73576"/>
                </a:lnTo>
                <a:lnTo>
                  <a:pt x="1305781" y="53959"/>
                </a:lnTo>
                <a:lnTo>
                  <a:pt x="1301819" y="94367"/>
                </a:lnTo>
                <a:lnTo>
                  <a:pt x="1302269" y="94836"/>
                </a:lnTo>
                <a:lnTo>
                  <a:pt x="1312935" y="102244"/>
                </a:lnTo>
                <a:lnTo>
                  <a:pt x="1325668" y="104714"/>
                </a:lnTo>
                <a:lnTo>
                  <a:pt x="1326603" y="104703"/>
                </a:lnTo>
                <a:lnTo>
                  <a:pt x="1328089" y="100531"/>
                </a:lnTo>
                <a:lnTo>
                  <a:pt x="1321094" y="100531"/>
                </a:lnTo>
                <a:lnTo>
                  <a:pt x="1315627" y="96764"/>
                </a:lnTo>
                <a:close/>
              </a:path>
              <a:path w="1358836" h="104714">
                <a:moveTo>
                  <a:pt x="1339368" y="101841"/>
                </a:moveTo>
                <a:lnTo>
                  <a:pt x="1349590" y="93927"/>
                </a:lnTo>
                <a:lnTo>
                  <a:pt x="1350666" y="92619"/>
                </a:lnTo>
                <a:lnTo>
                  <a:pt x="1356793" y="81421"/>
                </a:lnTo>
                <a:lnTo>
                  <a:pt x="1358836" y="68537"/>
                </a:lnTo>
                <a:lnTo>
                  <a:pt x="1358797" y="66549"/>
                </a:lnTo>
                <a:lnTo>
                  <a:pt x="1356138" y="53465"/>
                </a:lnTo>
                <a:lnTo>
                  <a:pt x="1349296" y="43147"/>
                </a:lnTo>
                <a:lnTo>
                  <a:pt x="1338281" y="35903"/>
                </a:lnTo>
                <a:lnTo>
                  <a:pt x="1325227" y="33608"/>
                </a:lnTo>
                <a:lnTo>
                  <a:pt x="1324634" y="33612"/>
                </a:lnTo>
                <a:lnTo>
                  <a:pt x="1311711" y="36234"/>
                </a:lnTo>
                <a:lnTo>
                  <a:pt x="1301342" y="43698"/>
                </a:lnTo>
                <a:lnTo>
                  <a:pt x="1294211" y="55376"/>
                </a:lnTo>
                <a:lnTo>
                  <a:pt x="1292059" y="68390"/>
                </a:lnTo>
                <a:lnTo>
                  <a:pt x="1292129" y="70999"/>
                </a:lnTo>
                <a:lnTo>
                  <a:pt x="1294930" y="83790"/>
                </a:lnTo>
                <a:lnTo>
                  <a:pt x="1301819" y="94367"/>
                </a:lnTo>
                <a:lnTo>
                  <a:pt x="1305781" y="53959"/>
                </a:lnTo>
                <a:lnTo>
                  <a:pt x="1308228" y="46278"/>
                </a:lnTo>
                <a:lnTo>
                  <a:pt x="1313119" y="41827"/>
                </a:lnTo>
                <a:lnTo>
                  <a:pt x="1315957" y="39283"/>
                </a:lnTo>
                <a:lnTo>
                  <a:pt x="1319308" y="38011"/>
                </a:lnTo>
                <a:lnTo>
                  <a:pt x="1330315" y="38011"/>
                </a:lnTo>
                <a:lnTo>
                  <a:pt x="1335770" y="41753"/>
                </a:lnTo>
                <a:lnTo>
                  <a:pt x="1339537" y="49238"/>
                </a:lnTo>
                <a:lnTo>
                  <a:pt x="1343303" y="56723"/>
                </a:lnTo>
                <a:lnTo>
                  <a:pt x="1345187" y="64697"/>
                </a:lnTo>
                <a:lnTo>
                  <a:pt x="1345187" y="81330"/>
                </a:lnTo>
                <a:lnTo>
                  <a:pt x="1343707" y="87934"/>
                </a:lnTo>
                <a:lnTo>
                  <a:pt x="1340747" y="92973"/>
                </a:lnTo>
                <a:lnTo>
                  <a:pt x="1337788" y="98012"/>
                </a:lnTo>
                <a:lnTo>
                  <a:pt x="1333568" y="100531"/>
                </a:lnTo>
                <a:lnTo>
                  <a:pt x="1328089" y="100531"/>
                </a:lnTo>
                <a:lnTo>
                  <a:pt x="1326603" y="104703"/>
                </a:lnTo>
                <a:lnTo>
                  <a:pt x="1339368" y="101841"/>
                </a:lnTo>
                <a:close/>
              </a:path>
              <a:path w="1358836" h="104714">
                <a:moveTo>
                  <a:pt x="1289271" y="102439"/>
                </a:moveTo>
                <a:lnTo>
                  <a:pt x="1289271" y="100384"/>
                </a:lnTo>
                <a:lnTo>
                  <a:pt x="1284526" y="99993"/>
                </a:lnTo>
                <a:lnTo>
                  <a:pt x="1281480" y="99088"/>
                </a:lnTo>
                <a:lnTo>
                  <a:pt x="1278790" y="96250"/>
                </a:lnTo>
                <a:lnTo>
                  <a:pt x="1278117" y="92753"/>
                </a:lnTo>
                <a:lnTo>
                  <a:pt x="1278117" y="34488"/>
                </a:lnTo>
                <a:lnTo>
                  <a:pt x="1277970" y="33388"/>
                </a:lnTo>
                <a:lnTo>
                  <a:pt x="1275329" y="34268"/>
                </a:lnTo>
                <a:lnTo>
                  <a:pt x="1271953" y="35687"/>
                </a:lnTo>
                <a:lnTo>
                  <a:pt x="1265985" y="37791"/>
                </a:lnTo>
                <a:lnTo>
                  <a:pt x="1257424" y="40579"/>
                </a:lnTo>
                <a:lnTo>
                  <a:pt x="1254268" y="41606"/>
                </a:lnTo>
                <a:lnTo>
                  <a:pt x="1256714" y="43196"/>
                </a:lnTo>
                <a:lnTo>
                  <a:pt x="1259747" y="42560"/>
                </a:lnTo>
                <a:lnTo>
                  <a:pt x="1262634" y="42560"/>
                </a:lnTo>
                <a:lnTo>
                  <a:pt x="1264909" y="45569"/>
                </a:lnTo>
                <a:lnTo>
                  <a:pt x="1265569" y="48993"/>
                </a:lnTo>
                <a:lnTo>
                  <a:pt x="1265569" y="92899"/>
                </a:lnTo>
                <a:lnTo>
                  <a:pt x="1264884" y="96409"/>
                </a:lnTo>
                <a:lnTo>
                  <a:pt x="1262145" y="99002"/>
                </a:lnTo>
                <a:lnTo>
                  <a:pt x="1258842" y="99895"/>
                </a:lnTo>
                <a:lnTo>
                  <a:pt x="1253608" y="100384"/>
                </a:lnTo>
                <a:lnTo>
                  <a:pt x="1253608" y="102439"/>
                </a:lnTo>
                <a:lnTo>
                  <a:pt x="1289271" y="102439"/>
                </a:lnTo>
                <a:close/>
              </a:path>
              <a:path w="1358836" h="104714">
                <a:moveTo>
                  <a:pt x="1159363" y="52601"/>
                </a:moveTo>
                <a:lnTo>
                  <a:pt x="1161711" y="55487"/>
                </a:lnTo>
                <a:lnTo>
                  <a:pt x="1165600" y="56209"/>
                </a:lnTo>
                <a:lnTo>
                  <a:pt x="1169269" y="55255"/>
                </a:lnTo>
                <a:lnTo>
                  <a:pt x="1171984" y="52271"/>
                </a:lnTo>
                <a:lnTo>
                  <a:pt x="1171984" y="49531"/>
                </a:lnTo>
                <a:lnTo>
                  <a:pt x="1171617" y="46853"/>
                </a:lnTo>
                <a:lnTo>
                  <a:pt x="1171251" y="43881"/>
                </a:lnTo>
                <a:lnTo>
                  <a:pt x="1172376" y="39772"/>
                </a:lnTo>
                <a:lnTo>
                  <a:pt x="1176876" y="37179"/>
                </a:lnTo>
                <a:lnTo>
                  <a:pt x="1181744" y="36543"/>
                </a:lnTo>
                <a:lnTo>
                  <a:pt x="1186978" y="36543"/>
                </a:lnTo>
                <a:lnTo>
                  <a:pt x="1190427" y="38182"/>
                </a:lnTo>
                <a:lnTo>
                  <a:pt x="1192091" y="41460"/>
                </a:lnTo>
                <a:lnTo>
                  <a:pt x="1193069" y="43416"/>
                </a:lnTo>
                <a:lnTo>
                  <a:pt x="1193558" y="46890"/>
                </a:lnTo>
                <a:lnTo>
                  <a:pt x="1193558" y="58117"/>
                </a:lnTo>
                <a:lnTo>
                  <a:pt x="1188243" y="60143"/>
                </a:lnTo>
                <a:lnTo>
                  <a:pt x="1174941" y="65697"/>
                </a:lnTo>
                <a:lnTo>
                  <a:pt x="1169049" y="77245"/>
                </a:lnTo>
                <a:lnTo>
                  <a:pt x="1172571" y="72304"/>
                </a:lnTo>
                <a:lnTo>
                  <a:pt x="1179616" y="67950"/>
                </a:lnTo>
                <a:lnTo>
                  <a:pt x="1183285" y="65700"/>
                </a:lnTo>
                <a:lnTo>
                  <a:pt x="1187932" y="63645"/>
                </a:lnTo>
                <a:lnTo>
                  <a:pt x="1193558" y="61786"/>
                </a:lnTo>
                <a:lnTo>
                  <a:pt x="1193558" y="87836"/>
                </a:lnTo>
                <a:lnTo>
                  <a:pt x="1192078" y="90135"/>
                </a:lnTo>
                <a:lnTo>
                  <a:pt x="1189119" y="91945"/>
                </a:lnTo>
                <a:lnTo>
                  <a:pt x="1186159" y="93755"/>
                </a:lnTo>
                <a:lnTo>
                  <a:pt x="1183065" y="94660"/>
                </a:lnTo>
                <a:lnTo>
                  <a:pt x="1177488" y="94660"/>
                </a:lnTo>
                <a:lnTo>
                  <a:pt x="1173452" y="92606"/>
                </a:lnTo>
                <a:lnTo>
                  <a:pt x="1170517" y="90502"/>
                </a:lnTo>
                <a:lnTo>
                  <a:pt x="1171544" y="103539"/>
                </a:lnTo>
                <a:lnTo>
                  <a:pt x="1175556" y="103539"/>
                </a:lnTo>
                <a:lnTo>
                  <a:pt x="1179787" y="102219"/>
                </a:lnTo>
                <a:lnTo>
                  <a:pt x="1184239" y="99577"/>
                </a:lnTo>
                <a:lnTo>
                  <a:pt x="1186881" y="98011"/>
                </a:lnTo>
                <a:lnTo>
                  <a:pt x="1190060" y="95614"/>
                </a:lnTo>
                <a:lnTo>
                  <a:pt x="1193778" y="92386"/>
                </a:lnTo>
                <a:lnTo>
                  <a:pt x="1193925" y="95370"/>
                </a:lnTo>
                <a:lnTo>
                  <a:pt x="1194745" y="97938"/>
                </a:lnTo>
                <a:lnTo>
                  <a:pt x="1196237" y="100091"/>
                </a:lnTo>
                <a:lnTo>
                  <a:pt x="1200138" y="103319"/>
                </a:lnTo>
                <a:lnTo>
                  <a:pt x="1206302" y="103319"/>
                </a:lnTo>
                <a:lnTo>
                  <a:pt x="1209090" y="102390"/>
                </a:lnTo>
                <a:lnTo>
                  <a:pt x="1211830" y="100531"/>
                </a:lnTo>
                <a:lnTo>
                  <a:pt x="1213640" y="99308"/>
                </a:lnTo>
                <a:lnTo>
                  <a:pt x="1216893" y="95835"/>
                </a:lnTo>
                <a:lnTo>
                  <a:pt x="1216893" y="92019"/>
                </a:lnTo>
                <a:lnTo>
                  <a:pt x="1215083" y="93340"/>
                </a:lnTo>
                <a:lnTo>
                  <a:pt x="1211414" y="95027"/>
                </a:lnTo>
                <a:lnTo>
                  <a:pt x="1208283" y="95027"/>
                </a:lnTo>
                <a:lnTo>
                  <a:pt x="1206326" y="92165"/>
                </a:lnTo>
                <a:lnTo>
                  <a:pt x="1205739" y="89132"/>
                </a:lnTo>
                <a:lnTo>
                  <a:pt x="1205739" y="50412"/>
                </a:lnTo>
                <a:lnTo>
                  <a:pt x="1204834" y="45496"/>
                </a:lnTo>
                <a:lnTo>
                  <a:pt x="1203024" y="42120"/>
                </a:lnTo>
                <a:lnTo>
                  <a:pt x="1199649" y="35956"/>
                </a:lnTo>
                <a:lnTo>
                  <a:pt x="1193216" y="32874"/>
                </a:lnTo>
                <a:lnTo>
                  <a:pt x="1175556" y="32874"/>
                </a:lnTo>
                <a:lnTo>
                  <a:pt x="1169355" y="34745"/>
                </a:lnTo>
                <a:lnTo>
                  <a:pt x="1165123" y="38488"/>
                </a:lnTo>
                <a:lnTo>
                  <a:pt x="1160892" y="42230"/>
                </a:lnTo>
                <a:lnTo>
                  <a:pt x="1158776" y="45813"/>
                </a:lnTo>
                <a:lnTo>
                  <a:pt x="1158776" y="49238"/>
                </a:lnTo>
                <a:lnTo>
                  <a:pt x="1159363" y="52601"/>
                </a:lnTo>
                <a:close/>
              </a:path>
              <a:path w="1358836" h="104714">
                <a:moveTo>
                  <a:pt x="1001350" y="46523"/>
                </a:moveTo>
                <a:lnTo>
                  <a:pt x="998708" y="39894"/>
                </a:lnTo>
                <a:lnTo>
                  <a:pt x="993425" y="36176"/>
                </a:lnTo>
                <a:lnTo>
                  <a:pt x="990686" y="34268"/>
                </a:lnTo>
                <a:lnTo>
                  <a:pt x="987652" y="33314"/>
                </a:lnTo>
                <a:lnTo>
                  <a:pt x="980217" y="33314"/>
                </a:lnTo>
                <a:lnTo>
                  <a:pt x="976254" y="34513"/>
                </a:lnTo>
                <a:lnTo>
                  <a:pt x="972438" y="36910"/>
                </a:lnTo>
                <a:lnTo>
                  <a:pt x="969894" y="38475"/>
                </a:lnTo>
                <a:lnTo>
                  <a:pt x="966372" y="41362"/>
                </a:lnTo>
                <a:lnTo>
                  <a:pt x="961871" y="45569"/>
                </a:lnTo>
                <a:lnTo>
                  <a:pt x="961871" y="34782"/>
                </a:lnTo>
                <a:lnTo>
                  <a:pt x="961138" y="33388"/>
                </a:lnTo>
                <a:lnTo>
                  <a:pt x="954240" y="35662"/>
                </a:lnTo>
                <a:lnTo>
                  <a:pt x="946755" y="38109"/>
                </a:lnTo>
                <a:lnTo>
                  <a:pt x="942010" y="39625"/>
                </a:lnTo>
                <a:lnTo>
                  <a:pt x="940004" y="40212"/>
                </a:lnTo>
                <a:lnTo>
                  <a:pt x="940004" y="42780"/>
                </a:lnTo>
                <a:lnTo>
                  <a:pt x="943086" y="42487"/>
                </a:lnTo>
                <a:lnTo>
                  <a:pt x="945972" y="42487"/>
                </a:lnTo>
                <a:lnTo>
                  <a:pt x="948810" y="45275"/>
                </a:lnTo>
                <a:lnTo>
                  <a:pt x="949690" y="48749"/>
                </a:lnTo>
                <a:lnTo>
                  <a:pt x="949690" y="93584"/>
                </a:lnTo>
                <a:lnTo>
                  <a:pt x="948993" y="96483"/>
                </a:lnTo>
                <a:lnTo>
                  <a:pt x="947599" y="97779"/>
                </a:lnTo>
                <a:lnTo>
                  <a:pt x="943771" y="99944"/>
                </a:lnTo>
                <a:lnTo>
                  <a:pt x="940298" y="100384"/>
                </a:lnTo>
                <a:lnTo>
                  <a:pt x="940298" y="102439"/>
                </a:lnTo>
                <a:lnTo>
                  <a:pt x="972365" y="102439"/>
                </a:lnTo>
                <a:lnTo>
                  <a:pt x="972365" y="100384"/>
                </a:lnTo>
                <a:lnTo>
                  <a:pt x="968989" y="100286"/>
                </a:lnTo>
                <a:lnTo>
                  <a:pt x="964953" y="98439"/>
                </a:lnTo>
                <a:lnTo>
                  <a:pt x="962605" y="94881"/>
                </a:lnTo>
                <a:lnTo>
                  <a:pt x="962605" y="50265"/>
                </a:lnTo>
                <a:lnTo>
                  <a:pt x="965247" y="47672"/>
                </a:lnTo>
                <a:lnTo>
                  <a:pt x="969063" y="44688"/>
                </a:lnTo>
                <a:lnTo>
                  <a:pt x="972047" y="42731"/>
                </a:lnTo>
                <a:lnTo>
                  <a:pt x="974982" y="41753"/>
                </a:lnTo>
                <a:lnTo>
                  <a:pt x="982076" y="41753"/>
                </a:lnTo>
                <a:lnTo>
                  <a:pt x="984962" y="43135"/>
                </a:lnTo>
                <a:lnTo>
                  <a:pt x="986527" y="45899"/>
                </a:lnTo>
                <a:lnTo>
                  <a:pt x="988093" y="48663"/>
                </a:lnTo>
                <a:lnTo>
                  <a:pt x="988875" y="52149"/>
                </a:lnTo>
                <a:lnTo>
                  <a:pt x="988875" y="92679"/>
                </a:lnTo>
                <a:lnTo>
                  <a:pt x="988166" y="95920"/>
                </a:lnTo>
                <a:lnTo>
                  <a:pt x="986747" y="97412"/>
                </a:lnTo>
                <a:lnTo>
                  <a:pt x="982834" y="99895"/>
                </a:lnTo>
                <a:lnTo>
                  <a:pt x="979263" y="100384"/>
                </a:lnTo>
                <a:lnTo>
                  <a:pt x="979263" y="102439"/>
                </a:lnTo>
                <a:lnTo>
                  <a:pt x="1010596" y="102439"/>
                </a:lnTo>
                <a:lnTo>
                  <a:pt x="1010596" y="100384"/>
                </a:lnTo>
                <a:lnTo>
                  <a:pt x="1007270" y="100335"/>
                </a:lnTo>
                <a:lnTo>
                  <a:pt x="1004897" y="99528"/>
                </a:lnTo>
                <a:lnTo>
                  <a:pt x="1002060" y="96397"/>
                </a:lnTo>
                <a:lnTo>
                  <a:pt x="1001350" y="93853"/>
                </a:lnTo>
                <a:lnTo>
                  <a:pt x="1001350" y="46523"/>
                </a:lnTo>
                <a:close/>
              </a:path>
              <a:path w="1358836" h="104714">
                <a:moveTo>
                  <a:pt x="775925" y="46523"/>
                </a:moveTo>
                <a:lnTo>
                  <a:pt x="773284" y="39894"/>
                </a:lnTo>
                <a:lnTo>
                  <a:pt x="768000" y="36176"/>
                </a:lnTo>
                <a:lnTo>
                  <a:pt x="765261" y="34268"/>
                </a:lnTo>
                <a:lnTo>
                  <a:pt x="762228" y="33314"/>
                </a:lnTo>
                <a:lnTo>
                  <a:pt x="754792" y="33314"/>
                </a:lnTo>
                <a:lnTo>
                  <a:pt x="750829" y="34513"/>
                </a:lnTo>
                <a:lnTo>
                  <a:pt x="747013" y="36910"/>
                </a:lnTo>
                <a:lnTo>
                  <a:pt x="744469" y="38475"/>
                </a:lnTo>
                <a:lnTo>
                  <a:pt x="740947" y="41362"/>
                </a:lnTo>
                <a:lnTo>
                  <a:pt x="736446" y="45569"/>
                </a:lnTo>
                <a:lnTo>
                  <a:pt x="736446" y="34782"/>
                </a:lnTo>
                <a:lnTo>
                  <a:pt x="735713" y="33388"/>
                </a:lnTo>
                <a:lnTo>
                  <a:pt x="728815" y="35662"/>
                </a:lnTo>
                <a:lnTo>
                  <a:pt x="721330" y="38108"/>
                </a:lnTo>
                <a:lnTo>
                  <a:pt x="716585" y="39625"/>
                </a:lnTo>
                <a:lnTo>
                  <a:pt x="714579" y="40212"/>
                </a:lnTo>
                <a:lnTo>
                  <a:pt x="714579" y="42780"/>
                </a:lnTo>
                <a:lnTo>
                  <a:pt x="717661" y="42487"/>
                </a:lnTo>
                <a:lnTo>
                  <a:pt x="720547" y="42487"/>
                </a:lnTo>
                <a:lnTo>
                  <a:pt x="723385" y="45275"/>
                </a:lnTo>
                <a:lnTo>
                  <a:pt x="724265" y="48749"/>
                </a:lnTo>
                <a:lnTo>
                  <a:pt x="724265" y="93584"/>
                </a:lnTo>
                <a:lnTo>
                  <a:pt x="723568" y="96483"/>
                </a:lnTo>
                <a:lnTo>
                  <a:pt x="722174" y="97779"/>
                </a:lnTo>
                <a:lnTo>
                  <a:pt x="718346" y="99944"/>
                </a:lnTo>
                <a:lnTo>
                  <a:pt x="714873" y="100384"/>
                </a:lnTo>
                <a:lnTo>
                  <a:pt x="714873" y="102439"/>
                </a:lnTo>
                <a:lnTo>
                  <a:pt x="746940" y="102439"/>
                </a:lnTo>
                <a:lnTo>
                  <a:pt x="746940" y="100384"/>
                </a:lnTo>
                <a:lnTo>
                  <a:pt x="743564" y="100286"/>
                </a:lnTo>
                <a:lnTo>
                  <a:pt x="739528" y="98439"/>
                </a:lnTo>
                <a:lnTo>
                  <a:pt x="737180" y="94881"/>
                </a:lnTo>
                <a:lnTo>
                  <a:pt x="737180" y="50265"/>
                </a:lnTo>
                <a:lnTo>
                  <a:pt x="739822" y="47672"/>
                </a:lnTo>
                <a:lnTo>
                  <a:pt x="743638" y="44688"/>
                </a:lnTo>
                <a:lnTo>
                  <a:pt x="746622" y="42731"/>
                </a:lnTo>
                <a:lnTo>
                  <a:pt x="749557" y="41753"/>
                </a:lnTo>
                <a:lnTo>
                  <a:pt x="756651" y="41753"/>
                </a:lnTo>
                <a:lnTo>
                  <a:pt x="759537" y="43135"/>
                </a:lnTo>
                <a:lnTo>
                  <a:pt x="761102" y="45899"/>
                </a:lnTo>
                <a:lnTo>
                  <a:pt x="762668" y="48663"/>
                </a:lnTo>
                <a:lnTo>
                  <a:pt x="763451" y="52149"/>
                </a:lnTo>
                <a:lnTo>
                  <a:pt x="763451" y="92679"/>
                </a:lnTo>
                <a:lnTo>
                  <a:pt x="762741" y="95920"/>
                </a:lnTo>
                <a:lnTo>
                  <a:pt x="761322" y="97412"/>
                </a:lnTo>
                <a:lnTo>
                  <a:pt x="757409" y="99895"/>
                </a:lnTo>
                <a:lnTo>
                  <a:pt x="753838" y="100384"/>
                </a:lnTo>
                <a:lnTo>
                  <a:pt x="753838" y="102439"/>
                </a:lnTo>
                <a:lnTo>
                  <a:pt x="785171" y="102439"/>
                </a:lnTo>
                <a:lnTo>
                  <a:pt x="785171" y="100384"/>
                </a:lnTo>
                <a:lnTo>
                  <a:pt x="781845" y="100335"/>
                </a:lnTo>
                <a:lnTo>
                  <a:pt x="779472" y="99528"/>
                </a:lnTo>
                <a:lnTo>
                  <a:pt x="776635" y="96397"/>
                </a:lnTo>
                <a:lnTo>
                  <a:pt x="775925" y="93853"/>
                </a:lnTo>
                <a:lnTo>
                  <a:pt x="775925" y="46523"/>
                </a:lnTo>
                <a:close/>
              </a:path>
              <a:path w="1358836" h="104714">
                <a:moveTo>
                  <a:pt x="67522" y="50534"/>
                </a:moveTo>
                <a:lnTo>
                  <a:pt x="72389" y="46523"/>
                </a:lnTo>
                <a:lnTo>
                  <a:pt x="77257" y="42511"/>
                </a:lnTo>
                <a:lnTo>
                  <a:pt x="79691" y="36763"/>
                </a:lnTo>
                <a:lnTo>
                  <a:pt x="79691" y="29278"/>
                </a:lnTo>
                <a:lnTo>
                  <a:pt x="79524" y="26015"/>
                </a:lnTo>
                <a:lnTo>
                  <a:pt x="74712" y="14041"/>
                </a:lnTo>
                <a:lnTo>
                  <a:pt x="63254" y="6310"/>
                </a:lnTo>
                <a:lnTo>
                  <a:pt x="57481" y="4109"/>
                </a:lnTo>
                <a:lnTo>
                  <a:pt x="50265" y="3008"/>
                </a:lnTo>
                <a:lnTo>
                  <a:pt x="43734" y="8732"/>
                </a:lnTo>
                <a:lnTo>
                  <a:pt x="48798" y="9588"/>
                </a:lnTo>
                <a:lnTo>
                  <a:pt x="52613" y="11300"/>
                </a:lnTo>
                <a:lnTo>
                  <a:pt x="59756" y="14480"/>
                </a:lnTo>
                <a:lnTo>
                  <a:pt x="63327" y="20424"/>
                </a:lnTo>
                <a:lnTo>
                  <a:pt x="63327" y="38182"/>
                </a:lnTo>
                <a:lnTo>
                  <a:pt x="59340" y="44346"/>
                </a:lnTo>
                <a:lnTo>
                  <a:pt x="51366" y="47623"/>
                </a:lnTo>
                <a:lnTo>
                  <a:pt x="46718" y="49482"/>
                </a:lnTo>
                <a:lnTo>
                  <a:pt x="38989" y="50607"/>
                </a:lnTo>
                <a:lnTo>
                  <a:pt x="28178" y="50999"/>
                </a:lnTo>
                <a:lnTo>
                  <a:pt x="28178" y="11691"/>
                </a:lnTo>
                <a:lnTo>
                  <a:pt x="30563" y="9037"/>
                </a:lnTo>
                <a:lnTo>
                  <a:pt x="12914" y="14015"/>
                </a:lnTo>
                <a:lnTo>
                  <a:pt x="12914" y="90649"/>
                </a:lnTo>
                <a:lnTo>
                  <a:pt x="12205" y="94636"/>
                </a:lnTo>
                <a:lnTo>
                  <a:pt x="9368" y="98060"/>
                </a:lnTo>
                <a:lnTo>
                  <a:pt x="5772" y="99185"/>
                </a:lnTo>
                <a:lnTo>
                  <a:pt x="0" y="99723"/>
                </a:lnTo>
                <a:lnTo>
                  <a:pt x="0" y="102439"/>
                </a:lnTo>
                <a:lnTo>
                  <a:pt x="41753" y="102439"/>
                </a:lnTo>
                <a:lnTo>
                  <a:pt x="41753" y="99723"/>
                </a:lnTo>
                <a:lnTo>
                  <a:pt x="36078" y="99234"/>
                </a:lnTo>
                <a:lnTo>
                  <a:pt x="32397" y="98244"/>
                </a:lnTo>
                <a:lnTo>
                  <a:pt x="29021" y="95260"/>
                </a:lnTo>
                <a:lnTo>
                  <a:pt x="28178" y="91725"/>
                </a:lnTo>
                <a:lnTo>
                  <a:pt x="28178" y="56576"/>
                </a:lnTo>
                <a:lnTo>
                  <a:pt x="36543" y="56209"/>
                </a:lnTo>
                <a:lnTo>
                  <a:pt x="72353" y="102439"/>
                </a:lnTo>
                <a:lnTo>
                  <a:pt x="96568" y="102439"/>
                </a:lnTo>
                <a:lnTo>
                  <a:pt x="96568" y="99723"/>
                </a:lnTo>
                <a:lnTo>
                  <a:pt x="93584" y="99430"/>
                </a:lnTo>
                <a:lnTo>
                  <a:pt x="91138" y="98745"/>
                </a:lnTo>
                <a:lnTo>
                  <a:pt x="87322" y="96593"/>
                </a:lnTo>
                <a:lnTo>
                  <a:pt x="83507" y="92532"/>
                </a:lnTo>
                <a:lnTo>
                  <a:pt x="52540" y="54448"/>
                </a:lnTo>
                <a:lnTo>
                  <a:pt x="60905" y="53176"/>
                </a:lnTo>
                <a:lnTo>
                  <a:pt x="67522" y="50534"/>
                </a:lnTo>
                <a:close/>
              </a:path>
              <a:path w="1358836" h="104714">
                <a:moveTo>
                  <a:pt x="41606" y="3008"/>
                </a:moveTo>
                <a:lnTo>
                  <a:pt x="0" y="3008"/>
                </a:lnTo>
                <a:lnTo>
                  <a:pt x="0" y="5796"/>
                </a:lnTo>
                <a:lnTo>
                  <a:pt x="5430" y="6237"/>
                </a:lnTo>
                <a:lnTo>
                  <a:pt x="8940" y="7276"/>
                </a:lnTo>
                <a:lnTo>
                  <a:pt x="12120" y="10554"/>
                </a:lnTo>
                <a:lnTo>
                  <a:pt x="12914" y="14015"/>
                </a:lnTo>
                <a:lnTo>
                  <a:pt x="30563" y="9037"/>
                </a:lnTo>
                <a:lnTo>
                  <a:pt x="33167" y="8732"/>
                </a:lnTo>
                <a:lnTo>
                  <a:pt x="43734" y="8732"/>
                </a:lnTo>
                <a:lnTo>
                  <a:pt x="50265" y="3008"/>
                </a:lnTo>
                <a:lnTo>
                  <a:pt x="41606" y="3008"/>
                </a:lnTo>
                <a:close/>
              </a:path>
              <a:path w="1358836" h="104714">
                <a:moveTo>
                  <a:pt x="168640" y="95455"/>
                </a:moveTo>
                <a:lnTo>
                  <a:pt x="161070" y="99136"/>
                </a:lnTo>
                <a:lnTo>
                  <a:pt x="152058" y="99136"/>
                </a:lnTo>
                <a:lnTo>
                  <a:pt x="152215" y="104567"/>
                </a:lnTo>
                <a:lnTo>
                  <a:pt x="163388" y="103436"/>
                </a:lnTo>
                <a:lnTo>
                  <a:pt x="175361" y="99145"/>
                </a:lnTo>
                <a:lnTo>
                  <a:pt x="185897" y="91652"/>
                </a:lnTo>
                <a:lnTo>
                  <a:pt x="188583" y="88956"/>
                </a:lnTo>
                <a:lnTo>
                  <a:pt x="195733" y="78725"/>
                </a:lnTo>
                <a:lnTo>
                  <a:pt x="200023" y="66660"/>
                </a:lnTo>
                <a:lnTo>
                  <a:pt x="201453" y="52760"/>
                </a:lnTo>
                <a:lnTo>
                  <a:pt x="201360" y="49028"/>
                </a:lnTo>
                <a:lnTo>
                  <a:pt x="199214" y="35617"/>
                </a:lnTo>
                <a:lnTo>
                  <a:pt x="194231" y="24020"/>
                </a:lnTo>
                <a:lnTo>
                  <a:pt x="186411" y="14235"/>
                </a:lnTo>
                <a:lnTo>
                  <a:pt x="177251" y="7273"/>
                </a:lnTo>
                <a:lnTo>
                  <a:pt x="165506" y="2478"/>
                </a:lnTo>
                <a:lnTo>
                  <a:pt x="152215" y="880"/>
                </a:lnTo>
                <a:lnTo>
                  <a:pt x="140407" y="2126"/>
                </a:lnTo>
                <a:lnTo>
                  <a:pt x="128482" y="6546"/>
                </a:lnTo>
                <a:lnTo>
                  <a:pt x="118093" y="14162"/>
                </a:lnTo>
                <a:lnTo>
                  <a:pt x="108652" y="26845"/>
                </a:lnTo>
                <a:lnTo>
                  <a:pt x="104396" y="38907"/>
                </a:lnTo>
                <a:lnTo>
                  <a:pt x="102977" y="52760"/>
                </a:lnTo>
                <a:lnTo>
                  <a:pt x="103011" y="55005"/>
                </a:lnTo>
                <a:lnTo>
                  <a:pt x="104877" y="68421"/>
                </a:lnTo>
                <a:lnTo>
                  <a:pt x="109586" y="80171"/>
                </a:lnTo>
                <a:lnTo>
                  <a:pt x="117139" y="90257"/>
                </a:lnTo>
                <a:lnTo>
                  <a:pt x="127108" y="98134"/>
                </a:lnTo>
                <a:lnTo>
                  <a:pt x="124575" y="79900"/>
                </a:lnTo>
                <a:lnTo>
                  <a:pt x="121145" y="67847"/>
                </a:lnTo>
                <a:lnTo>
                  <a:pt x="120001" y="52760"/>
                </a:lnTo>
                <a:lnTo>
                  <a:pt x="120849" y="39574"/>
                </a:lnTo>
                <a:lnTo>
                  <a:pt x="123960" y="27091"/>
                </a:lnTo>
                <a:lnTo>
                  <a:pt x="129357" y="17647"/>
                </a:lnTo>
                <a:lnTo>
                  <a:pt x="139801" y="9119"/>
                </a:lnTo>
                <a:lnTo>
                  <a:pt x="152215" y="6310"/>
                </a:lnTo>
                <a:lnTo>
                  <a:pt x="160923" y="6310"/>
                </a:lnTo>
                <a:lnTo>
                  <a:pt x="168457" y="9955"/>
                </a:lnTo>
                <a:lnTo>
                  <a:pt x="174816" y="17244"/>
                </a:lnTo>
                <a:lnTo>
                  <a:pt x="179805" y="25314"/>
                </a:lnTo>
                <a:lnTo>
                  <a:pt x="183218" y="37409"/>
                </a:lnTo>
                <a:lnTo>
                  <a:pt x="184356" y="52760"/>
                </a:lnTo>
                <a:lnTo>
                  <a:pt x="183476" y="66362"/>
                </a:lnTo>
                <a:lnTo>
                  <a:pt x="180339" y="78825"/>
                </a:lnTo>
                <a:lnTo>
                  <a:pt x="174926" y="88093"/>
                </a:lnTo>
                <a:lnTo>
                  <a:pt x="168640" y="95455"/>
                </a:lnTo>
                <a:close/>
              </a:path>
              <a:path w="1358836" h="104714">
                <a:moveTo>
                  <a:pt x="124575" y="79900"/>
                </a:moveTo>
                <a:lnTo>
                  <a:pt x="127108" y="98134"/>
                </a:lnTo>
                <a:lnTo>
                  <a:pt x="138853" y="102958"/>
                </a:lnTo>
                <a:lnTo>
                  <a:pt x="152215" y="104567"/>
                </a:lnTo>
                <a:lnTo>
                  <a:pt x="152058" y="99136"/>
                </a:lnTo>
                <a:lnTo>
                  <a:pt x="139637" y="96269"/>
                </a:lnTo>
                <a:lnTo>
                  <a:pt x="129320" y="87799"/>
                </a:lnTo>
                <a:lnTo>
                  <a:pt x="124575" y="79900"/>
                </a:lnTo>
                <a:close/>
              </a:path>
              <a:path w="1358836" h="104714">
                <a:moveTo>
                  <a:pt x="374950" y="23970"/>
                </a:moveTo>
                <a:lnTo>
                  <a:pt x="375586" y="18968"/>
                </a:lnTo>
                <a:lnTo>
                  <a:pt x="376955" y="14786"/>
                </a:lnTo>
                <a:lnTo>
                  <a:pt x="378325" y="10603"/>
                </a:lnTo>
                <a:lnTo>
                  <a:pt x="379010" y="7949"/>
                </a:lnTo>
                <a:lnTo>
                  <a:pt x="379010" y="5112"/>
                </a:lnTo>
                <a:lnTo>
                  <a:pt x="376747" y="1443"/>
                </a:lnTo>
                <a:lnTo>
                  <a:pt x="373727" y="880"/>
                </a:lnTo>
                <a:lnTo>
                  <a:pt x="370999" y="1381"/>
                </a:lnTo>
                <a:lnTo>
                  <a:pt x="368370" y="4843"/>
                </a:lnTo>
                <a:lnTo>
                  <a:pt x="368370" y="8414"/>
                </a:lnTo>
                <a:lnTo>
                  <a:pt x="369018" y="11276"/>
                </a:lnTo>
                <a:lnTo>
                  <a:pt x="370314" y="15336"/>
                </a:lnTo>
                <a:lnTo>
                  <a:pt x="371611" y="19396"/>
                </a:lnTo>
                <a:lnTo>
                  <a:pt x="372259" y="23457"/>
                </a:lnTo>
                <a:lnTo>
                  <a:pt x="372259" y="29425"/>
                </a:lnTo>
                <a:lnTo>
                  <a:pt x="366780" y="26245"/>
                </a:lnTo>
                <a:lnTo>
                  <a:pt x="362450" y="22809"/>
                </a:lnTo>
                <a:lnTo>
                  <a:pt x="359271" y="19115"/>
                </a:lnTo>
                <a:lnTo>
                  <a:pt x="356091" y="15422"/>
                </a:lnTo>
                <a:lnTo>
                  <a:pt x="353498" y="13575"/>
                </a:lnTo>
                <a:lnTo>
                  <a:pt x="350123" y="13575"/>
                </a:lnTo>
                <a:lnTo>
                  <a:pt x="346869" y="15899"/>
                </a:lnTo>
                <a:lnTo>
                  <a:pt x="346356" y="18858"/>
                </a:lnTo>
                <a:lnTo>
                  <a:pt x="346356" y="21842"/>
                </a:lnTo>
                <a:lnTo>
                  <a:pt x="348753" y="23946"/>
                </a:lnTo>
                <a:lnTo>
                  <a:pt x="353547" y="25169"/>
                </a:lnTo>
                <a:lnTo>
                  <a:pt x="361472" y="27224"/>
                </a:lnTo>
                <a:lnTo>
                  <a:pt x="367367" y="29401"/>
                </a:lnTo>
                <a:lnTo>
                  <a:pt x="371232" y="31700"/>
                </a:lnTo>
                <a:lnTo>
                  <a:pt x="367416" y="34195"/>
                </a:lnTo>
                <a:lnTo>
                  <a:pt x="361594" y="36298"/>
                </a:lnTo>
                <a:lnTo>
                  <a:pt x="353767" y="38011"/>
                </a:lnTo>
                <a:lnTo>
                  <a:pt x="348826" y="39087"/>
                </a:lnTo>
                <a:lnTo>
                  <a:pt x="346356" y="41386"/>
                </a:lnTo>
                <a:lnTo>
                  <a:pt x="346356" y="44908"/>
                </a:lnTo>
                <a:lnTo>
                  <a:pt x="346784" y="47183"/>
                </a:lnTo>
                <a:lnTo>
                  <a:pt x="349804" y="49751"/>
                </a:lnTo>
                <a:lnTo>
                  <a:pt x="353816" y="49751"/>
                </a:lnTo>
                <a:lnTo>
                  <a:pt x="356751" y="47697"/>
                </a:lnTo>
                <a:lnTo>
                  <a:pt x="360371" y="43587"/>
                </a:lnTo>
                <a:lnTo>
                  <a:pt x="363991" y="39478"/>
                </a:lnTo>
                <a:lnTo>
                  <a:pt x="367881" y="36274"/>
                </a:lnTo>
                <a:lnTo>
                  <a:pt x="372039" y="33975"/>
                </a:lnTo>
                <a:lnTo>
                  <a:pt x="372259" y="35002"/>
                </a:lnTo>
                <a:lnTo>
                  <a:pt x="372797" y="37595"/>
                </a:lnTo>
                <a:lnTo>
                  <a:pt x="372234" y="41741"/>
                </a:lnTo>
                <a:lnTo>
                  <a:pt x="370571" y="47440"/>
                </a:lnTo>
                <a:lnTo>
                  <a:pt x="368908" y="53139"/>
                </a:lnTo>
                <a:lnTo>
                  <a:pt x="368076" y="56209"/>
                </a:lnTo>
                <a:lnTo>
                  <a:pt x="368076" y="56649"/>
                </a:lnTo>
                <a:lnTo>
                  <a:pt x="368541" y="59731"/>
                </a:lnTo>
                <a:lnTo>
                  <a:pt x="371672" y="62666"/>
                </a:lnTo>
                <a:lnTo>
                  <a:pt x="375047" y="62666"/>
                </a:lnTo>
                <a:lnTo>
                  <a:pt x="378680" y="59548"/>
                </a:lnTo>
                <a:lnTo>
                  <a:pt x="379230" y="56502"/>
                </a:lnTo>
                <a:lnTo>
                  <a:pt x="378533" y="53261"/>
                </a:lnTo>
                <a:lnTo>
                  <a:pt x="377139" y="49421"/>
                </a:lnTo>
                <a:lnTo>
                  <a:pt x="375744" y="45581"/>
                </a:lnTo>
                <a:lnTo>
                  <a:pt x="375047" y="40775"/>
                </a:lnTo>
                <a:lnTo>
                  <a:pt x="375047" y="35002"/>
                </a:lnTo>
                <a:lnTo>
                  <a:pt x="376075" y="34488"/>
                </a:lnTo>
                <a:lnTo>
                  <a:pt x="379793" y="36347"/>
                </a:lnTo>
                <a:lnTo>
                  <a:pt x="383413" y="39393"/>
                </a:lnTo>
                <a:lnTo>
                  <a:pt x="386935" y="43624"/>
                </a:lnTo>
                <a:lnTo>
                  <a:pt x="390457" y="47856"/>
                </a:lnTo>
                <a:lnTo>
                  <a:pt x="393246" y="49972"/>
                </a:lnTo>
                <a:lnTo>
                  <a:pt x="397771" y="49543"/>
                </a:lnTo>
                <a:lnTo>
                  <a:pt x="400315" y="47831"/>
                </a:lnTo>
                <a:lnTo>
                  <a:pt x="400951" y="44688"/>
                </a:lnTo>
                <a:lnTo>
                  <a:pt x="400951" y="41313"/>
                </a:lnTo>
                <a:lnTo>
                  <a:pt x="398798" y="39185"/>
                </a:lnTo>
                <a:lnTo>
                  <a:pt x="394493" y="38304"/>
                </a:lnTo>
                <a:lnTo>
                  <a:pt x="387008" y="36788"/>
                </a:lnTo>
                <a:lnTo>
                  <a:pt x="381334" y="34880"/>
                </a:lnTo>
                <a:lnTo>
                  <a:pt x="377469" y="32580"/>
                </a:lnTo>
                <a:lnTo>
                  <a:pt x="376221" y="31847"/>
                </a:lnTo>
                <a:lnTo>
                  <a:pt x="380918" y="28765"/>
                </a:lnTo>
                <a:lnTo>
                  <a:pt x="386935" y="26441"/>
                </a:lnTo>
                <a:lnTo>
                  <a:pt x="394273" y="24875"/>
                </a:lnTo>
                <a:lnTo>
                  <a:pt x="398676" y="23946"/>
                </a:lnTo>
                <a:lnTo>
                  <a:pt x="400877" y="21940"/>
                </a:lnTo>
                <a:lnTo>
                  <a:pt x="400877" y="17342"/>
                </a:lnTo>
                <a:lnTo>
                  <a:pt x="398370" y="13893"/>
                </a:lnTo>
                <a:lnTo>
                  <a:pt x="395667" y="13355"/>
                </a:lnTo>
                <a:lnTo>
                  <a:pt x="392108" y="14345"/>
                </a:lnTo>
                <a:lnTo>
                  <a:pt x="389063" y="17293"/>
                </a:lnTo>
                <a:lnTo>
                  <a:pt x="385541" y="21206"/>
                </a:lnTo>
                <a:lnTo>
                  <a:pt x="382385" y="24325"/>
                </a:lnTo>
                <a:lnTo>
                  <a:pt x="379059" y="26857"/>
                </a:lnTo>
                <a:lnTo>
                  <a:pt x="375047" y="29792"/>
                </a:lnTo>
                <a:lnTo>
                  <a:pt x="374950" y="23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97078" y="2053283"/>
            <a:ext cx="2652728" cy="0"/>
          </a:xfrm>
          <a:custGeom>
            <a:avLst/>
            <a:gdLst/>
            <a:ahLst/>
            <a:cxnLst/>
            <a:rect l="l" t="t" r="r" b="b"/>
            <a:pathLst>
              <a:path w="2918001">
                <a:moveTo>
                  <a:pt x="2918001" y="0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85693" y="2053283"/>
            <a:ext cx="0" cy="88401"/>
          </a:xfrm>
          <a:custGeom>
            <a:avLst/>
            <a:gdLst/>
            <a:ahLst/>
            <a:cxnLst/>
            <a:rect l="l" t="t" r="r" b="b"/>
            <a:pathLst>
              <a:path h="100188">
                <a:moveTo>
                  <a:pt x="0" y="0"/>
                </a:moveTo>
                <a:lnTo>
                  <a:pt x="0" y="10018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07887" y="2152735"/>
            <a:ext cx="1024659" cy="298356"/>
          </a:xfrm>
          <a:custGeom>
            <a:avLst/>
            <a:gdLst/>
            <a:ahLst/>
            <a:cxnLst/>
            <a:rect l="l" t="t" r="r" b="b"/>
            <a:pathLst>
              <a:path w="1127125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92291" y="32620"/>
                </a:lnTo>
                <a:lnTo>
                  <a:pt x="137679" y="13286"/>
                </a:lnTo>
                <a:lnTo>
                  <a:pt x="188859" y="2212"/>
                </a:lnTo>
                <a:lnTo>
                  <a:pt x="225424" y="0"/>
                </a:lnTo>
                <a:lnTo>
                  <a:pt x="901700" y="0"/>
                </a:lnTo>
                <a:lnTo>
                  <a:pt x="955872" y="4913"/>
                </a:lnTo>
                <a:lnTo>
                  <a:pt x="1005295" y="18871"/>
                </a:lnTo>
                <a:lnTo>
                  <a:pt x="1048404" y="40697"/>
                </a:lnTo>
                <a:lnTo>
                  <a:pt x="1083631" y="69218"/>
                </a:lnTo>
                <a:lnTo>
                  <a:pt x="1109410" y="103259"/>
                </a:lnTo>
                <a:lnTo>
                  <a:pt x="1124174" y="141644"/>
                </a:lnTo>
                <a:lnTo>
                  <a:pt x="1127125" y="169068"/>
                </a:lnTo>
                <a:lnTo>
                  <a:pt x="1120573" y="209697"/>
                </a:lnTo>
                <a:lnTo>
                  <a:pt x="1101963" y="246765"/>
                </a:lnTo>
                <a:lnTo>
                  <a:pt x="1072861" y="279096"/>
                </a:lnTo>
                <a:lnTo>
                  <a:pt x="1034833" y="305516"/>
                </a:lnTo>
                <a:lnTo>
                  <a:pt x="989445" y="324851"/>
                </a:lnTo>
                <a:lnTo>
                  <a:pt x="938265" y="335924"/>
                </a:lnTo>
                <a:lnTo>
                  <a:pt x="901700" y="338137"/>
                </a:lnTo>
                <a:lnTo>
                  <a:pt x="225424" y="338137"/>
                </a:lnTo>
                <a:lnTo>
                  <a:pt x="171252" y="333223"/>
                </a:lnTo>
                <a:lnTo>
                  <a:pt x="121829" y="319266"/>
                </a:lnTo>
                <a:lnTo>
                  <a:pt x="78720" y="297439"/>
                </a:lnTo>
                <a:lnTo>
                  <a:pt x="43493" y="268918"/>
                </a:lnTo>
                <a:lnTo>
                  <a:pt x="17714" y="234877"/>
                </a:lnTo>
                <a:lnTo>
                  <a:pt x="2950" y="196492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57039" y="2290907"/>
            <a:ext cx="54835" cy="62286"/>
          </a:xfrm>
          <a:custGeom>
            <a:avLst/>
            <a:gdLst/>
            <a:ahLst/>
            <a:cxnLst/>
            <a:rect l="l" t="t" r="r" b="b"/>
            <a:pathLst>
              <a:path w="60318" h="70591">
                <a:moveTo>
                  <a:pt x="7774" y="11934"/>
                </a:moveTo>
                <a:lnTo>
                  <a:pt x="1943" y="23157"/>
                </a:lnTo>
                <a:lnTo>
                  <a:pt x="0" y="36176"/>
                </a:lnTo>
                <a:lnTo>
                  <a:pt x="0" y="45226"/>
                </a:lnTo>
                <a:lnTo>
                  <a:pt x="2506" y="53225"/>
                </a:lnTo>
                <a:lnTo>
                  <a:pt x="7521" y="60171"/>
                </a:lnTo>
                <a:lnTo>
                  <a:pt x="12535" y="67118"/>
                </a:lnTo>
                <a:lnTo>
                  <a:pt x="19641" y="70591"/>
                </a:lnTo>
                <a:lnTo>
                  <a:pt x="36812" y="70591"/>
                </a:lnTo>
                <a:lnTo>
                  <a:pt x="43550" y="67949"/>
                </a:lnTo>
                <a:lnTo>
                  <a:pt x="49054" y="62666"/>
                </a:lnTo>
                <a:lnTo>
                  <a:pt x="54558" y="57383"/>
                </a:lnTo>
                <a:lnTo>
                  <a:pt x="58312" y="51634"/>
                </a:lnTo>
                <a:lnTo>
                  <a:pt x="60318" y="45422"/>
                </a:lnTo>
                <a:lnTo>
                  <a:pt x="57750" y="44541"/>
                </a:lnTo>
                <a:lnTo>
                  <a:pt x="54766" y="49482"/>
                </a:lnTo>
                <a:lnTo>
                  <a:pt x="51513" y="53298"/>
                </a:lnTo>
                <a:lnTo>
                  <a:pt x="47990" y="55988"/>
                </a:lnTo>
                <a:lnTo>
                  <a:pt x="44468" y="58679"/>
                </a:lnTo>
                <a:lnTo>
                  <a:pt x="40139" y="60024"/>
                </a:lnTo>
                <a:lnTo>
                  <a:pt x="28642" y="60024"/>
                </a:lnTo>
                <a:lnTo>
                  <a:pt x="23139" y="57432"/>
                </a:lnTo>
                <a:lnTo>
                  <a:pt x="18491" y="52246"/>
                </a:lnTo>
                <a:lnTo>
                  <a:pt x="18188" y="51899"/>
                </a:lnTo>
                <a:lnTo>
                  <a:pt x="12996" y="41882"/>
                </a:lnTo>
                <a:lnTo>
                  <a:pt x="10786" y="27444"/>
                </a:lnTo>
                <a:lnTo>
                  <a:pt x="57383" y="27444"/>
                </a:lnTo>
                <a:lnTo>
                  <a:pt x="57383" y="18687"/>
                </a:lnTo>
                <a:lnTo>
                  <a:pt x="54790" y="11923"/>
                </a:lnTo>
                <a:lnTo>
                  <a:pt x="49605" y="7154"/>
                </a:lnTo>
                <a:lnTo>
                  <a:pt x="44419" y="2384"/>
                </a:lnTo>
                <a:lnTo>
                  <a:pt x="38377" y="0"/>
                </a:lnTo>
                <a:lnTo>
                  <a:pt x="22136" y="0"/>
                </a:lnTo>
                <a:lnTo>
                  <a:pt x="17391" y="7827"/>
                </a:lnTo>
                <a:lnTo>
                  <a:pt x="21647" y="5356"/>
                </a:lnTo>
                <a:lnTo>
                  <a:pt x="32849" y="5356"/>
                </a:lnTo>
                <a:lnTo>
                  <a:pt x="36861" y="7508"/>
                </a:lnTo>
                <a:lnTo>
                  <a:pt x="39258" y="11814"/>
                </a:lnTo>
                <a:lnTo>
                  <a:pt x="40579" y="14211"/>
                </a:lnTo>
                <a:lnTo>
                  <a:pt x="41508" y="17855"/>
                </a:lnTo>
                <a:lnTo>
                  <a:pt x="42047" y="22747"/>
                </a:lnTo>
                <a:lnTo>
                  <a:pt x="11080" y="22747"/>
                </a:lnTo>
                <a:lnTo>
                  <a:pt x="8732" y="10713"/>
                </a:lnTo>
                <a:lnTo>
                  <a:pt x="7774" y="1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64978" y="2290907"/>
            <a:ext cx="12185" cy="20071"/>
          </a:xfrm>
          <a:custGeom>
            <a:avLst/>
            <a:gdLst/>
            <a:ahLst/>
            <a:cxnLst/>
            <a:rect l="l" t="t" r="r" b="b"/>
            <a:pathLst>
              <a:path w="13403" h="22747">
                <a:moveTo>
                  <a:pt x="5821" y="3570"/>
                </a:moveTo>
                <a:lnTo>
                  <a:pt x="0" y="10713"/>
                </a:lnTo>
                <a:lnTo>
                  <a:pt x="2347" y="22747"/>
                </a:lnTo>
                <a:lnTo>
                  <a:pt x="3032" y="18736"/>
                </a:lnTo>
                <a:lnTo>
                  <a:pt x="4158" y="15409"/>
                </a:lnTo>
                <a:lnTo>
                  <a:pt x="5723" y="12767"/>
                </a:lnTo>
                <a:lnTo>
                  <a:pt x="8658" y="7827"/>
                </a:lnTo>
                <a:lnTo>
                  <a:pt x="13403" y="0"/>
                </a:lnTo>
                <a:lnTo>
                  <a:pt x="5821" y="3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81942" y="2274914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39" y="19299"/>
                </a:lnTo>
                <a:lnTo>
                  <a:pt x="20839" y="1247"/>
                </a:lnTo>
                <a:lnTo>
                  <a:pt x="19519" y="0"/>
                </a:lnTo>
                <a:lnTo>
                  <a:pt x="13991" y="7436"/>
                </a:lnTo>
                <a:lnTo>
                  <a:pt x="10481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7" y="20546"/>
                </a:lnTo>
                <a:lnTo>
                  <a:pt x="513" y="21525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1"/>
                </a:lnTo>
                <a:lnTo>
                  <a:pt x="8561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2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3" y="75141"/>
                </a:lnTo>
                <a:lnTo>
                  <a:pt x="34280" y="78272"/>
                </a:lnTo>
                <a:lnTo>
                  <a:pt x="31688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18766" y="2319221"/>
            <a:ext cx="17230" cy="33390"/>
          </a:xfrm>
          <a:custGeom>
            <a:avLst/>
            <a:gdLst/>
            <a:ahLst/>
            <a:cxnLst/>
            <a:rect l="l" t="t" r="r" b="b"/>
            <a:pathLst>
              <a:path w="18953" h="37842">
                <a:moveTo>
                  <a:pt x="0" y="22139"/>
                </a:moveTo>
                <a:lnTo>
                  <a:pt x="0" y="26689"/>
                </a:lnTo>
                <a:lnTo>
                  <a:pt x="1540" y="30443"/>
                </a:lnTo>
                <a:lnTo>
                  <a:pt x="4622" y="33403"/>
                </a:lnTo>
                <a:lnTo>
                  <a:pt x="7704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7"/>
                </a:lnTo>
                <a:lnTo>
                  <a:pt x="18953" y="0"/>
                </a:lnTo>
                <a:lnTo>
                  <a:pt x="10639" y="4381"/>
                </a:lnTo>
                <a:lnTo>
                  <a:pt x="3546" y="9126"/>
                </a:lnTo>
                <a:lnTo>
                  <a:pt x="0" y="15045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73156" y="2260734"/>
            <a:ext cx="32621" cy="90905"/>
          </a:xfrm>
          <a:custGeom>
            <a:avLst/>
            <a:gdLst/>
            <a:ahLst/>
            <a:cxnLst/>
            <a:rect l="l" t="t" r="r" b="b"/>
            <a:pathLst>
              <a:path w="35883" h="103026">
                <a:moveTo>
                  <a:pt x="14553" y="2935"/>
                </a:moveTo>
                <a:lnTo>
                  <a:pt x="6604" y="5283"/>
                </a:lnTo>
                <a:lnTo>
                  <a:pt x="0" y="7044"/>
                </a:lnTo>
                <a:lnTo>
                  <a:pt x="2237" y="8952"/>
                </a:lnTo>
                <a:lnTo>
                  <a:pt x="5283" y="8585"/>
                </a:lnTo>
                <a:lnTo>
                  <a:pt x="8267" y="8585"/>
                </a:lnTo>
                <a:lnTo>
                  <a:pt x="11227" y="11667"/>
                </a:lnTo>
                <a:lnTo>
                  <a:pt x="12034" y="15116"/>
                </a:lnTo>
                <a:lnTo>
                  <a:pt x="12034" y="94098"/>
                </a:lnTo>
                <a:lnTo>
                  <a:pt x="11227" y="96825"/>
                </a:lnTo>
                <a:lnTo>
                  <a:pt x="7998" y="99614"/>
                </a:lnTo>
                <a:lnTo>
                  <a:pt x="4916" y="100531"/>
                </a:lnTo>
                <a:lnTo>
                  <a:pt x="366" y="100971"/>
                </a:lnTo>
                <a:lnTo>
                  <a:pt x="366" y="103026"/>
                </a:lnTo>
                <a:lnTo>
                  <a:pt x="35883" y="103026"/>
                </a:lnTo>
                <a:lnTo>
                  <a:pt x="35883" y="100971"/>
                </a:lnTo>
                <a:lnTo>
                  <a:pt x="31284" y="100629"/>
                </a:lnTo>
                <a:lnTo>
                  <a:pt x="28251" y="99834"/>
                </a:lnTo>
                <a:lnTo>
                  <a:pt x="25316" y="97339"/>
                </a:lnTo>
                <a:lnTo>
                  <a:pt x="24582" y="94587"/>
                </a:lnTo>
                <a:lnTo>
                  <a:pt x="24582" y="2348"/>
                </a:lnTo>
                <a:lnTo>
                  <a:pt x="23848" y="0"/>
                </a:lnTo>
                <a:lnTo>
                  <a:pt x="14553" y="2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11781" y="2290453"/>
            <a:ext cx="40625" cy="62416"/>
          </a:xfrm>
          <a:custGeom>
            <a:avLst/>
            <a:gdLst/>
            <a:ahLst/>
            <a:cxnLst/>
            <a:rect l="l" t="t" r="r" b="b"/>
            <a:pathLst>
              <a:path w="44688" h="70738">
                <a:moveTo>
                  <a:pt x="0" y="18785"/>
                </a:moveTo>
                <a:lnTo>
                  <a:pt x="0" y="23237"/>
                </a:lnTo>
                <a:lnTo>
                  <a:pt x="1418" y="27102"/>
                </a:lnTo>
                <a:lnTo>
                  <a:pt x="4255" y="30379"/>
                </a:lnTo>
                <a:lnTo>
                  <a:pt x="7093" y="33657"/>
                </a:lnTo>
                <a:lnTo>
                  <a:pt x="11520" y="36910"/>
                </a:lnTo>
                <a:lnTo>
                  <a:pt x="17537" y="40139"/>
                </a:lnTo>
                <a:lnTo>
                  <a:pt x="25756" y="44835"/>
                </a:lnTo>
                <a:lnTo>
                  <a:pt x="28838" y="46645"/>
                </a:lnTo>
                <a:lnTo>
                  <a:pt x="30990" y="48504"/>
                </a:lnTo>
                <a:lnTo>
                  <a:pt x="33437" y="52320"/>
                </a:lnTo>
                <a:lnTo>
                  <a:pt x="34048" y="56356"/>
                </a:lnTo>
                <a:lnTo>
                  <a:pt x="34048" y="59584"/>
                </a:lnTo>
                <a:lnTo>
                  <a:pt x="32984" y="62214"/>
                </a:lnTo>
                <a:lnTo>
                  <a:pt x="28728" y="66274"/>
                </a:lnTo>
                <a:lnTo>
                  <a:pt x="25829" y="67289"/>
                </a:lnTo>
                <a:lnTo>
                  <a:pt x="15556" y="67289"/>
                </a:lnTo>
                <a:lnTo>
                  <a:pt x="10542" y="64550"/>
                </a:lnTo>
                <a:lnTo>
                  <a:pt x="7117" y="59071"/>
                </a:lnTo>
                <a:lnTo>
                  <a:pt x="5210" y="56087"/>
                </a:lnTo>
                <a:lnTo>
                  <a:pt x="3693" y="51806"/>
                </a:lnTo>
                <a:lnTo>
                  <a:pt x="2568" y="46229"/>
                </a:lnTo>
                <a:lnTo>
                  <a:pt x="146" y="46229"/>
                </a:lnTo>
                <a:lnTo>
                  <a:pt x="146" y="69931"/>
                </a:lnTo>
                <a:lnTo>
                  <a:pt x="2054" y="69931"/>
                </a:lnTo>
                <a:lnTo>
                  <a:pt x="4622" y="67803"/>
                </a:lnTo>
                <a:lnTo>
                  <a:pt x="7509" y="68292"/>
                </a:lnTo>
                <a:lnTo>
                  <a:pt x="11227" y="69271"/>
                </a:lnTo>
                <a:lnTo>
                  <a:pt x="14945" y="70250"/>
                </a:lnTo>
                <a:lnTo>
                  <a:pt x="18271" y="70738"/>
                </a:lnTo>
                <a:lnTo>
                  <a:pt x="28202" y="70738"/>
                </a:lnTo>
                <a:lnTo>
                  <a:pt x="33864" y="68904"/>
                </a:lnTo>
                <a:lnTo>
                  <a:pt x="38194" y="65235"/>
                </a:lnTo>
                <a:lnTo>
                  <a:pt x="42523" y="61566"/>
                </a:lnTo>
                <a:lnTo>
                  <a:pt x="44688" y="56845"/>
                </a:lnTo>
                <a:lnTo>
                  <a:pt x="44688" y="43539"/>
                </a:lnTo>
                <a:lnTo>
                  <a:pt x="39478" y="36935"/>
                </a:lnTo>
                <a:lnTo>
                  <a:pt x="29058" y="31260"/>
                </a:lnTo>
                <a:lnTo>
                  <a:pt x="19372" y="26050"/>
                </a:lnTo>
                <a:lnTo>
                  <a:pt x="12621" y="22527"/>
                </a:lnTo>
                <a:lnTo>
                  <a:pt x="9245" y="18516"/>
                </a:lnTo>
                <a:lnTo>
                  <a:pt x="9245" y="11178"/>
                </a:lnTo>
                <a:lnTo>
                  <a:pt x="10224" y="8707"/>
                </a:lnTo>
                <a:lnTo>
                  <a:pt x="14138" y="4501"/>
                </a:lnTo>
                <a:lnTo>
                  <a:pt x="16828" y="3448"/>
                </a:lnTo>
                <a:lnTo>
                  <a:pt x="25976" y="3448"/>
                </a:lnTo>
                <a:lnTo>
                  <a:pt x="30354" y="5894"/>
                </a:lnTo>
                <a:lnTo>
                  <a:pt x="33387" y="10786"/>
                </a:lnTo>
                <a:lnTo>
                  <a:pt x="35051" y="13428"/>
                </a:lnTo>
                <a:lnTo>
                  <a:pt x="36372" y="17122"/>
                </a:lnTo>
                <a:lnTo>
                  <a:pt x="37350" y="21867"/>
                </a:lnTo>
                <a:lnTo>
                  <a:pt x="39625" y="21867"/>
                </a:lnTo>
                <a:lnTo>
                  <a:pt x="39111" y="1394"/>
                </a:lnTo>
                <a:lnTo>
                  <a:pt x="35295" y="2935"/>
                </a:lnTo>
                <a:lnTo>
                  <a:pt x="32274" y="2445"/>
                </a:lnTo>
                <a:lnTo>
                  <a:pt x="29168" y="1467"/>
                </a:lnTo>
                <a:lnTo>
                  <a:pt x="26062" y="489"/>
                </a:lnTo>
                <a:lnTo>
                  <a:pt x="23212" y="0"/>
                </a:lnTo>
                <a:lnTo>
                  <a:pt x="14700" y="0"/>
                </a:lnTo>
                <a:lnTo>
                  <a:pt x="9783" y="1761"/>
                </a:lnTo>
                <a:lnTo>
                  <a:pt x="5870" y="5283"/>
                </a:lnTo>
                <a:lnTo>
                  <a:pt x="1956" y="8805"/>
                </a:lnTo>
                <a:lnTo>
                  <a:pt x="0" y="13306"/>
                </a:lnTo>
                <a:lnTo>
                  <a:pt x="0" y="18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21300" y="2290260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6" y="19727"/>
                </a:moveTo>
                <a:lnTo>
                  <a:pt x="2935" y="22613"/>
                </a:lnTo>
                <a:lnTo>
                  <a:pt x="6824" y="23334"/>
                </a:lnTo>
                <a:lnTo>
                  <a:pt x="10493" y="22380"/>
                </a:lnTo>
                <a:lnTo>
                  <a:pt x="13208" y="19396"/>
                </a:lnTo>
                <a:lnTo>
                  <a:pt x="13208" y="16657"/>
                </a:lnTo>
                <a:lnTo>
                  <a:pt x="12841" y="13978"/>
                </a:lnTo>
                <a:lnTo>
                  <a:pt x="12474" y="11006"/>
                </a:lnTo>
                <a:lnTo>
                  <a:pt x="13600" y="6897"/>
                </a:lnTo>
                <a:lnTo>
                  <a:pt x="18100" y="4304"/>
                </a:lnTo>
                <a:lnTo>
                  <a:pt x="22968" y="3668"/>
                </a:lnTo>
                <a:lnTo>
                  <a:pt x="28202" y="3668"/>
                </a:lnTo>
                <a:lnTo>
                  <a:pt x="31651" y="5307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7" y="27269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2"/>
                </a:lnTo>
                <a:lnTo>
                  <a:pt x="34782" y="54961"/>
                </a:lnTo>
                <a:lnTo>
                  <a:pt x="33302" y="57260"/>
                </a:lnTo>
                <a:lnTo>
                  <a:pt x="30343" y="59071"/>
                </a:lnTo>
                <a:lnTo>
                  <a:pt x="27383" y="60881"/>
                </a:lnTo>
                <a:lnTo>
                  <a:pt x="24289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1" y="57627"/>
                </a:lnTo>
                <a:lnTo>
                  <a:pt x="12768" y="70665"/>
                </a:lnTo>
                <a:lnTo>
                  <a:pt x="16779" y="70665"/>
                </a:lnTo>
                <a:lnTo>
                  <a:pt x="21011" y="69344"/>
                </a:lnTo>
                <a:lnTo>
                  <a:pt x="25463" y="66702"/>
                </a:lnTo>
                <a:lnTo>
                  <a:pt x="28104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8" y="65063"/>
                </a:lnTo>
                <a:lnTo>
                  <a:pt x="37461" y="67216"/>
                </a:lnTo>
                <a:lnTo>
                  <a:pt x="41362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7" y="60465"/>
                </a:lnTo>
                <a:lnTo>
                  <a:pt x="52638" y="62152"/>
                </a:lnTo>
                <a:lnTo>
                  <a:pt x="49507" y="62152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8" y="12621"/>
                </a:lnTo>
                <a:lnTo>
                  <a:pt x="44248" y="9245"/>
                </a:lnTo>
                <a:lnTo>
                  <a:pt x="40872" y="3081"/>
                </a:lnTo>
                <a:lnTo>
                  <a:pt x="34439" y="0"/>
                </a:lnTo>
                <a:lnTo>
                  <a:pt x="16779" y="0"/>
                </a:lnTo>
                <a:lnTo>
                  <a:pt x="10579" y="1870"/>
                </a:lnTo>
                <a:lnTo>
                  <a:pt x="6347" y="5613"/>
                </a:lnTo>
                <a:lnTo>
                  <a:pt x="2115" y="9355"/>
                </a:lnTo>
                <a:lnTo>
                  <a:pt x="0" y="12939"/>
                </a:lnTo>
                <a:lnTo>
                  <a:pt x="0" y="16363"/>
                </a:lnTo>
                <a:lnTo>
                  <a:pt x="586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13497" y="2290647"/>
            <a:ext cx="64175" cy="60992"/>
          </a:xfrm>
          <a:custGeom>
            <a:avLst/>
            <a:gdLst/>
            <a:ahLst/>
            <a:cxnLst/>
            <a:rect l="l" t="t" r="r" b="b"/>
            <a:pathLst>
              <a:path w="70592" h="69124">
                <a:moveTo>
                  <a:pt x="61346" y="13208"/>
                </a:moveTo>
                <a:lnTo>
                  <a:pt x="58704" y="6579"/>
                </a:lnTo>
                <a:lnTo>
                  <a:pt x="53420" y="2861"/>
                </a:lnTo>
                <a:lnTo>
                  <a:pt x="50681" y="953"/>
                </a:lnTo>
                <a:lnTo>
                  <a:pt x="47648" y="0"/>
                </a:lnTo>
                <a:lnTo>
                  <a:pt x="40212" y="0"/>
                </a:lnTo>
                <a:lnTo>
                  <a:pt x="36250" y="1198"/>
                </a:lnTo>
                <a:lnTo>
                  <a:pt x="32434" y="3595"/>
                </a:lnTo>
                <a:lnTo>
                  <a:pt x="29890" y="5160"/>
                </a:lnTo>
                <a:lnTo>
                  <a:pt x="26368" y="8047"/>
                </a:lnTo>
                <a:lnTo>
                  <a:pt x="21867" y="12254"/>
                </a:lnTo>
                <a:lnTo>
                  <a:pt x="21867" y="1467"/>
                </a:lnTo>
                <a:lnTo>
                  <a:pt x="21133" y="73"/>
                </a:lnTo>
                <a:lnTo>
                  <a:pt x="14235" y="2347"/>
                </a:lnTo>
                <a:lnTo>
                  <a:pt x="6750" y="4793"/>
                </a:lnTo>
                <a:lnTo>
                  <a:pt x="2005" y="6310"/>
                </a:lnTo>
                <a:lnTo>
                  <a:pt x="0" y="6897"/>
                </a:lnTo>
                <a:lnTo>
                  <a:pt x="0" y="9465"/>
                </a:lnTo>
                <a:lnTo>
                  <a:pt x="3082" y="9172"/>
                </a:lnTo>
                <a:lnTo>
                  <a:pt x="5968" y="9172"/>
                </a:lnTo>
                <a:lnTo>
                  <a:pt x="8805" y="11961"/>
                </a:lnTo>
                <a:lnTo>
                  <a:pt x="9686" y="15433"/>
                </a:lnTo>
                <a:lnTo>
                  <a:pt x="9686" y="60269"/>
                </a:lnTo>
                <a:lnTo>
                  <a:pt x="8989" y="63167"/>
                </a:lnTo>
                <a:lnTo>
                  <a:pt x="7595" y="64464"/>
                </a:lnTo>
                <a:lnTo>
                  <a:pt x="3766" y="66629"/>
                </a:lnTo>
                <a:lnTo>
                  <a:pt x="293" y="67069"/>
                </a:lnTo>
                <a:lnTo>
                  <a:pt x="293" y="69124"/>
                </a:lnTo>
                <a:lnTo>
                  <a:pt x="32360" y="69124"/>
                </a:lnTo>
                <a:lnTo>
                  <a:pt x="32360" y="67069"/>
                </a:lnTo>
                <a:lnTo>
                  <a:pt x="28985" y="66971"/>
                </a:lnTo>
                <a:lnTo>
                  <a:pt x="24949" y="65124"/>
                </a:lnTo>
                <a:lnTo>
                  <a:pt x="22601" y="61565"/>
                </a:lnTo>
                <a:lnTo>
                  <a:pt x="22601" y="16950"/>
                </a:lnTo>
                <a:lnTo>
                  <a:pt x="25242" y="14358"/>
                </a:lnTo>
                <a:lnTo>
                  <a:pt x="29058" y="11373"/>
                </a:lnTo>
                <a:lnTo>
                  <a:pt x="32043" y="9416"/>
                </a:lnTo>
                <a:lnTo>
                  <a:pt x="34978" y="8438"/>
                </a:lnTo>
                <a:lnTo>
                  <a:pt x="42071" y="8438"/>
                </a:lnTo>
                <a:lnTo>
                  <a:pt x="44958" y="9820"/>
                </a:lnTo>
                <a:lnTo>
                  <a:pt x="46523" y="12584"/>
                </a:lnTo>
                <a:lnTo>
                  <a:pt x="48088" y="15348"/>
                </a:lnTo>
                <a:lnTo>
                  <a:pt x="48871" y="18834"/>
                </a:lnTo>
                <a:lnTo>
                  <a:pt x="48871" y="59364"/>
                </a:lnTo>
                <a:lnTo>
                  <a:pt x="48162" y="62605"/>
                </a:lnTo>
                <a:lnTo>
                  <a:pt x="46743" y="64097"/>
                </a:lnTo>
                <a:lnTo>
                  <a:pt x="42830" y="66580"/>
                </a:lnTo>
                <a:lnTo>
                  <a:pt x="39258" y="67069"/>
                </a:lnTo>
                <a:lnTo>
                  <a:pt x="39258" y="69124"/>
                </a:lnTo>
                <a:lnTo>
                  <a:pt x="70592" y="69124"/>
                </a:lnTo>
                <a:lnTo>
                  <a:pt x="70592" y="67069"/>
                </a:lnTo>
                <a:lnTo>
                  <a:pt x="67265" y="67020"/>
                </a:lnTo>
                <a:lnTo>
                  <a:pt x="64892" y="66213"/>
                </a:lnTo>
                <a:lnTo>
                  <a:pt x="62055" y="63082"/>
                </a:lnTo>
                <a:lnTo>
                  <a:pt x="61346" y="60538"/>
                </a:lnTo>
                <a:lnTo>
                  <a:pt x="6134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02518" y="2290260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7" y="19727"/>
                </a:moveTo>
                <a:lnTo>
                  <a:pt x="2935" y="22613"/>
                </a:lnTo>
                <a:lnTo>
                  <a:pt x="6824" y="23334"/>
                </a:lnTo>
                <a:lnTo>
                  <a:pt x="10493" y="22380"/>
                </a:lnTo>
                <a:lnTo>
                  <a:pt x="13208" y="19396"/>
                </a:lnTo>
                <a:lnTo>
                  <a:pt x="13208" y="16657"/>
                </a:lnTo>
                <a:lnTo>
                  <a:pt x="12841" y="13978"/>
                </a:lnTo>
                <a:lnTo>
                  <a:pt x="12474" y="11006"/>
                </a:lnTo>
                <a:lnTo>
                  <a:pt x="13600" y="6897"/>
                </a:lnTo>
                <a:lnTo>
                  <a:pt x="18100" y="4304"/>
                </a:lnTo>
                <a:lnTo>
                  <a:pt x="22968" y="3668"/>
                </a:lnTo>
                <a:lnTo>
                  <a:pt x="28202" y="3668"/>
                </a:lnTo>
                <a:lnTo>
                  <a:pt x="31651" y="5307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7" y="27268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2"/>
                </a:lnTo>
                <a:lnTo>
                  <a:pt x="34782" y="54961"/>
                </a:lnTo>
                <a:lnTo>
                  <a:pt x="33302" y="57260"/>
                </a:lnTo>
                <a:lnTo>
                  <a:pt x="30343" y="59071"/>
                </a:lnTo>
                <a:lnTo>
                  <a:pt x="27383" y="60881"/>
                </a:lnTo>
                <a:lnTo>
                  <a:pt x="24289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0" y="57627"/>
                </a:lnTo>
                <a:lnTo>
                  <a:pt x="12768" y="70665"/>
                </a:lnTo>
                <a:lnTo>
                  <a:pt x="16779" y="70665"/>
                </a:lnTo>
                <a:lnTo>
                  <a:pt x="21011" y="69344"/>
                </a:lnTo>
                <a:lnTo>
                  <a:pt x="25463" y="66702"/>
                </a:lnTo>
                <a:lnTo>
                  <a:pt x="28104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8" y="65063"/>
                </a:lnTo>
                <a:lnTo>
                  <a:pt x="37461" y="67216"/>
                </a:lnTo>
                <a:lnTo>
                  <a:pt x="41362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7" y="60465"/>
                </a:lnTo>
                <a:lnTo>
                  <a:pt x="52638" y="62152"/>
                </a:lnTo>
                <a:lnTo>
                  <a:pt x="49507" y="62152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8" y="12621"/>
                </a:lnTo>
                <a:lnTo>
                  <a:pt x="44248" y="9245"/>
                </a:lnTo>
                <a:lnTo>
                  <a:pt x="40873" y="3081"/>
                </a:lnTo>
                <a:lnTo>
                  <a:pt x="34439" y="0"/>
                </a:lnTo>
                <a:lnTo>
                  <a:pt x="16779" y="0"/>
                </a:lnTo>
                <a:lnTo>
                  <a:pt x="10579" y="1870"/>
                </a:lnTo>
                <a:lnTo>
                  <a:pt x="6347" y="5613"/>
                </a:lnTo>
                <a:lnTo>
                  <a:pt x="2115" y="9355"/>
                </a:lnTo>
                <a:lnTo>
                  <a:pt x="0" y="12939"/>
                </a:lnTo>
                <a:lnTo>
                  <a:pt x="0" y="16363"/>
                </a:lnTo>
                <a:lnTo>
                  <a:pt x="587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29938" y="2290453"/>
            <a:ext cx="29085" cy="62416"/>
          </a:xfrm>
          <a:custGeom>
            <a:avLst/>
            <a:gdLst/>
            <a:ahLst/>
            <a:cxnLst/>
            <a:rect l="l" t="t" r="r" b="b"/>
            <a:pathLst>
              <a:path w="31994" h="70738">
                <a:moveTo>
                  <a:pt x="2580" y="54656"/>
                </a:moveTo>
                <a:lnTo>
                  <a:pt x="7741" y="61089"/>
                </a:lnTo>
                <a:lnTo>
                  <a:pt x="12902" y="67522"/>
                </a:lnTo>
                <a:lnTo>
                  <a:pt x="19641" y="70738"/>
                </a:lnTo>
                <a:lnTo>
                  <a:pt x="14737" y="47403"/>
                </a:lnTo>
                <a:lnTo>
                  <a:pt x="12914" y="40383"/>
                </a:lnTo>
                <a:lnTo>
                  <a:pt x="12914" y="24533"/>
                </a:lnTo>
                <a:lnTo>
                  <a:pt x="14627" y="17819"/>
                </a:lnTo>
                <a:lnTo>
                  <a:pt x="18051" y="12364"/>
                </a:lnTo>
                <a:lnTo>
                  <a:pt x="21476" y="6910"/>
                </a:lnTo>
                <a:lnTo>
                  <a:pt x="31994" y="0"/>
                </a:lnTo>
                <a:lnTo>
                  <a:pt x="19594" y="2856"/>
                </a:lnTo>
                <a:lnTo>
                  <a:pt x="9282" y="11410"/>
                </a:lnTo>
                <a:lnTo>
                  <a:pt x="7186" y="14217"/>
                </a:lnTo>
                <a:lnTo>
                  <a:pt x="1796" y="25607"/>
                </a:lnTo>
                <a:lnTo>
                  <a:pt x="0" y="38744"/>
                </a:lnTo>
                <a:lnTo>
                  <a:pt x="0" y="47208"/>
                </a:lnTo>
                <a:lnTo>
                  <a:pt x="2580" y="54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60559" y="2290647"/>
            <a:ext cx="64175" cy="60992"/>
          </a:xfrm>
          <a:custGeom>
            <a:avLst/>
            <a:gdLst/>
            <a:ahLst/>
            <a:cxnLst/>
            <a:rect l="l" t="t" r="r" b="b"/>
            <a:pathLst>
              <a:path w="70592" h="69124">
                <a:moveTo>
                  <a:pt x="61346" y="13208"/>
                </a:moveTo>
                <a:lnTo>
                  <a:pt x="58704" y="6579"/>
                </a:lnTo>
                <a:lnTo>
                  <a:pt x="53421" y="2861"/>
                </a:lnTo>
                <a:lnTo>
                  <a:pt x="50681" y="953"/>
                </a:lnTo>
                <a:lnTo>
                  <a:pt x="47648" y="0"/>
                </a:lnTo>
                <a:lnTo>
                  <a:pt x="40212" y="0"/>
                </a:lnTo>
                <a:lnTo>
                  <a:pt x="36250" y="1198"/>
                </a:lnTo>
                <a:lnTo>
                  <a:pt x="32434" y="3595"/>
                </a:lnTo>
                <a:lnTo>
                  <a:pt x="29890" y="5160"/>
                </a:lnTo>
                <a:lnTo>
                  <a:pt x="26368" y="8047"/>
                </a:lnTo>
                <a:lnTo>
                  <a:pt x="21867" y="12254"/>
                </a:lnTo>
                <a:lnTo>
                  <a:pt x="21867" y="1467"/>
                </a:lnTo>
                <a:lnTo>
                  <a:pt x="21133" y="73"/>
                </a:lnTo>
                <a:lnTo>
                  <a:pt x="14235" y="2347"/>
                </a:lnTo>
                <a:lnTo>
                  <a:pt x="6751" y="4793"/>
                </a:lnTo>
                <a:lnTo>
                  <a:pt x="2005" y="6310"/>
                </a:lnTo>
                <a:lnTo>
                  <a:pt x="0" y="6897"/>
                </a:lnTo>
                <a:lnTo>
                  <a:pt x="0" y="9465"/>
                </a:lnTo>
                <a:lnTo>
                  <a:pt x="3082" y="9172"/>
                </a:lnTo>
                <a:lnTo>
                  <a:pt x="5968" y="9172"/>
                </a:lnTo>
                <a:lnTo>
                  <a:pt x="8805" y="11961"/>
                </a:lnTo>
                <a:lnTo>
                  <a:pt x="9686" y="15433"/>
                </a:lnTo>
                <a:lnTo>
                  <a:pt x="9686" y="60269"/>
                </a:lnTo>
                <a:lnTo>
                  <a:pt x="8989" y="63167"/>
                </a:lnTo>
                <a:lnTo>
                  <a:pt x="7595" y="64464"/>
                </a:lnTo>
                <a:lnTo>
                  <a:pt x="3767" y="66629"/>
                </a:lnTo>
                <a:lnTo>
                  <a:pt x="293" y="67069"/>
                </a:lnTo>
                <a:lnTo>
                  <a:pt x="293" y="69124"/>
                </a:lnTo>
                <a:lnTo>
                  <a:pt x="32361" y="69124"/>
                </a:lnTo>
                <a:lnTo>
                  <a:pt x="32361" y="67069"/>
                </a:lnTo>
                <a:lnTo>
                  <a:pt x="28985" y="66971"/>
                </a:lnTo>
                <a:lnTo>
                  <a:pt x="24949" y="65124"/>
                </a:lnTo>
                <a:lnTo>
                  <a:pt x="22601" y="61565"/>
                </a:lnTo>
                <a:lnTo>
                  <a:pt x="22601" y="16950"/>
                </a:lnTo>
                <a:lnTo>
                  <a:pt x="25243" y="14358"/>
                </a:lnTo>
                <a:lnTo>
                  <a:pt x="29058" y="11373"/>
                </a:lnTo>
                <a:lnTo>
                  <a:pt x="32043" y="9416"/>
                </a:lnTo>
                <a:lnTo>
                  <a:pt x="34978" y="8438"/>
                </a:lnTo>
                <a:lnTo>
                  <a:pt x="42071" y="8438"/>
                </a:lnTo>
                <a:lnTo>
                  <a:pt x="44958" y="9820"/>
                </a:lnTo>
                <a:lnTo>
                  <a:pt x="46523" y="12584"/>
                </a:lnTo>
                <a:lnTo>
                  <a:pt x="48088" y="15348"/>
                </a:lnTo>
                <a:lnTo>
                  <a:pt x="48871" y="18834"/>
                </a:lnTo>
                <a:lnTo>
                  <a:pt x="48871" y="59364"/>
                </a:lnTo>
                <a:lnTo>
                  <a:pt x="48162" y="62605"/>
                </a:lnTo>
                <a:lnTo>
                  <a:pt x="46743" y="64097"/>
                </a:lnTo>
                <a:lnTo>
                  <a:pt x="42829" y="66580"/>
                </a:lnTo>
                <a:lnTo>
                  <a:pt x="39258" y="67069"/>
                </a:lnTo>
                <a:lnTo>
                  <a:pt x="39258" y="69124"/>
                </a:lnTo>
                <a:lnTo>
                  <a:pt x="70592" y="69124"/>
                </a:lnTo>
                <a:lnTo>
                  <a:pt x="70592" y="67069"/>
                </a:lnTo>
                <a:lnTo>
                  <a:pt x="67265" y="67020"/>
                </a:lnTo>
                <a:lnTo>
                  <a:pt x="64892" y="66213"/>
                </a:lnTo>
                <a:lnTo>
                  <a:pt x="62055" y="63082"/>
                </a:lnTo>
                <a:lnTo>
                  <a:pt x="61346" y="60538"/>
                </a:lnTo>
                <a:lnTo>
                  <a:pt x="6134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11887" y="2263907"/>
            <a:ext cx="73246" cy="87732"/>
          </a:xfrm>
          <a:custGeom>
            <a:avLst/>
            <a:gdLst/>
            <a:ahLst/>
            <a:cxnLst/>
            <a:rect l="l" t="t" r="r" b="b"/>
            <a:pathLst>
              <a:path w="80571" h="99430">
                <a:moveTo>
                  <a:pt x="28545" y="44321"/>
                </a:moveTo>
                <a:lnTo>
                  <a:pt x="28545" y="8780"/>
                </a:lnTo>
                <a:lnTo>
                  <a:pt x="29951" y="6065"/>
                </a:lnTo>
                <a:lnTo>
                  <a:pt x="33241" y="5723"/>
                </a:lnTo>
                <a:lnTo>
                  <a:pt x="62153" y="5723"/>
                </a:lnTo>
                <a:lnTo>
                  <a:pt x="67754" y="6640"/>
                </a:lnTo>
                <a:lnTo>
                  <a:pt x="70592" y="8474"/>
                </a:lnTo>
                <a:lnTo>
                  <a:pt x="73429" y="10309"/>
                </a:lnTo>
                <a:lnTo>
                  <a:pt x="75361" y="14675"/>
                </a:lnTo>
                <a:lnTo>
                  <a:pt x="76389" y="21573"/>
                </a:lnTo>
                <a:lnTo>
                  <a:pt x="80571" y="21573"/>
                </a:lnTo>
                <a:lnTo>
                  <a:pt x="80058" y="0"/>
                </a:lnTo>
                <a:lnTo>
                  <a:pt x="0" y="0"/>
                </a:lnTo>
                <a:lnTo>
                  <a:pt x="0" y="2788"/>
                </a:lnTo>
                <a:lnTo>
                  <a:pt x="5576" y="3179"/>
                </a:lnTo>
                <a:lnTo>
                  <a:pt x="9172" y="4194"/>
                </a:lnTo>
                <a:lnTo>
                  <a:pt x="12401" y="7472"/>
                </a:lnTo>
                <a:lnTo>
                  <a:pt x="13208" y="10958"/>
                </a:lnTo>
                <a:lnTo>
                  <a:pt x="13208" y="87884"/>
                </a:lnTo>
                <a:lnTo>
                  <a:pt x="12486" y="91908"/>
                </a:lnTo>
                <a:lnTo>
                  <a:pt x="9600" y="94991"/>
                </a:lnTo>
                <a:lnTo>
                  <a:pt x="5919" y="96079"/>
                </a:lnTo>
                <a:lnTo>
                  <a:pt x="0" y="96715"/>
                </a:lnTo>
                <a:lnTo>
                  <a:pt x="0" y="99430"/>
                </a:lnTo>
                <a:lnTo>
                  <a:pt x="42120" y="99430"/>
                </a:lnTo>
                <a:lnTo>
                  <a:pt x="42120" y="96715"/>
                </a:lnTo>
                <a:lnTo>
                  <a:pt x="36445" y="96274"/>
                </a:lnTo>
                <a:lnTo>
                  <a:pt x="32764" y="95284"/>
                </a:lnTo>
                <a:lnTo>
                  <a:pt x="29388" y="92202"/>
                </a:lnTo>
                <a:lnTo>
                  <a:pt x="28545" y="88667"/>
                </a:lnTo>
                <a:lnTo>
                  <a:pt x="28545" y="50265"/>
                </a:lnTo>
                <a:lnTo>
                  <a:pt x="56625" y="50265"/>
                </a:lnTo>
                <a:lnTo>
                  <a:pt x="60685" y="51206"/>
                </a:lnTo>
                <a:lnTo>
                  <a:pt x="64207" y="54973"/>
                </a:lnTo>
                <a:lnTo>
                  <a:pt x="65651" y="58826"/>
                </a:lnTo>
                <a:lnTo>
                  <a:pt x="66776" y="64647"/>
                </a:lnTo>
                <a:lnTo>
                  <a:pt x="70298" y="64647"/>
                </a:lnTo>
                <a:lnTo>
                  <a:pt x="70298" y="29865"/>
                </a:lnTo>
                <a:lnTo>
                  <a:pt x="66776" y="29865"/>
                </a:lnTo>
                <a:lnTo>
                  <a:pt x="65699" y="35687"/>
                </a:lnTo>
                <a:lnTo>
                  <a:pt x="64281" y="39552"/>
                </a:lnTo>
                <a:lnTo>
                  <a:pt x="60759" y="43367"/>
                </a:lnTo>
                <a:lnTo>
                  <a:pt x="56674" y="44321"/>
                </a:lnTo>
                <a:lnTo>
                  <a:pt x="28545" y="44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91249" y="2291683"/>
            <a:ext cx="64241" cy="61186"/>
          </a:xfrm>
          <a:custGeom>
            <a:avLst/>
            <a:gdLst/>
            <a:ahLst/>
            <a:cxnLst/>
            <a:rect l="l" t="t" r="r" b="b"/>
            <a:pathLst>
              <a:path w="70665" h="69344">
                <a:moveTo>
                  <a:pt x="21940" y="0"/>
                </a:moveTo>
                <a:lnTo>
                  <a:pt x="0" y="0"/>
                </a:lnTo>
                <a:lnTo>
                  <a:pt x="0" y="2054"/>
                </a:lnTo>
                <a:lnTo>
                  <a:pt x="3522" y="2397"/>
                </a:lnTo>
                <a:lnTo>
                  <a:pt x="5821" y="2984"/>
                </a:lnTo>
                <a:lnTo>
                  <a:pt x="8561" y="5136"/>
                </a:lnTo>
                <a:lnTo>
                  <a:pt x="9392" y="7753"/>
                </a:lnTo>
                <a:lnTo>
                  <a:pt x="9392" y="56796"/>
                </a:lnTo>
                <a:lnTo>
                  <a:pt x="11300" y="61810"/>
                </a:lnTo>
                <a:lnTo>
                  <a:pt x="15116" y="64795"/>
                </a:lnTo>
                <a:lnTo>
                  <a:pt x="18883" y="67828"/>
                </a:lnTo>
                <a:lnTo>
                  <a:pt x="22894" y="69344"/>
                </a:lnTo>
                <a:lnTo>
                  <a:pt x="31798" y="69344"/>
                </a:lnTo>
                <a:lnTo>
                  <a:pt x="36201" y="67876"/>
                </a:lnTo>
                <a:lnTo>
                  <a:pt x="40359" y="64941"/>
                </a:lnTo>
                <a:lnTo>
                  <a:pt x="43098" y="63033"/>
                </a:lnTo>
                <a:lnTo>
                  <a:pt x="46131" y="60098"/>
                </a:lnTo>
                <a:lnTo>
                  <a:pt x="49458" y="56136"/>
                </a:lnTo>
                <a:lnTo>
                  <a:pt x="49458" y="67950"/>
                </a:lnTo>
                <a:lnTo>
                  <a:pt x="49972" y="69051"/>
                </a:lnTo>
                <a:lnTo>
                  <a:pt x="54277" y="67387"/>
                </a:lnTo>
                <a:lnTo>
                  <a:pt x="57065" y="66335"/>
                </a:lnTo>
                <a:lnTo>
                  <a:pt x="58337" y="65895"/>
                </a:lnTo>
                <a:lnTo>
                  <a:pt x="61321" y="64917"/>
                </a:lnTo>
                <a:lnTo>
                  <a:pt x="64721" y="63877"/>
                </a:lnTo>
                <a:lnTo>
                  <a:pt x="67974" y="62960"/>
                </a:lnTo>
                <a:lnTo>
                  <a:pt x="70665" y="62226"/>
                </a:lnTo>
                <a:lnTo>
                  <a:pt x="70665" y="60172"/>
                </a:lnTo>
                <a:lnTo>
                  <a:pt x="66800" y="60318"/>
                </a:lnTo>
                <a:lnTo>
                  <a:pt x="64269" y="59768"/>
                </a:lnTo>
                <a:lnTo>
                  <a:pt x="63070" y="58521"/>
                </a:lnTo>
                <a:lnTo>
                  <a:pt x="61272" y="54986"/>
                </a:lnTo>
                <a:lnTo>
                  <a:pt x="61272" y="0"/>
                </a:lnTo>
                <a:lnTo>
                  <a:pt x="37570" y="0"/>
                </a:lnTo>
                <a:lnTo>
                  <a:pt x="37570" y="2421"/>
                </a:lnTo>
                <a:lnTo>
                  <a:pt x="41973" y="2666"/>
                </a:lnTo>
                <a:lnTo>
                  <a:pt x="44908" y="3375"/>
                </a:lnTo>
                <a:lnTo>
                  <a:pt x="46376" y="4549"/>
                </a:lnTo>
                <a:lnTo>
                  <a:pt x="48577" y="8194"/>
                </a:lnTo>
                <a:lnTo>
                  <a:pt x="48577" y="52173"/>
                </a:lnTo>
                <a:lnTo>
                  <a:pt x="46718" y="54326"/>
                </a:lnTo>
                <a:lnTo>
                  <a:pt x="43074" y="57236"/>
                </a:lnTo>
                <a:lnTo>
                  <a:pt x="39894" y="59438"/>
                </a:lnTo>
                <a:lnTo>
                  <a:pt x="36641" y="60538"/>
                </a:lnTo>
                <a:lnTo>
                  <a:pt x="28471" y="60538"/>
                </a:lnTo>
                <a:lnTo>
                  <a:pt x="25145" y="58680"/>
                </a:lnTo>
                <a:lnTo>
                  <a:pt x="23334" y="54961"/>
                </a:lnTo>
                <a:lnTo>
                  <a:pt x="22405" y="52956"/>
                </a:lnTo>
                <a:lnTo>
                  <a:pt x="21940" y="50290"/>
                </a:lnTo>
                <a:lnTo>
                  <a:pt x="21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43335" y="2261122"/>
            <a:ext cx="50110" cy="91747"/>
          </a:xfrm>
          <a:custGeom>
            <a:avLst/>
            <a:gdLst/>
            <a:ahLst/>
            <a:cxnLst/>
            <a:rect l="l" t="t" r="r" b="b"/>
            <a:pathLst>
              <a:path w="55121" h="103980">
                <a:moveTo>
                  <a:pt x="32739" y="48455"/>
                </a:moveTo>
                <a:lnTo>
                  <a:pt x="32739" y="86295"/>
                </a:lnTo>
                <a:lnTo>
                  <a:pt x="31565" y="90429"/>
                </a:lnTo>
                <a:lnTo>
                  <a:pt x="26869" y="94930"/>
                </a:lnTo>
                <a:lnTo>
                  <a:pt x="23787" y="96055"/>
                </a:lnTo>
                <a:lnTo>
                  <a:pt x="12731" y="96055"/>
                </a:lnTo>
                <a:lnTo>
                  <a:pt x="7289" y="92973"/>
                </a:lnTo>
                <a:lnTo>
                  <a:pt x="3644" y="86809"/>
                </a:lnTo>
                <a:lnTo>
                  <a:pt x="0" y="80645"/>
                </a:lnTo>
                <a:lnTo>
                  <a:pt x="4904" y="103980"/>
                </a:lnTo>
                <a:lnTo>
                  <a:pt x="17917" y="103980"/>
                </a:lnTo>
                <a:lnTo>
                  <a:pt x="22050" y="102879"/>
                </a:lnTo>
                <a:lnTo>
                  <a:pt x="25622" y="100678"/>
                </a:lnTo>
                <a:lnTo>
                  <a:pt x="30000" y="97278"/>
                </a:lnTo>
                <a:lnTo>
                  <a:pt x="32739" y="94294"/>
                </a:lnTo>
                <a:lnTo>
                  <a:pt x="32739" y="103319"/>
                </a:lnTo>
                <a:lnTo>
                  <a:pt x="33253" y="103980"/>
                </a:lnTo>
                <a:lnTo>
                  <a:pt x="44774" y="99650"/>
                </a:lnTo>
                <a:lnTo>
                  <a:pt x="51574" y="97302"/>
                </a:lnTo>
                <a:lnTo>
                  <a:pt x="55121" y="96080"/>
                </a:lnTo>
                <a:lnTo>
                  <a:pt x="54876" y="93658"/>
                </a:lnTo>
                <a:lnTo>
                  <a:pt x="48810" y="93780"/>
                </a:lnTo>
                <a:lnTo>
                  <a:pt x="45948" y="91872"/>
                </a:lnTo>
                <a:lnTo>
                  <a:pt x="44774" y="88374"/>
                </a:lnTo>
                <a:lnTo>
                  <a:pt x="44774" y="85194"/>
                </a:lnTo>
                <a:lnTo>
                  <a:pt x="44921" y="25243"/>
                </a:lnTo>
                <a:lnTo>
                  <a:pt x="45092" y="10640"/>
                </a:lnTo>
                <a:lnTo>
                  <a:pt x="45141" y="7852"/>
                </a:lnTo>
                <a:lnTo>
                  <a:pt x="45288" y="147"/>
                </a:lnTo>
                <a:lnTo>
                  <a:pt x="44847" y="0"/>
                </a:lnTo>
                <a:lnTo>
                  <a:pt x="40958" y="1394"/>
                </a:lnTo>
                <a:lnTo>
                  <a:pt x="37362" y="2592"/>
                </a:lnTo>
                <a:lnTo>
                  <a:pt x="32960" y="3865"/>
                </a:lnTo>
                <a:lnTo>
                  <a:pt x="28557" y="5063"/>
                </a:lnTo>
                <a:lnTo>
                  <a:pt x="22540" y="6604"/>
                </a:lnTo>
                <a:lnTo>
                  <a:pt x="24056" y="8879"/>
                </a:lnTo>
                <a:lnTo>
                  <a:pt x="27016" y="8658"/>
                </a:lnTo>
                <a:lnTo>
                  <a:pt x="31749" y="10346"/>
                </a:lnTo>
                <a:lnTo>
                  <a:pt x="32739" y="13526"/>
                </a:lnTo>
                <a:lnTo>
                  <a:pt x="32739" y="39845"/>
                </a:lnTo>
                <a:lnTo>
                  <a:pt x="30929" y="38035"/>
                </a:lnTo>
                <a:lnTo>
                  <a:pt x="27089" y="35589"/>
                </a:lnTo>
                <a:lnTo>
                  <a:pt x="24105" y="34024"/>
                </a:lnTo>
                <a:lnTo>
                  <a:pt x="20827" y="33241"/>
                </a:lnTo>
                <a:lnTo>
                  <a:pt x="17256" y="33241"/>
                </a:lnTo>
                <a:lnTo>
                  <a:pt x="6738" y="40151"/>
                </a:lnTo>
                <a:lnTo>
                  <a:pt x="11532" y="37424"/>
                </a:lnTo>
                <a:lnTo>
                  <a:pt x="20925" y="37424"/>
                </a:lnTo>
                <a:lnTo>
                  <a:pt x="24240" y="38732"/>
                </a:lnTo>
                <a:lnTo>
                  <a:pt x="27639" y="41350"/>
                </a:lnTo>
                <a:lnTo>
                  <a:pt x="31040" y="43967"/>
                </a:lnTo>
                <a:lnTo>
                  <a:pt x="32739" y="48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99983" y="2319220"/>
            <a:ext cx="17230" cy="33390"/>
          </a:xfrm>
          <a:custGeom>
            <a:avLst/>
            <a:gdLst/>
            <a:ahLst/>
            <a:cxnLst/>
            <a:rect l="l" t="t" r="r" b="b"/>
            <a:pathLst>
              <a:path w="18953" h="37842">
                <a:moveTo>
                  <a:pt x="0" y="22139"/>
                </a:moveTo>
                <a:lnTo>
                  <a:pt x="0" y="26689"/>
                </a:lnTo>
                <a:lnTo>
                  <a:pt x="1540" y="30443"/>
                </a:lnTo>
                <a:lnTo>
                  <a:pt x="4622" y="33403"/>
                </a:lnTo>
                <a:lnTo>
                  <a:pt x="7704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8"/>
                </a:lnTo>
                <a:lnTo>
                  <a:pt x="18953" y="0"/>
                </a:lnTo>
                <a:lnTo>
                  <a:pt x="10640" y="4381"/>
                </a:lnTo>
                <a:lnTo>
                  <a:pt x="3546" y="9126"/>
                </a:lnTo>
                <a:lnTo>
                  <a:pt x="0" y="15045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54105" y="2291035"/>
            <a:ext cx="103733" cy="60604"/>
          </a:xfrm>
          <a:custGeom>
            <a:avLst/>
            <a:gdLst/>
            <a:ahLst/>
            <a:cxnLst/>
            <a:rect l="l" t="t" r="r" b="b"/>
            <a:pathLst>
              <a:path w="114106" h="68684">
                <a:moveTo>
                  <a:pt x="114106" y="68684"/>
                </a:moveTo>
                <a:lnTo>
                  <a:pt x="114106" y="66776"/>
                </a:lnTo>
                <a:lnTo>
                  <a:pt x="110095" y="66385"/>
                </a:lnTo>
                <a:lnTo>
                  <a:pt x="107319" y="65565"/>
                </a:lnTo>
                <a:lnTo>
                  <a:pt x="105778" y="64318"/>
                </a:lnTo>
                <a:lnTo>
                  <a:pt x="103466" y="60710"/>
                </a:lnTo>
                <a:lnTo>
                  <a:pt x="103466" y="18956"/>
                </a:lnTo>
                <a:lnTo>
                  <a:pt x="102708" y="13233"/>
                </a:lnTo>
                <a:lnTo>
                  <a:pt x="101191" y="9612"/>
                </a:lnTo>
                <a:lnTo>
                  <a:pt x="98550" y="3204"/>
                </a:lnTo>
                <a:lnTo>
                  <a:pt x="93291" y="0"/>
                </a:lnTo>
                <a:lnTo>
                  <a:pt x="80571" y="0"/>
                </a:lnTo>
                <a:lnTo>
                  <a:pt x="75826" y="1516"/>
                </a:lnTo>
                <a:lnTo>
                  <a:pt x="71179" y="4550"/>
                </a:lnTo>
                <a:lnTo>
                  <a:pt x="68488" y="6310"/>
                </a:lnTo>
                <a:lnTo>
                  <a:pt x="65333" y="9025"/>
                </a:lnTo>
                <a:lnTo>
                  <a:pt x="61713" y="12694"/>
                </a:lnTo>
                <a:lnTo>
                  <a:pt x="60685" y="9515"/>
                </a:lnTo>
                <a:lnTo>
                  <a:pt x="59389" y="6995"/>
                </a:lnTo>
                <a:lnTo>
                  <a:pt x="57823" y="5136"/>
                </a:lnTo>
                <a:lnTo>
                  <a:pt x="54839" y="1712"/>
                </a:lnTo>
                <a:lnTo>
                  <a:pt x="50828" y="0"/>
                </a:lnTo>
                <a:lnTo>
                  <a:pt x="42071" y="0"/>
                </a:lnTo>
                <a:lnTo>
                  <a:pt x="38451" y="843"/>
                </a:lnTo>
                <a:lnTo>
                  <a:pt x="34929" y="2531"/>
                </a:lnTo>
                <a:lnTo>
                  <a:pt x="31407" y="4219"/>
                </a:lnTo>
                <a:lnTo>
                  <a:pt x="27224" y="7264"/>
                </a:lnTo>
                <a:lnTo>
                  <a:pt x="22381" y="11667"/>
                </a:lnTo>
                <a:lnTo>
                  <a:pt x="22381" y="1761"/>
                </a:lnTo>
                <a:lnTo>
                  <a:pt x="21867" y="0"/>
                </a:lnTo>
                <a:lnTo>
                  <a:pt x="19323" y="832"/>
                </a:lnTo>
                <a:lnTo>
                  <a:pt x="14969" y="2494"/>
                </a:lnTo>
                <a:lnTo>
                  <a:pt x="10615" y="4158"/>
                </a:lnTo>
                <a:lnTo>
                  <a:pt x="7484" y="5307"/>
                </a:lnTo>
                <a:lnTo>
                  <a:pt x="5577" y="5943"/>
                </a:lnTo>
                <a:lnTo>
                  <a:pt x="293" y="7705"/>
                </a:lnTo>
                <a:lnTo>
                  <a:pt x="293" y="10273"/>
                </a:lnTo>
                <a:lnTo>
                  <a:pt x="3375" y="9612"/>
                </a:lnTo>
                <a:lnTo>
                  <a:pt x="6604" y="9612"/>
                </a:lnTo>
                <a:lnTo>
                  <a:pt x="9136" y="11300"/>
                </a:lnTo>
                <a:lnTo>
                  <a:pt x="10566" y="14798"/>
                </a:lnTo>
                <a:lnTo>
                  <a:pt x="10566" y="60612"/>
                </a:lnTo>
                <a:lnTo>
                  <a:pt x="9588" y="63450"/>
                </a:lnTo>
                <a:lnTo>
                  <a:pt x="6359" y="65797"/>
                </a:lnTo>
                <a:lnTo>
                  <a:pt x="3815" y="66434"/>
                </a:lnTo>
                <a:lnTo>
                  <a:pt x="0" y="66776"/>
                </a:lnTo>
                <a:lnTo>
                  <a:pt x="0" y="68684"/>
                </a:lnTo>
                <a:lnTo>
                  <a:pt x="33388" y="68684"/>
                </a:lnTo>
                <a:lnTo>
                  <a:pt x="33388" y="66776"/>
                </a:lnTo>
                <a:lnTo>
                  <a:pt x="29034" y="66727"/>
                </a:lnTo>
                <a:lnTo>
                  <a:pt x="26209" y="65993"/>
                </a:lnTo>
                <a:lnTo>
                  <a:pt x="23616" y="63156"/>
                </a:lnTo>
                <a:lnTo>
                  <a:pt x="22968" y="60587"/>
                </a:lnTo>
                <a:lnTo>
                  <a:pt x="22968" y="16730"/>
                </a:lnTo>
                <a:lnTo>
                  <a:pt x="25169" y="14089"/>
                </a:lnTo>
                <a:lnTo>
                  <a:pt x="27713" y="11948"/>
                </a:lnTo>
                <a:lnTo>
                  <a:pt x="30599" y="10310"/>
                </a:lnTo>
                <a:lnTo>
                  <a:pt x="33486" y="8671"/>
                </a:lnTo>
                <a:lnTo>
                  <a:pt x="36421" y="7851"/>
                </a:lnTo>
                <a:lnTo>
                  <a:pt x="44640" y="7851"/>
                </a:lnTo>
                <a:lnTo>
                  <a:pt x="48064" y="10248"/>
                </a:lnTo>
                <a:lnTo>
                  <a:pt x="49678" y="15043"/>
                </a:lnTo>
                <a:lnTo>
                  <a:pt x="50657" y="17880"/>
                </a:lnTo>
                <a:lnTo>
                  <a:pt x="51146" y="23065"/>
                </a:lnTo>
                <a:lnTo>
                  <a:pt x="51146" y="57652"/>
                </a:lnTo>
                <a:lnTo>
                  <a:pt x="50510" y="61737"/>
                </a:lnTo>
                <a:lnTo>
                  <a:pt x="47966" y="65064"/>
                </a:lnTo>
                <a:lnTo>
                  <a:pt x="45006" y="66189"/>
                </a:lnTo>
                <a:lnTo>
                  <a:pt x="40359" y="66776"/>
                </a:lnTo>
                <a:lnTo>
                  <a:pt x="40359" y="68684"/>
                </a:lnTo>
                <a:lnTo>
                  <a:pt x="74040" y="68684"/>
                </a:lnTo>
                <a:lnTo>
                  <a:pt x="74040" y="66776"/>
                </a:lnTo>
                <a:lnTo>
                  <a:pt x="69540" y="66629"/>
                </a:lnTo>
                <a:lnTo>
                  <a:pt x="66592" y="65528"/>
                </a:lnTo>
                <a:lnTo>
                  <a:pt x="63804" y="61419"/>
                </a:lnTo>
                <a:lnTo>
                  <a:pt x="63107" y="58410"/>
                </a:lnTo>
                <a:lnTo>
                  <a:pt x="63107" y="16877"/>
                </a:lnTo>
                <a:lnTo>
                  <a:pt x="65748" y="14186"/>
                </a:lnTo>
                <a:lnTo>
                  <a:pt x="69784" y="11007"/>
                </a:lnTo>
                <a:lnTo>
                  <a:pt x="72915" y="8903"/>
                </a:lnTo>
                <a:lnTo>
                  <a:pt x="76071" y="7851"/>
                </a:lnTo>
                <a:lnTo>
                  <a:pt x="84534" y="7851"/>
                </a:lnTo>
                <a:lnTo>
                  <a:pt x="88081" y="9857"/>
                </a:lnTo>
                <a:lnTo>
                  <a:pt x="89891" y="13869"/>
                </a:lnTo>
                <a:lnTo>
                  <a:pt x="90918" y="16119"/>
                </a:lnTo>
                <a:lnTo>
                  <a:pt x="91432" y="19617"/>
                </a:lnTo>
                <a:lnTo>
                  <a:pt x="91432" y="60050"/>
                </a:lnTo>
                <a:lnTo>
                  <a:pt x="90759" y="62740"/>
                </a:lnTo>
                <a:lnTo>
                  <a:pt x="88068" y="65382"/>
                </a:lnTo>
                <a:lnTo>
                  <a:pt x="85268" y="66238"/>
                </a:lnTo>
                <a:lnTo>
                  <a:pt x="81012" y="66629"/>
                </a:lnTo>
                <a:lnTo>
                  <a:pt x="81012" y="68684"/>
                </a:lnTo>
                <a:lnTo>
                  <a:pt x="114106" y="6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0215" y="2053283"/>
            <a:ext cx="0" cy="88401"/>
          </a:xfrm>
          <a:custGeom>
            <a:avLst/>
            <a:gdLst/>
            <a:ahLst/>
            <a:cxnLst/>
            <a:rect l="l" t="t" r="r" b="b"/>
            <a:pathLst>
              <a:path h="100188">
                <a:moveTo>
                  <a:pt x="0" y="0"/>
                </a:moveTo>
                <a:lnTo>
                  <a:pt x="0" y="10018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39943" y="2152735"/>
            <a:ext cx="819726" cy="298356"/>
          </a:xfrm>
          <a:custGeom>
            <a:avLst/>
            <a:gdLst/>
            <a:ahLst/>
            <a:cxnLst/>
            <a:rect l="l" t="t" r="r" b="b"/>
            <a:pathLst>
              <a:path w="901699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78720" y="40697"/>
                </a:lnTo>
                <a:lnTo>
                  <a:pt x="106680" y="25330"/>
                </a:lnTo>
                <a:lnTo>
                  <a:pt x="137679" y="13286"/>
                </a:lnTo>
                <a:lnTo>
                  <a:pt x="171252" y="4913"/>
                </a:lnTo>
                <a:lnTo>
                  <a:pt x="206936" y="560"/>
                </a:lnTo>
                <a:lnTo>
                  <a:pt x="225424" y="0"/>
                </a:lnTo>
                <a:lnTo>
                  <a:pt x="676274" y="0"/>
                </a:lnTo>
                <a:lnTo>
                  <a:pt x="712839" y="2212"/>
                </a:lnTo>
                <a:lnTo>
                  <a:pt x="747526" y="8619"/>
                </a:lnTo>
                <a:lnTo>
                  <a:pt x="779870" y="18871"/>
                </a:lnTo>
                <a:lnTo>
                  <a:pt x="809407" y="32620"/>
                </a:lnTo>
                <a:lnTo>
                  <a:pt x="835674" y="49519"/>
                </a:lnTo>
                <a:lnTo>
                  <a:pt x="867925" y="80010"/>
                </a:lnTo>
                <a:lnTo>
                  <a:pt x="890207" y="115629"/>
                </a:lnTo>
                <a:lnTo>
                  <a:pt x="900952" y="155202"/>
                </a:lnTo>
                <a:lnTo>
                  <a:pt x="901699" y="169068"/>
                </a:lnTo>
                <a:lnTo>
                  <a:pt x="895148" y="209697"/>
                </a:lnTo>
                <a:lnTo>
                  <a:pt x="876538" y="246765"/>
                </a:lnTo>
                <a:lnTo>
                  <a:pt x="847435" y="279096"/>
                </a:lnTo>
                <a:lnTo>
                  <a:pt x="822978" y="297439"/>
                </a:lnTo>
                <a:lnTo>
                  <a:pt x="795018" y="312807"/>
                </a:lnTo>
                <a:lnTo>
                  <a:pt x="764020" y="324851"/>
                </a:lnTo>
                <a:lnTo>
                  <a:pt x="730446" y="333223"/>
                </a:lnTo>
                <a:lnTo>
                  <a:pt x="694763" y="337577"/>
                </a:lnTo>
                <a:lnTo>
                  <a:pt x="676274" y="338137"/>
                </a:lnTo>
                <a:lnTo>
                  <a:pt x="225424" y="338137"/>
                </a:lnTo>
                <a:lnTo>
                  <a:pt x="188859" y="335924"/>
                </a:lnTo>
                <a:lnTo>
                  <a:pt x="154173" y="329518"/>
                </a:lnTo>
                <a:lnTo>
                  <a:pt x="121829" y="319266"/>
                </a:lnTo>
                <a:lnTo>
                  <a:pt x="92291" y="305516"/>
                </a:lnTo>
                <a:lnTo>
                  <a:pt x="66025" y="288618"/>
                </a:lnTo>
                <a:lnTo>
                  <a:pt x="33773" y="258126"/>
                </a:lnTo>
                <a:lnTo>
                  <a:pt x="11492" y="222507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3579" y="2290907"/>
            <a:ext cx="60705" cy="62730"/>
          </a:xfrm>
          <a:custGeom>
            <a:avLst/>
            <a:gdLst/>
            <a:ahLst/>
            <a:cxnLst/>
            <a:rect l="l" t="t" r="r" b="b"/>
            <a:pathLst>
              <a:path w="66776" h="71094">
                <a:moveTo>
                  <a:pt x="47309" y="68232"/>
                </a:moveTo>
                <a:lnTo>
                  <a:pt x="57530" y="60318"/>
                </a:lnTo>
                <a:lnTo>
                  <a:pt x="58606" y="59010"/>
                </a:lnTo>
                <a:lnTo>
                  <a:pt x="64733" y="47812"/>
                </a:lnTo>
                <a:lnTo>
                  <a:pt x="66776" y="34928"/>
                </a:lnTo>
                <a:lnTo>
                  <a:pt x="66737" y="32940"/>
                </a:lnTo>
                <a:lnTo>
                  <a:pt x="64078" y="19856"/>
                </a:lnTo>
                <a:lnTo>
                  <a:pt x="57236" y="9538"/>
                </a:lnTo>
                <a:lnTo>
                  <a:pt x="46221" y="2295"/>
                </a:lnTo>
                <a:lnTo>
                  <a:pt x="33168" y="0"/>
                </a:lnTo>
                <a:lnTo>
                  <a:pt x="32574" y="4"/>
                </a:lnTo>
                <a:lnTo>
                  <a:pt x="19652" y="2626"/>
                </a:lnTo>
                <a:lnTo>
                  <a:pt x="9282" y="10089"/>
                </a:lnTo>
                <a:lnTo>
                  <a:pt x="2151" y="21767"/>
                </a:lnTo>
                <a:lnTo>
                  <a:pt x="0" y="34781"/>
                </a:lnTo>
                <a:lnTo>
                  <a:pt x="69" y="37391"/>
                </a:lnTo>
                <a:lnTo>
                  <a:pt x="2870" y="50181"/>
                </a:lnTo>
                <a:lnTo>
                  <a:pt x="9759" y="60759"/>
                </a:lnTo>
                <a:lnTo>
                  <a:pt x="13722" y="20350"/>
                </a:lnTo>
                <a:lnTo>
                  <a:pt x="16168" y="12669"/>
                </a:lnTo>
                <a:lnTo>
                  <a:pt x="21060" y="8218"/>
                </a:lnTo>
                <a:lnTo>
                  <a:pt x="23897" y="5674"/>
                </a:lnTo>
                <a:lnTo>
                  <a:pt x="27248" y="4402"/>
                </a:lnTo>
                <a:lnTo>
                  <a:pt x="38256" y="4402"/>
                </a:lnTo>
                <a:lnTo>
                  <a:pt x="43709" y="8144"/>
                </a:lnTo>
                <a:lnTo>
                  <a:pt x="47477" y="15629"/>
                </a:lnTo>
                <a:lnTo>
                  <a:pt x="51244" y="23114"/>
                </a:lnTo>
                <a:lnTo>
                  <a:pt x="53127" y="31088"/>
                </a:lnTo>
                <a:lnTo>
                  <a:pt x="53127" y="47721"/>
                </a:lnTo>
                <a:lnTo>
                  <a:pt x="51647" y="54325"/>
                </a:lnTo>
                <a:lnTo>
                  <a:pt x="48687" y="59364"/>
                </a:lnTo>
                <a:lnTo>
                  <a:pt x="45728" y="64403"/>
                </a:lnTo>
                <a:lnTo>
                  <a:pt x="41509" y="66922"/>
                </a:lnTo>
                <a:lnTo>
                  <a:pt x="36029" y="66922"/>
                </a:lnTo>
                <a:lnTo>
                  <a:pt x="34543" y="71094"/>
                </a:lnTo>
                <a:lnTo>
                  <a:pt x="47309" y="68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39021" y="2290583"/>
            <a:ext cx="45362" cy="61056"/>
          </a:xfrm>
          <a:custGeom>
            <a:avLst/>
            <a:gdLst/>
            <a:ahLst/>
            <a:cxnLst/>
            <a:rect l="l" t="t" r="r" b="b"/>
            <a:pathLst>
              <a:path w="49898" h="69197">
                <a:moveTo>
                  <a:pt x="23481" y="19665"/>
                </a:moveTo>
                <a:lnTo>
                  <a:pt x="24729" y="16816"/>
                </a:lnTo>
                <a:lnTo>
                  <a:pt x="27223" y="14052"/>
                </a:lnTo>
                <a:lnTo>
                  <a:pt x="29719" y="11288"/>
                </a:lnTo>
                <a:lnTo>
                  <a:pt x="33534" y="9906"/>
                </a:lnTo>
                <a:lnTo>
                  <a:pt x="36091" y="10762"/>
                </a:lnTo>
                <a:lnTo>
                  <a:pt x="39857" y="14186"/>
                </a:lnTo>
                <a:lnTo>
                  <a:pt x="43587" y="15042"/>
                </a:lnTo>
                <a:lnTo>
                  <a:pt x="46902" y="14358"/>
                </a:lnTo>
                <a:lnTo>
                  <a:pt x="49299" y="11618"/>
                </a:lnTo>
                <a:lnTo>
                  <a:pt x="49898" y="7925"/>
                </a:lnTo>
                <a:lnTo>
                  <a:pt x="49116" y="3803"/>
                </a:lnTo>
                <a:lnTo>
                  <a:pt x="45985" y="819"/>
                </a:lnTo>
                <a:lnTo>
                  <a:pt x="41460" y="73"/>
                </a:lnTo>
                <a:lnTo>
                  <a:pt x="38328" y="73"/>
                </a:lnTo>
                <a:lnTo>
                  <a:pt x="35308" y="1296"/>
                </a:lnTo>
                <a:lnTo>
                  <a:pt x="32397" y="3742"/>
                </a:lnTo>
                <a:lnTo>
                  <a:pt x="29486" y="6188"/>
                </a:lnTo>
                <a:lnTo>
                  <a:pt x="26466" y="9588"/>
                </a:lnTo>
                <a:lnTo>
                  <a:pt x="23335" y="13942"/>
                </a:lnTo>
                <a:lnTo>
                  <a:pt x="23335" y="1908"/>
                </a:lnTo>
                <a:lnTo>
                  <a:pt x="22601" y="0"/>
                </a:lnTo>
                <a:lnTo>
                  <a:pt x="20008" y="1174"/>
                </a:lnTo>
                <a:lnTo>
                  <a:pt x="17489" y="2225"/>
                </a:lnTo>
                <a:lnTo>
                  <a:pt x="15043" y="3155"/>
                </a:lnTo>
                <a:lnTo>
                  <a:pt x="11888" y="4329"/>
                </a:lnTo>
                <a:lnTo>
                  <a:pt x="8952" y="5356"/>
                </a:lnTo>
                <a:lnTo>
                  <a:pt x="6016" y="6384"/>
                </a:lnTo>
                <a:lnTo>
                  <a:pt x="3155" y="7386"/>
                </a:lnTo>
                <a:lnTo>
                  <a:pt x="366" y="8365"/>
                </a:lnTo>
                <a:lnTo>
                  <a:pt x="2091" y="10432"/>
                </a:lnTo>
                <a:lnTo>
                  <a:pt x="4843" y="10126"/>
                </a:lnTo>
                <a:lnTo>
                  <a:pt x="8891" y="11166"/>
                </a:lnTo>
                <a:lnTo>
                  <a:pt x="10701" y="15324"/>
                </a:lnTo>
                <a:lnTo>
                  <a:pt x="11153" y="18785"/>
                </a:lnTo>
                <a:lnTo>
                  <a:pt x="11153" y="60636"/>
                </a:lnTo>
                <a:lnTo>
                  <a:pt x="10420" y="63193"/>
                </a:lnTo>
                <a:lnTo>
                  <a:pt x="7484" y="65589"/>
                </a:lnTo>
                <a:lnTo>
                  <a:pt x="4501" y="66385"/>
                </a:lnTo>
                <a:lnTo>
                  <a:pt x="0" y="66776"/>
                </a:lnTo>
                <a:lnTo>
                  <a:pt x="0" y="69197"/>
                </a:lnTo>
                <a:lnTo>
                  <a:pt x="36176" y="69197"/>
                </a:lnTo>
                <a:lnTo>
                  <a:pt x="36176" y="66776"/>
                </a:lnTo>
                <a:lnTo>
                  <a:pt x="31626" y="66874"/>
                </a:lnTo>
                <a:lnTo>
                  <a:pt x="28373" y="66103"/>
                </a:lnTo>
                <a:lnTo>
                  <a:pt x="24460" y="62825"/>
                </a:lnTo>
                <a:lnTo>
                  <a:pt x="23481" y="59902"/>
                </a:lnTo>
                <a:lnTo>
                  <a:pt x="23481" y="19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95169" y="2261253"/>
            <a:ext cx="13875" cy="13532"/>
          </a:xfrm>
          <a:custGeom>
            <a:avLst/>
            <a:gdLst/>
            <a:ahLst/>
            <a:cxnLst/>
            <a:rect l="l" t="t" r="r" b="b"/>
            <a:pathLst>
              <a:path w="15262" h="15336">
                <a:moveTo>
                  <a:pt x="0" y="7705"/>
                </a:moveTo>
                <a:lnTo>
                  <a:pt x="733" y="11606"/>
                </a:lnTo>
                <a:lnTo>
                  <a:pt x="3668" y="14590"/>
                </a:lnTo>
                <a:lnTo>
                  <a:pt x="7631" y="15336"/>
                </a:lnTo>
                <a:lnTo>
                  <a:pt x="11532" y="14590"/>
                </a:lnTo>
                <a:lnTo>
                  <a:pt x="14516" y="11606"/>
                </a:lnTo>
                <a:lnTo>
                  <a:pt x="15262" y="7705"/>
                </a:lnTo>
                <a:lnTo>
                  <a:pt x="14516" y="3729"/>
                </a:lnTo>
                <a:lnTo>
                  <a:pt x="11532" y="745"/>
                </a:lnTo>
                <a:lnTo>
                  <a:pt x="7631" y="0"/>
                </a:lnTo>
                <a:lnTo>
                  <a:pt x="3668" y="758"/>
                </a:lnTo>
                <a:lnTo>
                  <a:pt x="733" y="3791"/>
                </a:lnTo>
                <a:lnTo>
                  <a:pt x="0" y="7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86630" y="2290712"/>
            <a:ext cx="32420" cy="60927"/>
          </a:xfrm>
          <a:custGeom>
            <a:avLst/>
            <a:gdLst/>
            <a:ahLst/>
            <a:cxnLst/>
            <a:rect l="l" t="t" r="r" b="b"/>
            <a:pathLst>
              <a:path w="35662" h="69051">
                <a:moveTo>
                  <a:pt x="35662" y="69051"/>
                </a:moveTo>
                <a:lnTo>
                  <a:pt x="35662" y="66996"/>
                </a:lnTo>
                <a:lnTo>
                  <a:pt x="30917" y="66605"/>
                </a:lnTo>
                <a:lnTo>
                  <a:pt x="27872" y="65699"/>
                </a:lnTo>
                <a:lnTo>
                  <a:pt x="25181" y="62862"/>
                </a:lnTo>
                <a:lnTo>
                  <a:pt x="24509" y="59364"/>
                </a:lnTo>
                <a:lnTo>
                  <a:pt x="24509" y="1100"/>
                </a:lnTo>
                <a:lnTo>
                  <a:pt x="24362" y="0"/>
                </a:lnTo>
                <a:lnTo>
                  <a:pt x="21720" y="880"/>
                </a:lnTo>
                <a:lnTo>
                  <a:pt x="18345" y="2299"/>
                </a:lnTo>
                <a:lnTo>
                  <a:pt x="12377" y="4402"/>
                </a:lnTo>
                <a:lnTo>
                  <a:pt x="3815" y="7191"/>
                </a:lnTo>
                <a:lnTo>
                  <a:pt x="660" y="8218"/>
                </a:lnTo>
                <a:lnTo>
                  <a:pt x="3106" y="9808"/>
                </a:lnTo>
                <a:lnTo>
                  <a:pt x="6139" y="9172"/>
                </a:lnTo>
                <a:lnTo>
                  <a:pt x="9025" y="9172"/>
                </a:lnTo>
                <a:lnTo>
                  <a:pt x="11300" y="12181"/>
                </a:lnTo>
                <a:lnTo>
                  <a:pt x="11961" y="15605"/>
                </a:lnTo>
                <a:lnTo>
                  <a:pt x="11961" y="59511"/>
                </a:lnTo>
                <a:lnTo>
                  <a:pt x="11276" y="63021"/>
                </a:lnTo>
                <a:lnTo>
                  <a:pt x="8536" y="65614"/>
                </a:lnTo>
                <a:lnTo>
                  <a:pt x="5234" y="66507"/>
                </a:lnTo>
                <a:lnTo>
                  <a:pt x="0" y="66996"/>
                </a:lnTo>
                <a:lnTo>
                  <a:pt x="0" y="69051"/>
                </a:lnTo>
                <a:lnTo>
                  <a:pt x="35662" y="69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21252" y="2290583"/>
            <a:ext cx="53100" cy="62287"/>
          </a:xfrm>
          <a:custGeom>
            <a:avLst/>
            <a:gdLst/>
            <a:ahLst/>
            <a:cxnLst/>
            <a:rect l="l" t="t" r="r" b="b"/>
            <a:pathLst>
              <a:path w="58410" h="70592">
                <a:moveTo>
                  <a:pt x="0" y="37057"/>
                </a:moveTo>
                <a:lnTo>
                  <a:pt x="2311" y="51227"/>
                </a:lnTo>
                <a:lnTo>
                  <a:pt x="8805" y="61566"/>
                </a:lnTo>
                <a:lnTo>
                  <a:pt x="14676" y="67583"/>
                </a:lnTo>
                <a:lnTo>
                  <a:pt x="21427" y="70592"/>
                </a:lnTo>
                <a:lnTo>
                  <a:pt x="36837" y="70592"/>
                </a:lnTo>
                <a:lnTo>
                  <a:pt x="43685" y="67314"/>
                </a:lnTo>
                <a:lnTo>
                  <a:pt x="49605" y="60759"/>
                </a:lnTo>
                <a:lnTo>
                  <a:pt x="52687" y="57334"/>
                </a:lnTo>
                <a:lnTo>
                  <a:pt x="55622" y="52687"/>
                </a:lnTo>
                <a:lnTo>
                  <a:pt x="58410" y="46816"/>
                </a:lnTo>
                <a:lnTo>
                  <a:pt x="56356" y="45569"/>
                </a:lnTo>
                <a:lnTo>
                  <a:pt x="53518" y="49727"/>
                </a:lnTo>
                <a:lnTo>
                  <a:pt x="50974" y="52760"/>
                </a:lnTo>
                <a:lnTo>
                  <a:pt x="48724" y="54668"/>
                </a:lnTo>
                <a:lnTo>
                  <a:pt x="44762" y="57995"/>
                </a:lnTo>
                <a:lnTo>
                  <a:pt x="40237" y="59658"/>
                </a:lnTo>
                <a:lnTo>
                  <a:pt x="27957" y="59658"/>
                </a:lnTo>
                <a:lnTo>
                  <a:pt x="22246" y="56723"/>
                </a:lnTo>
                <a:lnTo>
                  <a:pt x="18014" y="50852"/>
                </a:lnTo>
                <a:lnTo>
                  <a:pt x="13783" y="44982"/>
                </a:lnTo>
                <a:lnTo>
                  <a:pt x="11667" y="38353"/>
                </a:lnTo>
                <a:lnTo>
                  <a:pt x="11667" y="22894"/>
                </a:lnTo>
                <a:lnTo>
                  <a:pt x="13587" y="16424"/>
                </a:lnTo>
                <a:lnTo>
                  <a:pt x="17427" y="11557"/>
                </a:lnTo>
                <a:lnTo>
                  <a:pt x="21268" y="6690"/>
                </a:lnTo>
                <a:lnTo>
                  <a:pt x="25976" y="4256"/>
                </a:lnTo>
                <a:lnTo>
                  <a:pt x="34195" y="4256"/>
                </a:lnTo>
                <a:lnTo>
                  <a:pt x="37937" y="5797"/>
                </a:lnTo>
                <a:lnTo>
                  <a:pt x="40603" y="8707"/>
                </a:lnTo>
                <a:lnTo>
                  <a:pt x="41239" y="11300"/>
                </a:lnTo>
                <a:lnTo>
                  <a:pt x="42120" y="14822"/>
                </a:lnTo>
                <a:lnTo>
                  <a:pt x="43649" y="18785"/>
                </a:lnTo>
                <a:lnTo>
                  <a:pt x="46241" y="21133"/>
                </a:lnTo>
                <a:lnTo>
                  <a:pt x="49458" y="21720"/>
                </a:lnTo>
                <a:lnTo>
                  <a:pt x="53543" y="21023"/>
                </a:lnTo>
                <a:lnTo>
                  <a:pt x="55793" y="18235"/>
                </a:lnTo>
                <a:lnTo>
                  <a:pt x="56356" y="15116"/>
                </a:lnTo>
                <a:lnTo>
                  <a:pt x="56356" y="11349"/>
                </a:lnTo>
                <a:lnTo>
                  <a:pt x="54142" y="7888"/>
                </a:lnTo>
                <a:lnTo>
                  <a:pt x="49715" y="4733"/>
                </a:lnTo>
                <a:lnTo>
                  <a:pt x="45287" y="1578"/>
                </a:lnTo>
                <a:lnTo>
                  <a:pt x="40017" y="0"/>
                </a:lnTo>
                <a:lnTo>
                  <a:pt x="32550" y="23"/>
                </a:lnTo>
                <a:lnTo>
                  <a:pt x="19930" y="2993"/>
                </a:lnTo>
                <a:lnTo>
                  <a:pt x="9612" y="10933"/>
                </a:lnTo>
                <a:lnTo>
                  <a:pt x="8004" y="12879"/>
                </a:lnTo>
                <a:lnTo>
                  <a:pt x="2001" y="24082"/>
                </a:lnTo>
                <a:lnTo>
                  <a:pt x="0" y="37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80046" y="2319220"/>
            <a:ext cx="17230" cy="33390"/>
          </a:xfrm>
          <a:custGeom>
            <a:avLst/>
            <a:gdLst/>
            <a:ahLst/>
            <a:cxnLst/>
            <a:rect l="l" t="t" r="r" b="b"/>
            <a:pathLst>
              <a:path w="18953" h="37842">
                <a:moveTo>
                  <a:pt x="0" y="22139"/>
                </a:moveTo>
                <a:lnTo>
                  <a:pt x="0" y="26689"/>
                </a:lnTo>
                <a:lnTo>
                  <a:pt x="1541" y="30443"/>
                </a:lnTo>
                <a:lnTo>
                  <a:pt x="4622" y="33403"/>
                </a:lnTo>
                <a:lnTo>
                  <a:pt x="7705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8"/>
                </a:lnTo>
                <a:lnTo>
                  <a:pt x="18953" y="0"/>
                </a:lnTo>
                <a:lnTo>
                  <a:pt x="10640" y="4381"/>
                </a:lnTo>
                <a:lnTo>
                  <a:pt x="3546" y="9126"/>
                </a:lnTo>
                <a:lnTo>
                  <a:pt x="0" y="15045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34436" y="2260734"/>
            <a:ext cx="32621" cy="90905"/>
          </a:xfrm>
          <a:custGeom>
            <a:avLst/>
            <a:gdLst/>
            <a:ahLst/>
            <a:cxnLst/>
            <a:rect l="l" t="t" r="r" b="b"/>
            <a:pathLst>
              <a:path w="35883" h="103026">
                <a:moveTo>
                  <a:pt x="14553" y="2935"/>
                </a:moveTo>
                <a:lnTo>
                  <a:pt x="6604" y="5283"/>
                </a:lnTo>
                <a:lnTo>
                  <a:pt x="0" y="7044"/>
                </a:lnTo>
                <a:lnTo>
                  <a:pt x="2238" y="8952"/>
                </a:lnTo>
                <a:lnTo>
                  <a:pt x="5283" y="8585"/>
                </a:lnTo>
                <a:lnTo>
                  <a:pt x="8267" y="8585"/>
                </a:lnTo>
                <a:lnTo>
                  <a:pt x="11226" y="11667"/>
                </a:lnTo>
                <a:lnTo>
                  <a:pt x="12034" y="15116"/>
                </a:lnTo>
                <a:lnTo>
                  <a:pt x="12034" y="94098"/>
                </a:lnTo>
                <a:lnTo>
                  <a:pt x="11226" y="96825"/>
                </a:lnTo>
                <a:lnTo>
                  <a:pt x="7998" y="99614"/>
                </a:lnTo>
                <a:lnTo>
                  <a:pt x="4916" y="100531"/>
                </a:lnTo>
                <a:lnTo>
                  <a:pt x="366" y="100971"/>
                </a:lnTo>
                <a:lnTo>
                  <a:pt x="366" y="103026"/>
                </a:lnTo>
                <a:lnTo>
                  <a:pt x="35883" y="103026"/>
                </a:lnTo>
                <a:lnTo>
                  <a:pt x="35883" y="100971"/>
                </a:lnTo>
                <a:lnTo>
                  <a:pt x="31284" y="100629"/>
                </a:lnTo>
                <a:lnTo>
                  <a:pt x="28251" y="99834"/>
                </a:lnTo>
                <a:lnTo>
                  <a:pt x="25315" y="97339"/>
                </a:lnTo>
                <a:lnTo>
                  <a:pt x="24582" y="94587"/>
                </a:lnTo>
                <a:lnTo>
                  <a:pt x="24582" y="2348"/>
                </a:lnTo>
                <a:lnTo>
                  <a:pt x="23848" y="0"/>
                </a:lnTo>
                <a:lnTo>
                  <a:pt x="14553" y="2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82580" y="2290260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6" y="19727"/>
                </a:moveTo>
                <a:lnTo>
                  <a:pt x="2934" y="22613"/>
                </a:lnTo>
                <a:lnTo>
                  <a:pt x="6824" y="23334"/>
                </a:lnTo>
                <a:lnTo>
                  <a:pt x="10493" y="22380"/>
                </a:lnTo>
                <a:lnTo>
                  <a:pt x="13208" y="19396"/>
                </a:lnTo>
                <a:lnTo>
                  <a:pt x="13208" y="16657"/>
                </a:lnTo>
                <a:lnTo>
                  <a:pt x="12841" y="13978"/>
                </a:lnTo>
                <a:lnTo>
                  <a:pt x="12474" y="11006"/>
                </a:lnTo>
                <a:lnTo>
                  <a:pt x="13599" y="6897"/>
                </a:lnTo>
                <a:lnTo>
                  <a:pt x="18100" y="4304"/>
                </a:lnTo>
                <a:lnTo>
                  <a:pt x="22968" y="3668"/>
                </a:lnTo>
                <a:lnTo>
                  <a:pt x="28202" y="3668"/>
                </a:lnTo>
                <a:lnTo>
                  <a:pt x="31651" y="5307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7" y="27268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2"/>
                </a:lnTo>
                <a:lnTo>
                  <a:pt x="34782" y="54961"/>
                </a:lnTo>
                <a:lnTo>
                  <a:pt x="33302" y="57260"/>
                </a:lnTo>
                <a:lnTo>
                  <a:pt x="30342" y="59071"/>
                </a:lnTo>
                <a:lnTo>
                  <a:pt x="27383" y="60881"/>
                </a:lnTo>
                <a:lnTo>
                  <a:pt x="24288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0" y="57627"/>
                </a:lnTo>
                <a:lnTo>
                  <a:pt x="12767" y="70665"/>
                </a:lnTo>
                <a:lnTo>
                  <a:pt x="16779" y="70665"/>
                </a:lnTo>
                <a:lnTo>
                  <a:pt x="21010" y="69344"/>
                </a:lnTo>
                <a:lnTo>
                  <a:pt x="25463" y="66702"/>
                </a:lnTo>
                <a:lnTo>
                  <a:pt x="28104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8" y="65063"/>
                </a:lnTo>
                <a:lnTo>
                  <a:pt x="37460" y="67216"/>
                </a:lnTo>
                <a:lnTo>
                  <a:pt x="41361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6" y="60465"/>
                </a:lnTo>
                <a:lnTo>
                  <a:pt x="52638" y="62152"/>
                </a:lnTo>
                <a:lnTo>
                  <a:pt x="49507" y="62152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8" y="12621"/>
                </a:lnTo>
                <a:lnTo>
                  <a:pt x="44248" y="9245"/>
                </a:lnTo>
                <a:lnTo>
                  <a:pt x="40872" y="3081"/>
                </a:lnTo>
                <a:lnTo>
                  <a:pt x="34440" y="0"/>
                </a:lnTo>
                <a:lnTo>
                  <a:pt x="16779" y="0"/>
                </a:lnTo>
                <a:lnTo>
                  <a:pt x="10579" y="1870"/>
                </a:lnTo>
                <a:lnTo>
                  <a:pt x="6347" y="5613"/>
                </a:lnTo>
                <a:lnTo>
                  <a:pt x="2115" y="9355"/>
                </a:lnTo>
                <a:lnTo>
                  <a:pt x="0" y="12939"/>
                </a:lnTo>
                <a:lnTo>
                  <a:pt x="0" y="16363"/>
                </a:lnTo>
                <a:lnTo>
                  <a:pt x="586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47543" y="2290712"/>
            <a:ext cx="32420" cy="60927"/>
          </a:xfrm>
          <a:custGeom>
            <a:avLst/>
            <a:gdLst/>
            <a:ahLst/>
            <a:cxnLst/>
            <a:rect l="l" t="t" r="r" b="b"/>
            <a:pathLst>
              <a:path w="35662" h="69051">
                <a:moveTo>
                  <a:pt x="24362" y="0"/>
                </a:moveTo>
                <a:lnTo>
                  <a:pt x="21721" y="880"/>
                </a:lnTo>
                <a:lnTo>
                  <a:pt x="18345" y="2299"/>
                </a:lnTo>
                <a:lnTo>
                  <a:pt x="12377" y="4402"/>
                </a:lnTo>
                <a:lnTo>
                  <a:pt x="3816" y="7191"/>
                </a:lnTo>
                <a:lnTo>
                  <a:pt x="660" y="8218"/>
                </a:lnTo>
                <a:lnTo>
                  <a:pt x="3106" y="9808"/>
                </a:lnTo>
                <a:lnTo>
                  <a:pt x="6139" y="9172"/>
                </a:lnTo>
                <a:lnTo>
                  <a:pt x="9026" y="9172"/>
                </a:lnTo>
                <a:lnTo>
                  <a:pt x="11301" y="12181"/>
                </a:lnTo>
                <a:lnTo>
                  <a:pt x="11961" y="15605"/>
                </a:lnTo>
                <a:lnTo>
                  <a:pt x="11961" y="59511"/>
                </a:lnTo>
                <a:lnTo>
                  <a:pt x="11276" y="63021"/>
                </a:lnTo>
                <a:lnTo>
                  <a:pt x="8536" y="65614"/>
                </a:lnTo>
                <a:lnTo>
                  <a:pt x="5234" y="66507"/>
                </a:lnTo>
                <a:lnTo>
                  <a:pt x="0" y="66996"/>
                </a:lnTo>
                <a:lnTo>
                  <a:pt x="0" y="69051"/>
                </a:lnTo>
                <a:lnTo>
                  <a:pt x="35662" y="69051"/>
                </a:lnTo>
                <a:lnTo>
                  <a:pt x="35662" y="66996"/>
                </a:lnTo>
                <a:lnTo>
                  <a:pt x="30917" y="66605"/>
                </a:lnTo>
                <a:lnTo>
                  <a:pt x="27872" y="65699"/>
                </a:lnTo>
                <a:lnTo>
                  <a:pt x="25181" y="62862"/>
                </a:lnTo>
                <a:lnTo>
                  <a:pt x="24509" y="59364"/>
                </a:lnTo>
                <a:lnTo>
                  <a:pt x="24509" y="1100"/>
                </a:lnTo>
                <a:lnTo>
                  <a:pt x="24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44610" y="2263907"/>
            <a:ext cx="93260" cy="87732"/>
          </a:xfrm>
          <a:custGeom>
            <a:avLst/>
            <a:gdLst/>
            <a:ahLst/>
            <a:cxnLst/>
            <a:rect l="l" t="t" r="r" b="b"/>
            <a:pathLst>
              <a:path w="102586" h="99430">
                <a:moveTo>
                  <a:pt x="89377" y="16290"/>
                </a:moveTo>
                <a:lnTo>
                  <a:pt x="89377" y="10908"/>
                </a:lnTo>
                <a:lnTo>
                  <a:pt x="90197" y="7410"/>
                </a:lnTo>
                <a:lnTo>
                  <a:pt x="93474" y="4182"/>
                </a:lnTo>
                <a:lnTo>
                  <a:pt x="97057" y="3179"/>
                </a:lnTo>
                <a:lnTo>
                  <a:pt x="102586" y="2788"/>
                </a:lnTo>
                <a:lnTo>
                  <a:pt x="102586" y="0"/>
                </a:lnTo>
                <a:lnTo>
                  <a:pt x="60832" y="0"/>
                </a:lnTo>
                <a:lnTo>
                  <a:pt x="60832" y="2788"/>
                </a:lnTo>
                <a:lnTo>
                  <a:pt x="66409" y="3179"/>
                </a:lnTo>
                <a:lnTo>
                  <a:pt x="70005" y="4182"/>
                </a:lnTo>
                <a:lnTo>
                  <a:pt x="73234" y="7410"/>
                </a:lnTo>
                <a:lnTo>
                  <a:pt x="74041" y="10908"/>
                </a:lnTo>
                <a:lnTo>
                  <a:pt x="74041" y="45568"/>
                </a:lnTo>
                <a:lnTo>
                  <a:pt x="28471" y="45568"/>
                </a:lnTo>
                <a:lnTo>
                  <a:pt x="28471" y="10908"/>
                </a:lnTo>
                <a:lnTo>
                  <a:pt x="29303" y="7410"/>
                </a:lnTo>
                <a:lnTo>
                  <a:pt x="32629" y="4182"/>
                </a:lnTo>
                <a:lnTo>
                  <a:pt x="36225" y="3179"/>
                </a:lnTo>
                <a:lnTo>
                  <a:pt x="41753" y="2788"/>
                </a:lnTo>
                <a:lnTo>
                  <a:pt x="41753" y="0"/>
                </a:lnTo>
                <a:lnTo>
                  <a:pt x="0" y="0"/>
                </a:lnTo>
                <a:lnTo>
                  <a:pt x="0" y="2788"/>
                </a:lnTo>
                <a:lnTo>
                  <a:pt x="5528" y="3179"/>
                </a:lnTo>
                <a:lnTo>
                  <a:pt x="9111" y="4182"/>
                </a:lnTo>
                <a:lnTo>
                  <a:pt x="12389" y="7410"/>
                </a:lnTo>
                <a:lnTo>
                  <a:pt x="13208" y="10908"/>
                </a:lnTo>
                <a:lnTo>
                  <a:pt x="13208" y="87884"/>
                </a:lnTo>
                <a:lnTo>
                  <a:pt x="12474" y="91908"/>
                </a:lnTo>
                <a:lnTo>
                  <a:pt x="9539" y="94991"/>
                </a:lnTo>
                <a:lnTo>
                  <a:pt x="5870" y="96079"/>
                </a:lnTo>
                <a:lnTo>
                  <a:pt x="0" y="96715"/>
                </a:lnTo>
                <a:lnTo>
                  <a:pt x="0" y="99430"/>
                </a:lnTo>
                <a:lnTo>
                  <a:pt x="41753" y="99430"/>
                </a:lnTo>
                <a:lnTo>
                  <a:pt x="41753" y="96715"/>
                </a:lnTo>
                <a:lnTo>
                  <a:pt x="36225" y="96274"/>
                </a:lnTo>
                <a:lnTo>
                  <a:pt x="32629" y="95271"/>
                </a:lnTo>
                <a:lnTo>
                  <a:pt x="29303" y="92141"/>
                </a:lnTo>
                <a:lnTo>
                  <a:pt x="28471" y="88618"/>
                </a:lnTo>
                <a:lnTo>
                  <a:pt x="28471" y="52173"/>
                </a:lnTo>
                <a:lnTo>
                  <a:pt x="74041" y="52173"/>
                </a:lnTo>
                <a:lnTo>
                  <a:pt x="74040" y="87884"/>
                </a:lnTo>
                <a:lnTo>
                  <a:pt x="73319" y="91921"/>
                </a:lnTo>
                <a:lnTo>
                  <a:pt x="70433" y="95052"/>
                </a:lnTo>
                <a:lnTo>
                  <a:pt x="66752" y="96128"/>
                </a:lnTo>
                <a:lnTo>
                  <a:pt x="60832" y="96715"/>
                </a:lnTo>
                <a:lnTo>
                  <a:pt x="60832" y="99430"/>
                </a:lnTo>
                <a:lnTo>
                  <a:pt x="102586" y="99430"/>
                </a:lnTo>
                <a:lnTo>
                  <a:pt x="102586" y="96715"/>
                </a:lnTo>
                <a:lnTo>
                  <a:pt x="97057" y="96225"/>
                </a:lnTo>
                <a:lnTo>
                  <a:pt x="93474" y="95210"/>
                </a:lnTo>
                <a:lnTo>
                  <a:pt x="90196" y="92129"/>
                </a:lnTo>
                <a:lnTo>
                  <a:pt x="89377" y="88618"/>
                </a:lnTo>
                <a:lnTo>
                  <a:pt x="89377" y="16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56083" y="2261253"/>
            <a:ext cx="13875" cy="13532"/>
          </a:xfrm>
          <a:custGeom>
            <a:avLst/>
            <a:gdLst/>
            <a:ahLst/>
            <a:cxnLst/>
            <a:rect l="l" t="t" r="r" b="b"/>
            <a:pathLst>
              <a:path w="15263" h="15336">
                <a:moveTo>
                  <a:pt x="0" y="7705"/>
                </a:moveTo>
                <a:lnTo>
                  <a:pt x="733" y="11606"/>
                </a:lnTo>
                <a:lnTo>
                  <a:pt x="3668" y="14590"/>
                </a:lnTo>
                <a:lnTo>
                  <a:pt x="7631" y="15336"/>
                </a:lnTo>
                <a:lnTo>
                  <a:pt x="11532" y="14590"/>
                </a:lnTo>
                <a:lnTo>
                  <a:pt x="14516" y="11606"/>
                </a:lnTo>
                <a:lnTo>
                  <a:pt x="15263" y="7705"/>
                </a:lnTo>
                <a:lnTo>
                  <a:pt x="14516" y="3729"/>
                </a:lnTo>
                <a:lnTo>
                  <a:pt x="11532" y="745"/>
                </a:lnTo>
                <a:lnTo>
                  <a:pt x="7631" y="0"/>
                </a:lnTo>
                <a:lnTo>
                  <a:pt x="3668" y="758"/>
                </a:lnTo>
                <a:lnTo>
                  <a:pt x="733" y="3791"/>
                </a:lnTo>
                <a:lnTo>
                  <a:pt x="0" y="7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85968" y="2290453"/>
            <a:ext cx="40625" cy="62416"/>
          </a:xfrm>
          <a:custGeom>
            <a:avLst/>
            <a:gdLst/>
            <a:ahLst/>
            <a:cxnLst/>
            <a:rect l="l" t="t" r="r" b="b"/>
            <a:pathLst>
              <a:path w="44688" h="70738">
                <a:moveTo>
                  <a:pt x="0" y="18785"/>
                </a:moveTo>
                <a:lnTo>
                  <a:pt x="0" y="23237"/>
                </a:lnTo>
                <a:lnTo>
                  <a:pt x="1418" y="27102"/>
                </a:lnTo>
                <a:lnTo>
                  <a:pt x="4256" y="30379"/>
                </a:lnTo>
                <a:lnTo>
                  <a:pt x="7093" y="33657"/>
                </a:lnTo>
                <a:lnTo>
                  <a:pt x="11520" y="36910"/>
                </a:lnTo>
                <a:lnTo>
                  <a:pt x="17537" y="40139"/>
                </a:lnTo>
                <a:lnTo>
                  <a:pt x="25756" y="44835"/>
                </a:lnTo>
                <a:lnTo>
                  <a:pt x="28838" y="46645"/>
                </a:lnTo>
                <a:lnTo>
                  <a:pt x="30990" y="48504"/>
                </a:lnTo>
                <a:lnTo>
                  <a:pt x="33437" y="52320"/>
                </a:lnTo>
                <a:lnTo>
                  <a:pt x="34047" y="56356"/>
                </a:lnTo>
                <a:lnTo>
                  <a:pt x="34047" y="59584"/>
                </a:lnTo>
                <a:lnTo>
                  <a:pt x="32984" y="62214"/>
                </a:lnTo>
                <a:lnTo>
                  <a:pt x="28727" y="66274"/>
                </a:lnTo>
                <a:lnTo>
                  <a:pt x="25829" y="67289"/>
                </a:lnTo>
                <a:lnTo>
                  <a:pt x="15555" y="67289"/>
                </a:lnTo>
                <a:lnTo>
                  <a:pt x="10541" y="64550"/>
                </a:lnTo>
                <a:lnTo>
                  <a:pt x="7117" y="59071"/>
                </a:lnTo>
                <a:lnTo>
                  <a:pt x="5209" y="56087"/>
                </a:lnTo>
                <a:lnTo>
                  <a:pt x="3693" y="51806"/>
                </a:lnTo>
                <a:lnTo>
                  <a:pt x="2567" y="46229"/>
                </a:lnTo>
                <a:lnTo>
                  <a:pt x="146" y="46229"/>
                </a:lnTo>
                <a:lnTo>
                  <a:pt x="146" y="69931"/>
                </a:lnTo>
                <a:lnTo>
                  <a:pt x="2054" y="69931"/>
                </a:lnTo>
                <a:lnTo>
                  <a:pt x="4622" y="67803"/>
                </a:lnTo>
                <a:lnTo>
                  <a:pt x="7508" y="68292"/>
                </a:lnTo>
                <a:lnTo>
                  <a:pt x="11226" y="69271"/>
                </a:lnTo>
                <a:lnTo>
                  <a:pt x="14944" y="70250"/>
                </a:lnTo>
                <a:lnTo>
                  <a:pt x="18270" y="70738"/>
                </a:lnTo>
                <a:lnTo>
                  <a:pt x="28202" y="70738"/>
                </a:lnTo>
                <a:lnTo>
                  <a:pt x="33864" y="68904"/>
                </a:lnTo>
                <a:lnTo>
                  <a:pt x="38194" y="65235"/>
                </a:lnTo>
                <a:lnTo>
                  <a:pt x="42523" y="61566"/>
                </a:lnTo>
                <a:lnTo>
                  <a:pt x="44688" y="56845"/>
                </a:lnTo>
                <a:lnTo>
                  <a:pt x="44688" y="43539"/>
                </a:lnTo>
                <a:lnTo>
                  <a:pt x="39478" y="36935"/>
                </a:lnTo>
                <a:lnTo>
                  <a:pt x="29058" y="31260"/>
                </a:lnTo>
                <a:lnTo>
                  <a:pt x="19372" y="26050"/>
                </a:lnTo>
                <a:lnTo>
                  <a:pt x="12621" y="22527"/>
                </a:lnTo>
                <a:lnTo>
                  <a:pt x="9245" y="18516"/>
                </a:lnTo>
                <a:lnTo>
                  <a:pt x="9245" y="11178"/>
                </a:lnTo>
                <a:lnTo>
                  <a:pt x="10223" y="8707"/>
                </a:lnTo>
                <a:lnTo>
                  <a:pt x="14137" y="4501"/>
                </a:lnTo>
                <a:lnTo>
                  <a:pt x="16827" y="3448"/>
                </a:lnTo>
                <a:lnTo>
                  <a:pt x="25976" y="3448"/>
                </a:lnTo>
                <a:lnTo>
                  <a:pt x="30354" y="5894"/>
                </a:lnTo>
                <a:lnTo>
                  <a:pt x="33388" y="10786"/>
                </a:lnTo>
                <a:lnTo>
                  <a:pt x="35051" y="13428"/>
                </a:lnTo>
                <a:lnTo>
                  <a:pt x="36372" y="17122"/>
                </a:lnTo>
                <a:lnTo>
                  <a:pt x="37350" y="21867"/>
                </a:lnTo>
                <a:lnTo>
                  <a:pt x="39625" y="21867"/>
                </a:lnTo>
                <a:lnTo>
                  <a:pt x="39111" y="1394"/>
                </a:lnTo>
                <a:lnTo>
                  <a:pt x="35295" y="2935"/>
                </a:lnTo>
                <a:lnTo>
                  <a:pt x="32275" y="2445"/>
                </a:lnTo>
                <a:lnTo>
                  <a:pt x="29168" y="1467"/>
                </a:lnTo>
                <a:lnTo>
                  <a:pt x="26061" y="489"/>
                </a:lnTo>
                <a:lnTo>
                  <a:pt x="23212" y="0"/>
                </a:lnTo>
                <a:lnTo>
                  <a:pt x="14699" y="0"/>
                </a:lnTo>
                <a:lnTo>
                  <a:pt x="9783" y="1761"/>
                </a:lnTo>
                <a:lnTo>
                  <a:pt x="5870" y="5283"/>
                </a:lnTo>
                <a:lnTo>
                  <a:pt x="1956" y="8805"/>
                </a:lnTo>
                <a:lnTo>
                  <a:pt x="0" y="13306"/>
                </a:lnTo>
                <a:lnTo>
                  <a:pt x="0" y="18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38291" y="2274914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40" y="19299"/>
                </a:lnTo>
                <a:lnTo>
                  <a:pt x="20840" y="1247"/>
                </a:lnTo>
                <a:lnTo>
                  <a:pt x="19519" y="0"/>
                </a:lnTo>
                <a:lnTo>
                  <a:pt x="13991" y="7436"/>
                </a:lnTo>
                <a:lnTo>
                  <a:pt x="10481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7" y="20546"/>
                </a:lnTo>
                <a:lnTo>
                  <a:pt x="513" y="21525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1"/>
                </a:lnTo>
                <a:lnTo>
                  <a:pt x="8561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9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3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3" y="75141"/>
                </a:lnTo>
                <a:lnTo>
                  <a:pt x="34280" y="78272"/>
                </a:lnTo>
                <a:lnTo>
                  <a:pt x="31688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82452" y="2308864"/>
            <a:ext cx="23881" cy="44783"/>
          </a:xfrm>
          <a:custGeom>
            <a:avLst/>
            <a:gdLst/>
            <a:ahLst/>
            <a:cxnLst/>
            <a:rect l="l" t="t" r="r" b="b"/>
            <a:pathLst>
              <a:path w="26269" h="50754">
                <a:moveTo>
                  <a:pt x="13808" y="42804"/>
                </a:moveTo>
                <a:lnTo>
                  <a:pt x="9869" y="35271"/>
                </a:lnTo>
                <a:lnTo>
                  <a:pt x="5931" y="27737"/>
                </a:lnTo>
                <a:lnTo>
                  <a:pt x="3962" y="19616"/>
                </a:lnTo>
                <a:lnTo>
                  <a:pt x="3962" y="0"/>
                </a:lnTo>
                <a:lnTo>
                  <a:pt x="0" y="40408"/>
                </a:lnTo>
                <a:lnTo>
                  <a:pt x="449" y="40877"/>
                </a:lnTo>
                <a:lnTo>
                  <a:pt x="11115" y="48285"/>
                </a:lnTo>
                <a:lnTo>
                  <a:pt x="23848" y="50754"/>
                </a:lnTo>
                <a:lnTo>
                  <a:pt x="24784" y="50743"/>
                </a:lnTo>
                <a:lnTo>
                  <a:pt x="26269" y="46571"/>
                </a:lnTo>
                <a:lnTo>
                  <a:pt x="19274" y="46571"/>
                </a:lnTo>
                <a:lnTo>
                  <a:pt x="13808" y="42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49806" y="2053283"/>
            <a:ext cx="0" cy="88401"/>
          </a:xfrm>
          <a:custGeom>
            <a:avLst/>
            <a:gdLst/>
            <a:ahLst/>
            <a:cxnLst/>
            <a:rect l="l" t="t" r="r" b="b"/>
            <a:pathLst>
              <a:path h="100188">
                <a:moveTo>
                  <a:pt x="0" y="0"/>
                </a:moveTo>
                <a:lnTo>
                  <a:pt x="0" y="10018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22681" y="4639041"/>
            <a:ext cx="0" cy="685114"/>
          </a:xfrm>
          <a:custGeom>
            <a:avLst/>
            <a:gdLst/>
            <a:ahLst/>
            <a:cxnLst/>
            <a:rect l="l" t="t" r="r" b="b"/>
            <a:pathLst>
              <a:path h="776463">
                <a:moveTo>
                  <a:pt x="0" y="0"/>
                </a:moveTo>
                <a:lnTo>
                  <a:pt x="0" y="77646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112818" y="5335205"/>
            <a:ext cx="1536988" cy="596712"/>
          </a:xfrm>
          <a:custGeom>
            <a:avLst/>
            <a:gdLst/>
            <a:ahLst/>
            <a:cxnLst/>
            <a:rect l="l" t="t" r="r" b="b"/>
            <a:pathLst>
              <a:path w="1690687" h="676274">
                <a:moveTo>
                  <a:pt x="0" y="0"/>
                </a:moveTo>
                <a:lnTo>
                  <a:pt x="1690687" y="0"/>
                </a:lnTo>
                <a:lnTo>
                  <a:pt x="1690687" y="676274"/>
                </a:lnTo>
                <a:lnTo>
                  <a:pt x="0" y="67627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10352" y="4837945"/>
            <a:ext cx="1024658" cy="397808"/>
          </a:xfrm>
          <a:custGeom>
            <a:avLst/>
            <a:gdLst/>
            <a:ahLst/>
            <a:cxnLst/>
            <a:rect l="l" t="t" r="r" b="b"/>
            <a:pathLst>
              <a:path w="1127124" h="450849">
                <a:moveTo>
                  <a:pt x="6551" y="279597"/>
                </a:moveTo>
                <a:lnTo>
                  <a:pt x="25161" y="329020"/>
                </a:lnTo>
                <a:lnTo>
                  <a:pt x="54263" y="372129"/>
                </a:lnTo>
                <a:lnTo>
                  <a:pt x="92291" y="407356"/>
                </a:lnTo>
                <a:lnTo>
                  <a:pt x="137679" y="433134"/>
                </a:lnTo>
                <a:lnTo>
                  <a:pt x="188859" y="447899"/>
                </a:lnTo>
                <a:lnTo>
                  <a:pt x="225424" y="450849"/>
                </a:lnTo>
                <a:lnTo>
                  <a:pt x="901699" y="450849"/>
                </a:lnTo>
                <a:lnTo>
                  <a:pt x="955872" y="444298"/>
                </a:lnTo>
                <a:lnTo>
                  <a:pt x="1005295" y="425688"/>
                </a:lnTo>
                <a:lnTo>
                  <a:pt x="1048404" y="396586"/>
                </a:lnTo>
                <a:lnTo>
                  <a:pt x="1083631" y="358558"/>
                </a:lnTo>
                <a:lnTo>
                  <a:pt x="1109410" y="313170"/>
                </a:lnTo>
                <a:lnTo>
                  <a:pt x="1124174" y="261990"/>
                </a:lnTo>
                <a:lnTo>
                  <a:pt x="1127124" y="225424"/>
                </a:lnTo>
                <a:lnTo>
                  <a:pt x="1126377" y="206936"/>
                </a:lnTo>
                <a:lnTo>
                  <a:pt x="1115632" y="154173"/>
                </a:lnTo>
                <a:lnTo>
                  <a:pt x="1093351" y="106680"/>
                </a:lnTo>
                <a:lnTo>
                  <a:pt x="1061099" y="66025"/>
                </a:lnTo>
                <a:lnTo>
                  <a:pt x="1020444" y="33773"/>
                </a:lnTo>
                <a:lnTo>
                  <a:pt x="972951" y="11492"/>
                </a:lnTo>
                <a:lnTo>
                  <a:pt x="920188" y="747"/>
                </a:lnTo>
                <a:lnTo>
                  <a:pt x="901699" y="0"/>
                </a:lnTo>
                <a:lnTo>
                  <a:pt x="225424" y="0"/>
                </a:lnTo>
                <a:lnTo>
                  <a:pt x="171252" y="6551"/>
                </a:lnTo>
                <a:lnTo>
                  <a:pt x="121829" y="25161"/>
                </a:lnTo>
                <a:lnTo>
                  <a:pt x="78720" y="54263"/>
                </a:lnTo>
                <a:lnTo>
                  <a:pt x="43493" y="92291"/>
                </a:lnTo>
                <a:lnTo>
                  <a:pt x="17715" y="137679"/>
                </a:lnTo>
                <a:lnTo>
                  <a:pt x="2950" y="188859"/>
                </a:lnTo>
                <a:lnTo>
                  <a:pt x="0" y="225424"/>
                </a:lnTo>
                <a:lnTo>
                  <a:pt x="747" y="243913"/>
                </a:lnTo>
                <a:lnTo>
                  <a:pt x="2950" y="261990"/>
                </a:lnTo>
                <a:lnTo>
                  <a:pt x="6551" y="2795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10352" y="4837945"/>
            <a:ext cx="1024659" cy="397808"/>
          </a:xfrm>
          <a:custGeom>
            <a:avLst/>
            <a:gdLst/>
            <a:ahLst/>
            <a:cxnLst/>
            <a:rect l="l" t="t" r="r" b="b"/>
            <a:pathLst>
              <a:path w="1127125" h="450849">
                <a:moveTo>
                  <a:pt x="0" y="225424"/>
                </a:moveTo>
                <a:lnTo>
                  <a:pt x="6551" y="171252"/>
                </a:lnTo>
                <a:lnTo>
                  <a:pt x="25161" y="121829"/>
                </a:lnTo>
                <a:lnTo>
                  <a:pt x="54263" y="78720"/>
                </a:lnTo>
                <a:lnTo>
                  <a:pt x="92291" y="43493"/>
                </a:lnTo>
                <a:lnTo>
                  <a:pt x="137679" y="17714"/>
                </a:lnTo>
                <a:lnTo>
                  <a:pt x="188859" y="2950"/>
                </a:lnTo>
                <a:lnTo>
                  <a:pt x="225424" y="0"/>
                </a:lnTo>
                <a:lnTo>
                  <a:pt x="901700" y="0"/>
                </a:lnTo>
                <a:lnTo>
                  <a:pt x="955872" y="6551"/>
                </a:lnTo>
                <a:lnTo>
                  <a:pt x="1005296" y="25161"/>
                </a:lnTo>
                <a:lnTo>
                  <a:pt x="1048404" y="54263"/>
                </a:lnTo>
                <a:lnTo>
                  <a:pt x="1083631" y="92291"/>
                </a:lnTo>
                <a:lnTo>
                  <a:pt x="1109410" y="137679"/>
                </a:lnTo>
                <a:lnTo>
                  <a:pt x="1124174" y="188859"/>
                </a:lnTo>
                <a:lnTo>
                  <a:pt x="1127125" y="225424"/>
                </a:lnTo>
                <a:lnTo>
                  <a:pt x="1120573" y="279597"/>
                </a:lnTo>
                <a:lnTo>
                  <a:pt x="1101963" y="329020"/>
                </a:lnTo>
                <a:lnTo>
                  <a:pt x="1072861" y="372129"/>
                </a:lnTo>
                <a:lnTo>
                  <a:pt x="1034833" y="407355"/>
                </a:lnTo>
                <a:lnTo>
                  <a:pt x="989445" y="433134"/>
                </a:lnTo>
                <a:lnTo>
                  <a:pt x="938265" y="447899"/>
                </a:lnTo>
                <a:lnTo>
                  <a:pt x="901700" y="450849"/>
                </a:lnTo>
                <a:lnTo>
                  <a:pt x="225424" y="450849"/>
                </a:lnTo>
                <a:lnTo>
                  <a:pt x="171252" y="444298"/>
                </a:lnTo>
                <a:lnTo>
                  <a:pt x="121829" y="425688"/>
                </a:lnTo>
                <a:lnTo>
                  <a:pt x="78720" y="396586"/>
                </a:lnTo>
                <a:lnTo>
                  <a:pt x="43493" y="358557"/>
                </a:lnTo>
                <a:lnTo>
                  <a:pt x="17715" y="313170"/>
                </a:lnTo>
                <a:lnTo>
                  <a:pt x="2950" y="261990"/>
                </a:lnTo>
                <a:lnTo>
                  <a:pt x="747" y="243913"/>
                </a:lnTo>
                <a:lnTo>
                  <a:pt x="0" y="225424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13754" y="4946461"/>
            <a:ext cx="829600" cy="119265"/>
          </a:xfrm>
          <a:custGeom>
            <a:avLst/>
            <a:gdLst/>
            <a:ahLst/>
            <a:cxnLst/>
            <a:rect l="l" t="t" r="r" b="b"/>
            <a:pathLst>
              <a:path w="912560" h="135167">
                <a:moveTo>
                  <a:pt x="177091" y="87836"/>
                </a:moveTo>
                <a:lnTo>
                  <a:pt x="177091" y="92386"/>
                </a:lnTo>
                <a:lnTo>
                  <a:pt x="178632" y="96140"/>
                </a:lnTo>
                <a:lnTo>
                  <a:pt x="181714" y="99100"/>
                </a:lnTo>
                <a:lnTo>
                  <a:pt x="184796" y="102060"/>
                </a:lnTo>
                <a:lnTo>
                  <a:pt x="188441" y="103540"/>
                </a:lnTo>
                <a:lnTo>
                  <a:pt x="192648" y="103540"/>
                </a:lnTo>
                <a:lnTo>
                  <a:pt x="191621" y="90502"/>
                </a:lnTo>
                <a:lnTo>
                  <a:pt x="190153" y="87225"/>
                </a:lnTo>
                <a:lnTo>
                  <a:pt x="190153" y="77245"/>
                </a:lnTo>
                <a:lnTo>
                  <a:pt x="196045" y="65697"/>
                </a:lnTo>
                <a:lnTo>
                  <a:pt x="187731" y="70078"/>
                </a:lnTo>
                <a:lnTo>
                  <a:pt x="180638" y="74823"/>
                </a:lnTo>
                <a:lnTo>
                  <a:pt x="177091" y="80743"/>
                </a:lnTo>
                <a:lnTo>
                  <a:pt x="177091" y="87836"/>
                </a:lnTo>
                <a:close/>
              </a:path>
              <a:path w="912560" h="135167">
                <a:moveTo>
                  <a:pt x="315658" y="127033"/>
                </a:moveTo>
                <a:lnTo>
                  <a:pt x="320354" y="130287"/>
                </a:lnTo>
                <a:lnTo>
                  <a:pt x="325051" y="133540"/>
                </a:lnTo>
                <a:lnTo>
                  <a:pt x="331410" y="135167"/>
                </a:lnTo>
                <a:lnTo>
                  <a:pt x="331031" y="124526"/>
                </a:lnTo>
                <a:lnTo>
                  <a:pt x="326408" y="122961"/>
                </a:lnTo>
                <a:lnTo>
                  <a:pt x="324097" y="120124"/>
                </a:lnTo>
                <a:lnTo>
                  <a:pt x="324097" y="113372"/>
                </a:lnTo>
                <a:lnTo>
                  <a:pt x="325271" y="110486"/>
                </a:lnTo>
                <a:lnTo>
                  <a:pt x="327399" y="103026"/>
                </a:lnTo>
                <a:lnTo>
                  <a:pt x="322556" y="107355"/>
                </a:lnTo>
                <a:lnTo>
                  <a:pt x="318887" y="110682"/>
                </a:lnTo>
                <a:lnTo>
                  <a:pt x="316428" y="113189"/>
                </a:lnTo>
                <a:lnTo>
                  <a:pt x="313934" y="116565"/>
                </a:lnTo>
                <a:lnTo>
                  <a:pt x="313310" y="120050"/>
                </a:lnTo>
                <a:lnTo>
                  <a:pt x="313310" y="123621"/>
                </a:lnTo>
                <a:lnTo>
                  <a:pt x="315658" y="127033"/>
                </a:lnTo>
                <a:close/>
              </a:path>
              <a:path w="912560" h="135167">
                <a:moveTo>
                  <a:pt x="379939" y="44028"/>
                </a:moveTo>
                <a:lnTo>
                  <a:pt x="379939" y="38084"/>
                </a:lnTo>
                <a:lnTo>
                  <a:pt x="376625" y="38121"/>
                </a:lnTo>
                <a:lnTo>
                  <a:pt x="372467" y="38268"/>
                </a:lnTo>
                <a:lnTo>
                  <a:pt x="365924" y="38304"/>
                </a:lnTo>
                <a:lnTo>
                  <a:pt x="361790" y="37460"/>
                </a:lnTo>
                <a:lnTo>
                  <a:pt x="357485" y="35773"/>
                </a:lnTo>
                <a:lnTo>
                  <a:pt x="353180" y="34085"/>
                </a:lnTo>
                <a:lnTo>
                  <a:pt x="349242" y="33241"/>
                </a:lnTo>
                <a:lnTo>
                  <a:pt x="337354" y="33241"/>
                </a:lnTo>
                <a:lnTo>
                  <a:pt x="330921" y="35809"/>
                </a:lnTo>
                <a:lnTo>
                  <a:pt x="332487" y="46645"/>
                </a:lnTo>
                <a:lnTo>
                  <a:pt x="333416" y="44248"/>
                </a:lnTo>
                <a:lnTo>
                  <a:pt x="335226" y="39698"/>
                </a:lnTo>
                <a:lnTo>
                  <a:pt x="338528" y="37424"/>
                </a:lnTo>
                <a:lnTo>
                  <a:pt x="348851" y="37424"/>
                </a:lnTo>
                <a:lnTo>
                  <a:pt x="352801" y="40334"/>
                </a:lnTo>
                <a:lnTo>
                  <a:pt x="355173" y="46156"/>
                </a:lnTo>
                <a:lnTo>
                  <a:pt x="357546" y="51977"/>
                </a:lnTo>
                <a:lnTo>
                  <a:pt x="358732" y="57212"/>
                </a:lnTo>
                <a:lnTo>
                  <a:pt x="358732" y="67681"/>
                </a:lnTo>
                <a:lnTo>
                  <a:pt x="357265" y="71766"/>
                </a:lnTo>
                <a:lnTo>
                  <a:pt x="354330" y="74114"/>
                </a:lnTo>
                <a:lnTo>
                  <a:pt x="350269" y="76315"/>
                </a:lnTo>
                <a:lnTo>
                  <a:pt x="342980" y="76315"/>
                </a:lnTo>
                <a:lnTo>
                  <a:pt x="339238" y="73943"/>
                </a:lnTo>
                <a:lnTo>
                  <a:pt x="336351" y="69197"/>
                </a:lnTo>
                <a:lnTo>
                  <a:pt x="333636" y="77783"/>
                </a:lnTo>
                <a:lnTo>
                  <a:pt x="328108" y="82675"/>
                </a:lnTo>
                <a:lnTo>
                  <a:pt x="324501" y="86209"/>
                </a:lnTo>
                <a:lnTo>
                  <a:pt x="321125" y="90563"/>
                </a:lnTo>
                <a:lnTo>
                  <a:pt x="320281" y="94367"/>
                </a:lnTo>
                <a:lnTo>
                  <a:pt x="321260" y="98060"/>
                </a:lnTo>
                <a:lnTo>
                  <a:pt x="324341" y="100409"/>
                </a:lnTo>
                <a:lnTo>
                  <a:pt x="327399" y="103026"/>
                </a:lnTo>
                <a:lnTo>
                  <a:pt x="325271" y="110486"/>
                </a:lnTo>
                <a:lnTo>
                  <a:pt x="327619" y="107355"/>
                </a:lnTo>
                <a:lnTo>
                  <a:pt x="329918" y="104273"/>
                </a:lnTo>
                <a:lnTo>
                  <a:pt x="331949" y="102732"/>
                </a:lnTo>
                <a:lnTo>
                  <a:pt x="334908" y="103270"/>
                </a:lnTo>
                <a:lnTo>
                  <a:pt x="339702" y="103955"/>
                </a:lnTo>
                <a:lnTo>
                  <a:pt x="342515" y="104200"/>
                </a:lnTo>
                <a:lnTo>
                  <a:pt x="346013" y="104383"/>
                </a:lnTo>
                <a:lnTo>
                  <a:pt x="350025" y="104530"/>
                </a:lnTo>
                <a:lnTo>
                  <a:pt x="360836" y="104738"/>
                </a:lnTo>
                <a:lnTo>
                  <a:pt x="365655" y="105105"/>
                </a:lnTo>
                <a:lnTo>
                  <a:pt x="368199" y="105741"/>
                </a:lnTo>
                <a:lnTo>
                  <a:pt x="372308" y="106817"/>
                </a:lnTo>
                <a:lnTo>
                  <a:pt x="374363" y="108994"/>
                </a:lnTo>
                <a:lnTo>
                  <a:pt x="374363" y="116381"/>
                </a:lnTo>
                <a:lnTo>
                  <a:pt x="371819" y="119842"/>
                </a:lnTo>
                <a:lnTo>
                  <a:pt x="366731" y="122655"/>
                </a:lnTo>
                <a:lnTo>
                  <a:pt x="361643" y="125468"/>
                </a:lnTo>
                <a:lnTo>
                  <a:pt x="355039" y="126875"/>
                </a:lnTo>
                <a:lnTo>
                  <a:pt x="340950" y="126875"/>
                </a:lnTo>
                <a:lnTo>
                  <a:pt x="335654" y="126092"/>
                </a:lnTo>
                <a:lnTo>
                  <a:pt x="331031" y="124526"/>
                </a:lnTo>
                <a:lnTo>
                  <a:pt x="331410" y="135167"/>
                </a:lnTo>
                <a:lnTo>
                  <a:pt x="341048" y="135141"/>
                </a:lnTo>
                <a:lnTo>
                  <a:pt x="353377" y="133225"/>
                </a:lnTo>
                <a:lnTo>
                  <a:pt x="365594" y="128269"/>
                </a:lnTo>
                <a:lnTo>
                  <a:pt x="374228" y="123670"/>
                </a:lnTo>
                <a:lnTo>
                  <a:pt x="378545" y="117506"/>
                </a:lnTo>
                <a:lnTo>
                  <a:pt x="378545" y="102194"/>
                </a:lnTo>
                <a:lnTo>
                  <a:pt x="374852" y="97253"/>
                </a:lnTo>
                <a:lnTo>
                  <a:pt x="367465" y="94954"/>
                </a:lnTo>
                <a:lnTo>
                  <a:pt x="357538" y="93346"/>
                </a:lnTo>
                <a:lnTo>
                  <a:pt x="341855" y="92826"/>
                </a:lnTo>
                <a:lnTo>
                  <a:pt x="339115" y="92826"/>
                </a:lnTo>
                <a:lnTo>
                  <a:pt x="334370" y="92092"/>
                </a:lnTo>
                <a:lnTo>
                  <a:pt x="330946" y="91358"/>
                </a:lnTo>
                <a:lnTo>
                  <a:pt x="329233" y="88643"/>
                </a:lnTo>
                <a:lnTo>
                  <a:pt x="330395" y="85170"/>
                </a:lnTo>
                <a:lnTo>
                  <a:pt x="335043" y="80376"/>
                </a:lnTo>
                <a:lnTo>
                  <a:pt x="338333" y="79177"/>
                </a:lnTo>
                <a:lnTo>
                  <a:pt x="341512" y="79617"/>
                </a:lnTo>
                <a:lnTo>
                  <a:pt x="344937" y="79838"/>
                </a:lnTo>
                <a:lnTo>
                  <a:pt x="352764" y="79838"/>
                </a:lnTo>
                <a:lnTo>
                  <a:pt x="358989" y="77502"/>
                </a:lnTo>
                <a:lnTo>
                  <a:pt x="363612" y="72830"/>
                </a:lnTo>
                <a:lnTo>
                  <a:pt x="368235" y="68158"/>
                </a:lnTo>
                <a:lnTo>
                  <a:pt x="370547" y="63033"/>
                </a:lnTo>
                <a:lnTo>
                  <a:pt x="370547" y="54913"/>
                </a:lnTo>
                <a:lnTo>
                  <a:pt x="370131" y="52222"/>
                </a:lnTo>
                <a:lnTo>
                  <a:pt x="369299" y="49385"/>
                </a:lnTo>
                <a:lnTo>
                  <a:pt x="368810" y="47868"/>
                </a:lnTo>
                <a:lnTo>
                  <a:pt x="367245" y="44028"/>
                </a:lnTo>
                <a:lnTo>
                  <a:pt x="379939" y="44028"/>
                </a:lnTo>
                <a:close/>
              </a:path>
              <a:path w="912560" h="135167">
                <a:moveTo>
                  <a:pt x="319547" y="57236"/>
                </a:moveTo>
                <a:lnTo>
                  <a:pt x="319547" y="61933"/>
                </a:lnTo>
                <a:lnTo>
                  <a:pt x="320783" y="66164"/>
                </a:lnTo>
                <a:lnTo>
                  <a:pt x="323253" y="69931"/>
                </a:lnTo>
                <a:lnTo>
                  <a:pt x="325723" y="73698"/>
                </a:lnTo>
                <a:lnTo>
                  <a:pt x="329185" y="76315"/>
                </a:lnTo>
                <a:lnTo>
                  <a:pt x="333636" y="77783"/>
                </a:lnTo>
                <a:lnTo>
                  <a:pt x="336351" y="69197"/>
                </a:lnTo>
                <a:lnTo>
                  <a:pt x="333465" y="64452"/>
                </a:lnTo>
                <a:lnTo>
                  <a:pt x="332022" y="59095"/>
                </a:lnTo>
                <a:lnTo>
                  <a:pt x="332022" y="49605"/>
                </a:lnTo>
                <a:lnTo>
                  <a:pt x="332487" y="46645"/>
                </a:lnTo>
                <a:lnTo>
                  <a:pt x="330921" y="35809"/>
                </a:lnTo>
                <a:lnTo>
                  <a:pt x="326372" y="40946"/>
                </a:lnTo>
                <a:lnTo>
                  <a:pt x="321822" y="46083"/>
                </a:lnTo>
                <a:lnTo>
                  <a:pt x="319547" y="51513"/>
                </a:lnTo>
                <a:lnTo>
                  <a:pt x="319547" y="57236"/>
                </a:lnTo>
                <a:close/>
              </a:path>
              <a:path w="912560" h="135167">
                <a:moveTo>
                  <a:pt x="396817" y="7705"/>
                </a:moveTo>
                <a:lnTo>
                  <a:pt x="397551" y="11606"/>
                </a:lnTo>
                <a:lnTo>
                  <a:pt x="400486" y="14590"/>
                </a:lnTo>
                <a:lnTo>
                  <a:pt x="404448" y="15336"/>
                </a:lnTo>
                <a:lnTo>
                  <a:pt x="408350" y="14590"/>
                </a:lnTo>
                <a:lnTo>
                  <a:pt x="411334" y="11606"/>
                </a:lnTo>
                <a:lnTo>
                  <a:pt x="412080" y="7705"/>
                </a:lnTo>
                <a:lnTo>
                  <a:pt x="411334" y="3730"/>
                </a:lnTo>
                <a:lnTo>
                  <a:pt x="408350" y="746"/>
                </a:lnTo>
                <a:lnTo>
                  <a:pt x="404448" y="0"/>
                </a:lnTo>
                <a:lnTo>
                  <a:pt x="400486" y="758"/>
                </a:lnTo>
                <a:lnTo>
                  <a:pt x="397551" y="3791"/>
                </a:lnTo>
                <a:lnTo>
                  <a:pt x="396817" y="7705"/>
                </a:lnTo>
                <a:close/>
              </a:path>
              <a:path w="912560" h="135167">
                <a:moveTo>
                  <a:pt x="423087" y="102439"/>
                </a:moveTo>
                <a:lnTo>
                  <a:pt x="423087" y="100384"/>
                </a:lnTo>
                <a:lnTo>
                  <a:pt x="418342" y="99993"/>
                </a:lnTo>
                <a:lnTo>
                  <a:pt x="415297" y="99088"/>
                </a:lnTo>
                <a:lnTo>
                  <a:pt x="412606" y="96250"/>
                </a:lnTo>
                <a:lnTo>
                  <a:pt x="411933" y="92753"/>
                </a:lnTo>
                <a:lnTo>
                  <a:pt x="411933" y="34488"/>
                </a:lnTo>
                <a:lnTo>
                  <a:pt x="411787" y="33388"/>
                </a:lnTo>
                <a:lnTo>
                  <a:pt x="409145" y="34268"/>
                </a:lnTo>
                <a:lnTo>
                  <a:pt x="405769" y="35687"/>
                </a:lnTo>
                <a:lnTo>
                  <a:pt x="399801" y="37791"/>
                </a:lnTo>
                <a:lnTo>
                  <a:pt x="391240" y="40579"/>
                </a:lnTo>
                <a:lnTo>
                  <a:pt x="388085" y="41606"/>
                </a:lnTo>
                <a:lnTo>
                  <a:pt x="390531" y="43196"/>
                </a:lnTo>
                <a:lnTo>
                  <a:pt x="393564" y="42560"/>
                </a:lnTo>
                <a:lnTo>
                  <a:pt x="396450" y="42560"/>
                </a:lnTo>
                <a:lnTo>
                  <a:pt x="398725" y="45569"/>
                </a:lnTo>
                <a:lnTo>
                  <a:pt x="399385" y="48993"/>
                </a:lnTo>
                <a:lnTo>
                  <a:pt x="399385" y="92899"/>
                </a:lnTo>
                <a:lnTo>
                  <a:pt x="398700" y="96409"/>
                </a:lnTo>
                <a:lnTo>
                  <a:pt x="395961" y="99002"/>
                </a:lnTo>
                <a:lnTo>
                  <a:pt x="392659" y="99895"/>
                </a:lnTo>
                <a:lnTo>
                  <a:pt x="387424" y="100384"/>
                </a:lnTo>
                <a:lnTo>
                  <a:pt x="387424" y="102439"/>
                </a:lnTo>
                <a:lnTo>
                  <a:pt x="423087" y="102439"/>
                </a:lnTo>
                <a:close/>
              </a:path>
              <a:path w="912560" h="135167">
                <a:moveTo>
                  <a:pt x="503512" y="127034"/>
                </a:moveTo>
                <a:lnTo>
                  <a:pt x="508209" y="130287"/>
                </a:lnTo>
                <a:lnTo>
                  <a:pt x="512905" y="133540"/>
                </a:lnTo>
                <a:lnTo>
                  <a:pt x="519264" y="135167"/>
                </a:lnTo>
                <a:lnTo>
                  <a:pt x="518886" y="124526"/>
                </a:lnTo>
                <a:lnTo>
                  <a:pt x="514263" y="122961"/>
                </a:lnTo>
                <a:lnTo>
                  <a:pt x="511951" y="120124"/>
                </a:lnTo>
                <a:lnTo>
                  <a:pt x="511951" y="113373"/>
                </a:lnTo>
                <a:lnTo>
                  <a:pt x="513125" y="110486"/>
                </a:lnTo>
                <a:lnTo>
                  <a:pt x="515253" y="103026"/>
                </a:lnTo>
                <a:lnTo>
                  <a:pt x="510410" y="107355"/>
                </a:lnTo>
                <a:lnTo>
                  <a:pt x="506741" y="110682"/>
                </a:lnTo>
                <a:lnTo>
                  <a:pt x="504283" y="113189"/>
                </a:lnTo>
                <a:lnTo>
                  <a:pt x="501788" y="116565"/>
                </a:lnTo>
                <a:lnTo>
                  <a:pt x="501164" y="120050"/>
                </a:lnTo>
                <a:lnTo>
                  <a:pt x="501164" y="123621"/>
                </a:lnTo>
                <a:lnTo>
                  <a:pt x="503512" y="127034"/>
                </a:lnTo>
                <a:close/>
              </a:path>
              <a:path w="912560" h="135167">
                <a:moveTo>
                  <a:pt x="567794" y="44028"/>
                </a:moveTo>
                <a:lnTo>
                  <a:pt x="567794" y="38084"/>
                </a:lnTo>
                <a:lnTo>
                  <a:pt x="564479" y="38121"/>
                </a:lnTo>
                <a:lnTo>
                  <a:pt x="560321" y="38268"/>
                </a:lnTo>
                <a:lnTo>
                  <a:pt x="553778" y="38304"/>
                </a:lnTo>
                <a:lnTo>
                  <a:pt x="549644" y="37460"/>
                </a:lnTo>
                <a:lnTo>
                  <a:pt x="545339" y="35773"/>
                </a:lnTo>
                <a:lnTo>
                  <a:pt x="541034" y="34085"/>
                </a:lnTo>
                <a:lnTo>
                  <a:pt x="537096" y="33241"/>
                </a:lnTo>
                <a:lnTo>
                  <a:pt x="525208" y="33241"/>
                </a:lnTo>
                <a:lnTo>
                  <a:pt x="518775" y="35809"/>
                </a:lnTo>
                <a:lnTo>
                  <a:pt x="520341" y="46645"/>
                </a:lnTo>
                <a:lnTo>
                  <a:pt x="521270" y="44248"/>
                </a:lnTo>
                <a:lnTo>
                  <a:pt x="523080" y="39698"/>
                </a:lnTo>
                <a:lnTo>
                  <a:pt x="526382" y="37424"/>
                </a:lnTo>
                <a:lnTo>
                  <a:pt x="536705" y="37424"/>
                </a:lnTo>
                <a:lnTo>
                  <a:pt x="540655" y="40334"/>
                </a:lnTo>
                <a:lnTo>
                  <a:pt x="543028" y="46156"/>
                </a:lnTo>
                <a:lnTo>
                  <a:pt x="545401" y="51977"/>
                </a:lnTo>
                <a:lnTo>
                  <a:pt x="546587" y="57212"/>
                </a:lnTo>
                <a:lnTo>
                  <a:pt x="546587" y="67681"/>
                </a:lnTo>
                <a:lnTo>
                  <a:pt x="545119" y="71766"/>
                </a:lnTo>
                <a:lnTo>
                  <a:pt x="542184" y="74114"/>
                </a:lnTo>
                <a:lnTo>
                  <a:pt x="538123" y="76315"/>
                </a:lnTo>
                <a:lnTo>
                  <a:pt x="530834" y="76315"/>
                </a:lnTo>
                <a:lnTo>
                  <a:pt x="527092" y="73943"/>
                </a:lnTo>
                <a:lnTo>
                  <a:pt x="524205" y="69197"/>
                </a:lnTo>
                <a:lnTo>
                  <a:pt x="521490" y="77783"/>
                </a:lnTo>
                <a:lnTo>
                  <a:pt x="515963" y="82675"/>
                </a:lnTo>
                <a:lnTo>
                  <a:pt x="512355" y="86209"/>
                </a:lnTo>
                <a:lnTo>
                  <a:pt x="508979" y="90563"/>
                </a:lnTo>
                <a:lnTo>
                  <a:pt x="508135" y="94367"/>
                </a:lnTo>
                <a:lnTo>
                  <a:pt x="509113" y="98060"/>
                </a:lnTo>
                <a:lnTo>
                  <a:pt x="512196" y="100409"/>
                </a:lnTo>
                <a:lnTo>
                  <a:pt x="515253" y="103026"/>
                </a:lnTo>
                <a:lnTo>
                  <a:pt x="513125" y="110486"/>
                </a:lnTo>
                <a:lnTo>
                  <a:pt x="515473" y="107355"/>
                </a:lnTo>
                <a:lnTo>
                  <a:pt x="517772" y="104273"/>
                </a:lnTo>
                <a:lnTo>
                  <a:pt x="519803" y="102732"/>
                </a:lnTo>
                <a:lnTo>
                  <a:pt x="522762" y="103270"/>
                </a:lnTo>
                <a:lnTo>
                  <a:pt x="527557" y="103955"/>
                </a:lnTo>
                <a:lnTo>
                  <a:pt x="530370" y="104200"/>
                </a:lnTo>
                <a:lnTo>
                  <a:pt x="533867" y="104383"/>
                </a:lnTo>
                <a:lnTo>
                  <a:pt x="537879" y="104530"/>
                </a:lnTo>
                <a:lnTo>
                  <a:pt x="548690" y="104738"/>
                </a:lnTo>
                <a:lnTo>
                  <a:pt x="553509" y="105105"/>
                </a:lnTo>
                <a:lnTo>
                  <a:pt x="556053" y="105741"/>
                </a:lnTo>
                <a:lnTo>
                  <a:pt x="560162" y="106817"/>
                </a:lnTo>
                <a:lnTo>
                  <a:pt x="562217" y="108994"/>
                </a:lnTo>
                <a:lnTo>
                  <a:pt x="562217" y="116381"/>
                </a:lnTo>
                <a:lnTo>
                  <a:pt x="559673" y="119842"/>
                </a:lnTo>
                <a:lnTo>
                  <a:pt x="554585" y="122655"/>
                </a:lnTo>
                <a:lnTo>
                  <a:pt x="549497" y="125468"/>
                </a:lnTo>
                <a:lnTo>
                  <a:pt x="542893" y="126875"/>
                </a:lnTo>
                <a:lnTo>
                  <a:pt x="528804" y="126875"/>
                </a:lnTo>
                <a:lnTo>
                  <a:pt x="523508" y="126092"/>
                </a:lnTo>
                <a:lnTo>
                  <a:pt x="518886" y="124526"/>
                </a:lnTo>
                <a:lnTo>
                  <a:pt x="519264" y="135167"/>
                </a:lnTo>
                <a:lnTo>
                  <a:pt x="528902" y="135141"/>
                </a:lnTo>
                <a:lnTo>
                  <a:pt x="541231" y="133225"/>
                </a:lnTo>
                <a:lnTo>
                  <a:pt x="553448" y="128269"/>
                </a:lnTo>
                <a:lnTo>
                  <a:pt x="562082" y="123670"/>
                </a:lnTo>
                <a:lnTo>
                  <a:pt x="566399" y="117506"/>
                </a:lnTo>
                <a:lnTo>
                  <a:pt x="566399" y="102194"/>
                </a:lnTo>
                <a:lnTo>
                  <a:pt x="562706" y="97253"/>
                </a:lnTo>
                <a:lnTo>
                  <a:pt x="555319" y="94954"/>
                </a:lnTo>
                <a:lnTo>
                  <a:pt x="545392" y="93346"/>
                </a:lnTo>
                <a:lnTo>
                  <a:pt x="529709" y="92826"/>
                </a:lnTo>
                <a:lnTo>
                  <a:pt x="526970" y="92826"/>
                </a:lnTo>
                <a:lnTo>
                  <a:pt x="522224" y="92092"/>
                </a:lnTo>
                <a:lnTo>
                  <a:pt x="518800" y="91358"/>
                </a:lnTo>
                <a:lnTo>
                  <a:pt x="517087" y="88643"/>
                </a:lnTo>
                <a:lnTo>
                  <a:pt x="518250" y="85170"/>
                </a:lnTo>
                <a:lnTo>
                  <a:pt x="522897" y="80376"/>
                </a:lnTo>
                <a:lnTo>
                  <a:pt x="526187" y="79177"/>
                </a:lnTo>
                <a:lnTo>
                  <a:pt x="529367" y="79617"/>
                </a:lnTo>
                <a:lnTo>
                  <a:pt x="532791" y="79838"/>
                </a:lnTo>
                <a:lnTo>
                  <a:pt x="540618" y="79838"/>
                </a:lnTo>
                <a:lnTo>
                  <a:pt x="546843" y="77502"/>
                </a:lnTo>
                <a:lnTo>
                  <a:pt x="551466" y="72830"/>
                </a:lnTo>
                <a:lnTo>
                  <a:pt x="556089" y="68158"/>
                </a:lnTo>
                <a:lnTo>
                  <a:pt x="558401" y="63033"/>
                </a:lnTo>
                <a:lnTo>
                  <a:pt x="558401" y="54913"/>
                </a:lnTo>
                <a:lnTo>
                  <a:pt x="557985" y="52222"/>
                </a:lnTo>
                <a:lnTo>
                  <a:pt x="557153" y="49385"/>
                </a:lnTo>
                <a:lnTo>
                  <a:pt x="556664" y="47868"/>
                </a:lnTo>
                <a:lnTo>
                  <a:pt x="555099" y="44028"/>
                </a:lnTo>
                <a:lnTo>
                  <a:pt x="567794" y="44028"/>
                </a:lnTo>
                <a:close/>
              </a:path>
              <a:path w="912560" h="135167">
                <a:moveTo>
                  <a:pt x="507401" y="57236"/>
                </a:moveTo>
                <a:lnTo>
                  <a:pt x="507401" y="61933"/>
                </a:lnTo>
                <a:lnTo>
                  <a:pt x="508637" y="66164"/>
                </a:lnTo>
                <a:lnTo>
                  <a:pt x="511107" y="69931"/>
                </a:lnTo>
                <a:lnTo>
                  <a:pt x="513578" y="73698"/>
                </a:lnTo>
                <a:lnTo>
                  <a:pt x="517039" y="76315"/>
                </a:lnTo>
                <a:lnTo>
                  <a:pt x="521490" y="77783"/>
                </a:lnTo>
                <a:lnTo>
                  <a:pt x="524205" y="69197"/>
                </a:lnTo>
                <a:lnTo>
                  <a:pt x="521319" y="64452"/>
                </a:lnTo>
                <a:lnTo>
                  <a:pt x="519876" y="59095"/>
                </a:lnTo>
                <a:lnTo>
                  <a:pt x="519876" y="49605"/>
                </a:lnTo>
                <a:lnTo>
                  <a:pt x="520341" y="46645"/>
                </a:lnTo>
                <a:lnTo>
                  <a:pt x="518775" y="35809"/>
                </a:lnTo>
                <a:lnTo>
                  <a:pt x="514226" y="40946"/>
                </a:lnTo>
                <a:lnTo>
                  <a:pt x="509676" y="46083"/>
                </a:lnTo>
                <a:lnTo>
                  <a:pt x="507401" y="51513"/>
                </a:lnTo>
                <a:lnTo>
                  <a:pt x="507401" y="57236"/>
                </a:lnTo>
                <a:close/>
              </a:path>
              <a:path w="912560" h="135167">
                <a:moveTo>
                  <a:pt x="679124" y="50534"/>
                </a:moveTo>
                <a:lnTo>
                  <a:pt x="683992" y="46523"/>
                </a:lnTo>
                <a:lnTo>
                  <a:pt x="688859" y="42511"/>
                </a:lnTo>
                <a:lnTo>
                  <a:pt x="691293" y="36763"/>
                </a:lnTo>
                <a:lnTo>
                  <a:pt x="691293" y="29279"/>
                </a:lnTo>
                <a:lnTo>
                  <a:pt x="691127" y="26015"/>
                </a:lnTo>
                <a:lnTo>
                  <a:pt x="686315" y="14041"/>
                </a:lnTo>
                <a:lnTo>
                  <a:pt x="674856" y="6310"/>
                </a:lnTo>
                <a:lnTo>
                  <a:pt x="669083" y="4109"/>
                </a:lnTo>
                <a:lnTo>
                  <a:pt x="661867" y="3008"/>
                </a:lnTo>
                <a:lnTo>
                  <a:pt x="655337" y="8732"/>
                </a:lnTo>
                <a:lnTo>
                  <a:pt x="660400" y="9588"/>
                </a:lnTo>
                <a:lnTo>
                  <a:pt x="664216" y="11300"/>
                </a:lnTo>
                <a:lnTo>
                  <a:pt x="671358" y="14480"/>
                </a:lnTo>
                <a:lnTo>
                  <a:pt x="674929" y="20424"/>
                </a:lnTo>
                <a:lnTo>
                  <a:pt x="674929" y="38182"/>
                </a:lnTo>
                <a:lnTo>
                  <a:pt x="670942" y="44346"/>
                </a:lnTo>
                <a:lnTo>
                  <a:pt x="662968" y="47624"/>
                </a:lnTo>
                <a:lnTo>
                  <a:pt x="658321" y="49483"/>
                </a:lnTo>
                <a:lnTo>
                  <a:pt x="650592" y="50608"/>
                </a:lnTo>
                <a:lnTo>
                  <a:pt x="639780" y="50999"/>
                </a:lnTo>
                <a:lnTo>
                  <a:pt x="639780" y="11692"/>
                </a:lnTo>
                <a:lnTo>
                  <a:pt x="624517" y="14015"/>
                </a:lnTo>
                <a:lnTo>
                  <a:pt x="624517" y="90649"/>
                </a:lnTo>
                <a:lnTo>
                  <a:pt x="623807" y="94636"/>
                </a:lnTo>
                <a:lnTo>
                  <a:pt x="620970" y="98060"/>
                </a:lnTo>
                <a:lnTo>
                  <a:pt x="617374" y="99186"/>
                </a:lnTo>
                <a:lnTo>
                  <a:pt x="611602" y="99724"/>
                </a:lnTo>
                <a:lnTo>
                  <a:pt x="611602" y="102439"/>
                </a:lnTo>
                <a:lnTo>
                  <a:pt x="653355" y="102439"/>
                </a:lnTo>
                <a:lnTo>
                  <a:pt x="653355" y="99724"/>
                </a:lnTo>
                <a:lnTo>
                  <a:pt x="647680" y="99235"/>
                </a:lnTo>
                <a:lnTo>
                  <a:pt x="643999" y="98244"/>
                </a:lnTo>
                <a:lnTo>
                  <a:pt x="640624" y="95260"/>
                </a:lnTo>
                <a:lnTo>
                  <a:pt x="639780" y="91725"/>
                </a:lnTo>
                <a:lnTo>
                  <a:pt x="639780" y="56576"/>
                </a:lnTo>
                <a:lnTo>
                  <a:pt x="648145" y="56209"/>
                </a:lnTo>
                <a:lnTo>
                  <a:pt x="683955" y="102439"/>
                </a:lnTo>
                <a:lnTo>
                  <a:pt x="708171" y="102439"/>
                </a:lnTo>
                <a:lnTo>
                  <a:pt x="708171" y="99724"/>
                </a:lnTo>
                <a:lnTo>
                  <a:pt x="705187" y="99430"/>
                </a:lnTo>
                <a:lnTo>
                  <a:pt x="702740" y="98745"/>
                </a:lnTo>
                <a:lnTo>
                  <a:pt x="698925" y="96593"/>
                </a:lnTo>
                <a:lnTo>
                  <a:pt x="695109" y="92532"/>
                </a:lnTo>
                <a:lnTo>
                  <a:pt x="664142" y="54448"/>
                </a:lnTo>
                <a:lnTo>
                  <a:pt x="672508" y="53176"/>
                </a:lnTo>
                <a:lnTo>
                  <a:pt x="679124" y="50534"/>
                </a:lnTo>
                <a:close/>
              </a:path>
              <a:path w="912560" h="135167">
                <a:moveTo>
                  <a:pt x="653209" y="3008"/>
                </a:moveTo>
                <a:lnTo>
                  <a:pt x="611602" y="3008"/>
                </a:lnTo>
                <a:lnTo>
                  <a:pt x="611602" y="5797"/>
                </a:lnTo>
                <a:lnTo>
                  <a:pt x="617032" y="6237"/>
                </a:lnTo>
                <a:lnTo>
                  <a:pt x="620542" y="7276"/>
                </a:lnTo>
                <a:lnTo>
                  <a:pt x="623722" y="10554"/>
                </a:lnTo>
                <a:lnTo>
                  <a:pt x="624517" y="14015"/>
                </a:lnTo>
                <a:lnTo>
                  <a:pt x="639780" y="11692"/>
                </a:lnTo>
                <a:lnTo>
                  <a:pt x="642165" y="9038"/>
                </a:lnTo>
                <a:lnTo>
                  <a:pt x="644770" y="8732"/>
                </a:lnTo>
                <a:lnTo>
                  <a:pt x="655337" y="8732"/>
                </a:lnTo>
                <a:lnTo>
                  <a:pt x="661867" y="3008"/>
                </a:lnTo>
                <a:lnTo>
                  <a:pt x="653209" y="3008"/>
                </a:lnTo>
                <a:close/>
              </a:path>
              <a:path w="912560" h="135167">
                <a:moveTo>
                  <a:pt x="780242" y="95456"/>
                </a:moveTo>
                <a:lnTo>
                  <a:pt x="772672" y="99137"/>
                </a:lnTo>
                <a:lnTo>
                  <a:pt x="763660" y="99136"/>
                </a:lnTo>
                <a:lnTo>
                  <a:pt x="763818" y="104567"/>
                </a:lnTo>
                <a:lnTo>
                  <a:pt x="774991" y="103436"/>
                </a:lnTo>
                <a:lnTo>
                  <a:pt x="786963" y="99145"/>
                </a:lnTo>
                <a:lnTo>
                  <a:pt x="797499" y="91652"/>
                </a:lnTo>
                <a:lnTo>
                  <a:pt x="800185" y="88956"/>
                </a:lnTo>
                <a:lnTo>
                  <a:pt x="807335" y="78726"/>
                </a:lnTo>
                <a:lnTo>
                  <a:pt x="811626" y="66660"/>
                </a:lnTo>
                <a:lnTo>
                  <a:pt x="813056" y="52760"/>
                </a:lnTo>
                <a:lnTo>
                  <a:pt x="812962" y="49028"/>
                </a:lnTo>
                <a:lnTo>
                  <a:pt x="810816" y="35618"/>
                </a:lnTo>
                <a:lnTo>
                  <a:pt x="805833" y="24020"/>
                </a:lnTo>
                <a:lnTo>
                  <a:pt x="798013" y="14235"/>
                </a:lnTo>
                <a:lnTo>
                  <a:pt x="788854" y="7274"/>
                </a:lnTo>
                <a:lnTo>
                  <a:pt x="777108" y="2479"/>
                </a:lnTo>
                <a:lnTo>
                  <a:pt x="763818" y="880"/>
                </a:lnTo>
                <a:lnTo>
                  <a:pt x="752009" y="2126"/>
                </a:lnTo>
                <a:lnTo>
                  <a:pt x="740084" y="6546"/>
                </a:lnTo>
                <a:lnTo>
                  <a:pt x="729695" y="14162"/>
                </a:lnTo>
                <a:lnTo>
                  <a:pt x="720255" y="26846"/>
                </a:lnTo>
                <a:lnTo>
                  <a:pt x="715998" y="38907"/>
                </a:lnTo>
                <a:lnTo>
                  <a:pt x="714579" y="52760"/>
                </a:lnTo>
                <a:lnTo>
                  <a:pt x="714614" y="55005"/>
                </a:lnTo>
                <a:lnTo>
                  <a:pt x="716480" y="68421"/>
                </a:lnTo>
                <a:lnTo>
                  <a:pt x="721189" y="80172"/>
                </a:lnTo>
                <a:lnTo>
                  <a:pt x="728742" y="90258"/>
                </a:lnTo>
                <a:lnTo>
                  <a:pt x="738710" y="98134"/>
                </a:lnTo>
                <a:lnTo>
                  <a:pt x="736177" y="79901"/>
                </a:lnTo>
                <a:lnTo>
                  <a:pt x="732747" y="67848"/>
                </a:lnTo>
                <a:lnTo>
                  <a:pt x="731603" y="52760"/>
                </a:lnTo>
                <a:lnTo>
                  <a:pt x="732451" y="39574"/>
                </a:lnTo>
                <a:lnTo>
                  <a:pt x="735562" y="27092"/>
                </a:lnTo>
                <a:lnTo>
                  <a:pt x="740959" y="17648"/>
                </a:lnTo>
                <a:lnTo>
                  <a:pt x="751403" y="9119"/>
                </a:lnTo>
                <a:lnTo>
                  <a:pt x="763818" y="6310"/>
                </a:lnTo>
                <a:lnTo>
                  <a:pt x="772525" y="6310"/>
                </a:lnTo>
                <a:lnTo>
                  <a:pt x="780059" y="9955"/>
                </a:lnTo>
                <a:lnTo>
                  <a:pt x="786419" y="17244"/>
                </a:lnTo>
                <a:lnTo>
                  <a:pt x="791407" y="25314"/>
                </a:lnTo>
                <a:lnTo>
                  <a:pt x="794820" y="37409"/>
                </a:lnTo>
                <a:lnTo>
                  <a:pt x="795958" y="52760"/>
                </a:lnTo>
                <a:lnTo>
                  <a:pt x="795078" y="66362"/>
                </a:lnTo>
                <a:lnTo>
                  <a:pt x="791941" y="78825"/>
                </a:lnTo>
                <a:lnTo>
                  <a:pt x="786529" y="88093"/>
                </a:lnTo>
                <a:lnTo>
                  <a:pt x="780242" y="95456"/>
                </a:lnTo>
                <a:close/>
              </a:path>
              <a:path w="912560" h="135167">
                <a:moveTo>
                  <a:pt x="736177" y="79901"/>
                </a:moveTo>
                <a:lnTo>
                  <a:pt x="738710" y="98134"/>
                </a:lnTo>
                <a:lnTo>
                  <a:pt x="750456" y="102959"/>
                </a:lnTo>
                <a:lnTo>
                  <a:pt x="763818" y="104567"/>
                </a:lnTo>
                <a:lnTo>
                  <a:pt x="763660" y="99136"/>
                </a:lnTo>
                <a:lnTo>
                  <a:pt x="751240" y="96269"/>
                </a:lnTo>
                <a:lnTo>
                  <a:pt x="740923" y="87799"/>
                </a:lnTo>
                <a:lnTo>
                  <a:pt x="736177" y="79901"/>
                </a:lnTo>
                <a:close/>
              </a:path>
              <a:path w="912560" h="135167">
                <a:moveTo>
                  <a:pt x="905735" y="102439"/>
                </a:moveTo>
                <a:lnTo>
                  <a:pt x="912560" y="77049"/>
                </a:lnTo>
                <a:lnTo>
                  <a:pt x="908377" y="77049"/>
                </a:lnTo>
                <a:lnTo>
                  <a:pt x="904512" y="85610"/>
                </a:lnTo>
                <a:lnTo>
                  <a:pt x="900158" y="91004"/>
                </a:lnTo>
                <a:lnTo>
                  <a:pt x="895315" y="93230"/>
                </a:lnTo>
                <a:lnTo>
                  <a:pt x="890472" y="95456"/>
                </a:lnTo>
                <a:lnTo>
                  <a:pt x="882963" y="96568"/>
                </a:lnTo>
                <a:lnTo>
                  <a:pt x="863395" y="96568"/>
                </a:lnTo>
                <a:lnTo>
                  <a:pt x="857757" y="96299"/>
                </a:lnTo>
                <a:lnTo>
                  <a:pt x="855873" y="95761"/>
                </a:lnTo>
                <a:lnTo>
                  <a:pt x="853048" y="93462"/>
                </a:lnTo>
                <a:lnTo>
                  <a:pt x="853048" y="53274"/>
                </a:lnTo>
                <a:lnTo>
                  <a:pt x="882523" y="53274"/>
                </a:lnTo>
                <a:lnTo>
                  <a:pt x="886583" y="54216"/>
                </a:lnTo>
                <a:lnTo>
                  <a:pt x="890105" y="57983"/>
                </a:lnTo>
                <a:lnTo>
                  <a:pt x="891548" y="61835"/>
                </a:lnTo>
                <a:lnTo>
                  <a:pt x="892673" y="67657"/>
                </a:lnTo>
                <a:lnTo>
                  <a:pt x="896196" y="67657"/>
                </a:lnTo>
                <a:lnTo>
                  <a:pt x="896196" y="32874"/>
                </a:lnTo>
                <a:lnTo>
                  <a:pt x="892673" y="32874"/>
                </a:lnTo>
                <a:lnTo>
                  <a:pt x="891597" y="38696"/>
                </a:lnTo>
                <a:lnTo>
                  <a:pt x="890178" y="42560"/>
                </a:lnTo>
                <a:lnTo>
                  <a:pt x="886656" y="46376"/>
                </a:lnTo>
                <a:lnTo>
                  <a:pt x="882571" y="47330"/>
                </a:lnTo>
                <a:lnTo>
                  <a:pt x="853048" y="47330"/>
                </a:lnTo>
                <a:lnTo>
                  <a:pt x="853048" y="11838"/>
                </a:lnTo>
                <a:lnTo>
                  <a:pt x="854332" y="9087"/>
                </a:lnTo>
                <a:lnTo>
                  <a:pt x="857891" y="8732"/>
                </a:lnTo>
                <a:lnTo>
                  <a:pt x="887097" y="8732"/>
                </a:lnTo>
                <a:lnTo>
                  <a:pt x="892771" y="9710"/>
                </a:lnTo>
                <a:lnTo>
                  <a:pt x="895315" y="11667"/>
                </a:lnTo>
                <a:lnTo>
                  <a:pt x="897859" y="13624"/>
                </a:lnTo>
                <a:lnTo>
                  <a:pt x="899767" y="17929"/>
                </a:lnTo>
                <a:lnTo>
                  <a:pt x="901039" y="24582"/>
                </a:lnTo>
                <a:lnTo>
                  <a:pt x="904855" y="24582"/>
                </a:lnTo>
                <a:lnTo>
                  <a:pt x="904341" y="3008"/>
                </a:lnTo>
                <a:lnTo>
                  <a:pt x="824503" y="3008"/>
                </a:lnTo>
                <a:lnTo>
                  <a:pt x="824503" y="5797"/>
                </a:lnTo>
                <a:lnTo>
                  <a:pt x="830080" y="6188"/>
                </a:lnTo>
                <a:lnTo>
                  <a:pt x="833675" y="7203"/>
                </a:lnTo>
                <a:lnTo>
                  <a:pt x="836904" y="10481"/>
                </a:lnTo>
                <a:lnTo>
                  <a:pt x="837711" y="13966"/>
                </a:lnTo>
                <a:lnTo>
                  <a:pt x="837711" y="91823"/>
                </a:lnTo>
                <a:lnTo>
                  <a:pt x="836892" y="95358"/>
                </a:lnTo>
                <a:lnTo>
                  <a:pt x="833614" y="98146"/>
                </a:lnTo>
                <a:lnTo>
                  <a:pt x="830031" y="99137"/>
                </a:lnTo>
                <a:lnTo>
                  <a:pt x="824503" y="99724"/>
                </a:lnTo>
                <a:lnTo>
                  <a:pt x="824503" y="102439"/>
                </a:lnTo>
                <a:lnTo>
                  <a:pt x="905735" y="102439"/>
                </a:lnTo>
                <a:close/>
              </a:path>
              <a:path w="912560" h="135167">
                <a:moveTo>
                  <a:pt x="485828" y="46523"/>
                </a:moveTo>
                <a:lnTo>
                  <a:pt x="483186" y="39894"/>
                </a:lnTo>
                <a:lnTo>
                  <a:pt x="477902" y="36176"/>
                </a:lnTo>
                <a:lnTo>
                  <a:pt x="475163" y="34268"/>
                </a:lnTo>
                <a:lnTo>
                  <a:pt x="472130" y="33314"/>
                </a:lnTo>
                <a:lnTo>
                  <a:pt x="464694" y="33314"/>
                </a:lnTo>
                <a:lnTo>
                  <a:pt x="460731" y="34513"/>
                </a:lnTo>
                <a:lnTo>
                  <a:pt x="456916" y="36910"/>
                </a:lnTo>
                <a:lnTo>
                  <a:pt x="454372" y="38475"/>
                </a:lnTo>
                <a:lnTo>
                  <a:pt x="450849" y="41362"/>
                </a:lnTo>
                <a:lnTo>
                  <a:pt x="446349" y="45569"/>
                </a:lnTo>
                <a:lnTo>
                  <a:pt x="446349" y="34782"/>
                </a:lnTo>
                <a:lnTo>
                  <a:pt x="445615" y="33388"/>
                </a:lnTo>
                <a:lnTo>
                  <a:pt x="438717" y="35663"/>
                </a:lnTo>
                <a:lnTo>
                  <a:pt x="431232" y="38109"/>
                </a:lnTo>
                <a:lnTo>
                  <a:pt x="426487" y="39625"/>
                </a:lnTo>
                <a:lnTo>
                  <a:pt x="424481" y="40212"/>
                </a:lnTo>
                <a:lnTo>
                  <a:pt x="424481" y="42780"/>
                </a:lnTo>
                <a:lnTo>
                  <a:pt x="427563" y="42487"/>
                </a:lnTo>
                <a:lnTo>
                  <a:pt x="430450" y="42487"/>
                </a:lnTo>
                <a:lnTo>
                  <a:pt x="433287" y="45275"/>
                </a:lnTo>
                <a:lnTo>
                  <a:pt x="434168" y="48749"/>
                </a:lnTo>
                <a:lnTo>
                  <a:pt x="434168" y="93584"/>
                </a:lnTo>
                <a:lnTo>
                  <a:pt x="433470" y="96483"/>
                </a:lnTo>
                <a:lnTo>
                  <a:pt x="432076" y="97779"/>
                </a:lnTo>
                <a:lnTo>
                  <a:pt x="428248" y="99944"/>
                </a:lnTo>
                <a:lnTo>
                  <a:pt x="424775" y="100384"/>
                </a:lnTo>
                <a:lnTo>
                  <a:pt x="424775" y="102439"/>
                </a:lnTo>
                <a:lnTo>
                  <a:pt x="456842" y="102439"/>
                </a:lnTo>
                <a:lnTo>
                  <a:pt x="456842" y="100384"/>
                </a:lnTo>
                <a:lnTo>
                  <a:pt x="453467" y="100286"/>
                </a:lnTo>
                <a:lnTo>
                  <a:pt x="449431" y="98440"/>
                </a:lnTo>
                <a:lnTo>
                  <a:pt x="447083" y="94881"/>
                </a:lnTo>
                <a:lnTo>
                  <a:pt x="447083" y="50265"/>
                </a:lnTo>
                <a:lnTo>
                  <a:pt x="449724" y="47672"/>
                </a:lnTo>
                <a:lnTo>
                  <a:pt x="453540" y="44688"/>
                </a:lnTo>
                <a:lnTo>
                  <a:pt x="456524" y="42732"/>
                </a:lnTo>
                <a:lnTo>
                  <a:pt x="459459" y="41753"/>
                </a:lnTo>
                <a:lnTo>
                  <a:pt x="466553" y="41753"/>
                </a:lnTo>
                <a:lnTo>
                  <a:pt x="469439" y="43135"/>
                </a:lnTo>
                <a:lnTo>
                  <a:pt x="471005" y="45899"/>
                </a:lnTo>
                <a:lnTo>
                  <a:pt x="472570" y="48663"/>
                </a:lnTo>
                <a:lnTo>
                  <a:pt x="473353" y="52149"/>
                </a:lnTo>
                <a:lnTo>
                  <a:pt x="473353" y="92679"/>
                </a:lnTo>
                <a:lnTo>
                  <a:pt x="472644" y="95920"/>
                </a:lnTo>
                <a:lnTo>
                  <a:pt x="471225" y="97412"/>
                </a:lnTo>
                <a:lnTo>
                  <a:pt x="467311" y="99895"/>
                </a:lnTo>
                <a:lnTo>
                  <a:pt x="463740" y="100384"/>
                </a:lnTo>
                <a:lnTo>
                  <a:pt x="463740" y="102439"/>
                </a:lnTo>
                <a:lnTo>
                  <a:pt x="495073" y="102439"/>
                </a:lnTo>
                <a:lnTo>
                  <a:pt x="495073" y="100384"/>
                </a:lnTo>
                <a:lnTo>
                  <a:pt x="491747" y="100335"/>
                </a:lnTo>
                <a:lnTo>
                  <a:pt x="489374" y="99528"/>
                </a:lnTo>
                <a:lnTo>
                  <a:pt x="486537" y="96397"/>
                </a:lnTo>
                <a:lnTo>
                  <a:pt x="485828" y="93853"/>
                </a:lnTo>
                <a:lnTo>
                  <a:pt x="485828" y="46523"/>
                </a:lnTo>
                <a:close/>
              </a:path>
              <a:path w="912560" h="135167">
                <a:moveTo>
                  <a:pt x="297973" y="46523"/>
                </a:moveTo>
                <a:lnTo>
                  <a:pt x="295332" y="39894"/>
                </a:lnTo>
                <a:lnTo>
                  <a:pt x="290048" y="36176"/>
                </a:lnTo>
                <a:lnTo>
                  <a:pt x="287309" y="34268"/>
                </a:lnTo>
                <a:lnTo>
                  <a:pt x="284276" y="33314"/>
                </a:lnTo>
                <a:lnTo>
                  <a:pt x="276840" y="33314"/>
                </a:lnTo>
                <a:lnTo>
                  <a:pt x="272877" y="34513"/>
                </a:lnTo>
                <a:lnTo>
                  <a:pt x="269062" y="36910"/>
                </a:lnTo>
                <a:lnTo>
                  <a:pt x="266518" y="38475"/>
                </a:lnTo>
                <a:lnTo>
                  <a:pt x="262995" y="41362"/>
                </a:lnTo>
                <a:lnTo>
                  <a:pt x="258495" y="45569"/>
                </a:lnTo>
                <a:lnTo>
                  <a:pt x="258495" y="34782"/>
                </a:lnTo>
                <a:lnTo>
                  <a:pt x="257761" y="33388"/>
                </a:lnTo>
                <a:lnTo>
                  <a:pt x="250863" y="35662"/>
                </a:lnTo>
                <a:lnTo>
                  <a:pt x="243378" y="38109"/>
                </a:lnTo>
                <a:lnTo>
                  <a:pt x="238633" y="39625"/>
                </a:lnTo>
                <a:lnTo>
                  <a:pt x="236627" y="40212"/>
                </a:lnTo>
                <a:lnTo>
                  <a:pt x="236627" y="42780"/>
                </a:lnTo>
                <a:lnTo>
                  <a:pt x="239709" y="42487"/>
                </a:lnTo>
                <a:lnTo>
                  <a:pt x="242596" y="42487"/>
                </a:lnTo>
                <a:lnTo>
                  <a:pt x="245433" y="45275"/>
                </a:lnTo>
                <a:lnTo>
                  <a:pt x="246314" y="48749"/>
                </a:lnTo>
                <a:lnTo>
                  <a:pt x="246314" y="93584"/>
                </a:lnTo>
                <a:lnTo>
                  <a:pt x="245616" y="96483"/>
                </a:lnTo>
                <a:lnTo>
                  <a:pt x="244222" y="97779"/>
                </a:lnTo>
                <a:lnTo>
                  <a:pt x="240394" y="99944"/>
                </a:lnTo>
                <a:lnTo>
                  <a:pt x="236921" y="100384"/>
                </a:lnTo>
                <a:lnTo>
                  <a:pt x="236921" y="102439"/>
                </a:lnTo>
                <a:lnTo>
                  <a:pt x="268988" y="102439"/>
                </a:lnTo>
                <a:lnTo>
                  <a:pt x="268988" y="100384"/>
                </a:lnTo>
                <a:lnTo>
                  <a:pt x="265613" y="100286"/>
                </a:lnTo>
                <a:lnTo>
                  <a:pt x="261577" y="98439"/>
                </a:lnTo>
                <a:lnTo>
                  <a:pt x="259228" y="94881"/>
                </a:lnTo>
                <a:lnTo>
                  <a:pt x="259228" y="50265"/>
                </a:lnTo>
                <a:lnTo>
                  <a:pt x="261870" y="47672"/>
                </a:lnTo>
                <a:lnTo>
                  <a:pt x="265686" y="44688"/>
                </a:lnTo>
                <a:lnTo>
                  <a:pt x="268670" y="42731"/>
                </a:lnTo>
                <a:lnTo>
                  <a:pt x="271605" y="41753"/>
                </a:lnTo>
                <a:lnTo>
                  <a:pt x="278699" y="41753"/>
                </a:lnTo>
                <a:lnTo>
                  <a:pt x="281585" y="43135"/>
                </a:lnTo>
                <a:lnTo>
                  <a:pt x="283151" y="45899"/>
                </a:lnTo>
                <a:lnTo>
                  <a:pt x="284716" y="48663"/>
                </a:lnTo>
                <a:lnTo>
                  <a:pt x="285499" y="52149"/>
                </a:lnTo>
                <a:lnTo>
                  <a:pt x="285499" y="92679"/>
                </a:lnTo>
                <a:lnTo>
                  <a:pt x="284789" y="95920"/>
                </a:lnTo>
                <a:lnTo>
                  <a:pt x="283371" y="97412"/>
                </a:lnTo>
                <a:lnTo>
                  <a:pt x="279457" y="99895"/>
                </a:lnTo>
                <a:lnTo>
                  <a:pt x="275886" y="100384"/>
                </a:lnTo>
                <a:lnTo>
                  <a:pt x="275886" y="102439"/>
                </a:lnTo>
                <a:lnTo>
                  <a:pt x="307219" y="102439"/>
                </a:lnTo>
                <a:lnTo>
                  <a:pt x="307219" y="100384"/>
                </a:lnTo>
                <a:lnTo>
                  <a:pt x="303893" y="100335"/>
                </a:lnTo>
                <a:lnTo>
                  <a:pt x="301520" y="99528"/>
                </a:lnTo>
                <a:lnTo>
                  <a:pt x="298683" y="96397"/>
                </a:lnTo>
                <a:lnTo>
                  <a:pt x="297973" y="93853"/>
                </a:lnTo>
                <a:lnTo>
                  <a:pt x="297973" y="46523"/>
                </a:lnTo>
                <a:close/>
              </a:path>
              <a:path w="912560" h="135167">
                <a:moveTo>
                  <a:pt x="180467" y="52601"/>
                </a:moveTo>
                <a:lnTo>
                  <a:pt x="182815" y="55487"/>
                </a:lnTo>
                <a:lnTo>
                  <a:pt x="186704" y="56209"/>
                </a:lnTo>
                <a:lnTo>
                  <a:pt x="190373" y="55255"/>
                </a:lnTo>
                <a:lnTo>
                  <a:pt x="193088" y="52271"/>
                </a:lnTo>
                <a:lnTo>
                  <a:pt x="193088" y="49531"/>
                </a:lnTo>
                <a:lnTo>
                  <a:pt x="192721" y="46853"/>
                </a:lnTo>
                <a:lnTo>
                  <a:pt x="192354" y="43881"/>
                </a:lnTo>
                <a:lnTo>
                  <a:pt x="193480" y="39772"/>
                </a:lnTo>
                <a:lnTo>
                  <a:pt x="197980" y="37179"/>
                </a:lnTo>
                <a:lnTo>
                  <a:pt x="202848" y="36543"/>
                </a:lnTo>
                <a:lnTo>
                  <a:pt x="208082" y="36543"/>
                </a:lnTo>
                <a:lnTo>
                  <a:pt x="211531" y="38182"/>
                </a:lnTo>
                <a:lnTo>
                  <a:pt x="213194" y="41459"/>
                </a:lnTo>
                <a:lnTo>
                  <a:pt x="214173" y="43416"/>
                </a:lnTo>
                <a:lnTo>
                  <a:pt x="214662" y="46890"/>
                </a:lnTo>
                <a:lnTo>
                  <a:pt x="214662" y="58117"/>
                </a:lnTo>
                <a:lnTo>
                  <a:pt x="209347" y="60143"/>
                </a:lnTo>
                <a:lnTo>
                  <a:pt x="196045" y="65697"/>
                </a:lnTo>
                <a:lnTo>
                  <a:pt x="190153" y="77245"/>
                </a:lnTo>
                <a:lnTo>
                  <a:pt x="193675" y="72304"/>
                </a:lnTo>
                <a:lnTo>
                  <a:pt x="200720" y="67950"/>
                </a:lnTo>
                <a:lnTo>
                  <a:pt x="204389" y="65700"/>
                </a:lnTo>
                <a:lnTo>
                  <a:pt x="209036" y="63645"/>
                </a:lnTo>
                <a:lnTo>
                  <a:pt x="214662" y="61786"/>
                </a:lnTo>
                <a:lnTo>
                  <a:pt x="214662" y="87836"/>
                </a:lnTo>
                <a:lnTo>
                  <a:pt x="213182" y="90135"/>
                </a:lnTo>
                <a:lnTo>
                  <a:pt x="210223" y="91945"/>
                </a:lnTo>
                <a:lnTo>
                  <a:pt x="207263" y="93755"/>
                </a:lnTo>
                <a:lnTo>
                  <a:pt x="204169" y="94660"/>
                </a:lnTo>
                <a:lnTo>
                  <a:pt x="198592" y="94660"/>
                </a:lnTo>
                <a:lnTo>
                  <a:pt x="194556" y="92606"/>
                </a:lnTo>
                <a:lnTo>
                  <a:pt x="191621" y="90502"/>
                </a:lnTo>
                <a:lnTo>
                  <a:pt x="192648" y="103540"/>
                </a:lnTo>
                <a:lnTo>
                  <a:pt x="196659" y="103540"/>
                </a:lnTo>
                <a:lnTo>
                  <a:pt x="200891" y="102219"/>
                </a:lnTo>
                <a:lnTo>
                  <a:pt x="205343" y="99577"/>
                </a:lnTo>
                <a:lnTo>
                  <a:pt x="207984" y="98011"/>
                </a:lnTo>
                <a:lnTo>
                  <a:pt x="211164" y="95614"/>
                </a:lnTo>
                <a:lnTo>
                  <a:pt x="214882" y="92386"/>
                </a:lnTo>
                <a:lnTo>
                  <a:pt x="215029" y="95370"/>
                </a:lnTo>
                <a:lnTo>
                  <a:pt x="215848" y="97938"/>
                </a:lnTo>
                <a:lnTo>
                  <a:pt x="217340" y="100091"/>
                </a:lnTo>
                <a:lnTo>
                  <a:pt x="221242" y="103319"/>
                </a:lnTo>
                <a:lnTo>
                  <a:pt x="227406" y="103319"/>
                </a:lnTo>
                <a:lnTo>
                  <a:pt x="230194" y="102390"/>
                </a:lnTo>
                <a:lnTo>
                  <a:pt x="232934" y="100531"/>
                </a:lnTo>
                <a:lnTo>
                  <a:pt x="234744" y="99308"/>
                </a:lnTo>
                <a:lnTo>
                  <a:pt x="237997" y="95834"/>
                </a:lnTo>
                <a:lnTo>
                  <a:pt x="237997" y="92019"/>
                </a:lnTo>
                <a:lnTo>
                  <a:pt x="236187" y="93340"/>
                </a:lnTo>
                <a:lnTo>
                  <a:pt x="232518" y="95027"/>
                </a:lnTo>
                <a:lnTo>
                  <a:pt x="229387" y="95027"/>
                </a:lnTo>
                <a:lnTo>
                  <a:pt x="227430" y="92165"/>
                </a:lnTo>
                <a:lnTo>
                  <a:pt x="226843" y="89132"/>
                </a:lnTo>
                <a:lnTo>
                  <a:pt x="226843" y="50412"/>
                </a:lnTo>
                <a:lnTo>
                  <a:pt x="225938" y="45496"/>
                </a:lnTo>
                <a:lnTo>
                  <a:pt x="224128" y="42120"/>
                </a:lnTo>
                <a:lnTo>
                  <a:pt x="220753" y="35956"/>
                </a:lnTo>
                <a:lnTo>
                  <a:pt x="214320" y="32874"/>
                </a:lnTo>
                <a:lnTo>
                  <a:pt x="196659" y="32874"/>
                </a:lnTo>
                <a:lnTo>
                  <a:pt x="190459" y="34745"/>
                </a:lnTo>
                <a:lnTo>
                  <a:pt x="186227" y="38488"/>
                </a:lnTo>
                <a:lnTo>
                  <a:pt x="181995" y="42230"/>
                </a:lnTo>
                <a:lnTo>
                  <a:pt x="179880" y="45813"/>
                </a:lnTo>
                <a:lnTo>
                  <a:pt x="179880" y="49238"/>
                </a:lnTo>
                <a:lnTo>
                  <a:pt x="180467" y="52601"/>
                </a:lnTo>
                <a:close/>
              </a:path>
              <a:path w="912560" h="135167">
                <a:moveTo>
                  <a:pt x="160434" y="51513"/>
                </a:moveTo>
                <a:lnTo>
                  <a:pt x="159651" y="46890"/>
                </a:lnTo>
                <a:lnTo>
                  <a:pt x="158086" y="43367"/>
                </a:lnTo>
                <a:lnTo>
                  <a:pt x="155199" y="36714"/>
                </a:lnTo>
                <a:lnTo>
                  <a:pt x="149794" y="33388"/>
                </a:lnTo>
                <a:lnTo>
                  <a:pt x="136879" y="33388"/>
                </a:lnTo>
                <a:lnTo>
                  <a:pt x="132231" y="34855"/>
                </a:lnTo>
                <a:lnTo>
                  <a:pt x="127926" y="37791"/>
                </a:lnTo>
                <a:lnTo>
                  <a:pt x="125529" y="39454"/>
                </a:lnTo>
                <a:lnTo>
                  <a:pt x="122790" y="42047"/>
                </a:lnTo>
                <a:lnTo>
                  <a:pt x="119708" y="45569"/>
                </a:lnTo>
                <a:lnTo>
                  <a:pt x="119708" y="513"/>
                </a:lnTo>
                <a:lnTo>
                  <a:pt x="119561" y="0"/>
                </a:lnTo>
                <a:lnTo>
                  <a:pt x="112516" y="2201"/>
                </a:lnTo>
                <a:lnTo>
                  <a:pt x="109104" y="3240"/>
                </a:lnTo>
                <a:lnTo>
                  <a:pt x="105949" y="4145"/>
                </a:lnTo>
                <a:lnTo>
                  <a:pt x="102793" y="5051"/>
                </a:lnTo>
                <a:lnTo>
                  <a:pt x="100140" y="5821"/>
                </a:lnTo>
                <a:lnTo>
                  <a:pt x="97987" y="6457"/>
                </a:lnTo>
                <a:lnTo>
                  <a:pt x="97987" y="9099"/>
                </a:lnTo>
                <a:lnTo>
                  <a:pt x="98623" y="9001"/>
                </a:lnTo>
                <a:lnTo>
                  <a:pt x="101289" y="8732"/>
                </a:lnTo>
                <a:lnTo>
                  <a:pt x="104029" y="8732"/>
                </a:lnTo>
                <a:lnTo>
                  <a:pt x="106462" y="10676"/>
                </a:lnTo>
                <a:lnTo>
                  <a:pt x="107526" y="13991"/>
                </a:lnTo>
                <a:lnTo>
                  <a:pt x="107526" y="92557"/>
                </a:lnTo>
                <a:lnTo>
                  <a:pt x="106903" y="95969"/>
                </a:lnTo>
                <a:lnTo>
                  <a:pt x="104408" y="98855"/>
                </a:lnTo>
                <a:lnTo>
                  <a:pt x="101778" y="99846"/>
                </a:lnTo>
                <a:lnTo>
                  <a:pt x="97767" y="100384"/>
                </a:lnTo>
                <a:lnTo>
                  <a:pt x="97767" y="102439"/>
                </a:lnTo>
                <a:lnTo>
                  <a:pt x="130128" y="102439"/>
                </a:lnTo>
                <a:lnTo>
                  <a:pt x="130128" y="100384"/>
                </a:lnTo>
                <a:lnTo>
                  <a:pt x="125969" y="99797"/>
                </a:lnTo>
                <a:lnTo>
                  <a:pt x="123254" y="98819"/>
                </a:lnTo>
                <a:lnTo>
                  <a:pt x="120710" y="96079"/>
                </a:lnTo>
                <a:lnTo>
                  <a:pt x="120075" y="92655"/>
                </a:lnTo>
                <a:lnTo>
                  <a:pt x="120075" y="50999"/>
                </a:lnTo>
                <a:lnTo>
                  <a:pt x="121860" y="48382"/>
                </a:lnTo>
                <a:lnTo>
                  <a:pt x="125431" y="45642"/>
                </a:lnTo>
                <a:lnTo>
                  <a:pt x="129002" y="42903"/>
                </a:lnTo>
                <a:lnTo>
                  <a:pt x="132696" y="41533"/>
                </a:lnTo>
                <a:lnTo>
                  <a:pt x="140915" y="41533"/>
                </a:lnTo>
                <a:lnTo>
                  <a:pt x="143911" y="43000"/>
                </a:lnTo>
                <a:lnTo>
                  <a:pt x="145501" y="45936"/>
                </a:lnTo>
                <a:lnTo>
                  <a:pt x="147091" y="48871"/>
                </a:lnTo>
                <a:lnTo>
                  <a:pt x="147886" y="52711"/>
                </a:lnTo>
                <a:lnTo>
                  <a:pt x="147886" y="92557"/>
                </a:lnTo>
                <a:lnTo>
                  <a:pt x="147274" y="95957"/>
                </a:lnTo>
                <a:lnTo>
                  <a:pt x="144828" y="98794"/>
                </a:lnTo>
                <a:lnTo>
                  <a:pt x="142089" y="99797"/>
                </a:lnTo>
                <a:lnTo>
                  <a:pt x="137833" y="100384"/>
                </a:lnTo>
                <a:lnTo>
                  <a:pt x="137833" y="102439"/>
                </a:lnTo>
                <a:lnTo>
                  <a:pt x="169606" y="102439"/>
                </a:lnTo>
                <a:lnTo>
                  <a:pt x="169606" y="100384"/>
                </a:lnTo>
                <a:lnTo>
                  <a:pt x="165889" y="99895"/>
                </a:lnTo>
                <a:lnTo>
                  <a:pt x="163430" y="98868"/>
                </a:lnTo>
                <a:lnTo>
                  <a:pt x="161033" y="95737"/>
                </a:lnTo>
                <a:lnTo>
                  <a:pt x="160434" y="92361"/>
                </a:lnTo>
                <a:lnTo>
                  <a:pt x="160434" y="51513"/>
                </a:lnTo>
                <a:close/>
              </a:path>
              <a:path w="912560" h="135167">
                <a:moveTo>
                  <a:pt x="37684" y="103480"/>
                </a:moveTo>
                <a:lnTo>
                  <a:pt x="51586" y="104934"/>
                </a:lnTo>
                <a:lnTo>
                  <a:pt x="54803" y="104836"/>
                </a:lnTo>
                <a:lnTo>
                  <a:pt x="67301" y="102448"/>
                </a:lnTo>
                <a:lnTo>
                  <a:pt x="78957" y="96862"/>
                </a:lnTo>
                <a:lnTo>
                  <a:pt x="83898" y="93682"/>
                </a:lnTo>
                <a:lnTo>
                  <a:pt x="88032" y="89988"/>
                </a:lnTo>
                <a:lnTo>
                  <a:pt x="91358" y="85781"/>
                </a:lnTo>
                <a:lnTo>
                  <a:pt x="88570" y="82993"/>
                </a:lnTo>
                <a:lnTo>
                  <a:pt x="84069" y="87249"/>
                </a:lnTo>
                <a:lnTo>
                  <a:pt x="79935" y="90429"/>
                </a:lnTo>
                <a:lnTo>
                  <a:pt x="76168" y="92532"/>
                </a:lnTo>
                <a:lnTo>
                  <a:pt x="69613" y="96250"/>
                </a:lnTo>
                <a:lnTo>
                  <a:pt x="62446" y="98109"/>
                </a:lnTo>
                <a:lnTo>
                  <a:pt x="54668" y="98109"/>
                </a:lnTo>
                <a:lnTo>
                  <a:pt x="50517" y="97902"/>
                </a:lnTo>
                <a:lnTo>
                  <a:pt x="38197" y="94269"/>
                </a:lnTo>
                <a:lnTo>
                  <a:pt x="27994" y="86112"/>
                </a:lnTo>
                <a:lnTo>
                  <a:pt x="23415" y="79656"/>
                </a:lnTo>
                <a:lnTo>
                  <a:pt x="18952" y="67977"/>
                </a:lnTo>
                <a:lnTo>
                  <a:pt x="17464" y="54008"/>
                </a:lnTo>
                <a:lnTo>
                  <a:pt x="18306" y="42116"/>
                </a:lnTo>
                <a:lnTo>
                  <a:pt x="21631" y="29707"/>
                </a:lnTo>
                <a:lnTo>
                  <a:pt x="27481" y="19665"/>
                </a:lnTo>
                <a:lnTo>
                  <a:pt x="29828" y="16995"/>
                </a:lnTo>
                <a:lnTo>
                  <a:pt x="40419" y="9642"/>
                </a:lnTo>
                <a:lnTo>
                  <a:pt x="53274" y="7191"/>
                </a:lnTo>
                <a:lnTo>
                  <a:pt x="55568" y="7255"/>
                </a:lnTo>
                <a:lnTo>
                  <a:pt x="68226" y="10537"/>
                </a:lnTo>
                <a:lnTo>
                  <a:pt x="78150" y="18785"/>
                </a:lnTo>
                <a:lnTo>
                  <a:pt x="81379" y="22894"/>
                </a:lnTo>
                <a:lnTo>
                  <a:pt x="83996" y="28300"/>
                </a:lnTo>
                <a:lnTo>
                  <a:pt x="86002" y="35002"/>
                </a:lnTo>
                <a:lnTo>
                  <a:pt x="89450" y="35002"/>
                </a:lnTo>
                <a:lnTo>
                  <a:pt x="88056" y="1247"/>
                </a:lnTo>
                <a:lnTo>
                  <a:pt x="84901" y="1247"/>
                </a:lnTo>
                <a:lnTo>
                  <a:pt x="83531" y="4133"/>
                </a:lnTo>
                <a:lnTo>
                  <a:pt x="80987" y="5699"/>
                </a:lnTo>
                <a:lnTo>
                  <a:pt x="77538" y="6090"/>
                </a:lnTo>
                <a:lnTo>
                  <a:pt x="74334" y="5283"/>
                </a:lnTo>
                <a:lnTo>
                  <a:pt x="68610" y="3669"/>
                </a:lnTo>
                <a:lnTo>
                  <a:pt x="62887" y="2054"/>
                </a:lnTo>
                <a:lnTo>
                  <a:pt x="57310" y="1247"/>
                </a:lnTo>
                <a:lnTo>
                  <a:pt x="48510" y="1330"/>
                </a:lnTo>
                <a:lnTo>
                  <a:pt x="35281" y="3528"/>
                </a:lnTo>
                <a:lnTo>
                  <a:pt x="23734" y="8710"/>
                </a:lnTo>
                <a:lnTo>
                  <a:pt x="13868" y="16877"/>
                </a:lnTo>
                <a:lnTo>
                  <a:pt x="5775" y="28331"/>
                </a:lnTo>
                <a:lnTo>
                  <a:pt x="1443" y="40289"/>
                </a:lnTo>
                <a:lnTo>
                  <a:pt x="0" y="53714"/>
                </a:lnTo>
                <a:lnTo>
                  <a:pt x="1455" y="67190"/>
                </a:lnTo>
                <a:lnTo>
                  <a:pt x="5833" y="79112"/>
                </a:lnTo>
                <a:lnTo>
                  <a:pt x="13135" y="89450"/>
                </a:lnTo>
                <a:lnTo>
                  <a:pt x="15502" y="91853"/>
                </a:lnTo>
                <a:lnTo>
                  <a:pt x="25656" y="99120"/>
                </a:lnTo>
                <a:lnTo>
                  <a:pt x="37684" y="103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14352" y="5446377"/>
            <a:ext cx="273597" cy="91488"/>
          </a:xfrm>
          <a:custGeom>
            <a:avLst/>
            <a:gdLst/>
            <a:ahLst/>
            <a:cxnLst/>
            <a:rect l="l" t="t" r="r" b="b"/>
            <a:pathLst>
              <a:path w="300957" h="103686">
                <a:moveTo>
                  <a:pt x="41606" y="0"/>
                </a:moveTo>
                <a:lnTo>
                  <a:pt x="0" y="0"/>
                </a:lnTo>
                <a:lnTo>
                  <a:pt x="0" y="2788"/>
                </a:lnTo>
                <a:lnTo>
                  <a:pt x="5430" y="3228"/>
                </a:lnTo>
                <a:lnTo>
                  <a:pt x="8940" y="4268"/>
                </a:lnTo>
                <a:lnTo>
                  <a:pt x="12119" y="7545"/>
                </a:lnTo>
                <a:lnTo>
                  <a:pt x="12914" y="11006"/>
                </a:lnTo>
                <a:lnTo>
                  <a:pt x="28178" y="8683"/>
                </a:lnTo>
                <a:lnTo>
                  <a:pt x="30562" y="6029"/>
                </a:lnTo>
                <a:lnTo>
                  <a:pt x="33168" y="5723"/>
                </a:lnTo>
                <a:lnTo>
                  <a:pt x="43734" y="5723"/>
                </a:lnTo>
                <a:lnTo>
                  <a:pt x="50265" y="0"/>
                </a:lnTo>
                <a:lnTo>
                  <a:pt x="41606" y="0"/>
                </a:lnTo>
                <a:close/>
              </a:path>
              <a:path w="300957" h="103686">
                <a:moveTo>
                  <a:pt x="168640" y="92447"/>
                </a:moveTo>
                <a:lnTo>
                  <a:pt x="161070" y="96128"/>
                </a:lnTo>
                <a:lnTo>
                  <a:pt x="152058" y="96128"/>
                </a:lnTo>
                <a:lnTo>
                  <a:pt x="152215" y="101558"/>
                </a:lnTo>
                <a:lnTo>
                  <a:pt x="163388" y="100428"/>
                </a:lnTo>
                <a:lnTo>
                  <a:pt x="175361" y="96136"/>
                </a:lnTo>
                <a:lnTo>
                  <a:pt x="185897" y="88643"/>
                </a:lnTo>
                <a:lnTo>
                  <a:pt x="188583" y="85947"/>
                </a:lnTo>
                <a:lnTo>
                  <a:pt x="195733" y="75717"/>
                </a:lnTo>
                <a:lnTo>
                  <a:pt x="200023" y="63652"/>
                </a:lnTo>
                <a:lnTo>
                  <a:pt x="201454" y="49752"/>
                </a:lnTo>
                <a:lnTo>
                  <a:pt x="201360" y="46020"/>
                </a:lnTo>
                <a:lnTo>
                  <a:pt x="199214" y="32609"/>
                </a:lnTo>
                <a:lnTo>
                  <a:pt x="194231" y="21011"/>
                </a:lnTo>
                <a:lnTo>
                  <a:pt x="186411" y="11227"/>
                </a:lnTo>
                <a:lnTo>
                  <a:pt x="177251" y="4265"/>
                </a:lnTo>
                <a:lnTo>
                  <a:pt x="165506" y="-529"/>
                </a:lnTo>
                <a:lnTo>
                  <a:pt x="152215" y="-2128"/>
                </a:lnTo>
                <a:lnTo>
                  <a:pt x="140407" y="-881"/>
                </a:lnTo>
                <a:lnTo>
                  <a:pt x="128482" y="3538"/>
                </a:lnTo>
                <a:lnTo>
                  <a:pt x="118093" y="11153"/>
                </a:lnTo>
                <a:lnTo>
                  <a:pt x="108652" y="23837"/>
                </a:lnTo>
                <a:lnTo>
                  <a:pt x="104396" y="35899"/>
                </a:lnTo>
                <a:lnTo>
                  <a:pt x="102977" y="49751"/>
                </a:lnTo>
                <a:lnTo>
                  <a:pt x="103012" y="51996"/>
                </a:lnTo>
                <a:lnTo>
                  <a:pt x="104877" y="65412"/>
                </a:lnTo>
                <a:lnTo>
                  <a:pt x="109587" y="77163"/>
                </a:lnTo>
                <a:lnTo>
                  <a:pt x="117139" y="87249"/>
                </a:lnTo>
                <a:lnTo>
                  <a:pt x="127108" y="95125"/>
                </a:lnTo>
                <a:lnTo>
                  <a:pt x="124575" y="76892"/>
                </a:lnTo>
                <a:lnTo>
                  <a:pt x="121145" y="64839"/>
                </a:lnTo>
                <a:lnTo>
                  <a:pt x="120001" y="49751"/>
                </a:lnTo>
                <a:lnTo>
                  <a:pt x="120849" y="36566"/>
                </a:lnTo>
                <a:lnTo>
                  <a:pt x="123960" y="24083"/>
                </a:lnTo>
                <a:lnTo>
                  <a:pt x="129357" y="14639"/>
                </a:lnTo>
                <a:lnTo>
                  <a:pt x="139801" y="6110"/>
                </a:lnTo>
                <a:lnTo>
                  <a:pt x="152215" y="3302"/>
                </a:lnTo>
                <a:lnTo>
                  <a:pt x="160923" y="3302"/>
                </a:lnTo>
                <a:lnTo>
                  <a:pt x="168457" y="6946"/>
                </a:lnTo>
                <a:lnTo>
                  <a:pt x="174816" y="14235"/>
                </a:lnTo>
                <a:lnTo>
                  <a:pt x="179805" y="22305"/>
                </a:lnTo>
                <a:lnTo>
                  <a:pt x="183218" y="34401"/>
                </a:lnTo>
                <a:lnTo>
                  <a:pt x="184356" y="49752"/>
                </a:lnTo>
                <a:lnTo>
                  <a:pt x="183476" y="63353"/>
                </a:lnTo>
                <a:lnTo>
                  <a:pt x="180339" y="75816"/>
                </a:lnTo>
                <a:lnTo>
                  <a:pt x="174926" y="85084"/>
                </a:lnTo>
                <a:lnTo>
                  <a:pt x="168640" y="92447"/>
                </a:lnTo>
                <a:close/>
              </a:path>
              <a:path w="300957" h="103686">
                <a:moveTo>
                  <a:pt x="124575" y="76892"/>
                </a:moveTo>
                <a:lnTo>
                  <a:pt x="127108" y="95125"/>
                </a:lnTo>
                <a:lnTo>
                  <a:pt x="138853" y="99950"/>
                </a:lnTo>
                <a:lnTo>
                  <a:pt x="152215" y="101558"/>
                </a:lnTo>
                <a:lnTo>
                  <a:pt x="152058" y="96128"/>
                </a:lnTo>
                <a:lnTo>
                  <a:pt x="139638" y="93261"/>
                </a:lnTo>
                <a:lnTo>
                  <a:pt x="129320" y="84791"/>
                </a:lnTo>
                <a:lnTo>
                  <a:pt x="124575" y="76892"/>
                </a:lnTo>
                <a:close/>
              </a:path>
              <a:path w="300957" h="103686">
                <a:moveTo>
                  <a:pt x="294133" y="99430"/>
                </a:moveTo>
                <a:lnTo>
                  <a:pt x="300957" y="74041"/>
                </a:lnTo>
                <a:lnTo>
                  <a:pt x="296775" y="74041"/>
                </a:lnTo>
                <a:lnTo>
                  <a:pt x="292910" y="82602"/>
                </a:lnTo>
                <a:lnTo>
                  <a:pt x="288556" y="87995"/>
                </a:lnTo>
                <a:lnTo>
                  <a:pt x="283713" y="90221"/>
                </a:lnTo>
                <a:lnTo>
                  <a:pt x="278870" y="92447"/>
                </a:lnTo>
                <a:lnTo>
                  <a:pt x="271361" y="93560"/>
                </a:lnTo>
                <a:lnTo>
                  <a:pt x="251793" y="93560"/>
                </a:lnTo>
                <a:lnTo>
                  <a:pt x="246154" y="93291"/>
                </a:lnTo>
                <a:lnTo>
                  <a:pt x="244271" y="92753"/>
                </a:lnTo>
                <a:lnTo>
                  <a:pt x="241446" y="90453"/>
                </a:lnTo>
                <a:lnTo>
                  <a:pt x="241446" y="50265"/>
                </a:lnTo>
                <a:lnTo>
                  <a:pt x="270920" y="50265"/>
                </a:lnTo>
                <a:lnTo>
                  <a:pt x="274981" y="51207"/>
                </a:lnTo>
                <a:lnTo>
                  <a:pt x="278503" y="54974"/>
                </a:lnTo>
                <a:lnTo>
                  <a:pt x="279946" y="58826"/>
                </a:lnTo>
                <a:lnTo>
                  <a:pt x="281071" y="64648"/>
                </a:lnTo>
                <a:lnTo>
                  <a:pt x="284594" y="64648"/>
                </a:lnTo>
                <a:lnTo>
                  <a:pt x="284594" y="29865"/>
                </a:lnTo>
                <a:lnTo>
                  <a:pt x="281071" y="29865"/>
                </a:lnTo>
                <a:lnTo>
                  <a:pt x="279995" y="35687"/>
                </a:lnTo>
                <a:lnTo>
                  <a:pt x="278576" y="39552"/>
                </a:lnTo>
                <a:lnTo>
                  <a:pt x="275054" y="43367"/>
                </a:lnTo>
                <a:lnTo>
                  <a:pt x="270969" y="44321"/>
                </a:lnTo>
                <a:lnTo>
                  <a:pt x="241446" y="44321"/>
                </a:lnTo>
                <a:lnTo>
                  <a:pt x="241446" y="8830"/>
                </a:lnTo>
                <a:lnTo>
                  <a:pt x="242730" y="6078"/>
                </a:lnTo>
                <a:lnTo>
                  <a:pt x="246289" y="5723"/>
                </a:lnTo>
                <a:lnTo>
                  <a:pt x="275495" y="5723"/>
                </a:lnTo>
                <a:lnTo>
                  <a:pt x="281169" y="6702"/>
                </a:lnTo>
                <a:lnTo>
                  <a:pt x="283713" y="8658"/>
                </a:lnTo>
                <a:lnTo>
                  <a:pt x="286257" y="10615"/>
                </a:lnTo>
                <a:lnTo>
                  <a:pt x="288165" y="14920"/>
                </a:lnTo>
                <a:lnTo>
                  <a:pt x="289437" y="21573"/>
                </a:lnTo>
                <a:lnTo>
                  <a:pt x="293253" y="21573"/>
                </a:lnTo>
                <a:lnTo>
                  <a:pt x="292739" y="0"/>
                </a:lnTo>
                <a:lnTo>
                  <a:pt x="212901" y="0"/>
                </a:lnTo>
                <a:lnTo>
                  <a:pt x="212901" y="2788"/>
                </a:lnTo>
                <a:lnTo>
                  <a:pt x="218478" y="3179"/>
                </a:lnTo>
                <a:lnTo>
                  <a:pt x="222073" y="4194"/>
                </a:lnTo>
                <a:lnTo>
                  <a:pt x="225302" y="7472"/>
                </a:lnTo>
                <a:lnTo>
                  <a:pt x="226109" y="10958"/>
                </a:lnTo>
                <a:lnTo>
                  <a:pt x="226109" y="88814"/>
                </a:lnTo>
                <a:lnTo>
                  <a:pt x="225290" y="92349"/>
                </a:lnTo>
                <a:lnTo>
                  <a:pt x="222012" y="95137"/>
                </a:lnTo>
                <a:lnTo>
                  <a:pt x="218429" y="96128"/>
                </a:lnTo>
                <a:lnTo>
                  <a:pt x="212901" y="96715"/>
                </a:lnTo>
                <a:lnTo>
                  <a:pt x="212901" y="99430"/>
                </a:lnTo>
                <a:lnTo>
                  <a:pt x="294133" y="99430"/>
                </a:lnTo>
                <a:close/>
              </a:path>
              <a:path w="300957" h="103686">
                <a:moveTo>
                  <a:pt x="67522" y="47526"/>
                </a:moveTo>
                <a:lnTo>
                  <a:pt x="72389" y="43514"/>
                </a:lnTo>
                <a:lnTo>
                  <a:pt x="77257" y="39503"/>
                </a:lnTo>
                <a:lnTo>
                  <a:pt x="79691" y="33755"/>
                </a:lnTo>
                <a:lnTo>
                  <a:pt x="79691" y="26270"/>
                </a:lnTo>
                <a:lnTo>
                  <a:pt x="79524" y="23007"/>
                </a:lnTo>
                <a:lnTo>
                  <a:pt x="74712" y="11033"/>
                </a:lnTo>
                <a:lnTo>
                  <a:pt x="63254" y="3302"/>
                </a:lnTo>
                <a:lnTo>
                  <a:pt x="57481" y="1100"/>
                </a:lnTo>
                <a:lnTo>
                  <a:pt x="50265" y="0"/>
                </a:lnTo>
                <a:lnTo>
                  <a:pt x="43734" y="5723"/>
                </a:lnTo>
                <a:lnTo>
                  <a:pt x="48797" y="6579"/>
                </a:lnTo>
                <a:lnTo>
                  <a:pt x="52613" y="8291"/>
                </a:lnTo>
                <a:lnTo>
                  <a:pt x="59756" y="11471"/>
                </a:lnTo>
                <a:lnTo>
                  <a:pt x="63327" y="17415"/>
                </a:lnTo>
                <a:lnTo>
                  <a:pt x="63327" y="35173"/>
                </a:lnTo>
                <a:lnTo>
                  <a:pt x="59340" y="41337"/>
                </a:lnTo>
                <a:lnTo>
                  <a:pt x="51366" y="44615"/>
                </a:lnTo>
                <a:lnTo>
                  <a:pt x="46718" y="46474"/>
                </a:lnTo>
                <a:lnTo>
                  <a:pt x="38989" y="47599"/>
                </a:lnTo>
                <a:lnTo>
                  <a:pt x="28178" y="47990"/>
                </a:lnTo>
                <a:lnTo>
                  <a:pt x="28178" y="8683"/>
                </a:lnTo>
                <a:lnTo>
                  <a:pt x="12914" y="11006"/>
                </a:lnTo>
                <a:lnTo>
                  <a:pt x="12914" y="87640"/>
                </a:lnTo>
                <a:lnTo>
                  <a:pt x="12205" y="91627"/>
                </a:lnTo>
                <a:lnTo>
                  <a:pt x="9368" y="95052"/>
                </a:lnTo>
                <a:lnTo>
                  <a:pt x="5772" y="96177"/>
                </a:lnTo>
                <a:lnTo>
                  <a:pt x="0" y="96715"/>
                </a:lnTo>
                <a:lnTo>
                  <a:pt x="0" y="99430"/>
                </a:lnTo>
                <a:lnTo>
                  <a:pt x="41753" y="99430"/>
                </a:lnTo>
                <a:lnTo>
                  <a:pt x="41753" y="96715"/>
                </a:lnTo>
                <a:lnTo>
                  <a:pt x="36078" y="96226"/>
                </a:lnTo>
                <a:lnTo>
                  <a:pt x="32397" y="95235"/>
                </a:lnTo>
                <a:lnTo>
                  <a:pt x="29021" y="92251"/>
                </a:lnTo>
                <a:lnTo>
                  <a:pt x="28178" y="88717"/>
                </a:lnTo>
                <a:lnTo>
                  <a:pt x="28178" y="53567"/>
                </a:lnTo>
                <a:lnTo>
                  <a:pt x="36543" y="53200"/>
                </a:lnTo>
                <a:lnTo>
                  <a:pt x="72353" y="99430"/>
                </a:lnTo>
                <a:lnTo>
                  <a:pt x="96568" y="99430"/>
                </a:lnTo>
                <a:lnTo>
                  <a:pt x="96568" y="96715"/>
                </a:lnTo>
                <a:lnTo>
                  <a:pt x="93584" y="96422"/>
                </a:lnTo>
                <a:lnTo>
                  <a:pt x="91138" y="95737"/>
                </a:lnTo>
                <a:lnTo>
                  <a:pt x="87322" y="93584"/>
                </a:lnTo>
                <a:lnTo>
                  <a:pt x="83507" y="89524"/>
                </a:lnTo>
                <a:lnTo>
                  <a:pt x="52540" y="51439"/>
                </a:lnTo>
                <a:lnTo>
                  <a:pt x="60905" y="50167"/>
                </a:lnTo>
                <a:lnTo>
                  <a:pt x="67522" y="47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377010" y="5467248"/>
            <a:ext cx="165217" cy="88962"/>
          </a:xfrm>
          <a:custGeom>
            <a:avLst/>
            <a:gdLst/>
            <a:ahLst/>
            <a:cxnLst/>
            <a:rect l="l" t="t" r="r" b="b"/>
            <a:pathLst>
              <a:path w="181739" h="100824">
                <a:moveTo>
                  <a:pt x="82626" y="57750"/>
                </a:moveTo>
                <a:lnTo>
                  <a:pt x="82626" y="24875"/>
                </a:lnTo>
                <a:lnTo>
                  <a:pt x="72353" y="24875"/>
                </a:lnTo>
                <a:lnTo>
                  <a:pt x="72353" y="57750"/>
                </a:lnTo>
                <a:lnTo>
                  <a:pt x="39478" y="57750"/>
                </a:lnTo>
                <a:lnTo>
                  <a:pt x="39478" y="68023"/>
                </a:lnTo>
                <a:lnTo>
                  <a:pt x="72353" y="68023"/>
                </a:lnTo>
                <a:lnTo>
                  <a:pt x="72353" y="100824"/>
                </a:lnTo>
                <a:lnTo>
                  <a:pt x="82626" y="100824"/>
                </a:lnTo>
                <a:lnTo>
                  <a:pt x="82626" y="68023"/>
                </a:lnTo>
                <a:lnTo>
                  <a:pt x="115353" y="68023"/>
                </a:lnTo>
                <a:lnTo>
                  <a:pt x="115353" y="57750"/>
                </a:lnTo>
                <a:lnTo>
                  <a:pt x="82626" y="57750"/>
                </a:lnTo>
                <a:close/>
              </a:path>
              <a:path w="181739" h="100824">
                <a:moveTo>
                  <a:pt x="20693" y="38451"/>
                </a:moveTo>
                <a:lnTo>
                  <a:pt x="35662" y="38451"/>
                </a:lnTo>
                <a:lnTo>
                  <a:pt x="35662" y="33167"/>
                </a:lnTo>
                <a:lnTo>
                  <a:pt x="20839" y="33167"/>
                </a:lnTo>
                <a:lnTo>
                  <a:pt x="20839" y="15116"/>
                </a:lnTo>
                <a:lnTo>
                  <a:pt x="19519" y="13868"/>
                </a:lnTo>
                <a:lnTo>
                  <a:pt x="13991" y="21304"/>
                </a:lnTo>
                <a:lnTo>
                  <a:pt x="10481" y="25891"/>
                </a:lnTo>
                <a:lnTo>
                  <a:pt x="8988" y="27627"/>
                </a:lnTo>
                <a:lnTo>
                  <a:pt x="5063" y="31626"/>
                </a:lnTo>
                <a:lnTo>
                  <a:pt x="1687" y="34415"/>
                </a:lnTo>
                <a:lnTo>
                  <a:pt x="513" y="35393"/>
                </a:lnTo>
                <a:lnTo>
                  <a:pt x="0" y="38451"/>
                </a:lnTo>
                <a:lnTo>
                  <a:pt x="7998" y="38451"/>
                </a:lnTo>
                <a:lnTo>
                  <a:pt x="7998" y="87860"/>
                </a:lnTo>
                <a:lnTo>
                  <a:pt x="8561" y="91725"/>
                </a:lnTo>
                <a:lnTo>
                  <a:pt x="9686" y="94514"/>
                </a:lnTo>
                <a:lnTo>
                  <a:pt x="11740" y="99650"/>
                </a:lnTo>
                <a:lnTo>
                  <a:pt x="15654" y="102219"/>
                </a:lnTo>
                <a:lnTo>
                  <a:pt x="24069" y="102219"/>
                </a:lnTo>
                <a:lnTo>
                  <a:pt x="26808" y="101509"/>
                </a:lnTo>
                <a:lnTo>
                  <a:pt x="29645" y="100091"/>
                </a:lnTo>
                <a:lnTo>
                  <a:pt x="32483" y="98672"/>
                </a:lnTo>
                <a:lnTo>
                  <a:pt x="35173" y="96250"/>
                </a:lnTo>
                <a:lnTo>
                  <a:pt x="37717" y="92826"/>
                </a:lnTo>
                <a:lnTo>
                  <a:pt x="37424" y="89010"/>
                </a:lnTo>
                <a:lnTo>
                  <a:pt x="34281" y="92141"/>
                </a:lnTo>
                <a:lnTo>
                  <a:pt x="31688" y="93804"/>
                </a:lnTo>
                <a:lnTo>
                  <a:pt x="28398" y="94220"/>
                </a:lnTo>
                <a:lnTo>
                  <a:pt x="24973" y="94220"/>
                </a:lnTo>
                <a:lnTo>
                  <a:pt x="22674" y="92532"/>
                </a:lnTo>
                <a:lnTo>
                  <a:pt x="21500" y="89157"/>
                </a:lnTo>
                <a:lnTo>
                  <a:pt x="20864" y="87249"/>
                </a:lnTo>
                <a:lnTo>
                  <a:pt x="20546" y="84436"/>
                </a:lnTo>
                <a:lnTo>
                  <a:pt x="20546" y="80718"/>
                </a:lnTo>
                <a:lnTo>
                  <a:pt x="20693" y="38451"/>
                </a:lnTo>
                <a:close/>
              </a:path>
              <a:path w="181739" h="100824">
                <a:moveTo>
                  <a:pt x="151922" y="12474"/>
                </a:moveTo>
                <a:lnTo>
                  <a:pt x="154368" y="15532"/>
                </a:lnTo>
                <a:lnTo>
                  <a:pt x="154661" y="19665"/>
                </a:lnTo>
                <a:lnTo>
                  <a:pt x="154661" y="92019"/>
                </a:lnTo>
                <a:lnTo>
                  <a:pt x="153756" y="94881"/>
                </a:lnTo>
                <a:lnTo>
                  <a:pt x="150136" y="97522"/>
                </a:lnTo>
                <a:lnTo>
                  <a:pt x="146271" y="98329"/>
                </a:lnTo>
                <a:lnTo>
                  <a:pt x="140352" y="98623"/>
                </a:lnTo>
                <a:lnTo>
                  <a:pt x="140352" y="100824"/>
                </a:lnTo>
                <a:lnTo>
                  <a:pt x="181739" y="100824"/>
                </a:lnTo>
                <a:lnTo>
                  <a:pt x="181739" y="98770"/>
                </a:lnTo>
                <a:lnTo>
                  <a:pt x="176259" y="98574"/>
                </a:lnTo>
                <a:lnTo>
                  <a:pt x="172517" y="97963"/>
                </a:lnTo>
                <a:lnTo>
                  <a:pt x="170512" y="96935"/>
                </a:lnTo>
                <a:lnTo>
                  <a:pt x="167503" y="93511"/>
                </a:lnTo>
                <a:lnTo>
                  <a:pt x="167503" y="1394"/>
                </a:lnTo>
                <a:lnTo>
                  <a:pt x="167136" y="0"/>
                </a:lnTo>
                <a:lnTo>
                  <a:pt x="166255" y="0"/>
                </a:lnTo>
                <a:lnTo>
                  <a:pt x="139325" y="13722"/>
                </a:lnTo>
                <a:lnTo>
                  <a:pt x="141086" y="14994"/>
                </a:lnTo>
                <a:lnTo>
                  <a:pt x="145012" y="13538"/>
                </a:lnTo>
                <a:lnTo>
                  <a:pt x="148693" y="12474"/>
                </a:lnTo>
                <a:lnTo>
                  <a:pt x="151922" y="12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65842" y="5443722"/>
            <a:ext cx="886281" cy="92395"/>
          </a:xfrm>
          <a:custGeom>
            <a:avLst/>
            <a:gdLst/>
            <a:ahLst/>
            <a:cxnLst/>
            <a:rect l="l" t="t" r="r" b="b"/>
            <a:pathLst>
              <a:path w="974909" h="104714">
                <a:moveTo>
                  <a:pt x="617423" y="46523"/>
                </a:moveTo>
                <a:lnTo>
                  <a:pt x="614782" y="39894"/>
                </a:lnTo>
                <a:lnTo>
                  <a:pt x="609498" y="36176"/>
                </a:lnTo>
                <a:lnTo>
                  <a:pt x="606759" y="34268"/>
                </a:lnTo>
                <a:lnTo>
                  <a:pt x="603726" y="33314"/>
                </a:lnTo>
                <a:lnTo>
                  <a:pt x="596290" y="33314"/>
                </a:lnTo>
                <a:lnTo>
                  <a:pt x="592327" y="34513"/>
                </a:lnTo>
                <a:lnTo>
                  <a:pt x="588511" y="36910"/>
                </a:lnTo>
                <a:lnTo>
                  <a:pt x="585968" y="38475"/>
                </a:lnTo>
                <a:lnTo>
                  <a:pt x="582445" y="41362"/>
                </a:lnTo>
                <a:lnTo>
                  <a:pt x="577945" y="45569"/>
                </a:lnTo>
                <a:lnTo>
                  <a:pt x="577945" y="34782"/>
                </a:lnTo>
                <a:lnTo>
                  <a:pt x="577211" y="33388"/>
                </a:lnTo>
                <a:lnTo>
                  <a:pt x="570313" y="35662"/>
                </a:lnTo>
                <a:lnTo>
                  <a:pt x="562828" y="38108"/>
                </a:lnTo>
                <a:lnTo>
                  <a:pt x="558083" y="39625"/>
                </a:lnTo>
                <a:lnTo>
                  <a:pt x="556077" y="40212"/>
                </a:lnTo>
                <a:lnTo>
                  <a:pt x="556077" y="42780"/>
                </a:lnTo>
                <a:lnTo>
                  <a:pt x="559159" y="42487"/>
                </a:lnTo>
                <a:lnTo>
                  <a:pt x="562046" y="42487"/>
                </a:lnTo>
                <a:lnTo>
                  <a:pt x="564883" y="45275"/>
                </a:lnTo>
                <a:lnTo>
                  <a:pt x="565764" y="48749"/>
                </a:lnTo>
                <a:lnTo>
                  <a:pt x="565764" y="93584"/>
                </a:lnTo>
                <a:lnTo>
                  <a:pt x="565066" y="96483"/>
                </a:lnTo>
                <a:lnTo>
                  <a:pt x="563672" y="97779"/>
                </a:lnTo>
                <a:lnTo>
                  <a:pt x="559844" y="99944"/>
                </a:lnTo>
                <a:lnTo>
                  <a:pt x="556371" y="100384"/>
                </a:lnTo>
                <a:lnTo>
                  <a:pt x="556371" y="102439"/>
                </a:lnTo>
                <a:lnTo>
                  <a:pt x="588438" y="102439"/>
                </a:lnTo>
                <a:lnTo>
                  <a:pt x="588438" y="100384"/>
                </a:lnTo>
                <a:lnTo>
                  <a:pt x="585063" y="100286"/>
                </a:lnTo>
                <a:lnTo>
                  <a:pt x="581026" y="98439"/>
                </a:lnTo>
                <a:lnTo>
                  <a:pt x="578679" y="94881"/>
                </a:lnTo>
                <a:lnTo>
                  <a:pt x="578679" y="50265"/>
                </a:lnTo>
                <a:lnTo>
                  <a:pt x="581320" y="47672"/>
                </a:lnTo>
                <a:lnTo>
                  <a:pt x="585136" y="44688"/>
                </a:lnTo>
                <a:lnTo>
                  <a:pt x="588120" y="42731"/>
                </a:lnTo>
                <a:lnTo>
                  <a:pt x="591055" y="41753"/>
                </a:lnTo>
                <a:lnTo>
                  <a:pt x="598149" y="41753"/>
                </a:lnTo>
                <a:lnTo>
                  <a:pt x="601035" y="43135"/>
                </a:lnTo>
                <a:lnTo>
                  <a:pt x="602600" y="45899"/>
                </a:lnTo>
                <a:lnTo>
                  <a:pt x="604166" y="48663"/>
                </a:lnTo>
                <a:lnTo>
                  <a:pt x="604949" y="52149"/>
                </a:lnTo>
                <a:lnTo>
                  <a:pt x="604949" y="92679"/>
                </a:lnTo>
                <a:lnTo>
                  <a:pt x="604240" y="95920"/>
                </a:lnTo>
                <a:lnTo>
                  <a:pt x="602821" y="97412"/>
                </a:lnTo>
                <a:lnTo>
                  <a:pt x="598907" y="99895"/>
                </a:lnTo>
                <a:lnTo>
                  <a:pt x="595336" y="100384"/>
                </a:lnTo>
                <a:lnTo>
                  <a:pt x="595336" y="102439"/>
                </a:lnTo>
                <a:lnTo>
                  <a:pt x="626669" y="102439"/>
                </a:lnTo>
                <a:lnTo>
                  <a:pt x="626669" y="100384"/>
                </a:lnTo>
                <a:lnTo>
                  <a:pt x="623343" y="100335"/>
                </a:lnTo>
                <a:lnTo>
                  <a:pt x="620970" y="99528"/>
                </a:lnTo>
                <a:lnTo>
                  <a:pt x="618133" y="96397"/>
                </a:lnTo>
                <a:lnTo>
                  <a:pt x="617423" y="93853"/>
                </a:lnTo>
                <a:lnTo>
                  <a:pt x="617423" y="46523"/>
                </a:lnTo>
                <a:close/>
              </a:path>
              <a:path w="974909" h="104714">
                <a:moveTo>
                  <a:pt x="391998" y="46523"/>
                </a:moveTo>
                <a:lnTo>
                  <a:pt x="389357" y="39894"/>
                </a:lnTo>
                <a:lnTo>
                  <a:pt x="384073" y="36176"/>
                </a:lnTo>
                <a:lnTo>
                  <a:pt x="381334" y="34268"/>
                </a:lnTo>
                <a:lnTo>
                  <a:pt x="378301" y="33314"/>
                </a:lnTo>
                <a:lnTo>
                  <a:pt x="370865" y="33314"/>
                </a:lnTo>
                <a:lnTo>
                  <a:pt x="366902" y="34513"/>
                </a:lnTo>
                <a:lnTo>
                  <a:pt x="363086" y="36910"/>
                </a:lnTo>
                <a:lnTo>
                  <a:pt x="360543" y="38475"/>
                </a:lnTo>
                <a:lnTo>
                  <a:pt x="357020" y="41362"/>
                </a:lnTo>
                <a:lnTo>
                  <a:pt x="352520" y="45569"/>
                </a:lnTo>
                <a:lnTo>
                  <a:pt x="352520" y="34782"/>
                </a:lnTo>
                <a:lnTo>
                  <a:pt x="351786" y="33388"/>
                </a:lnTo>
                <a:lnTo>
                  <a:pt x="344888" y="35662"/>
                </a:lnTo>
                <a:lnTo>
                  <a:pt x="337403" y="38108"/>
                </a:lnTo>
                <a:lnTo>
                  <a:pt x="332658" y="39625"/>
                </a:lnTo>
                <a:lnTo>
                  <a:pt x="330652" y="40212"/>
                </a:lnTo>
                <a:lnTo>
                  <a:pt x="330652" y="42780"/>
                </a:lnTo>
                <a:lnTo>
                  <a:pt x="333734" y="42487"/>
                </a:lnTo>
                <a:lnTo>
                  <a:pt x="336621" y="42487"/>
                </a:lnTo>
                <a:lnTo>
                  <a:pt x="339458" y="45275"/>
                </a:lnTo>
                <a:lnTo>
                  <a:pt x="340339" y="48749"/>
                </a:lnTo>
                <a:lnTo>
                  <a:pt x="340339" y="93584"/>
                </a:lnTo>
                <a:lnTo>
                  <a:pt x="339641" y="96483"/>
                </a:lnTo>
                <a:lnTo>
                  <a:pt x="338247" y="97779"/>
                </a:lnTo>
                <a:lnTo>
                  <a:pt x="334419" y="99944"/>
                </a:lnTo>
                <a:lnTo>
                  <a:pt x="330946" y="100384"/>
                </a:lnTo>
                <a:lnTo>
                  <a:pt x="330946" y="102439"/>
                </a:lnTo>
                <a:lnTo>
                  <a:pt x="363013" y="102439"/>
                </a:lnTo>
                <a:lnTo>
                  <a:pt x="363013" y="100384"/>
                </a:lnTo>
                <a:lnTo>
                  <a:pt x="359638" y="100286"/>
                </a:lnTo>
                <a:lnTo>
                  <a:pt x="355601" y="98439"/>
                </a:lnTo>
                <a:lnTo>
                  <a:pt x="353254" y="94881"/>
                </a:lnTo>
                <a:lnTo>
                  <a:pt x="353254" y="50265"/>
                </a:lnTo>
                <a:lnTo>
                  <a:pt x="355895" y="47672"/>
                </a:lnTo>
                <a:lnTo>
                  <a:pt x="359711" y="44688"/>
                </a:lnTo>
                <a:lnTo>
                  <a:pt x="362695" y="42731"/>
                </a:lnTo>
                <a:lnTo>
                  <a:pt x="365630" y="41753"/>
                </a:lnTo>
                <a:lnTo>
                  <a:pt x="372724" y="41753"/>
                </a:lnTo>
                <a:lnTo>
                  <a:pt x="375610" y="43135"/>
                </a:lnTo>
                <a:lnTo>
                  <a:pt x="377175" y="45899"/>
                </a:lnTo>
                <a:lnTo>
                  <a:pt x="378741" y="48663"/>
                </a:lnTo>
                <a:lnTo>
                  <a:pt x="379524" y="52149"/>
                </a:lnTo>
                <a:lnTo>
                  <a:pt x="379524" y="92679"/>
                </a:lnTo>
                <a:lnTo>
                  <a:pt x="378815" y="95920"/>
                </a:lnTo>
                <a:lnTo>
                  <a:pt x="377396" y="97412"/>
                </a:lnTo>
                <a:lnTo>
                  <a:pt x="373482" y="99895"/>
                </a:lnTo>
                <a:lnTo>
                  <a:pt x="369911" y="100384"/>
                </a:lnTo>
                <a:lnTo>
                  <a:pt x="369911" y="102439"/>
                </a:lnTo>
                <a:lnTo>
                  <a:pt x="401244" y="102439"/>
                </a:lnTo>
                <a:lnTo>
                  <a:pt x="401244" y="100384"/>
                </a:lnTo>
                <a:lnTo>
                  <a:pt x="397918" y="100335"/>
                </a:lnTo>
                <a:lnTo>
                  <a:pt x="395545" y="99528"/>
                </a:lnTo>
                <a:lnTo>
                  <a:pt x="392708" y="96397"/>
                </a:lnTo>
                <a:lnTo>
                  <a:pt x="391998" y="93853"/>
                </a:lnTo>
                <a:lnTo>
                  <a:pt x="391998" y="46523"/>
                </a:lnTo>
                <a:close/>
              </a:path>
              <a:path w="974909" h="104714">
                <a:moveTo>
                  <a:pt x="28594" y="23970"/>
                </a:moveTo>
                <a:lnTo>
                  <a:pt x="29230" y="18968"/>
                </a:lnTo>
                <a:lnTo>
                  <a:pt x="30599" y="14786"/>
                </a:lnTo>
                <a:lnTo>
                  <a:pt x="31969" y="10603"/>
                </a:lnTo>
                <a:lnTo>
                  <a:pt x="32654" y="7949"/>
                </a:lnTo>
                <a:lnTo>
                  <a:pt x="32654" y="5112"/>
                </a:lnTo>
                <a:lnTo>
                  <a:pt x="30391" y="1443"/>
                </a:lnTo>
                <a:lnTo>
                  <a:pt x="27371" y="880"/>
                </a:lnTo>
                <a:lnTo>
                  <a:pt x="24643" y="1381"/>
                </a:lnTo>
                <a:lnTo>
                  <a:pt x="22014" y="4843"/>
                </a:lnTo>
                <a:lnTo>
                  <a:pt x="22014" y="8414"/>
                </a:lnTo>
                <a:lnTo>
                  <a:pt x="22662" y="11276"/>
                </a:lnTo>
                <a:lnTo>
                  <a:pt x="23959" y="15336"/>
                </a:lnTo>
                <a:lnTo>
                  <a:pt x="25255" y="19396"/>
                </a:lnTo>
                <a:lnTo>
                  <a:pt x="25903" y="23457"/>
                </a:lnTo>
                <a:lnTo>
                  <a:pt x="25903" y="29425"/>
                </a:lnTo>
                <a:lnTo>
                  <a:pt x="20424" y="26245"/>
                </a:lnTo>
                <a:lnTo>
                  <a:pt x="16094" y="22809"/>
                </a:lnTo>
                <a:lnTo>
                  <a:pt x="12915" y="19115"/>
                </a:lnTo>
                <a:lnTo>
                  <a:pt x="9735" y="15422"/>
                </a:lnTo>
                <a:lnTo>
                  <a:pt x="7142" y="13575"/>
                </a:lnTo>
                <a:lnTo>
                  <a:pt x="3767" y="13575"/>
                </a:lnTo>
                <a:lnTo>
                  <a:pt x="514" y="15899"/>
                </a:lnTo>
                <a:lnTo>
                  <a:pt x="0" y="18858"/>
                </a:lnTo>
                <a:lnTo>
                  <a:pt x="0" y="21842"/>
                </a:lnTo>
                <a:lnTo>
                  <a:pt x="2397" y="23946"/>
                </a:lnTo>
                <a:lnTo>
                  <a:pt x="7191" y="25169"/>
                </a:lnTo>
                <a:lnTo>
                  <a:pt x="15116" y="27224"/>
                </a:lnTo>
                <a:lnTo>
                  <a:pt x="21011" y="29401"/>
                </a:lnTo>
                <a:lnTo>
                  <a:pt x="24876" y="31700"/>
                </a:lnTo>
                <a:lnTo>
                  <a:pt x="21060" y="34195"/>
                </a:lnTo>
                <a:lnTo>
                  <a:pt x="15238" y="36298"/>
                </a:lnTo>
                <a:lnTo>
                  <a:pt x="7411" y="38011"/>
                </a:lnTo>
                <a:lnTo>
                  <a:pt x="2470" y="39087"/>
                </a:lnTo>
                <a:lnTo>
                  <a:pt x="0" y="41386"/>
                </a:lnTo>
                <a:lnTo>
                  <a:pt x="0" y="44908"/>
                </a:lnTo>
                <a:lnTo>
                  <a:pt x="428" y="47183"/>
                </a:lnTo>
                <a:lnTo>
                  <a:pt x="3449" y="49751"/>
                </a:lnTo>
                <a:lnTo>
                  <a:pt x="7460" y="49751"/>
                </a:lnTo>
                <a:lnTo>
                  <a:pt x="10395" y="47697"/>
                </a:lnTo>
                <a:lnTo>
                  <a:pt x="14015" y="43587"/>
                </a:lnTo>
                <a:lnTo>
                  <a:pt x="17635" y="39478"/>
                </a:lnTo>
                <a:lnTo>
                  <a:pt x="21525" y="36274"/>
                </a:lnTo>
                <a:lnTo>
                  <a:pt x="25683" y="33975"/>
                </a:lnTo>
                <a:lnTo>
                  <a:pt x="25903" y="35002"/>
                </a:lnTo>
                <a:lnTo>
                  <a:pt x="26441" y="37595"/>
                </a:lnTo>
                <a:lnTo>
                  <a:pt x="25879" y="41741"/>
                </a:lnTo>
                <a:lnTo>
                  <a:pt x="24215" y="47440"/>
                </a:lnTo>
                <a:lnTo>
                  <a:pt x="22552" y="53139"/>
                </a:lnTo>
                <a:lnTo>
                  <a:pt x="21720" y="56209"/>
                </a:lnTo>
                <a:lnTo>
                  <a:pt x="21720" y="56649"/>
                </a:lnTo>
                <a:lnTo>
                  <a:pt x="22185" y="59731"/>
                </a:lnTo>
                <a:lnTo>
                  <a:pt x="25316" y="62666"/>
                </a:lnTo>
                <a:lnTo>
                  <a:pt x="28692" y="62666"/>
                </a:lnTo>
                <a:lnTo>
                  <a:pt x="32324" y="59548"/>
                </a:lnTo>
                <a:lnTo>
                  <a:pt x="32874" y="56502"/>
                </a:lnTo>
                <a:lnTo>
                  <a:pt x="32177" y="53261"/>
                </a:lnTo>
                <a:lnTo>
                  <a:pt x="30783" y="49421"/>
                </a:lnTo>
                <a:lnTo>
                  <a:pt x="29388" y="45581"/>
                </a:lnTo>
                <a:lnTo>
                  <a:pt x="28692" y="40775"/>
                </a:lnTo>
                <a:lnTo>
                  <a:pt x="28692" y="35002"/>
                </a:lnTo>
                <a:lnTo>
                  <a:pt x="29719" y="34488"/>
                </a:lnTo>
                <a:lnTo>
                  <a:pt x="33437" y="36347"/>
                </a:lnTo>
                <a:lnTo>
                  <a:pt x="37057" y="39393"/>
                </a:lnTo>
                <a:lnTo>
                  <a:pt x="40579" y="43624"/>
                </a:lnTo>
                <a:lnTo>
                  <a:pt x="44101" y="47856"/>
                </a:lnTo>
                <a:lnTo>
                  <a:pt x="46890" y="49972"/>
                </a:lnTo>
                <a:lnTo>
                  <a:pt x="51415" y="49543"/>
                </a:lnTo>
                <a:lnTo>
                  <a:pt x="53959" y="47831"/>
                </a:lnTo>
                <a:lnTo>
                  <a:pt x="54595" y="44688"/>
                </a:lnTo>
                <a:lnTo>
                  <a:pt x="54595" y="41313"/>
                </a:lnTo>
                <a:lnTo>
                  <a:pt x="52442" y="39185"/>
                </a:lnTo>
                <a:lnTo>
                  <a:pt x="48137" y="38304"/>
                </a:lnTo>
                <a:lnTo>
                  <a:pt x="40652" y="36788"/>
                </a:lnTo>
                <a:lnTo>
                  <a:pt x="34978" y="34880"/>
                </a:lnTo>
                <a:lnTo>
                  <a:pt x="31113" y="32580"/>
                </a:lnTo>
                <a:lnTo>
                  <a:pt x="29866" y="31847"/>
                </a:lnTo>
                <a:lnTo>
                  <a:pt x="34562" y="28765"/>
                </a:lnTo>
                <a:lnTo>
                  <a:pt x="40579" y="26441"/>
                </a:lnTo>
                <a:lnTo>
                  <a:pt x="47917" y="24875"/>
                </a:lnTo>
                <a:lnTo>
                  <a:pt x="52320" y="23946"/>
                </a:lnTo>
                <a:lnTo>
                  <a:pt x="54521" y="21940"/>
                </a:lnTo>
                <a:lnTo>
                  <a:pt x="54521" y="17342"/>
                </a:lnTo>
                <a:lnTo>
                  <a:pt x="52014" y="13893"/>
                </a:lnTo>
                <a:lnTo>
                  <a:pt x="49311" y="13355"/>
                </a:lnTo>
                <a:lnTo>
                  <a:pt x="45752" y="14345"/>
                </a:lnTo>
                <a:lnTo>
                  <a:pt x="42707" y="17293"/>
                </a:lnTo>
                <a:lnTo>
                  <a:pt x="39185" y="21206"/>
                </a:lnTo>
                <a:lnTo>
                  <a:pt x="36029" y="24325"/>
                </a:lnTo>
                <a:lnTo>
                  <a:pt x="32703" y="26857"/>
                </a:lnTo>
                <a:lnTo>
                  <a:pt x="28692" y="29792"/>
                </a:lnTo>
                <a:lnTo>
                  <a:pt x="28594" y="23970"/>
                </a:lnTo>
                <a:close/>
              </a:path>
              <a:path w="974909" h="104714">
                <a:moveTo>
                  <a:pt x="134445" y="50534"/>
                </a:moveTo>
                <a:lnTo>
                  <a:pt x="139313" y="46523"/>
                </a:lnTo>
                <a:lnTo>
                  <a:pt x="144180" y="42511"/>
                </a:lnTo>
                <a:lnTo>
                  <a:pt x="146614" y="36763"/>
                </a:lnTo>
                <a:lnTo>
                  <a:pt x="146614" y="29278"/>
                </a:lnTo>
                <a:lnTo>
                  <a:pt x="146448" y="26015"/>
                </a:lnTo>
                <a:lnTo>
                  <a:pt x="141636" y="14041"/>
                </a:lnTo>
                <a:lnTo>
                  <a:pt x="130177" y="6310"/>
                </a:lnTo>
                <a:lnTo>
                  <a:pt x="124404" y="4109"/>
                </a:lnTo>
                <a:lnTo>
                  <a:pt x="117188" y="3008"/>
                </a:lnTo>
                <a:lnTo>
                  <a:pt x="110658" y="8732"/>
                </a:lnTo>
                <a:lnTo>
                  <a:pt x="115721" y="9588"/>
                </a:lnTo>
                <a:lnTo>
                  <a:pt x="119536" y="11300"/>
                </a:lnTo>
                <a:lnTo>
                  <a:pt x="126679" y="14480"/>
                </a:lnTo>
                <a:lnTo>
                  <a:pt x="130250" y="20424"/>
                </a:lnTo>
                <a:lnTo>
                  <a:pt x="130250" y="38182"/>
                </a:lnTo>
                <a:lnTo>
                  <a:pt x="126263" y="44346"/>
                </a:lnTo>
                <a:lnTo>
                  <a:pt x="118289" y="47623"/>
                </a:lnTo>
                <a:lnTo>
                  <a:pt x="113642" y="49482"/>
                </a:lnTo>
                <a:lnTo>
                  <a:pt x="105913" y="50608"/>
                </a:lnTo>
                <a:lnTo>
                  <a:pt x="95101" y="50999"/>
                </a:lnTo>
                <a:lnTo>
                  <a:pt x="95101" y="11691"/>
                </a:lnTo>
                <a:lnTo>
                  <a:pt x="79838" y="14015"/>
                </a:lnTo>
                <a:lnTo>
                  <a:pt x="79838" y="90649"/>
                </a:lnTo>
                <a:lnTo>
                  <a:pt x="79128" y="94636"/>
                </a:lnTo>
                <a:lnTo>
                  <a:pt x="76291" y="98060"/>
                </a:lnTo>
                <a:lnTo>
                  <a:pt x="72695" y="99185"/>
                </a:lnTo>
                <a:lnTo>
                  <a:pt x="66923" y="99724"/>
                </a:lnTo>
                <a:lnTo>
                  <a:pt x="66923" y="102439"/>
                </a:lnTo>
                <a:lnTo>
                  <a:pt x="108676" y="102439"/>
                </a:lnTo>
                <a:lnTo>
                  <a:pt x="108676" y="99724"/>
                </a:lnTo>
                <a:lnTo>
                  <a:pt x="103002" y="99234"/>
                </a:lnTo>
                <a:lnTo>
                  <a:pt x="99320" y="98244"/>
                </a:lnTo>
                <a:lnTo>
                  <a:pt x="95945" y="95260"/>
                </a:lnTo>
                <a:lnTo>
                  <a:pt x="95101" y="91725"/>
                </a:lnTo>
                <a:lnTo>
                  <a:pt x="95101" y="56576"/>
                </a:lnTo>
                <a:lnTo>
                  <a:pt x="103466" y="56209"/>
                </a:lnTo>
                <a:lnTo>
                  <a:pt x="139276" y="102439"/>
                </a:lnTo>
                <a:lnTo>
                  <a:pt x="163492" y="102439"/>
                </a:lnTo>
                <a:lnTo>
                  <a:pt x="163492" y="99724"/>
                </a:lnTo>
                <a:lnTo>
                  <a:pt x="160507" y="99430"/>
                </a:lnTo>
                <a:lnTo>
                  <a:pt x="158061" y="98745"/>
                </a:lnTo>
                <a:lnTo>
                  <a:pt x="154246" y="96593"/>
                </a:lnTo>
                <a:lnTo>
                  <a:pt x="150430" y="92532"/>
                </a:lnTo>
                <a:lnTo>
                  <a:pt x="119463" y="54448"/>
                </a:lnTo>
                <a:lnTo>
                  <a:pt x="127829" y="53176"/>
                </a:lnTo>
                <a:lnTo>
                  <a:pt x="134445" y="50534"/>
                </a:lnTo>
                <a:close/>
              </a:path>
              <a:path w="974909" h="104714">
                <a:moveTo>
                  <a:pt x="108530" y="3008"/>
                </a:moveTo>
                <a:lnTo>
                  <a:pt x="66923" y="3008"/>
                </a:lnTo>
                <a:lnTo>
                  <a:pt x="66923" y="5796"/>
                </a:lnTo>
                <a:lnTo>
                  <a:pt x="72353" y="6237"/>
                </a:lnTo>
                <a:lnTo>
                  <a:pt x="75863" y="7276"/>
                </a:lnTo>
                <a:lnTo>
                  <a:pt x="79043" y="10554"/>
                </a:lnTo>
                <a:lnTo>
                  <a:pt x="79838" y="14015"/>
                </a:lnTo>
                <a:lnTo>
                  <a:pt x="95101" y="11691"/>
                </a:lnTo>
                <a:lnTo>
                  <a:pt x="97486" y="9037"/>
                </a:lnTo>
                <a:lnTo>
                  <a:pt x="100091" y="8732"/>
                </a:lnTo>
                <a:lnTo>
                  <a:pt x="110658" y="8732"/>
                </a:lnTo>
                <a:lnTo>
                  <a:pt x="117188" y="3008"/>
                </a:lnTo>
                <a:lnTo>
                  <a:pt x="108530" y="3008"/>
                </a:lnTo>
                <a:close/>
              </a:path>
              <a:path w="974909" h="104714">
                <a:moveTo>
                  <a:pt x="176134" y="45543"/>
                </a:moveTo>
                <a:lnTo>
                  <a:pt x="170303" y="56765"/>
                </a:lnTo>
                <a:lnTo>
                  <a:pt x="168359" y="69784"/>
                </a:lnTo>
                <a:lnTo>
                  <a:pt x="168359" y="78835"/>
                </a:lnTo>
                <a:lnTo>
                  <a:pt x="170866" y="86833"/>
                </a:lnTo>
                <a:lnTo>
                  <a:pt x="175881" y="93780"/>
                </a:lnTo>
                <a:lnTo>
                  <a:pt x="180895" y="100727"/>
                </a:lnTo>
                <a:lnTo>
                  <a:pt x="188000" y="104200"/>
                </a:lnTo>
                <a:lnTo>
                  <a:pt x="205172" y="104200"/>
                </a:lnTo>
                <a:lnTo>
                  <a:pt x="211911" y="101558"/>
                </a:lnTo>
                <a:lnTo>
                  <a:pt x="217414" y="96275"/>
                </a:lnTo>
                <a:lnTo>
                  <a:pt x="222917" y="90991"/>
                </a:lnTo>
                <a:lnTo>
                  <a:pt x="226672" y="85243"/>
                </a:lnTo>
                <a:lnTo>
                  <a:pt x="228678" y="79030"/>
                </a:lnTo>
                <a:lnTo>
                  <a:pt x="226110" y="78150"/>
                </a:lnTo>
                <a:lnTo>
                  <a:pt x="223126" y="83091"/>
                </a:lnTo>
                <a:lnTo>
                  <a:pt x="219872" y="86906"/>
                </a:lnTo>
                <a:lnTo>
                  <a:pt x="216350" y="89597"/>
                </a:lnTo>
                <a:lnTo>
                  <a:pt x="212828" y="92288"/>
                </a:lnTo>
                <a:lnTo>
                  <a:pt x="208498" y="93633"/>
                </a:lnTo>
                <a:lnTo>
                  <a:pt x="197002" y="93633"/>
                </a:lnTo>
                <a:lnTo>
                  <a:pt x="191499" y="91040"/>
                </a:lnTo>
                <a:lnTo>
                  <a:pt x="186851" y="85855"/>
                </a:lnTo>
                <a:lnTo>
                  <a:pt x="181355" y="75491"/>
                </a:lnTo>
                <a:lnTo>
                  <a:pt x="179146" y="61052"/>
                </a:lnTo>
                <a:lnTo>
                  <a:pt x="225743" y="61052"/>
                </a:lnTo>
                <a:lnTo>
                  <a:pt x="225743" y="52295"/>
                </a:lnTo>
                <a:lnTo>
                  <a:pt x="223150" y="45532"/>
                </a:lnTo>
                <a:lnTo>
                  <a:pt x="217965" y="40762"/>
                </a:lnTo>
                <a:lnTo>
                  <a:pt x="212779" y="35993"/>
                </a:lnTo>
                <a:lnTo>
                  <a:pt x="206737" y="33608"/>
                </a:lnTo>
                <a:lnTo>
                  <a:pt x="190496" y="33608"/>
                </a:lnTo>
                <a:lnTo>
                  <a:pt x="185751" y="41435"/>
                </a:lnTo>
                <a:lnTo>
                  <a:pt x="190006" y="38965"/>
                </a:lnTo>
                <a:lnTo>
                  <a:pt x="201209" y="38965"/>
                </a:lnTo>
                <a:lnTo>
                  <a:pt x="205220" y="41117"/>
                </a:lnTo>
                <a:lnTo>
                  <a:pt x="207618" y="45422"/>
                </a:lnTo>
                <a:lnTo>
                  <a:pt x="208938" y="47819"/>
                </a:lnTo>
                <a:lnTo>
                  <a:pt x="209868" y="51464"/>
                </a:lnTo>
                <a:lnTo>
                  <a:pt x="210406" y="56356"/>
                </a:lnTo>
                <a:lnTo>
                  <a:pt x="179439" y="56356"/>
                </a:lnTo>
                <a:lnTo>
                  <a:pt x="177091" y="44321"/>
                </a:lnTo>
                <a:lnTo>
                  <a:pt x="176134" y="45543"/>
                </a:lnTo>
                <a:close/>
              </a:path>
              <a:path w="974909" h="104714">
                <a:moveTo>
                  <a:pt x="182913" y="37179"/>
                </a:moveTo>
                <a:lnTo>
                  <a:pt x="177091" y="44321"/>
                </a:lnTo>
                <a:lnTo>
                  <a:pt x="179439" y="56356"/>
                </a:lnTo>
                <a:lnTo>
                  <a:pt x="180124" y="52344"/>
                </a:lnTo>
                <a:lnTo>
                  <a:pt x="181250" y="49018"/>
                </a:lnTo>
                <a:lnTo>
                  <a:pt x="182815" y="46376"/>
                </a:lnTo>
                <a:lnTo>
                  <a:pt x="185751" y="41435"/>
                </a:lnTo>
                <a:lnTo>
                  <a:pt x="190496" y="33608"/>
                </a:lnTo>
                <a:lnTo>
                  <a:pt x="182913" y="37179"/>
                </a:lnTo>
                <a:close/>
              </a:path>
              <a:path w="974909" h="104714">
                <a:moveTo>
                  <a:pt x="251304" y="40065"/>
                </a:moveTo>
                <a:lnTo>
                  <a:pt x="266273" y="40065"/>
                </a:lnTo>
                <a:lnTo>
                  <a:pt x="266273" y="34782"/>
                </a:lnTo>
                <a:lnTo>
                  <a:pt x="251450" y="34782"/>
                </a:lnTo>
                <a:lnTo>
                  <a:pt x="251450" y="16730"/>
                </a:lnTo>
                <a:lnTo>
                  <a:pt x="250130" y="15483"/>
                </a:lnTo>
                <a:lnTo>
                  <a:pt x="244602" y="22919"/>
                </a:lnTo>
                <a:lnTo>
                  <a:pt x="241092" y="27505"/>
                </a:lnTo>
                <a:lnTo>
                  <a:pt x="239599" y="29242"/>
                </a:lnTo>
                <a:lnTo>
                  <a:pt x="235673" y="33241"/>
                </a:lnTo>
                <a:lnTo>
                  <a:pt x="232298" y="36029"/>
                </a:lnTo>
                <a:lnTo>
                  <a:pt x="231124" y="37008"/>
                </a:lnTo>
                <a:lnTo>
                  <a:pt x="230610" y="40065"/>
                </a:lnTo>
                <a:lnTo>
                  <a:pt x="238609" y="40065"/>
                </a:lnTo>
                <a:lnTo>
                  <a:pt x="238609" y="89475"/>
                </a:lnTo>
                <a:lnTo>
                  <a:pt x="239172" y="93339"/>
                </a:lnTo>
                <a:lnTo>
                  <a:pt x="240297" y="96128"/>
                </a:lnTo>
                <a:lnTo>
                  <a:pt x="242351" y="101265"/>
                </a:lnTo>
                <a:lnTo>
                  <a:pt x="246265" y="103833"/>
                </a:lnTo>
                <a:lnTo>
                  <a:pt x="254679" y="103833"/>
                </a:lnTo>
                <a:lnTo>
                  <a:pt x="257419" y="103124"/>
                </a:lnTo>
                <a:lnTo>
                  <a:pt x="260256" y="101705"/>
                </a:lnTo>
                <a:lnTo>
                  <a:pt x="263093" y="100286"/>
                </a:lnTo>
                <a:lnTo>
                  <a:pt x="265784" y="97865"/>
                </a:lnTo>
                <a:lnTo>
                  <a:pt x="268328" y="94440"/>
                </a:lnTo>
                <a:lnTo>
                  <a:pt x="268034" y="90624"/>
                </a:lnTo>
                <a:lnTo>
                  <a:pt x="264891" y="93755"/>
                </a:lnTo>
                <a:lnTo>
                  <a:pt x="262299" y="95419"/>
                </a:lnTo>
                <a:lnTo>
                  <a:pt x="259008" y="95834"/>
                </a:lnTo>
                <a:lnTo>
                  <a:pt x="255584" y="95834"/>
                </a:lnTo>
                <a:lnTo>
                  <a:pt x="253285" y="94147"/>
                </a:lnTo>
                <a:lnTo>
                  <a:pt x="252111" y="90771"/>
                </a:lnTo>
                <a:lnTo>
                  <a:pt x="251475" y="88863"/>
                </a:lnTo>
                <a:lnTo>
                  <a:pt x="251157" y="86050"/>
                </a:lnTo>
                <a:lnTo>
                  <a:pt x="251157" y="82332"/>
                </a:lnTo>
                <a:lnTo>
                  <a:pt x="251304" y="40065"/>
                </a:lnTo>
                <a:close/>
              </a:path>
              <a:path w="974909" h="104714">
                <a:moveTo>
                  <a:pt x="276323" y="45543"/>
                </a:moveTo>
                <a:lnTo>
                  <a:pt x="270492" y="56765"/>
                </a:lnTo>
                <a:lnTo>
                  <a:pt x="268548" y="69784"/>
                </a:lnTo>
                <a:lnTo>
                  <a:pt x="268548" y="78835"/>
                </a:lnTo>
                <a:lnTo>
                  <a:pt x="271055" y="86833"/>
                </a:lnTo>
                <a:lnTo>
                  <a:pt x="276070" y="93780"/>
                </a:lnTo>
                <a:lnTo>
                  <a:pt x="281084" y="100727"/>
                </a:lnTo>
                <a:lnTo>
                  <a:pt x="288189" y="104200"/>
                </a:lnTo>
                <a:lnTo>
                  <a:pt x="305360" y="104200"/>
                </a:lnTo>
                <a:lnTo>
                  <a:pt x="312099" y="101558"/>
                </a:lnTo>
                <a:lnTo>
                  <a:pt x="317603" y="96275"/>
                </a:lnTo>
                <a:lnTo>
                  <a:pt x="323106" y="90991"/>
                </a:lnTo>
                <a:lnTo>
                  <a:pt x="326861" y="85243"/>
                </a:lnTo>
                <a:lnTo>
                  <a:pt x="328867" y="79030"/>
                </a:lnTo>
                <a:lnTo>
                  <a:pt x="326298" y="78150"/>
                </a:lnTo>
                <a:lnTo>
                  <a:pt x="323314" y="83091"/>
                </a:lnTo>
                <a:lnTo>
                  <a:pt x="320061" y="86906"/>
                </a:lnTo>
                <a:lnTo>
                  <a:pt x="316539" y="89597"/>
                </a:lnTo>
                <a:lnTo>
                  <a:pt x="313017" y="92288"/>
                </a:lnTo>
                <a:lnTo>
                  <a:pt x="308687" y="93633"/>
                </a:lnTo>
                <a:lnTo>
                  <a:pt x="297191" y="93633"/>
                </a:lnTo>
                <a:lnTo>
                  <a:pt x="291688" y="91040"/>
                </a:lnTo>
                <a:lnTo>
                  <a:pt x="287040" y="85855"/>
                </a:lnTo>
                <a:lnTo>
                  <a:pt x="281544" y="75491"/>
                </a:lnTo>
                <a:lnTo>
                  <a:pt x="279335" y="61052"/>
                </a:lnTo>
                <a:lnTo>
                  <a:pt x="325932" y="61052"/>
                </a:lnTo>
                <a:lnTo>
                  <a:pt x="325932" y="52295"/>
                </a:lnTo>
                <a:lnTo>
                  <a:pt x="323339" y="45532"/>
                </a:lnTo>
                <a:lnTo>
                  <a:pt x="318153" y="40762"/>
                </a:lnTo>
                <a:lnTo>
                  <a:pt x="312968" y="35993"/>
                </a:lnTo>
                <a:lnTo>
                  <a:pt x="306926" y="33608"/>
                </a:lnTo>
                <a:lnTo>
                  <a:pt x="290685" y="33608"/>
                </a:lnTo>
                <a:lnTo>
                  <a:pt x="285939" y="41435"/>
                </a:lnTo>
                <a:lnTo>
                  <a:pt x="290195" y="38965"/>
                </a:lnTo>
                <a:lnTo>
                  <a:pt x="301398" y="38965"/>
                </a:lnTo>
                <a:lnTo>
                  <a:pt x="305409" y="41117"/>
                </a:lnTo>
                <a:lnTo>
                  <a:pt x="307806" y="45422"/>
                </a:lnTo>
                <a:lnTo>
                  <a:pt x="309127" y="47819"/>
                </a:lnTo>
                <a:lnTo>
                  <a:pt x="310057" y="51464"/>
                </a:lnTo>
                <a:lnTo>
                  <a:pt x="310595" y="56356"/>
                </a:lnTo>
                <a:lnTo>
                  <a:pt x="279628" y="56356"/>
                </a:lnTo>
                <a:lnTo>
                  <a:pt x="277280" y="44321"/>
                </a:lnTo>
                <a:lnTo>
                  <a:pt x="276323" y="45543"/>
                </a:lnTo>
                <a:close/>
              </a:path>
              <a:path w="974909" h="104714">
                <a:moveTo>
                  <a:pt x="283102" y="37179"/>
                </a:moveTo>
                <a:lnTo>
                  <a:pt x="277280" y="44321"/>
                </a:lnTo>
                <a:lnTo>
                  <a:pt x="279628" y="56356"/>
                </a:lnTo>
                <a:lnTo>
                  <a:pt x="280313" y="52344"/>
                </a:lnTo>
                <a:lnTo>
                  <a:pt x="281439" y="49018"/>
                </a:lnTo>
                <a:lnTo>
                  <a:pt x="283004" y="46376"/>
                </a:lnTo>
                <a:lnTo>
                  <a:pt x="285939" y="41435"/>
                </a:lnTo>
                <a:lnTo>
                  <a:pt x="290685" y="33608"/>
                </a:lnTo>
                <a:lnTo>
                  <a:pt x="283102" y="37179"/>
                </a:lnTo>
                <a:close/>
              </a:path>
              <a:path w="974909" h="104714">
                <a:moveTo>
                  <a:pt x="426634" y="40065"/>
                </a:moveTo>
                <a:lnTo>
                  <a:pt x="441604" y="40065"/>
                </a:lnTo>
                <a:lnTo>
                  <a:pt x="441604" y="34782"/>
                </a:lnTo>
                <a:lnTo>
                  <a:pt x="426781" y="34782"/>
                </a:lnTo>
                <a:lnTo>
                  <a:pt x="426781" y="16730"/>
                </a:lnTo>
                <a:lnTo>
                  <a:pt x="425460" y="15483"/>
                </a:lnTo>
                <a:lnTo>
                  <a:pt x="419932" y="22919"/>
                </a:lnTo>
                <a:lnTo>
                  <a:pt x="416422" y="27505"/>
                </a:lnTo>
                <a:lnTo>
                  <a:pt x="414930" y="29242"/>
                </a:lnTo>
                <a:lnTo>
                  <a:pt x="411004" y="33241"/>
                </a:lnTo>
                <a:lnTo>
                  <a:pt x="407628" y="36029"/>
                </a:lnTo>
                <a:lnTo>
                  <a:pt x="406454" y="37008"/>
                </a:lnTo>
                <a:lnTo>
                  <a:pt x="405941" y="40065"/>
                </a:lnTo>
                <a:lnTo>
                  <a:pt x="413939" y="40065"/>
                </a:lnTo>
                <a:lnTo>
                  <a:pt x="413939" y="89475"/>
                </a:lnTo>
                <a:lnTo>
                  <a:pt x="414502" y="93339"/>
                </a:lnTo>
                <a:lnTo>
                  <a:pt x="415627" y="96128"/>
                </a:lnTo>
                <a:lnTo>
                  <a:pt x="417682" y="101265"/>
                </a:lnTo>
                <a:lnTo>
                  <a:pt x="421595" y="103833"/>
                </a:lnTo>
                <a:lnTo>
                  <a:pt x="430009" y="103833"/>
                </a:lnTo>
                <a:lnTo>
                  <a:pt x="432749" y="103124"/>
                </a:lnTo>
                <a:lnTo>
                  <a:pt x="435586" y="101705"/>
                </a:lnTo>
                <a:lnTo>
                  <a:pt x="438424" y="100286"/>
                </a:lnTo>
                <a:lnTo>
                  <a:pt x="441114" y="97865"/>
                </a:lnTo>
                <a:lnTo>
                  <a:pt x="443658" y="94440"/>
                </a:lnTo>
                <a:lnTo>
                  <a:pt x="443365" y="90624"/>
                </a:lnTo>
                <a:lnTo>
                  <a:pt x="440222" y="93755"/>
                </a:lnTo>
                <a:lnTo>
                  <a:pt x="437629" y="95419"/>
                </a:lnTo>
                <a:lnTo>
                  <a:pt x="434339" y="95834"/>
                </a:lnTo>
                <a:lnTo>
                  <a:pt x="430915" y="95834"/>
                </a:lnTo>
                <a:lnTo>
                  <a:pt x="428615" y="94147"/>
                </a:lnTo>
                <a:lnTo>
                  <a:pt x="427441" y="90771"/>
                </a:lnTo>
                <a:lnTo>
                  <a:pt x="426805" y="88863"/>
                </a:lnTo>
                <a:lnTo>
                  <a:pt x="426487" y="86050"/>
                </a:lnTo>
                <a:lnTo>
                  <a:pt x="426487" y="82332"/>
                </a:lnTo>
                <a:lnTo>
                  <a:pt x="426634" y="40065"/>
                </a:lnTo>
                <a:close/>
              </a:path>
              <a:path w="974909" h="104714">
                <a:moveTo>
                  <a:pt x="453271" y="7704"/>
                </a:moveTo>
                <a:lnTo>
                  <a:pt x="454005" y="11606"/>
                </a:lnTo>
                <a:lnTo>
                  <a:pt x="456940" y="14590"/>
                </a:lnTo>
                <a:lnTo>
                  <a:pt x="460902" y="15336"/>
                </a:lnTo>
                <a:lnTo>
                  <a:pt x="464804" y="14590"/>
                </a:lnTo>
                <a:lnTo>
                  <a:pt x="467788" y="11606"/>
                </a:lnTo>
                <a:lnTo>
                  <a:pt x="468534" y="7704"/>
                </a:lnTo>
                <a:lnTo>
                  <a:pt x="467788" y="3730"/>
                </a:lnTo>
                <a:lnTo>
                  <a:pt x="464804" y="745"/>
                </a:lnTo>
                <a:lnTo>
                  <a:pt x="460902" y="0"/>
                </a:lnTo>
                <a:lnTo>
                  <a:pt x="456940" y="758"/>
                </a:lnTo>
                <a:lnTo>
                  <a:pt x="454005" y="3791"/>
                </a:lnTo>
                <a:lnTo>
                  <a:pt x="453271" y="7704"/>
                </a:lnTo>
                <a:close/>
              </a:path>
              <a:path w="974909" h="104714">
                <a:moveTo>
                  <a:pt x="505897" y="96764"/>
                </a:moveTo>
                <a:lnTo>
                  <a:pt x="501959" y="89230"/>
                </a:lnTo>
                <a:lnTo>
                  <a:pt x="498021" y="81696"/>
                </a:lnTo>
                <a:lnTo>
                  <a:pt x="496052" y="73576"/>
                </a:lnTo>
                <a:lnTo>
                  <a:pt x="496052" y="53959"/>
                </a:lnTo>
                <a:lnTo>
                  <a:pt x="492089" y="94367"/>
                </a:lnTo>
                <a:lnTo>
                  <a:pt x="492539" y="94836"/>
                </a:lnTo>
                <a:lnTo>
                  <a:pt x="503205" y="102244"/>
                </a:lnTo>
                <a:lnTo>
                  <a:pt x="515938" y="104714"/>
                </a:lnTo>
                <a:lnTo>
                  <a:pt x="516874" y="104702"/>
                </a:lnTo>
                <a:lnTo>
                  <a:pt x="518360" y="100531"/>
                </a:lnTo>
                <a:lnTo>
                  <a:pt x="511364" y="100531"/>
                </a:lnTo>
                <a:lnTo>
                  <a:pt x="505897" y="96764"/>
                </a:lnTo>
                <a:close/>
              </a:path>
              <a:path w="974909" h="104714">
                <a:moveTo>
                  <a:pt x="529639" y="101841"/>
                </a:moveTo>
                <a:lnTo>
                  <a:pt x="539860" y="93927"/>
                </a:lnTo>
                <a:lnTo>
                  <a:pt x="540936" y="92619"/>
                </a:lnTo>
                <a:lnTo>
                  <a:pt x="547064" y="81421"/>
                </a:lnTo>
                <a:lnTo>
                  <a:pt x="549106" y="68537"/>
                </a:lnTo>
                <a:lnTo>
                  <a:pt x="549068" y="66549"/>
                </a:lnTo>
                <a:lnTo>
                  <a:pt x="546409" y="53464"/>
                </a:lnTo>
                <a:lnTo>
                  <a:pt x="539567" y="43147"/>
                </a:lnTo>
                <a:lnTo>
                  <a:pt x="528551" y="35903"/>
                </a:lnTo>
                <a:lnTo>
                  <a:pt x="515498" y="33608"/>
                </a:lnTo>
                <a:lnTo>
                  <a:pt x="514904" y="33612"/>
                </a:lnTo>
                <a:lnTo>
                  <a:pt x="501982" y="36234"/>
                </a:lnTo>
                <a:lnTo>
                  <a:pt x="491612" y="43698"/>
                </a:lnTo>
                <a:lnTo>
                  <a:pt x="484481" y="55376"/>
                </a:lnTo>
                <a:lnTo>
                  <a:pt x="482330" y="68390"/>
                </a:lnTo>
                <a:lnTo>
                  <a:pt x="482400" y="70999"/>
                </a:lnTo>
                <a:lnTo>
                  <a:pt x="485200" y="83790"/>
                </a:lnTo>
                <a:lnTo>
                  <a:pt x="492089" y="94367"/>
                </a:lnTo>
                <a:lnTo>
                  <a:pt x="496052" y="53959"/>
                </a:lnTo>
                <a:lnTo>
                  <a:pt x="498498" y="46278"/>
                </a:lnTo>
                <a:lnTo>
                  <a:pt x="503390" y="41826"/>
                </a:lnTo>
                <a:lnTo>
                  <a:pt x="506227" y="39283"/>
                </a:lnTo>
                <a:lnTo>
                  <a:pt x="509578" y="38011"/>
                </a:lnTo>
                <a:lnTo>
                  <a:pt x="520585" y="38011"/>
                </a:lnTo>
                <a:lnTo>
                  <a:pt x="526040" y="41753"/>
                </a:lnTo>
                <a:lnTo>
                  <a:pt x="529807" y="49238"/>
                </a:lnTo>
                <a:lnTo>
                  <a:pt x="533574" y="56723"/>
                </a:lnTo>
                <a:lnTo>
                  <a:pt x="535457" y="64697"/>
                </a:lnTo>
                <a:lnTo>
                  <a:pt x="535457" y="81330"/>
                </a:lnTo>
                <a:lnTo>
                  <a:pt x="533977" y="87934"/>
                </a:lnTo>
                <a:lnTo>
                  <a:pt x="531018" y="92973"/>
                </a:lnTo>
                <a:lnTo>
                  <a:pt x="528058" y="98011"/>
                </a:lnTo>
                <a:lnTo>
                  <a:pt x="523839" y="100531"/>
                </a:lnTo>
                <a:lnTo>
                  <a:pt x="518360" y="100531"/>
                </a:lnTo>
                <a:lnTo>
                  <a:pt x="516874" y="104702"/>
                </a:lnTo>
                <a:lnTo>
                  <a:pt x="529639" y="101841"/>
                </a:lnTo>
                <a:close/>
              </a:path>
              <a:path w="974909" h="104714">
                <a:moveTo>
                  <a:pt x="479541" y="102439"/>
                </a:moveTo>
                <a:lnTo>
                  <a:pt x="479541" y="100384"/>
                </a:lnTo>
                <a:lnTo>
                  <a:pt x="474796" y="99993"/>
                </a:lnTo>
                <a:lnTo>
                  <a:pt x="471751" y="99088"/>
                </a:lnTo>
                <a:lnTo>
                  <a:pt x="469060" y="96250"/>
                </a:lnTo>
                <a:lnTo>
                  <a:pt x="468388" y="92752"/>
                </a:lnTo>
                <a:lnTo>
                  <a:pt x="468388" y="34488"/>
                </a:lnTo>
                <a:lnTo>
                  <a:pt x="468241" y="33388"/>
                </a:lnTo>
                <a:lnTo>
                  <a:pt x="465599" y="34268"/>
                </a:lnTo>
                <a:lnTo>
                  <a:pt x="462224" y="35687"/>
                </a:lnTo>
                <a:lnTo>
                  <a:pt x="456255" y="37790"/>
                </a:lnTo>
                <a:lnTo>
                  <a:pt x="447694" y="40579"/>
                </a:lnTo>
                <a:lnTo>
                  <a:pt x="444539" y="41606"/>
                </a:lnTo>
                <a:lnTo>
                  <a:pt x="446985" y="43196"/>
                </a:lnTo>
                <a:lnTo>
                  <a:pt x="450018" y="42560"/>
                </a:lnTo>
                <a:lnTo>
                  <a:pt x="452904" y="42560"/>
                </a:lnTo>
                <a:lnTo>
                  <a:pt x="455179" y="45569"/>
                </a:lnTo>
                <a:lnTo>
                  <a:pt x="455839" y="48993"/>
                </a:lnTo>
                <a:lnTo>
                  <a:pt x="455839" y="92899"/>
                </a:lnTo>
                <a:lnTo>
                  <a:pt x="455154" y="96409"/>
                </a:lnTo>
                <a:lnTo>
                  <a:pt x="452415" y="99002"/>
                </a:lnTo>
                <a:lnTo>
                  <a:pt x="449113" y="99895"/>
                </a:lnTo>
                <a:lnTo>
                  <a:pt x="443878" y="100384"/>
                </a:lnTo>
                <a:lnTo>
                  <a:pt x="443878" y="102439"/>
                </a:lnTo>
                <a:lnTo>
                  <a:pt x="479541" y="102439"/>
                </a:lnTo>
                <a:close/>
              </a:path>
              <a:path w="974909" h="104714">
                <a:moveTo>
                  <a:pt x="735578" y="50534"/>
                </a:moveTo>
                <a:lnTo>
                  <a:pt x="740446" y="46523"/>
                </a:lnTo>
                <a:lnTo>
                  <a:pt x="745313" y="42511"/>
                </a:lnTo>
                <a:lnTo>
                  <a:pt x="747747" y="36763"/>
                </a:lnTo>
                <a:lnTo>
                  <a:pt x="747747" y="29278"/>
                </a:lnTo>
                <a:lnTo>
                  <a:pt x="747581" y="26015"/>
                </a:lnTo>
                <a:lnTo>
                  <a:pt x="742769" y="14041"/>
                </a:lnTo>
                <a:lnTo>
                  <a:pt x="731310" y="6310"/>
                </a:lnTo>
                <a:lnTo>
                  <a:pt x="725537" y="4109"/>
                </a:lnTo>
                <a:lnTo>
                  <a:pt x="718322" y="3008"/>
                </a:lnTo>
                <a:lnTo>
                  <a:pt x="711791" y="8732"/>
                </a:lnTo>
                <a:lnTo>
                  <a:pt x="716854" y="9588"/>
                </a:lnTo>
                <a:lnTo>
                  <a:pt x="720670" y="11300"/>
                </a:lnTo>
                <a:lnTo>
                  <a:pt x="727812" y="14480"/>
                </a:lnTo>
                <a:lnTo>
                  <a:pt x="731384" y="20424"/>
                </a:lnTo>
                <a:lnTo>
                  <a:pt x="731384" y="38182"/>
                </a:lnTo>
                <a:lnTo>
                  <a:pt x="727396" y="44346"/>
                </a:lnTo>
                <a:lnTo>
                  <a:pt x="719422" y="47623"/>
                </a:lnTo>
                <a:lnTo>
                  <a:pt x="714775" y="49482"/>
                </a:lnTo>
                <a:lnTo>
                  <a:pt x="707046" y="50608"/>
                </a:lnTo>
                <a:lnTo>
                  <a:pt x="696234" y="50999"/>
                </a:lnTo>
                <a:lnTo>
                  <a:pt x="696234" y="11691"/>
                </a:lnTo>
                <a:lnTo>
                  <a:pt x="680971" y="14015"/>
                </a:lnTo>
                <a:lnTo>
                  <a:pt x="680971" y="90649"/>
                </a:lnTo>
                <a:lnTo>
                  <a:pt x="680262" y="94636"/>
                </a:lnTo>
                <a:lnTo>
                  <a:pt x="677424" y="98060"/>
                </a:lnTo>
                <a:lnTo>
                  <a:pt x="673828" y="99186"/>
                </a:lnTo>
                <a:lnTo>
                  <a:pt x="668056" y="99724"/>
                </a:lnTo>
                <a:lnTo>
                  <a:pt x="668056" y="102439"/>
                </a:lnTo>
                <a:lnTo>
                  <a:pt x="709809" y="102439"/>
                </a:lnTo>
                <a:lnTo>
                  <a:pt x="709809" y="99724"/>
                </a:lnTo>
                <a:lnTo>
                  <a:pt x="704135" y="99234"/>
                </a:lnTo>
                <a:lnTo>
                  <a:pt x="700453" y="98244"/>
                </a:lnTo>
                <a:lnTo>
                  <a:pt x="697078" y="95260"/>
                </a:lnTo>
                <a:lnTo>
                  <a:pt x="696234" y="91725"/>
                </a:lnTo>
                <a:lnTo>
                  <a:pt x="696234" y="56576"/>
                </a:lnTo>
                <a:lnTo>
                  <a:pt x="704599" y="56209"/>
                </a:lnTo>
                <a:lnTo>
                  <a:pt x="740409" y="102439"/>
                </a:lnTo>
                <a:lnTo>
                  <a:pt x="764625" y="102439"/>
                </a:lnTo>
                <a:lnTo>
                  <a:pt x="764625" y="99724"/>
                </a:lnTo>
                <a:lnTo>
                  <a:pt x="761641" y="99430"/>
                </a:lnTo>
                <a:lnTo>
                  <a:pt x="759194" y="98745"/>
                </a:lnTo>
                <a:lnTo>
                  <a:pt x="755379" y="96593"/>
                </a:lnTo>
                <a:lnTo>
                  <a:pt x="751563" y="92532"/>
                </a:lnTo>
                <a:lnTo>
                  <a:pt x="720596" y="54448"/>
                </a:lnTo>
                <a:lnTo>
                  <a:pt x="728962" y="53176"/>
                </a:lnTo>
                <a:lnTo>
                  <a:pt x="735578" y="50534"/>
                </a:lnTo>
                <a:close/>
              </a:path>
              <a:path w="974909" h="104714">
                <a:moveTo>
                  <a:pt x="709662" y="3008"/>
                </a:moveTo>
                <a:lnTo>
                  <a:pt x="668056" y="3008"/>
                </a:lnTo>
                <a:lnTo>
                  <a:pt x="668056" y="5797"/>
                </a:lnTo>
                <a:lnTo>
                  <a:pt x="673486" y="6237"/>
                </a:lnTo>
                <a:lnTo>
                  <a:pt x="676996" y="7276"/>
                </a:lnTo>
                <a:lnTo>
                  <a:pt x="680176" y="10554"/>
                </a:lnTo>
                <a:lnTo>
                  <a:pt x="680971" y="14015"/>
                </a:lnTo>
                <a:lnTo>
                  <a:pt x="696234" y="11691"/>
                </a:lnTo>
                <a:lnTo>
                  <a:pt x="698619" y="9038"/>
                </a:lnTo>
                <a:lnTo>
                  <a:pt x="701224" y="8732"/>
                </a:lnTo>
                <a:lnTo>
                  <a:pt x="711791" y="8732"/>
                </a:lnTo>
                <a:lnTo>
                  <a:pt x="718322" y="3008"/>
                </a:lnTo>
                <a:lnTo>
                  <a:pt x="709662" y="3008"/>
                </a:lnTo>
                <a:close/>
              </a:path>
              <a:path w="974909" h="104714">
                <a:moveTo>
                  <a:pt x="772061" y="87836"/>
                </a:moveTo>
                <a:lnTo>
                  <a:pt x="772061" y="92386"/>
                </a:lnTo>
                <a:lnTo>
                  <a:pt x="773602" y="96140"/>
                </a:lnTo>
                <a:lnTo>
                  <a:pt x="776683" y="99100"/>
                </a:lnTo>
                <a:lnTo>
                  <a:pt x="779766" y="102060"/>
                </a:lnTo>
                <a:lnTo>
                  <a:pt x="783410" y="103539"/>
                </a:lnTo>
                <a:lnTo>
                  <a:pt x="787617" y="103539"/>
                </a:lnTo>
                <a:lnTo>
                  <a:pt x="786590" y="90502"/>
                </a:lnTo>
                <a:lnTo>
                  <a:pt x="785122" y="87225"/>
                </a:lnTo>
                <a:lnTo>
                  <a:pt x="785122" y="77245"/>
                </a:lnTo>
                <a:lnTo>
                  <a:pt x="791014" y="65697"/>
                </a:lnTo>
                <a:lnTo>
                  <a:pt x="782701" y="70078"/>
                </a:lnTo>
                <a:lnTo>
                  <a:pt x="775607" y="74823"/>
                </a:lnTo>
                <a:lnTo>
                  <a:pt x="772061" y="80743"/>
                </a:lnTo>
                <a:lnTo>
                  <a:pt x="772061" y="87836"/>
                </a:lnTo>
                <a:close/>
              </a:path>
              <a:path w="974909" h="104714">
                <a:moveTo>
                  <a:pt x="852437" y="40065"/>
                </a:moveTo>
                <a:lnTo>
                  <a:pt x="867406" y="40065"/>
                </a:lnTo>
                <a:lnTo>
                  <a:pt x="867406" y="34782"/>
                </a:lnTo>
                <a:lnTo>
                  <a:pt x="852584" y="34782"/>
                </a:lnTo>
                <a:lnTo>
                  <a:pt x="852584" y="16730"/>
                </a:lnTo>
                <a:lnTo>
                  <a:pt x="851263" y="15483"/>
                </a:lnTo>
                <a:lnTo>
                  <a:pt x="845734" y="22919"/>
                </a:lnTo>
                <a:lnTo>
                  <a:pt x="842224" y="27505"/>
                </a:lnTo>
                <a:lnTo>
                  <a:pt x="840733" y="29242"/>
                </a:lnTo>
                <a:lnTo>
                  <a:pt x="836807" y="33241"/>
                </a:lnTo>
                <a:lnTo>
                  <a:pt x="833431" y="36029"/>
                </a:lnTo>
                <a:lnTo>
                  <a:pt x="832257" y="37008"/>
                </a:lnTo>
                <a:lnTo>
                  <a:pt x="831743" y="40065"/>
                </a:lnTo>
                <a:lnTo>
                  <a:pt x="839742" y="40065"/>
                </a:lnTo>
                <a:lnTo>
                  <a:pt x="839742" y="89475"/>
                </a:lnTo>
                <a:lnTo>
                  <a:pt x="840304" y="93340"/>
                </a:lnTo>
                <a:lnTo>
                  <a:pt x="841429" y="96128"/>
                </a:lnTo>
                <a:lnTo>
                  <a:pt x="843484" y="101265"/>
                </a:lnTo>
                <a:lnTo>
                  <a:pt x="847398" y="103833"/>
                </a:lnTo>
                <a:lnTo>
                  <a:pt x="855812" y="103833"/>
                </a:lnTo>
                <a:lnTo>
                  <a:pt x="858552" y="103124"/>
                </a:lnTo>
                <a:lnTo>
                  <a:pt x="861389" y="101705"/>
                </a:lnTo>
                <a:lnTo>
                  <a:pt x="864226" y="100286"/>
                </a:lnTo>
                <a:lnTo>
                  <a:pt x="866917" y="97865"/>
                </a:lnTo>
                <a:lnTo>
                  <a:pt x="869461" y="94440"/>
                </a:lnTo>
                <a:lnTo>
                  <a:pt x="869168" y="90625"/>
                </a:lnTo>
                <a:lnTo>
                  <a:pt x="866024" y="93755"/>
                </a:lnTo>
                <a:lnTo>
                  <a:pt x="863431" y="95419"/>
                </a:lnTo>
                <a:lnTo>
                  <a:pt x="860142" y="95835"/>
                </a:lnTo>
                <a:lnTo>
                  <a:pt x="856717" y="95835"/>
                </a:lnTo>
                <a:lnTo>
                  <a:pt x="854418" y="94147"/>
                </a:lnTo>
                <a:lnTo>
                  <a:pt x="853244" y="90771"/>
                </a:lnTo>
                <a:lnTo>
                  <a:pt x="852608" y="88863"/>
                </a:lnTo>
                <a:lnTo>
                  <a:pt x="852290" y="86050"/>
                </a:lnTo>
                <a:lnTo>
                  <a:pt x="852290" y="82333"/>
                </a:lnTo>
                <a:lnTo>
                  <a:pt x="852437" y="40065"/>
                </a:lnTo>
                <a:close/>
              </a:path>
              <a:path w="974909" h="104714">
                <a:moveTo>
                  <a:pt x="879074" y="7705"/>
                </a:moveTo>
                <a:lnTo>
                  <a:pt x="879808" y="11606"/>
                </a:lnTo>
                <a:lnTo>
                  <a:pt x="882743" y="14590"/>
                </a:lnTo>
                <a:lnTo>
                  <a:pt x="886705" y="15336"/>
                </a:lnTo>
                <a:lnTo>
                  <a:pt x="890607" y="14590"/>
                </a:lnTo>
                <a:lnTo>
                  <a:pt x="893591" y="11606"/>
                </a:lnTo>
                <a:lnTo>
                  <a:pt x="894337" y="7705"/>
                </a:lnTo>
                <a:lnTo>
                  <a:pt x="893591" y="3730"/>
                </a:lnTo>
                <a:lnTo>
                  <a:pt x="890607" y="746"/>
                </a:lnTo>
                <a:lnTo>
                  <a:pt x="886705" y="0"/>
                </a:lnTo>
                <a:lnTo>
                  <a:pt x="882743" y="758"/>
                </a:lnTo>
                <a:lnTo>
                  <a:pt x="879808" y="3791"/>
                </a:lnTo>
                <a:lnTo>
                  <a:pt x="879074" y="7705"/>
                </a:lnTo>
                <a:close/>
              </a:path>
              <a:path w="974909" h="104714">
                <a:moveTo>
                  <a:pt x="931700" y="96764"/>
                </a:moveTo>
                <a:lnTo>
                  <a:pt x="927761" y="89230"/>
                </a:lnTo>
                <a:lnTo>
                  <a:pt x="923824" y="81696"/>
                </a:lnTo>
                <a:lnTo>
                  <a:pt x="921854" y="73576"/>
                </a:lnTo>
                <a:lnTo>
                  <a:pt x="921854" y="53959"/>
                </a:lnTo>
                <a:lnTo>
                  <a:pt x="917892" y="94367"/>
                </a:lnTo>
                <a:lnTo>
                  <a:pt x="918342" y="94836"/>
                </a:lnTo>
                <a:lnTo>
                  <a:pt x="929008" y="102244"/>
                </a:lnTo>
                <a:lnTo>
                  <a:pt x="941741" y="104714"/>
                </a:lnTo>
                <a:lnTo>
                  <a:pt x="942677" y="104702"/>
                </a:lnTo>
                <a:lnTo>
                  <a:pt x="944162" y="100531"/>
                </a:lnTo>
                <a:lnTo>
                  <a:pt x="937167" y="100531"/>
                </a:lnTo>
                <a:lnTo>
                  <a:pt x="931700" y="96764"/>
                </a:lnTo>
                <a:close/>
              </a:path>
              <a:path w="974909" h="104714">
                <a:moveTo>
                  <a:pt x="955442" y="101841"/>
                </a:moveTo>
                <a:lnTo>
                  <a:pt x="965663" y="93927"/>
                </a:lnTo>
                <a:lnTo>
                  <a:pt x="966739" y="92619"/>
                </a:lnTo>
                <a:lnTo>
                  <a:pt x="972866" y="81421"/>
                </a:lnTo>
                <a:lnTo>
                  <a:pt x="974909" y="68537"/>
                </a:lnTo>
                <a:lnTo>
                  <a:pt x="974870" y="66549"/>
                </a:lnTo>
                <a:lnTo>
                  <a:pt x="972211" y="53465"/>
                </a:lnTo>
                <a:lnTo>
                  <a:pt x="965369" y="43147"/>
                </a:lnTo>
                <a:lnTo>
                  <a:pt x="954354" y="35903"/>
                </a:lnTo>
                <a:lnTo>
                  <a:pt x="941301" y="33608"/>
                </a:lnTo>
                <a:lnTo>
                  <a:pt x="940707" y="33612"/>
                </a:lnTo>
                <a:lnTo>
                  <a:pt x="927785" y="36234"/>
                </a:lnTo>
                <a:lnTo>
                  <a:pt x="917415" y="43698"/>
                </a:lnTo>
                <a:lnTo>
                  <a:pt x="910284" y="55376"/>
                </a:lnTo>
                <a:lnTo>
                  <a:pt x="908133" y="68390"/>
                </a:lnTo>
                <a:lnTo>
                  <a:pt x="908203" y="70999"/>
                </a:lnTo>
                <a:lnTo>
                  <a:pt x="911003" y="83790"/>
                </a:lnTo>
                <a:lnTo>
                  <a:pt x="917892" y="94367"/>
                </a:lnTo>
                <a:lnTo>
                  <a:pt x="921854" y="53959"/>
                </a:lnTo>
                <a:lnTo>
                  <a:pt x="924301" y="46278"/>
                </a:lnTo>
                <a:lnTo>
                  <a:pt x="929193" y="41826"/>
                </a:lnTo>
                <a:lnTo>
                  <a:pt x="932030" y="39283"/>
                </a:lnTo>
                <a:lnTo>
                  <a:pt x="935381" y="38011"/>
                </a:lnTo>
                <a:lnTo>
                  <a:pt x="946388" y="38011"/>
                </a:lnTo>
                <a:lnTo>
                  <a:pt x="951843" y="41753"/>
                </a:lnTo>
                <a:lnTo>
                  <a:pt x="955610" y="49238"/>
                </a:lnTo>
                <a:lnTo>
                  <a:pt x="959377" y="56723"/>
                </a:lnTo>
                <a:lnTo>
                  <a:pt x="961260" y="64697"/>
                </a:lnTo>
                <a:lnTo>
                  <a:pt x="961260" y="81330"/>
                </a:lnTo>
                <a:lnTo>
                  <a:pt x="959780" y="87934"/>
                </a:lnTo>
                <a:lnTo>
                  <a:pt x="956821" y="92973"/>
                </a:lnTo>
                <a:lnTo>
                  <a:pt x="953861" y="98012"/>
                </a:lnTo>
                <a:lnTo>
                  <a:pt x="949642" y="100531"/>
                </a:lnTo>
                <a:lnTo>
                  <a:pt x="944162" y="100531"/>
                </a:lnTo>
                <a:lnTo>
                  <a:pt x="942677" y="104702"/>
                </a:lnTo>
                <a:lnTo>
                  <a:pt x="955442" y="101841"/>
                </a:lnTo>
                <a:close/>
              </a:path>
              <a:path w="974909" h="104714">
                <a:moveTo>
                  <a:pt x="905344" y="102439"/>
                </a:moveTo>
                <a:lnTo>
                  <a:pt x="905344" y="100384"/>
                </a:lnTo>
                <a:lnTo>
                  <a:pt x="900599" y="99993"/>
                </a:lnTo>
                <a:lnTo>
                  <a:pt x="897554" y="99088"/>
                </a:lnTo>
                <a:lnTo>
                  <a:pt x="894863" y="96250"/>
                </a:lnTo>
                <a:lnTo>
                  <a:pt x="894190" y="92753"/>
                </a:lnTo>
                <a:lnTo>
                  <a:pt x="894190" y="34488"/>
                </a:lnTo>
                <a:lnTo>
                  <a:pt x="894044" y="33388"/>
                </a:lnTo>
                <a:lnTo>
                  <a:pt x="891402" y="34268"/>
                </a:lnTo>
                <a:lnTo>
                  <a:pt x="888026" y="35687"/>
                </a:lnTo>
                <a:lnTo>
                  <a:pt x="882058" y="37791"/>
                </a:lnTo>
                <a:lnTo>
                  <a:pt x="873497" y="40579"/>
                </a:lnTo>
                <a:lnTo>
                  <a:pt x="870341" y="41606"/>
                </a:lnTo>
                <a:lnTo>
                  <a:pt x="872788" y="43196"/>
                </a:lnTo>
                <a:lnTo>
                  <a:pt x="875821" y="42560"/>
                </a:lnTo>
                <a:lnTo>
                  <a:pt x="878707" y="42560"/>
                </a:lnTo>
                <a:lnTo>
                  <a:pt x="880982" y="45569"/>
                </a:lnTo>
                <a:lnTo>
                  <a:pt x="881642" y="48993"/>
                </a:lnTo>
                <a:lnTo>
                  <a:pt x="881642" y="92899"/>
                </a:lnTo>
                <a:lnTo>
                  <a:pt x="880957" y="96409"/>
                </a:lnTo>
                <a:lnTo>
                  <a:pt x="878218" y="99002"/>
                </a:lnTo>
                <a:lnTo>
                  <a:pt x="874915" y="99895"/>
                </a:lnTo>
                <a:lnTo>
                  <a:pt x="869681" y="100384"/>
                </a:lnTo>
                <a:lnTo>
                  <a:pt x="869681" y="102439"/>
                </a:lnTo>
                <a:lnTo>
                  <a:pt x="905344" y="102439"/>
                </a:lnTo>
                <a:close/>
              </a:path>
              <a:path w="974909" h="104714">
                <a:moveTo>
                  <a:pt x="775436" y="52601"/>
                </a:moveTo>
                <a:lnTo>
                  <a:pt x="777784" y="55487"/>
                </a:lnTo>
                <a:lnTo>
                  <a:pt x="781673" y="56209"/>
                </a:lnTo>
                <a:lnTo>
                  <a:pt x="785342" y="55255"/>
                </a:lnTo>
                <a:lnTo>
                  <a:pt x="788058" y="52271"/>
                </a:lnTo>
                <a:lnTo>
                  <a:pt x="788058" y="49531"/>
                </a:lnTo>
                <a:lnTo>
                  <a:pt x="787691" y="46853"/>
                </a:lnTo>
                <a:lnTo>
                  <a:pt x="787324" y="43881"/>
                </a:lnTo>
                <a:lnTo>
                  <a:pt x="788449" y="39772"/>
                </a:lnTo>
                <a:lnTo>
                  <a:pt x="792950" y="37179"/>
                </a:lnTo>
                <a:lnTo>
                  <a:pt x="797817" y="36543"/>
                </a:lnTo>
                <a:lnTo>
                  <a:pt x="803052" y="36543"/>
                </a:lnTo>
                <a:lnTo>
                  <a:pt x="806501" y="38182"/>
                </a:lnTo>
                <a:lnTo>
                  <a:pt x="808164" y="41460"/>
                </a:lnTo>
                <a:lnTo>
                  <a:pt x="809142" y="43416"/>
                </a:lnTo>
                <a:lnTo>
                  <a:pt x="809631" y="46890"/>
                </a:lnTo>
                <a:lnTo>
                  <a:pt x="809631" y="58117"/>
                </a:lnTo>
                <a:lnTo>
                  <a:pt x="804317" y="60143"/>
                </a:lnTo>
                <a:lnTo>
                  <a:pt x="791014" y="65697"/>
                </a:lnTo>
                <a:lnTo>
                  <a:pt x="785122" y="77245"/>
                </a:lnTo>
                <a:lnTo>
                  <a:pt x="788644" y="72304"/>
                </a:lnTo>
                <a:lnTo>
                  <a:pt x="795689" y="67950"/>
                </a:lnTo>
                <a:lnTo>
                  <a:pt x="799358" y="65700"/>
                </a:lnTo>
                <a:lnTo>
                  <a:pt x="804005" y="63645"/>
                </a:lnTo>
                <a:lnTo>
                  <a:pt x="809631" y="61786"/>
                </a:lnTo>
                <a:lnTo>
                  <a:pt x="809631" y="87836"/>
                </a:lnTo>
                <a:lnTo>
                  <a:pt x="808152" y="90135"/>
                </a:lnTo>
                <a:lnTo>
                  <a:pt x="805192" y="91945"/>
                </a:lnTo>
                <a:lnTo>
                  <a:pt x="802232" y="93755"/>
                </a:lnTo>
                <a:lnTo>
                  <a:pt x="799138" y="94660"/>
                </a:lnTo>
                <a:lnTo>
                  <a:pt x="793561" y="94660"/>
                </a:lnTo>
                <a:lnTo>
                  <a:pt x="789525" y="92606"/>
                </a:lnTo>
                <a:lnTo>
                  <a:pt x="786590" y="90502"/>
                </a:lnTo>
                <a:lnTo>
                  <a:pt x="787617" y="103539"/>
                </a:lnTo>
                <a:lnTo>
                  <a:pt x="791629" y="103539"/>
                </a:lnTo>
                <a:lnTo>
                  <a:pt x="795860" y="102219"/>
                </a:lnTo>
                <a:lnTo>
                  <a:pt x="800312" y="99577"/>
                </a:lnTo>
                <a:lnTo>
                  <a:pt x="802954" y="98011"/>
                </a:lnTo>
                <a:lnTo>
                  <a:pt x="806134" y="95614"/>
                </a:lnTo>
                <a:lnTo>
                  <a:pt x="809851" y="92386"/>
                </a:lnTo>
                <a:lnTo>
                  <a:pt x="809998" y="95370"/>
                </a:lnTo>
                <a:lnTo>
                  <a:pt x="810818" y="97938"/>
                </a:lnTo>
                <a:lnTo>
                  <a:pt x="812310" y="100091"/>
                </a:lnTo>
                <a:lnTo>
                  <a:pt x="816211" y="103319"/>
                </a:lnTo>
                <a:lnTo>
                  <a:pt x="822375" y="103319"/>
                </a:lnTo>
                <a:lnTo>
                  <a:pt x="825164" y="102390"/>
                </a:lnTo>
                <a:lnTo>
                  <a:pt x="827903" y="100531"/>
                </a:lnTo>
                <a:lnTo>
                  <a:pt x="829713" y="99308"/>
                </a:lnTo>
                <a:lnTo>
                  <a:pt x="832966" y="95835"/>
                </a:lnTo>
                <a:lnTo>
                  <a:pt x="832966" y="92019"/>
                </a:lnTo>
                <a:lnTo>
                  <a:pt x="831156" y="93340"/>
                </a:lnTo>
                <a:lnTo>
                  <a:pt x="827487" y="95027"/>
                </a:lnTo>
                <a:lnTo>
                  <a:pt x="824356" y="95027"/>
                </a:lnTo>
                <a:lnTo>
                  <a:pt x="822399" y="92165"/>
                </a:lnTo>
                <a:lnTo>
                  <a:pt x="821812" y="89132"/>
                </a:lnTo>
                <a:lnTo>
                  <a:pt x="821812" y="50412"/>
                </a:lnTo>
                <a:lnTo>
                  <a:pt x="820907" y="45495"/>
                </a:lnTo>
                <a:lnTo>
                  <a:pt x="819097" y="42120"/>
                </a:lnTo>
                <a:lnTo>
                  <a:pt x="815722" y="35956"/>
                </a:lnTo>
                <a:lnTo>
                  <a:pt x="809289" y="32874"/>
                </a:lnTo>
                <a:lnTo>
                  <a:pt x="791629" y="32874"/>
                </a:lnTo>
                <a:lnTo>
                  <a:pt x="785428" y="34745"/>
                </a:lnTo>
                <a:lnTo>
                  <a:pt x="781196" y="38488"/>
                </a:lnTo>
                <a:lnTo>
                  <a:pt x="776965" y="42230"/>
                </a:lnTo>
                <a:lnTo>
                  <a:pt x="774849" y="45813"/>
                </a:lnTo>
                <a:lnTo>
                  <a:pt x="774849" y="49238"/>
                </a:lnTo>
                <a:lnTo>
                  <a:pt x="775436" y="52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16887" y="5610253"/>
            <a:ext cx="430454" cy="113243"/>
          </a:xfrm>
          <a:custGeom>
            <a:avLst/>
            <a:gdLst/>
            <a:ahLst/>
            <a:cxnLst/>
            <a:rect l="l" t="t" r="r" b="b"/>
            <a:pathLst>
              <a:path w="473499" h="128342">
                <a:moveTo>
                  <a:pt x="127657" y="63841"/>
                </a:moveTo>
                <a:lnTo>
                  <a:pt x="128722" y="76675"/>
                </a:lnTo>
                <a:lnTo>
                  <a:pt x="131976" y="88968"/>
                </a:lnTo>
                <a:lnTo>
                  <a:pt x="137418" y="100539"/>
                </a:lnTo>
                <a:lnTo>
                  <a:pt x="145048" y="111391"/>
                </a:lnTo>
                <a:lnTo>
                  <a:pt x="155345" y="122087"/>
                </a:lnTo>
                <a:lnTo>
                  <a:pt x="164568" y="128342"/>
                </a:lnTo>
                <a:lnTo>
                  <a:pt x="165349" y="125160"/>
                </a:lnTo>
                <a:lnTo>
                  <a:pt x="156091" y="116842"/>
                </a:lnTo>
                <a:lnTo>
                  <a:pt x="149006" y="106260"/>
                </a:lnTo>
                <a:lnTo>
                  <a:pt x="144094" y="93413"/>
                </a:lnTo>
                <a:lnTo>
                  <a:pt x="142891" y="88247"/>
                </a:lnTo>
                <a:lnTo>
                  <a:pt x="141262" y="76164"/>
                </a:lnTo>
                <a:lnTo>
                  <a:pt x="140719" y="61933"/>
                </a:lnTo>
                <a:lnTo>
                  <a:pt x="140802" y="57041"/>
                </a:lnTo>
                <a:lnTo>
                  <a:pt x="142124" y="43063"/>
                </a:lnTo>
                <a:lnTo>
                  <a:pt x="145056" y="30947"/>
                </a:lnTo>
                <a:lnTo>
                  <a:pt x="149598" y="20693"/>
                </a:lnTo>
                <a:lnTo>
                  <a:pt x="152973" y="14774"/>
                </a:lnTo>
                <a:lnTo>
                  <a:pt x="158599" y="8683"/>
                </a:lnTo>
                <a:lnTo>
                  <a:pt x="166475" y="2421"/>
                </a:lnTo>
                <a:lnTo>
                  <a:pt x="165081" y="0"/>
                </a:lnTo>
                <a:lnTo>
                  <a:pt x="161819" y="1947"/>
                </a:lnTo>
                <a:lnTo>
                  <a:pt x="151731" y="9601"/>
                </a:lnTo>
                <a:lnTo>
                  <a:pt x="142920" y="19005"/>
                </a:lnTo>
                <a:lnTo>
                  <a:pt x="137534" y="26792"/>
                </a:lnTo>
                <a:lnTo>
                  <a:pt x="132047" y="38245"/>
                </a:lnTo>
                <a:lnTo>
                  <a:pt x="128755" y="50594"/>
                </a:lnTo>
                <a:lnTo>
                  <a:pt x="127657" y="63841"/>
                </a:lnTo>
                <a:close/>
              </a:path>
              <a:path w="473499" h="128342">
                <a:moveTo>
                  <a:pt x="240064" y="49654"/>
                </a:moveTo>
                <a:lnTo>
                  <a:pt x="244931" y="45642"/>
                </a:lnTo>
                <a:lnTo>
                  <a:pt x="249799" y="41631"/>
                </a:lnTo>
                <a:lnTo>
                  <a:pt x="252233" y="35883"/>
                </a:lnTo>
                <a:lnTo>
                  <a:pt x="252233" y="28398"/>
                </a:lnTo>
                <a:lnTo>
                  <a:pt x="252066" y="25135"/>
                </a:lnTo>
                <a:lnTo>
                  <a:pt x="247254" y="13161"/>
                </a:lnTo>
                <a:lnTo>
                  <a:pt x="235796" y="5430"/>
                </a:lnTo>
                <a:lnTo>
                  <a:pt x="230023" y="3228"/>
                </a:lnTo>
                <a:lnTo>
                  <a:pt x="222807" y="2128"/>
                </a:lnTo>
                <a:lnTo>
                  <a:pt x="216276" y="7851"/>
                </a:lnTo>
                <a:lnTo>
                  <a:pt x="221339" y="8707"/>
                </a:lnTo>
                <a:lnTo>
                  <a:pt x="225155" y="10420"/>
                </a:lnTo>
                <a:lnTo>
                  <a:pt x="232298" y="13599"/>
                </a:lnTo>
                <a:lnTo>
                  <a:pt x="235869" y="19543"/>
                </a:lnTo>
                <a:lnTo>
                  <a:pt x="235869" y="37301"/>
                </a:lnTo>
                <a:lnTo>
                  <a:pt x="231882" y="43465"/>
                </a:lnTo>
                <a:lnTo>
                  <a:pt x="223908" y="46743"/>
                </a:lnTo>
                <a:lnTo>
                  <a:pt x="219261" y="48602"/>
                </a:lnTo>
                <a:lnTo>
                  <a:pt x="211531" y="49727"/>
                </a:lnTo>
                <a:lnTo>
                  <a:pt x="200720" y="50118"/>
                </a:lnTo>
                <a:lnTo>
                  <a:pt x="200720" y="10811"/>
                </a:lnTo>
                <a:lnTo>
                  <a:pt x="185457" y="13135"/>
                </a:lnTo>
                <a:lnTo>
                  <a:pt x="185457" y="89768"/>
                </a:lnTo>
                <a:lnTo>
                  <a:pt x="184747" y="93755"/>
                </a:lnTo>
                <a:lnTo>
                  <a:pt x="181910" y="97180"/>
                </a:lnTo>
                <a:lnTo>
                  <a:pt x="178314" y="98305"/>
                </a:lnTo>
                <a:lnTo>
                  <a:pt x="172542" y="98843"/>
                </a:lnTo>
                <a:lnTo>
                  <a:pt x="172542" y="101558"/>
                </a:lnTo>
                <a:lnTo>
                  <a:pt x="214295" y="101558"/>
                </a:lnTo>
                <a:lnTo>
                  <a:pt x="214295" y="98843"/>
                </a:lnTo>
                <a:lnTo>
                  <a:pt x="208620" y="98354"/>
                </a:lnTo>
                <a:lnTo>
                  <a:pt x="204939" y="97363"/>
                </a:lnTo>
                <a:lnTo>
                  <a:pt x="201564" y="94379"/>
                </a:lnTo>
                <a:lnTo>
                  <a:pt x="200720" y="90845"/>
                </a:lnTo>
                <a:lnTo>
                  <a:pt x="200720" y="55695"/>
                </a:lnTo>
                <a:lnTo>
                  <a:pt x="209085" y="55329"/>
                </a:lnTo>
                <a:lnTo>
                  <a:pt x="244895" y="101558"/>
                </a:lnTo>
                <a:lnTo>
                  <a:pt x="269110" y="101558"/>
                </a:lnTo>
                <a:lnTo>
                  <a:pt x="269110" y="98843"/>
                </a:lnTo>
                <a:lnTo>
                  <a:pt x="266126" y="98550"/>
                </a:lnTo>
                <a:lnTo>
                  <a:pt x="263680" y="97865"/>
                </a:lnTo>
                <a:lnTo>
                  <a:pt x="259864" y="95712"/>
                </a:lnTo>
                <a:lnTo>
                  <a:pt x="256049" y="91652"/>
                </a:lnTo>
                <a:lnTo>
                  <a:pt x="225082" y="53567"/>
                </a:lnTo>
                <a:lnTo>
                  <a:pt x="233447" y="52295"/>
                </a:lnTo>
                <a:lnTo>
                  <a:pt x="240064" y="49654"/>
                </a:lnTo>
                <a:close/>
              </a:path>
              <a:path w="473499" h="128342">
                <a:moveTo>
                  <a:pt x="214148" y="2128"/>
                </a:moveTo>
                <a:lnTo>
                  <a:pt x="172542" y="2128"/>
                </a:lnTo>
                <a:lnTo>
                  <a:pt x="172542" y="4916"/>
                </a:lnTo>
                <a:lnTo>
                  <a:pt x="177972" y="5356"/>
                </a:lnTo>
                <a:lnTo>
                  <a:pt x="181482" y="6396"/>
                </a:lnTo>
                <a:lnTo>
                  <a:pt x="184662" y="9674"/>
                </a:lnTo>
                <a:lnTo>
                  <a:pt x="185457" y="13135"/>
                </a:lnTo>
                <a:lnTo>
                  <a:pt x="200720" y="10811"/>
                </a:lnTo>
                <a:lnTo>
                  <a:pt x="203105" y="8157"/>
                </a:lnTo>
                <a:lnTo>
                  <a:pt x="205710" y="7851"/>
                </a:lnTo>
                <a:lnTo>
                  <a:pt x="216276" y="7851"/>
                </a:lnTo>
                <a:lnTo>
                  <a:pt x="222807" y="2128"/>
                </a:lnTo>
                <a:lnTo>
                  <a:pt x="214148" y="2128"/>
                </a:lnTo>
                <a:close/>
              </a:path>
              <a:path w="473499" h="128342">
                <a:moveTo>
                  <a:pt x="341182" y="94575"/>
                </a:moveTo>
                <a:lnTo>
                  <a:pt x="333612" y="98256"/>
                </a:lnTo>
                <a:lnTo>
                  <a:pt x="324600" y="98256"/>
                </a:lnTo>
                <a:lnTo>
                  <a:pt x="324757" y="103686"/>
                </a:lnTo>
                <a:lnTo>
                  <a:pt x="335930" y="102556"/>
                </a:lnTo>
                <a:lnTo>
                  <a:pt x="347903" y="98264"/>
                </a:lnTo>
                <a:lnTo>
                  <a:pt x="358439" y="90771"/>
                </a:lnTo>
                <a:lnTo>
                  <a:pt x="361125" y="88075"/>
                </a:lnTo>
                <a:lnTo>
                  <a:pt x="368275" y="77845"/>
                </a:lnTo>
                <a:lnTo>
                  <a:pt x="372566" y="65780"/>
                </a:lnTo>
                <a:lnTo>
                  <a:pt x="373996" y="51880"/>
                </a:lnTo>
                <a:lnTo>
                  <a:pt x="373902" y="48148"/>
                </a:lnTo>
                <a:lnTo>
                  <a:pt x="371756" y="34737"/>
                </a:lnTo>
                <a:lnTo>
                  <a:pt x="366773" y="23140"/>
                </a:lnTo>
                <a:lnTo>
                  <a:pt x="358952" y="13355"/>
                </a:lnTo>
                <a:lnTo>
                  <a:pt x="349793" y="6393"/>
                </a:lnTo>
                <a:lnTo>
                  <a:pt x="338048" y="1598"/>
                </a:lnTo>
                <a:lnTo>
                  <a:pt x="324757" y="0"/>
                </a:lnTo>
                <a:lnTo>
                  <a:pt x="312949" y="1246"/>
                </a:lnTo>
                <a:lnTo>
                  <a:pt x="301024" y="5666"/>
                </a:lnTo>
                <a:lnTo>
                  <a:pt x="290635" y="13281"/>
                </a:lnTo>
                <a:lnTo>
                  <a:pt x="281194" y="25965"/>
                </a:lnTo>
                <a:lnTo>
                  <a:pt x="276938" y="38027"/>
                </a:lnTo>
                <a:lnTo>
                  <a:pt x="275519" y="51880"/>
                </a:lnTo>
                <a:lnTo>
                  <a:pt x="275554" y="54124"/>
                </a:lnTo>
                <a:lnTo>
                  <a:pt x="277419" y="67540"/>
                </a:lnTo>
                <a:lnTo>
                  <a:pt x="282129" y="79291"/>
                </a:lnTo>
                <a:lnTo>
                  <a:pt x="289681" y="89377"/>
                </a:lnTo>
                <a:lnTo>
                  <a:pt x="299650" y="97253"/>
                </a:lnTo>
                <a:lnTo>
                  <a:pt x="297117" y="79020"/>
                </a:lnTo>
                <a:lnTo>
                  <a:pt x="293687" y="66967"/>
                </a:lnTo>
                <a:lnTo>
                  <a:pt x="292543" y="51880"/>
                </a:lnTo>
                <a:lnTo>
                  <a:pt x="293391" y="38694"/>
                </a:lnTo>
                <a:lnTo>
                  <a:pt x="296502" y="26211"/>
                </a:lnTo>
                <a:lnTo>
                  <a:pt x="301899" y="16767"/>
                </a:lnTo>
                <a:lnTo>
                  <a:pt x="312343" y="8238"/>
                </a:lnTo>
                <a:lnTo>
                  <a:pt x="324757" y="5430"/>
                </a:lnTo>
                <a:lnTo>
                  <a:pt x="333465" y="5430"/>
                </a:lnTo>
                <a:lnTo>
                  <a:pt x="340999" y="9074"/>
                </a:lnTo>
                <a:lnTo>
                  <a:pt x="347358" y="16363"/>
                </a:lnTo>
                <a:lnTo>
                  <a:pt x="352347" y="24433"/>
                </a:lnTo>
                <a:lnTo>
                  <a:pt x="355760" y="36529"/>
                </a:lnTo>
                <a:lnTo>
                  <a:pt x="356898" y="51880"/>
                </a:lnTo>
                <a:lnTo>
                  <a:pt x="356018" y="65481"/>
                </a:lnTo>
                <a:lnTo>
                  <a:pt x="352880" y="77944"/>
                </a:lnTo>
                <a:lnTo>
                  <a:pt x="347468" y="87212"/>
                </a:lnTo>
                <a:lnTo>
                  <a:pt x="341182" y="94575"/>
                </a:lnTo>
                <a:close/>
              </a:path>
              <a:path w="473499" h="128342">
                <a:moveTo>
                  <a:pt x="297117" y="79020"/>
                </a:moveTo>
                <a:lnTo>
                  <a:pt x="299650" y="97253"/>
                </a:lnTo>
                <a:lnTo>
                  <a:pt x="311395" y="102078"/>
                </a:lnTo>
                <a:lnTo>
                  <a:pt x="324757" y="103686"/>
                </a:lnTo>
                <a:lnTo>
                  <a:pt x="324600" y="98256"/>
                </a:lnTo>
                <a:lnTo>
                  <a:pt x="312180" y="95389"/>
                </a:lnTo>
                <a:lnTo>
                  <a:pt x="301862" y="86919"/>
                </a:lnTo>
                <a:lnTo>
                  <a:pt x="297117" y="79020"/>
                </a:lnTo>
                <a:close/>
              </a:path>
              <a:path w="473499" h="128342">
                <a:moveTo>
                  <a:pt x="466675" y="101558"/>
                </a:moveTo>
                <a:lnTo>
                  <a:pt x="473499" y="76169"/>
                </a:lnTo>
                <a:lnTo>
                  <a:pt x="469317" y="76169"/>
                </a:lnTo>
                <a:lnTo>
                  <a:pt x="465452" y="84730"/>
                </a:lnTo>
                <a:lnTo>
                  <a:pt x="461098" y="90123"/>
                </a:lnTo>
                <a:lnTo>
                  <a:pt x="456255" y="92349"/>
                </a:lnTo>
                <a:lnTo>
                  <a:pt x="451412" y="94575"/>
                </a:lnTo>
                <a:lnTo>
                  <a:pt x="443903" y="95688"/>
                </a:lnTo>
                <a:lnTo>
                  <a:pt x="424334" y="95688"/>
                </a:lnTo>
                <a:lnTo>
                  <a:pt x="418697" y="95419"/>
                </a:lnTo>
                <a:lnTo>
                  <a:pt x="416813" y="94881"/>
                </a:lnTo>
                <a:lnTo>
                  <a:pt x="413988" y="92581"/>
                </a:lnTo>
                <a:lnTo>
                  <a:pt x="413988" y="52393"/>
                </a:lnTo>
                <a:lnTo>
                  <a:pt x="443462" y="52393"/>
                </a:lnTo>
                <a:lnTo>
                  <a:pt x="447523" y="53335"/>
                </a:lnTo>
                <a:lnTo>
                  <a:pt x="451045" y="57102"/>
                </a:lnTo>
                <a:lnTo>
                  <a:pt x="452488" y="60954"/>
                </a:lnTo>
                <a:lnTo>
                  <a:pt x="453613" y="66776"/>
                </a:lnTo>
                <a:lnTo>
                  <a:pt x="457135" y="66776"/>
                </a:lnTo>
                <a:lnTo>
                  <a:pt x="457135" y="31994"/>
                </a:lnTo>
                <a:lnTo>
                  <a:pt x="453613" y="31994"/>
                </a:lnTo>
                <a:lnTo>
                  <a:pt x="452537" y="37815"/>
                </a:lnTo>
                <a:lnTo>
                  <a:pt x="451119" y="41680"/>
                </a:lnTo>
                <a:lnTo>
                  <a:pt x="447596" y="45496"/>
                </a:lnTo>
                <a:lnTo>
                  <a:pt x="443511" y="46449"/>
                </a:lnTo>
                <a:lnTo>
                  <a:pt x="413988" y="46449"/>
                </a:lnTo>
                <a:lnTo>
                  <a:pt x="413988" y="10958"/>
                </a:lnTo>
                <a:lnTo>
                  <a:pt x="415272" y="8206"/>
                </a:lnTo>
                <a:lnTo>
                  <a:pt x="418831" y="7851"/>
                </a:lnTo>
                <a:lnTo>
                  <a:pt x="448036" y="7851"/>
                </a:lnTo>
                <a:lnTo>
                  <a:pt x="453711" y="8830"/>
                </a:lnTo>
                <a:lnTo>
                  <a:pt x="456255" y="10787"/>
                </a:lnTo>
                <a:lnTo>
                  <a:pt x="458799" y="12743"/>
                </a:lnTo>
                <a:lnTo>
                  <a:pt x="460707" y="17048"/>
                </a:lnTo>
                <a:lnTo>
                  <a:pt x="461979" y="23702"/>
                </a:lnTo>
                <a:lnTo>
                  <a:pt x="465795" y="23702"/>
                </a:lnTo>
                <a:lnTo>
                  <a:pt x="465281" y="2128"/>
                </a:lnTo>
                <a:lnTo>
                  <a:pt x="385443" y="2128"/>
                </a:lnTo>
                <a:lnTo>
                  <a:pt x="385443" y="4916"/>
                </a:lnTo>
                <a:lnTo>
                  <a:pt x="391020" y="5307"/>
                </a:lnTo>
                <a:lnTo>
                  <a:pt x="394615" y="6323"/>
                </a:lnTo>
                <a:lnTo>
                  <a:pt x="397844" y="9600"/>
                </a:lnTo>
                <a:lnTo>
                  <a:pt x="398651" y="13086"/>
                </a:lnTo>
                <a:lnTo>
                  <a:pt x="398651" y="90943"/>
                </a:lnTo>
                <a:lnTo>
                  <a:pt x="397832" y="94477"/>
                </a:lnTo>
                <a:lnTo>
                  <a:pt x="394554" y="97265"/>
                </a:lnTo>
                <a:lnTo>
                  <a:pt x="390971" y="98256"/>
                </a:lnTo>
                <a:lnTo>
                  <a:pt x="385443" y="98843"/>
                </a:lnTo>
                <a:lnTo>
                  <a:pt x="385443" y="101558"/>
                </a:lnTo>
                <a:lnTo>
                  <a:pt x="466675" y="101558"/>
                </a:lnTo>
                <a:close/>
              </a:path>
              <a:path w="473499" h="128342">
                <a:moveTo>
                  <a:pt x="43147" y="58484"/>
                </a:moveTo>
                <a:lnTo>
                  <a:pt x="43147" y="25609"/>
                </a:lnTo>
                <a:lnTo>
                  <a:pt x="32874" y="25609"/>
                </a:lnTo>
                <a:lnTo>
                  <a:pt x="32874" y="58484"/>
                </a:lnTo>
                <a:lnTo>
                  <a:pt x="0" y="58484"/>
                </a:lnTo>
                <a:lnTo>
                  <a:pt x="0" y="68757"/>
                </a:lnTo>
                <a:lnTo>
                  <a:pt x="32874" y="68757"/>
                </a:lnTo>
                <a:lnTo>
                  <a:pt x="32874" y="101558"/>
                </a:lnTo>
                <a:lnTo>
                  <a:pt x="43147" y="101558"/>
                </a:lnTo>
                <a:lnTo>
                  <a:pt x="43147" y="68757"/>
                </a:lnTo>
                <a:lnTo>
                  <a:pt x="75875" y="68757"/>
                </a:lnTo>
                <a:lnTo>
                  <a:pt x="75875" y="58484"/>
                </a:lnTo>
                <a:lnTo>
                  <a:pt x="43147" y="58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36402" y="5633001"/>
            <a:ext cx="165217" cy="88962"/>
          </a:xfrm>
          <a:custGeom>
            <a:avLst/>
            <a:gdLst/>
            <a:ahLst/>
            <a:cxnLst/>
            <a:rect l="l" t="t" r="r" b="b"/>
            <a:pathLst>
              <a:path w="181739" h="100824">
                <a:moveTo>
                  <a:pt x="82626" y="57750"/>
                </a:moveTo>
                <a:lnTo>
                  <a:pt x="82626" y="24875"/>
                </a:lnTo>
                <a:lnTo>
                  <a:pt x="72353" y="24875"/>
                </a:lnTo>
                <a:lnTo>
                  <a:pt x="72353" y="57750"/>
                </a:lnTo>
                <a:lnTo>
                  <a:pt x="39478" y="57750"/>
                </a:lnTo>
                <a:lnTo>
                  <a:pt x="39478" y="68023"/>
                </a:lnTo>
                <a:lnTo>
                  <a:pt x="72353" y="68023"/>
                </a:lnTo>
                <a:lnTo>
                  <a:pt x="72353" y="100824"/>
                </a:lnTo>
                <a:lnTo>
                  <a:pt x="82626" y="100824"/>
                </a:lnTo>
                <a:lnTo>
                  <a:pt x="82626" y="68023"/>
                </a:lnTo>
                <a:lnTo>
                  <a:pt x="115353" y="68023"/>
                </a:lnTo>
                <a:lnTo>
                  <a:pt x="115353" y="57750"/>
                </a:lnTo>
                <a:lnTo>
                  <a:pt x="82626" y="57750"/>
                </a:lnTo>
                <a:close/>
              </a:path>
              <a:path w="181739" h="100824">
                <a:moveTo>
                  <a:pt x="20693" y="38451"/>
                </a:moveTo>
                <a:lnTo>
                  <a:pt x="35662" y="38451"/>
                </a:lnTo>
                <a:lnTo>
                  <a:pt x="35662" y="33167"/>
                </a:lnTo>
                <a:lnTo>
                  <a:pt x="20839" y="33167"/>
                </a:lnTo>
                <a:lnTo>
                  <a:pt x="20839" y="15116"/>
                </a:lnTo>
                <a:lnTo>
                  <a:pt x="19519" y="13868"/>
                </a:lnTo>
                <a:lnTo>
                  <a:pt x="13991" y="21304"/>
                </a:lnTo>
                <a:lnTo>
                  <a:pt x="10481" y="25891"/>
                </a:lnTo>
                <a:lnTo>
                  <a:pt x="8988" y="27627"/>
                </a:lnTo>
                <a:lnTo>
                  <a:pt x="5063" y="31626"/>
                </a:lnTo>
                <a:lnTo>
                  <a:pt x="1687" y="34415"/>
                </a:lnTo>
                <a:lnTo>
                  <a:pt x="513" y="35393"/>
                </a:lnTo>
                <a:lnTo>
                  <a:pt x="0" y="38451"/>
                </a:lnTo>
                <a:lnTo>
                  <a:pt x="7998" y="38451"/>
                </a:lnTo>
                <a:lnTo>
                  <a:pt x="7998" y="87860"/>
                </a:lnTo>
                <a:lnTo>
                  <a:pt x="8561" y="91725"/>
                </a:lnTo>
                <a:lnTo>
                  <a:pt x="9686" y="94514"/>
                </a:lnTo>
                <a:lnTo>
                  <a:pt x="11740" y="99650"/>
                </a:lnTo>
                <a:lnTo>
                  <a:pt x="15654" y="102219"/>
                </a:lnTo>
                <a:lnTo>
                  <a:pt x="24069" y="102219"/>
                </a:lnTo>
                <a:lnTo>
                  <a:pt x="26808" y="101509"/>
                </a:lnTo>
                <a:lnTo>
                  <a:pt x="29645" y="100091"/>
                </a:lnTo>
                <a:lnTo>
                  <a:pt x="32483" y="98672"/>
                </a:lnTo>
                <a:lnTo>
                  <a:pt x="35173" y="96250"/>
                </a:lnTo>
                <a:lnTo>
                  <a:pt x="37717" y="92826"/>
                </a:lnTo>
                <a:lnTo>
                  <a:pt x="37424" y="89010"/>
                </a:lnTo>
                <a:lnTo>
                  <a:pt x="34281" y="92141"/>
                </a:lnTo>
                <a:lnTo>
                  <a:pt x="31688" y="93804"/>
                </a:lnTo>
                <a:lnTo>
                  <a:pt x="28398" y="94220"/>
                </a:lnTo>
                <a:lnTo>
                  <a:pt x="24973" y="94220"/>
                </a:lnTo>
                <a:lnTo>
                  <a:pt x="22674" y="92532"/>
                </a:lnTo>
                <a:lnTo>
                  <a:pt x="21500" y="89157"/>
                </a:lnTo>
                <a:lnTo>
                  <a:pt x="20864" y="87249"/>
                </a:lnTo>
                <a:lnTo>
                  <a:pt x="20546" y="84436"/>
                </a:lnTo>
                <a:lnTo>
                  <a:pt x="20546" y="80718"/>
                </a:lnTo>
                <a:lnTo>
                  <a:pt x="20693" y="38451"/>
                </a:lnTo>
                <a:close/>
              </a:path>
              <a:path w="181739" h="100824">
                <a:moveTo>
                  <a:pt x="151922" y="12474"/>
                </a:moveTo>
                <a:lnTo>
                  <a:pt x="154368" y="15532"/>
                </a:lnTo>
                <a:lnTo>
                  <a:pt x="154661" y="19665"/>
                </a:lnTo>
                <a:lnTo>
                  <a:pt x="154661" y="92019"/>
                </a:lnTo>
                <a:lnTo>
                  <a:pt x="153756" y="94881"/>
                </a:lnTo>
                <a:lnTo>
                  <a:pt x="150136" y="97522"/>
                </a:lnTo>
                <a:lnTo>
                  <a:pt x="146271" y="98329"/>
                </a:lnTo>
                <a:lnTo>
                  <a:pt x="140352" y="98623"/>
                </a:lnTo>
                <a:lnTo>
                  <a:pt x="140352" y="100824"/>
                </a:lnTo>
                <a:lnTo>
                  <a:pt x="181739" y="100824"/>
                </a:lnTo>
                <a:lnTo>
                  <a:pt x="181739" y="98770"/>
                </a:lnTo>
                <a:lnTo>
                  <a:pt x="176259" y="98574"/>
                </a:lnTo>
                <a:lnTo>
                  <a:pt x="172517" y="97963"/>
                </a:lnTo>
                <a:lnTo>
                  <a:pt x="170512" y="96935"/>
                </a:lnTo>
                <a:lnTo>
                  <a:pt x="167503" y="93511"/>
                </a:lnTo>
                <a:lnTo>
                  <a:pt x="167503" y="1394"/>
                </a:lnTo>
                <a:lnTo>
                  <a:pt x="167136" y="0"/>
                </a:lnTo>
                <a:lnTo>
                  <a:pt x="166255" y="0"/>
                </a:lnTo>
                <a:lnTo>
                  <a:pt x="139325" y="13722"/>
                </a:lnTo>
                <a:lnTo>
                  <a:pt x="141086" y="14994"/>
                </a:lnTo>
                <a:lnTo>
                  <a:pt x="145012" y="13538"/>
                </a:lnTo>
                <a:lnTo>
                  <a:pt x="148693" y="12474"/>
                </a:lnTo>
                <a:lnTo>
                  <a:pt x="151922" y="12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21565" y="5610253"/>
            <a:ext cx="315335" cy="91488"/>
          </a:xfrm>
          <a:custGeom>
            <a:avLst/>
            <a:gdLst/>
            <a:ahLst/>
            <a:cxnLst/>
            <a:rect l="l" t="t" r="r" b="b"/>
            <a:pathLst>
              <a:path w="346869" h="103686">
                <a:moveTo>
                  <a:pt x="170486" y="79020"/>
                </a:moveTo>
                <a:lnTo>
                  <a:pt x="173020" y="97253"/>
                </a:lnTo>
                <a:lnTo>
                  <a:pt x="184765" y="102078"/>
                </a:lnTo>
                <a:lnTo>
                  <a:pt x="198127" y="103686"/>
                </a:lnTo>
                <a:lnTo>
                  <a:pt x="197970" y="98256"/>
                </a:lnTo>
                <a:lnTo>
                  <a:pt x="185549" y="95389"/>
                </a:lnTo>
                <a:lnTo>
                  <a:pt x="175232" y="86919"/>
                </a:lnTo>
                <a:lnTo>
                  <a:pt x="170486" y="79020"/>
                </a:lnTo>
                <a:close/>
              </a:path>
              <a:path w="346869" h="103686">
                <a:moveTo>
                  <a:pt x="340045" y="101558"/>
                </a:moveTo>
                <a:lnTo>
                  <a:pt x="346869" y="76169"/>
                </a:lnTo>
                <a:lnTo>
                  <a:pt x="342686" y="76169"/>
                </a:lnTo>
                <a:lnTo>
                  <a:pt x="338822" y="84730"/>
                </a:lnTo>
                <a:lnTo>
                  <a:pt x="334468" y="90123"/>
                </a:lnTo>
                <a:lnTo>
                  <a:pt x="329625" y="92349"/>
                </a:lnTo>
                <a:lnTo>
                  <a:pt x="324782" y="94575"/>
                </a:lnTo>
                <a:lnTo>
                  <a:pt x="317272" y="95688"/>
                </a:lnTo>
                <a:lnTo>
                  <a:pt x="297704" y="95688"/>
                </a:lnTo>
                <a:lnTo>
                  <a:pt x="292066" y="95419"/>
                </a:lnTo>
                <a:lnTo>
                  <a:pt x="290183" y="94881"/>
                </a:lnTo>
                <a:lnTo>
                  <a:pt x="287358" y="92581"/>
                </a:lnTo>
                <a:lnTo>
                  <a:pt x="287358" y="52393"/>
                </a:lnTo>
                <a:lnTo>
                  <a:pt x="316832" y="52393"/>
                </a:lnTo>
                <a:lnTo>
                  <a:pt x="320893" y="53335"/>
                </a:lnTo>
                <a:lnTo>
                  <a:pt x="324415" y="57102"/>
                </a:lnTo>
                <a:lnTo>
                  <a:pt x="325858" y="60954"/>
                </a:lnTo>
                <a:lnTo>
                  <a:pt x="326983" y="66776"/>
                </a:lnTo>
                <a:lnTo>
                  <a:pt x="330505" y="66776"/>
                </a:lnTo>
                <a:lnTo>
                  <a:pt x="330505" y="31993"/>
                </a:lnTo>
                <a:lnTo>
                  <a:pt x="326983" y="31993"/>
                </a:lnTo>
                <a:lnTo>
                  <a:pt x="325907" y="37815"/>
                </a:lnTo>
                <a:lnTo>
                  <a:pt x="324488" y="41680"/>
                </a:lnTo>
                <a:lnTo>
                  <a:pt x="320966" y="45496"/>
                </a:lnTo>
                <a:lnTo>
                  <a:pt x="316881" y="46449"/>
                </a:lnTo>
                <a:lnTo>
                  <a:pt x="287358" y="46449"/>
                </a:lnTo>
                <a:lnTo>
                  <a:pt x="287358" y="10958"/>
                </a:lnTo>
                <a:lnTo>
                  <a:pt x="288642" y="8206"/>
                </a:lnTo>
                <a:lnTo>
                  <a:pt x="292201" y="7851"/>
                </a:lnTo>
                <a:lnTo>
                  <a:pt x="321406" y="7851"/>
                </a:lnTo>
                <a:lnTo>
                  <a:pt x="327081" y="8830"/>
                </a:lnTo>
                <a:lnTo>
                  <a:pt x="329625" y="10786"/>
                </a:lnTo>
                <a:lnTo>
                  <a:pt x="332168" y="12743"/>
                </a:lnTo>
                <a:lnTo>
                  <a:pt x="334077" y="17048"/>
                </a:lnTo>
                <a:lnTo>
                  <a:pt x="335348" y="23701"/>
                </a:lnTo>
                <a:lnTo>
                  <a:pt x="339164" y="23701"/>
                </a:lnTo>
                <a:lnTo>
                  <a:pt x="338650" y="2128"/>
                </a:lnTo>
                <a:lnTo>
                  <a:pt x="258812" y="2128"/>
                </a:lnTo>
                <a:lnTo>
                  <a:pt x="258812" y="4916"/>
                </a:lnTo>
                <a:lnTo>
                  <a:pt x="264390" y="5307"/>
                </a:lnTo>
                <a:lnTo>
                  <a:pt x="267985" y="6323"/>
                </a:lnTo>
                <a:lnTo>
                  <a:pt x="271214" y="9600"/>
                </a:lnTo>
                <a:lnTo>
                  <a:pt x="272021" y="13086"/>
                </a:lnTo>
                <a:lnTo>
                  <a:pt x="272021" y="90943"/>
                </a:lnTo>
                <a:lnTo>
                  <a:pt x="271202" y="94477"/>
                </a:lnTo>
                <a:lnTo>
                  <a:pt x="267924" y="97265"/>
                </a:lnTo>
                <a:lnTo>
                  <a:pt x="264341" y="98256"/>
                </a:lnTo>
                <a:lnTo>
                  <a:pt x="258812" y="98843"/>
                </a:lnTo>
                <a:lnTo>
                  <a:pt x="258812" y="101558"/>
                </a:lnTo>
                <a:lnTo>
                  <a:pt x="340045" y="101558"/>
                </a:lnTo>
                <a:close/>
              </a:path>
              <a:path w="346869" h="103686">
                <a:moveTo>
                  <a:pt x="0" y="62960"/>
                </a:moveTo>
                <a:lnTo>
                  <a:pt x="0" y="72353"/>
                </a:lnTo>
                <a:lnTo>
                  <a:pt x="36910" y="72353"/>
                </a:lnTo>
                <a:lnTo>
                  <a:pt x="36910" y="62960"/>
                </a:lnTo>
                <a:lnTo>
                  <a:pt x="0" y="62960"/>
                </a:lnTo>
                <a:close/>
              </a:path>
              <a:path w="346869" h="103686">
                <a:moveTo>
                  <a:pt x="113434" y="49654"/>
                </a:moveTo>
                <a:lnTo>
                  <a:pt x="118301" y="45642"/>
                </a:lnTo>
                <a:lnTo>
                  <a:pt x="123169" y="41631"/>
                </a:lnTo>
                <a:lnTo>
                  <a:pt x="125603" y="35883"/>
                </a:lnTo>
                <a:lnTo>
                  <a:pt x="125603" y="28398"/>
                </a:lnTo>
                <a:lnTo>
                  <a:pt x="125436" y="25135"/>
                </a:lnTo>
                <a:lnTo>
                  <a:pt x="120624" y="13161"/>
                </a:lnTo>
                <a:lnTo>
                  <a:pt x="109165" y="5430"/>
                </a:lnTo>
                <a:lnTo>
                  <a:pt x="103393" y="3228"/>
                </a:lnTo>
                <a:lnTo>
                  <a:pt x="96177" y="2128"/>
                </a:lnTo>
                <a:lnTo>
                  <a:pt x="89646" y="7851"/>
                </a:lnTo>
                <a:lnTo>
                  <a:pt x="94709" y="8707"/>
                </a:lnTo>
                <a:lnTo>
                  <a:pt x="98525" y="10420"/>
                </a:lnTo>
                <a:lnTo>
                  <a:pt x="105667" y="13599"/>
                </a:lnTo>
                <a:lnTo>
                  <a:pt x="109239" y="19543"/>
                </a:lnTo>
                <a:lnTo>
                  <a:pt x="109239" y="37301"/>
                </a:lnTo>
                <a:lnTo>
                  <a:pt x="105252" y="43465"/>
                </a:lnTo>
                <a:lnTo>
                  <a:pt x="97278" y="46743"/>
                </a:lnTo>
                <a:lnTo>
                  <a:pt x="92630" y="48602"/>
                </a:lnTo>
                <a:lnTo>
                  <a:pt x="84901" y="49727"/>
                </a:lnTo>
                <a:lnTo>
                  <a:pt x="74090" y="50118"/>
                </a:lnTo>
                <a:lnTo>
                  <a:pt x="74090" y="10811"/>
                </a:lnTo>
                <a:lnTo>
                  <a:pt x="58826" y="13135"/>
                </a:lnTo>
                <a:lnTo>
                  <a:pt x="58826" y="89768"/>
                </a:lnTo>
                <a:lnTo>
                  <a:pt x="58117" y="93755"/>
                </a:lnTo>
                <a:lnTo>
                  <a:pt x="55279" y="97180"/>
                </a:lnTo>
                <a:lnTo>
                  <a:pt x="51684" y="98305"/>
                </a:lnTo>
                <a:lnTo>
                  <a:pt x="45911" y="98843"/>
                </a:lnTo>
                <a:lnTo>
                  <a:pt x="45911" y="101558"/>
                </a:lnTo>
                <a:lnTo>
                  <a:pt x="87665" y="101558"/>
                </a:lnTo>
                <a:lnTo>
                  <a:pt x="87665" y="98843"/>
                </a:lnTo>
                <a:lnTo>
                  <a:pt x="81990" y="98354"/>
                </a:lnTo>
                <a:lnTo>
                  <a:pt x="78309" y="97363"/>
                </a:lnTo>
                <a:lnTo>
                  <a:pt x="74933" y="94379"/>
                </a:lnTo>
                <a:lnTo>
                  <a:pt x="74090" y="90845"/>
                </a:lnTo>
                <a:lnTo>
                  <a:pt x="74090" y="55695"/>
                </a:lnTo>
                <a:lnTo>
                  <a:pt x="82455" y="55329"/>
                </a:lnTo>
                <a:lnTo>
                  <a:pt x="118264" y="101558"/>
                </a:lnTo>
                <a:lnTo>
                  <a:pt x="142480" y="101558"/>
                </a:lnTo>
                <a:lnTo>
                  <a:pt x="142480" y="98843"/>
                </a:lnTo>
                <a:lnTo>
                  <a:pt x="139496" y="98550"/>
                </a:lnTo>
                <a:lnTo>
                  <a:pt x="137050" y="97865"/>
                </a:lnTo>
                <a:lnTo>
                  <a:pt x="133234" y="95712"/>
                </a:lnTo>
                <a:lnTo>
                  <a:pt x="129418" y="91652"/>
                </a:lnTo>
                <a:lnTo>
                  <a:pt x="98452" y="53567"/>
                </a:lnTo>
                <a:lnTo>
                  <a:pt x="106818" y="52295"/>
                </a:lnTo>
                <a:lnTo>
                  <a:pt x="113434" y="49654"/>
                </a:lnTo>
                <a:close/>
              </a:path>
              <a:path w="346869" h="103686">
                <a:moveTo>
                  <a:pt x="87518" y="2128"/>
                </a:moveTo>
                <a:lnTo>
                  <a:pt x="45911" y="2128"/>
                </a:lnTo>
                <a:lnTo>
                  <a:pt x="45911" y="4916"/>
                </a:lnTo>
                <a:lnTo>
                  <a:pt x="51342" y="5356"/>
                </a:lnTo>
                <a:lnTo>
                  <a:pt x="54852" y="6396"/>
                </a:lnTo>
                <a:lnTo>
                  <a:pt x="58031" y="9674"/>
                </a:lnTo>
                <a:lnTo>
                  <a:pt x="58826" y="13135"/>
                </a:lnTo>
                <a:lnTo>
                  <a:pt x="74090" y="10811"/>
                </a:lnTo>
                <a:lnTo>
                  <a:pt x="76474" y="8157"/>
                </a:lnTo>
                <a:lnTo>
                  <a:pt x="79079" y="7851"/>
                </a:lnTo>
                <a:lnTo>
                  <a:pt x="89646" y="7851"/>
                </a:lnTo>
                <a:lnTo>
                  <a:pt x="96177" y="2128"/>
                </a:lnTo>
                <a:lnTo>
                  <a:pt x="87518" y="2128"/>
                </a:lnTo>
                <a:close/>
              </a:path>
              <a:path w="346869" h="103686">
                <a:moveTo>
                  <a:pt x="214552" y="94575"/>
                </a:moveTo>
                <a:lnTo>
                  <a:pt x="206981" y="98256"/>
                </a:lnTo>
                <a:lnTo>
                  <a:pt x="197970" y="98256"/>
                </a:lnTo>
                <a:lnTo>
                  <a:pt x="198127" y="103686"/>
                </a:lnTo>
                <a:lnTo>
                  <a:pt x="209300" y="102556"/>
                </a:lnTo>
                <a:lnTo>
                  <a:pt x="221273" y="98264"/>
                </a:lnTo>
                <a:lnTo>
                  <a:pt x="231808" y="90771"/>
                </a:lnTo>
                <a:lnTo>
                  <a:pt x="234495" y="88075"/>
                </a:lnTo>
                <a:lnTo>
                  <a:pt x="241645" y="77845"/>
                </a:lnTo>
                <a:lnTo>
                  <a:pt x="245935" y="65780"/>
                </a:lnTo>
                <a:lnTo>
                  <a:pt x="247365" y="51880"/>
                </a:lnTo>
                <a:lnTo>
                  <a:pt x="247272" y="48148"/>
                </a:lnTo>
                <a:lnTo>
                  <a:pt x="245126" y="34737"/>
                </a:lnTo>
                <a:lnTo>
                  <a:pt x="240143" y="23139"/>
                </a:lnTo>
                <a:lnTo>
                  <a:pt x="232322" y="13355"/>
                </a:lnTo>
                <a:lnTo>
                  <a:pt x="223163" y="6393"/>
                </a:lnTo>
                <a:lnTo>
                  <a:pt x="211418" y="1598"/>
                </a:lnTo>
                <a:lnTo>
                  <a:pt x="198127" y="0"/>
                </a:lnTo>
                <a:lnTo>
                  <a:pt x="186318" y="1246"/>
                </a:lnTo>
                <a:lnTo>
                  <a:pt x="174394" y="5666"/>
                </a:lnTo>
                <a:lnTo>
                  <a:pt x="164005" y="13281"/>
                </a:lnTo>
                <a:lnTo>
                  <a:pt x="154564" y="25965"/>
                </a:lnTo>
                <a:lnTo>
                  <a:pt x="150307" y="38027"/>
                </a:lnTo>
                <a:lnTo>
                  <a:pt x="148889" y="51880"/>
                </a:lnTo>
                <a:lnTo>
                  <a:pt x="148923" y="54124"/>
                </a:lnTo>
                <a:lnTo>
                  <a:pt x="150789" y="67540"/>
                </a:lnTo>
                <a:lnTo>
                  <a:pt x="155498" y="79291"/>
                </a:lnTo>
                <a:lnTo>
                  <a:pt x="163051" y="89377"/>
                </a:lnTo>
                <a:lnTo>
                  <a:pt x="173020" y="97253"/>
                </a:lnTo>
                <a:lnTo>
                  <a:pt x="170486" y="79020"/>
                </a:lnTo>
                <a:lnTo>
                  <a:pt x="167056" y="66967"/>
                </a:lnTo>
                <a:lnTo>
                  <a:pt x="165913" y="51880"/>
                </a:lnTo>
                <a:lnTo>
                  <a:pt x="166761" y="38694"/>
                </a:lnTo>
                <a:lnTo>
                  <a:pt x="169872" y="26211"/>
                </a:lnTo>
                <a:lnTo>
                  <a:pt x="175269" y="16767"/>
                </a:lnTo>
                <a:lnTo>
                  <a:pt x="185713" y="8238"/>
                </a:lnTo>
                <a:lnTo>
                  <a:pt x="198127" y="5430"/>
                </a:lnTo>
                <a:lnTo>
                  <a:pt x="206835" y="5430"/>
                </a:lnTo>
                <a:lnTo>
                  <a:pt x="214369" y="9074"/>
                </a:lnTo>
                <a:lnTo>
                  <a:pt x="220728" y="16363"/>
                </a:lnTo>
                <a:lnTo>
                  <a:pt x="225717" y="24433"/>
                </a:lnTo>
                <a:lnTo>
                  <a:pt x="229130" y="36529"/>
                </a:lnTo>
                <a:lnTo>
                  <a:pt x="230267" y="51880"/>
                </a:lnTo>
                <a:lnTo>
                  <a:pt x="229388" y="65481"/>
                </a:lnTo>
                <a:lnTo>
                  <a:pt x="226250" y="77944"/>
                </a:lnTo>
                <a:lnTo>
                  <a:pt x="220838" y="87212"/>
                </a:lnTo>
                <a:lnTo>
                  <a:pt x="214552" y="94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25961" y="5645238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40" y="19299"/>
                </a:lnTo>
                <a:lnTo>
                  <a:pt x="20840" y="1247"/>
                </a:lnTo>
                <a:lnTo>
                  <a:pt x="19519" y="0"/>
                </a:lnTo>
                <a:lnTo>
                  <a:pt x="13991" y="7435"/>
                </a:lnTo>
                <a:lnTo>
                  <a:pt x="10481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7" y="20546"/>
                </a:lnTo>
                <a:lnTo>
                  <a:pt x="513" y="21524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2"/>
                </a:lnTo>
                <a:lnTo>
                  <a:pt x="8560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2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7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61383" y="5610253"/>
            <a:ext cx="351225" cy="113243"/>
          </a:xfrm>
          <a:custGeom>
            <a:avLst/>
            <a:gdLst/>
            <a:ahLst/>
            <a:cxnLst/>
            <a:rect l="l" t="t" r="r" b="b"/>
            <a:pathLst>
              <a:path w="386348" h="128342">
                <a:moveTo>
                  <a:pt x="8630" y="9790"/>
                </a:moveTo>
                <a:lnTo>
                  <a:pt x="16221" y="19957"/>
                </a:lnTo>
                <a:lnTo>
                  <a:pt x="21500" y="32067"/>
                </a:lnTo>
                <a:lnTo>
                  <a:pt x="23472" y="39764"/>
                </a:lnTo>
                <a:lnTo>
                  <a:pt x="25185" y="52090"/>
                </a:lnTo>
                <a:lnTo>
                  <a:pt x="25756" y="66482"/>
                </a:lnTo>
                <a:lnTo>
                  <a:pt x="25640" y="72193"/>
                </a:lnTo>
                <a:lnTo>
                  <a:pt x="24217" y="86043"/>
                </a:lnTo>
                <a:lnTo>
                  <a:pt x="21173" y="98106"/>
                </a:lnTo>
                <a:lnTo>
                  <a:pt x="16510" y="108383"/>
                </a:lnTo>
                <a:lnTo>
                  <a:pt x="13037" y="114351"/>
                </a:lnTo>
                <a:lnTo>
                  <a:pt x="7533" y="120197"/>
                </a:lnTo>
                <a:lnTo>
                  <a:pt x="0" y="125921"/>
                </a:lnTo>
                <a:lnTo>
                  <a:pt x="1394" y="128342"/>
                </a:lnTo>
                <a:lnTo>
                  <a:pt x="4280" y="126923"/>
                </a:lnTo>
                <a:lnTo>
                  <a:pt x="7851" y="124453"/>
                </a:lnTo>
                <a:lnTo>
                  <a:pt x="12107" y="120931"/>
                </a:lnTo>
                <a:lnTo>
                  <a:pt x="18564" y="115598"/>
                </a:lnTo>
                <a:lnTo>
                  <a:pt x="23726" y="109850"/>
                </a:lnTo>
                <a:lnTo>
                  <a:pt x="27590" y="103686"/>
                </a:lnTo>
                <a:lnTo>
                  <a:pt x="31259" y="97914"/>
                </a:lnTo>
                <a:lnTo>
                  <a:pt x="34048" y="91774"/>
                </a:lnTo>
                <a:lnTo>
                  <a:pt x="35956" y="85268"/>
                </a:lnTo>
                <a:lnTo>
                  <a:pt x="37864" y="78761"/>
                </a:lnTo>
                <a:lnTo>
                  <a:pt x="38818" y="71864"/>
                </a:lnTo>
                <a:lnTo>
                  <a:pt x="38818" y="64574"/>
                </a:lnTo>
                <a:lnTo>
                  <a:pt x="38207" y="54813"/>
                </a:lnTo>
                <a:lnTo>
                  <a:pt x="35483" y="42359"/>
                </a:lnTo>
                <a:lnTo>
                  <a:pt x="30574" y="30594"/>
                </a:lnTo>
                <a:lnTo>
                  <a:pt x="23481" y="19519"/>
                </a:lnTo>
                <a:lnTo>
                  <a:pt x="20921" y="16308"/>
                </a:lnTo>
                <a:lnTo>
                  <a:pt x="11722" y="6896"/>
                </a:lnTo>
                <a:lnTo>
                  <a:pt x="1907" y="0"/>
                </a:lnTo>
                <a:lnTo>
                  <a:pt x="0" y="2421"/>
                </a:lnTo>
                <a:lnTo>
                  <a:pt x="8630" y="9790"/>
                </a:lnTo>
                <a:close/>
              </a:path>
              <a:path w="386348" h="128342">
                <a:moveTo>
                  <a:pt x="86471" y="2128"/>
                </a:moveTo>
                <a:lnTo>
                  <a:pt x="87151" y="0"/>
                </a:lnTo>
                <a:lnTo>
                  <a:pt x="79813" y="0"/>
                </a:lnTo>
                <a:lnTo>
                  <a:pt x="46425" y="104053"/>
                </a:lnTo>
                <a:lnTo>
                  <a:pt x="53910" y="104053"/>
                </a:lnTo>
                <a:lnTo>
                  <a:pt x="85575" y="4931"/>
                </a:lnTo>
                <a:lnTo>
                  <a:pt x="85390" y="4916"/>
                </a:lnTo>
                <a:lnTo>
                  <a:pt x="85390" y="2128"/>
                </a:lnTo>
                <a:lnTo>
                  <a:pt x="86471" y="2128"/>
                </a:lnTo>
                <a:close/>
              </a:path>
              <a:path w="386348" h="128342">
                <a:moveTo>
                  <a:pt x="152912" y="49654"/>
                </a:moveTo>
                <a:lnTo>
                  <a:pt x="157780" y="45642"/>
                </a:lnTo>
                <a:lnTo>
                  <a:pt x="162647" y="41631"/>
                </a:lnTo>
                <a:lnTo>
                  <a:pt x="165081" y="35883"/>
                </a:lnTo>
                <a:lnTo>
                  <a:pt x="165081" y="28398"/>
                </a:lnTo>
                <a:lnTo>
                  <a:pt x="164915" y="25135"/>
                </a:lnTo>
                <a:lnTo>
                  <a:pt x="160103" y="13161"/>
                </a:lnTo>
                <a:lnTo>
                  <a:pt x="148644" y="5430"/>
                </a:lnTo>
                <a:lnTo>
                  <a:pt x="142871" y="3228"/>
                </a:lnTo>
                <a:lnTo>
                  <a:pt x="135656" y="2128"/>
                </a:lnTo>
                <a:lnTo>
                  <a:pt x="129124" y="7851"/>
                </a:lnTo>
                <a:lnTo>
                  <a:pt x="134188" y="8707"/>
                </a:lnTo>
                <a:lnTo>
                  <a:pt x="138004" y="10420"/>
                </a:lnTo>
                <a:lnTo>
                  <a:pt x="145146" y="13599"/>
                </a:lnTo>
                <a:lnTo>
                  <a:pt x="148717" y="19543"/>
                </a:lnTo>
                <a:lnTo>
                  <a:pt x="148717" y="37301"/>
                </a:lnTo>
                <a:lnTo>
                  <a:pt x="144730" y="43465"/>
                </a:lnTo>
                <a:lnTo>
                  <a:pt x="136756" y="46743"/>
                </a:lnTo>
                <a:lnTo>
                  <a:pt x="132109" y="48602"/>
                </a:lnTo>
                <a:lnTo>
                  <a:pt x="124380" y="49727"/>
                </a:lnTo>
                <a:lnTo>
                  <a:pt x="113568" y="50118"/>
                </a:lnTo>
                <a:lnTo>
                  <a:pt x="113568" y="10811"/>
                </a:lnTo>
                <a:lnTo>
                  <a:pt x="98305" y="13135"/>
                </a:lnTo>
                <a:lnTo>
                  <a:pt x="98305" y="89768"/>
                </a:lnTo>
                <a:lnTo>
                  <a:pt x="97595" y="93755"/>
                </a:lnTo>
                <a:lnTo>
                  <a:pt x="94758" y="97180"/>
                </a:lnTo>
                <a:lnTo>
                  <a:pt x="91162" y="98305"/>
                </a:lnTo>
                <a:lnTo>
                  <a:pt x="85390" y="98843"/>
                </a:lnTo>
                <a:lnTo>
                  <a:pt x="85390" y="101558"/>
                </a:lnTo>
                <a:lnTo>
                  <a:pt x="127143" y="101558"/>
                </a:lnTo>
                <a:lnTo>
                  <a:pt x="127143" y="98843"/>
                </a:lnTo>
                <a:lnTo>
                  <a:pt x="121468" y="98354"/>
                </a:lnTo>
                <a:lnTo>
                  <a:pt x="117787" y="97363"/>
                </a:lnTo>
                <a:lnTo>
                  <a:pt x="114412" y="94379"/>
                </a:lnTo>
                <a:lnTo>
                  <a:pt x="113568" y="90845"/>
                </a:lnTo>
                <a:lnTo>
                  <a:pt x="113568" y="55695"/>
                </a:lnTo>
                <a:lnTo>
                  <a:pt x="121933" y="55329"/>
                </a:lnTo>
                <a:lnTo>
                  <a:pt x="157743" y="101558"/>
                </a:lnTo>
                <a:lnTo>
                  <a:pt x="181958" y="101558"/>
                </a:lnTo>
                <a:lnTo>
                  <a:pt x="181958" y="98843"/>
                </a:lnTo>
                <a:lnTo>
                  <a:pt x="178974" y="98550"/>
                </a:lnTo>
                <a:lnTo>
                  <a:pt x="176528" y="97865"/>
                </a:lnTo>
                <a:lnTo>
                  <a:pt x="172713" y="95712"/>
                </a:lnTo>
                <a:lnTo>
                  <a:pt x="168897" y="91652"/>
                </a:lnTo>
                <a:lnTo>
                  <a:pt x="137930" y="53567"/>
                </a:lnTo>
                <a:lnTo>
                  <a:pt x="146296" y="52295"/>
                </a:lnTo>
                <a:lnTo>
                  <a:pt x="152912" y="49654"/>
                </a:lnTo>
                <a:close/>
              </a:path>
              <a:path w="386348" h="128342">
                <a:moveTo>
                  <a:pt x="254030" y="94575"/>
                </a:moveTo>
                <a:lnTo>
                  <a:pt x="246460" y="98256"/>
                </a:lnTo>
                <a:lnTo>
                  <a:pt x="237448" y="98256"/>
                </a:lnTo>
                <a:lnTo>
                  <a:pt x="237606" y="103686"/>
                </a:lnTo>
                <a:lnTo>
                  <a:pt x="248778" y="102556"/>
                </a:lnTo>
                <a:lnTo>
                  <a:pt x="260751" y="98264"/>
                </a:lnTo>
                <a:lnTo>
                  <a:pt x="271287" y="90771"/>
                </a:lnTo>
                <a:lnTo>
                  <a:pt x="273973" y="88075"/>
                </a:lnTo>
                <a:lnTo>
                  <a:pt x="281124" y="77845"/>
                </a:lnTo>
                <a:lnTo>
                  <a:pt x="285414" y="65780"/>
                </a:lnTo>
                <a:lnTo>
                  <a:pt x="286844" y="51880"/>
                </a:lnTo>
                <a:lnTo>
                  <a:pt x="286750" y="48148"/>
                </a:lnTo>
                <a:lnTo>
                  <a:pt x="284604" y="34737"/>
                </a:lnTo>
                <a:lnTo>
                  <a:pt x="279621" y="23140"/>
                </a:lnTo>
                <a:lnTo>
                  <a:pt x="271801" y="13355"/>
                </a:lnTo>
                <a:lnTo>
                  <a:pt x="262642" y="6393"/>
                </a:lnTo>
                <a:lnTo>
                  <a:pt x="250897" y="1598"/>
                </a:lnTo>
                <a:lnTo>
                  <a:pt x="237606" y="0"/>
                </a:lnTo>
                <a:lnTo>
                  <a:pt x="225797" y="1246"/>
                </a:lnTo>
                <a:lnTo>
                  <a:pt x="213872" y="5666"/>
                </a:lnTo>
                <a:lnTo>
                  <a:pt x="203484" y="13281"/>
                </a:lnTo>
                <a:lnTo>
                  <a:pt x="194043" y="25965"/>
                </a:lnTo>
                <a:lnTo>
                  <a:pt x="189786" y="38027"/>
                </a:lnTo>
                <a:lnTo>
                  <a:pt x="188367" y="51880"/>
                </a:lnTo>
                <a:lnTo>
                  <a:pt x="188402" y="54124"/>
                </a:lnTo>
                <a:lnTo>
                  <a:pt x="190268" y="67540"/>
                </a:lnTo>
                <a:lnTo>
                  <a:pt x="194977" y="79291"/>
                </a:lnTo>
                <a:lnTo>
                  <a:pt x="202530" y="89377"/>
                </a:lnTo>
                <a:lnTo>
                  <a:pt x="212498" y="97253"/>
                </a:lnTo>
                <a:lnTo>
                  <a:pt x="209965" y="79020"/>
                </a:lnTo>
                <a:lnTo>
                  <a:pt x="206535" y="66967"/>
                </a:lnTo>
                <a:lnTo>
                  <a:pt x="205391" y="51880"/>
                </a:lnTo>
                <a:lnTo>
                  <a:pt x="206239" y="38694"/>
                </a:lnTo>
                <a:lnTo>
                  <a:pt x="209350" y="26211"/>
                </a:lnTo>
                <a:lnTo>
                  <a:pt x="214747" y="16767"/>
                </a:lnTo>
                <a:lnTo>
                  <a:pt x="225192" y="8238"/>
                </a:lnTo>
                <a:lnTo>
                  <a:pt x="237606" y="5430"/>
                </a:lnTo>
                <a:lnTo>
                  <a:pt x="246313" y="5430"/>
                </a:lnTo>
                <a:lnTo>
                  <a:pt x="253847" y="9074"/>
                </a:lnTo>
                <a:lnTo>
                  <a:pt x="260206" y="16363"/>
                </a:lnTo>
                <a:lnTo>
                  <a:pt x="265195" y="24433"/>
                </a:lnTo>
                <a:lnTo>
                  <a:pt x="268608" y="36529"/>
                </a:lnTo>
                <a:lnTo>
                  <a:pt x="269746" y="51880"/>
                </a:lnTo>
                <a:lnTo>
                  <a:pt x="268866" y="65481"/>
                </a:lnTo>
                <a:lnTo>
                  <a:pt x="265729" y="77944"/>
                </a:lnTo>
                <a:lnTo>
                  <a:pt x="260317" y="87212"/>
                </a:lnTo>
                <a:lnTo>
                  <a:pt x="254030" y="94575"/>
                </a:lnTo>
                <a:close/>
              </a:path>
              <a:path w="386348" h="128342">
                <a:moveTo>
                  <a:pt x="209965" y="79020"/>
                </a:moveTo>
                <a:lnTo>
                  <a:pt x="212498" y="97253"/>
                </a:lnTo>
                <a:lnTo>
                  <a:pt x="224244" y="102078"/>
                </a:lnTo>
                <a:lnTo>
                  <a:pt x="237606" y="103686"/>
                </a:lnTo>
                <a:lnTo>
                  <a:pt x="237448" y="98256"/>
                </a:lnTo>
                <a:lnTo>
                  <a:pt x="225028" y="95389"/>
                </a:lnTo>
                <a:lnTo>
                  <a:pt x="214711" y="86919"/>
                </a:lnTo>
                <a:lnTo>
                  <a:pt x="209965" y="79020"/>
                </a:lnTo>
                <a:close/>
              </a:path>
              <a:path w="386348" h="128342">
                <a:moveTo>
                  <a:pt x="379523" y="101558"/>
                </a:moveTo>
                <a:lnTo>
                  <a:pt x="386348" y="76169"/>
                </a:lnTo>
                <a:lnTo>
                  <a:pt x="382165" y="76169"/>
                </a:lnTo>
                <a:lnTo>
                  <a:pt x="378300" y="84730"/>
                </a:lnTo>
                <a:lnTo>
                  <a:pt x="373947" y="90123"/>
                </a:lnTo>
                <a:lnTo>
                  <a:pt x="369103" y="92349"/>
                </a:lnTo>
                <a:lnTo>
                  <a:pt x="364260" y="94575"/>
                </a:lnTo>
                <a:lnTo>
                  <a:pt x="356751" y="95688"/>
                </a:lnTo>
                <a:lnTo>
                  <a:pt x="337183" y="95688"/>
                </a:lnTo>
                <a:lnTo>
                  <a:pt x="331545" y="95419"/>
                </a:lnTo>
                <a:lnTo>
                  <a:pt x="329661" y="94881"/>
                </a:lnTo>
                <a:lnTo>
                  <a:pt x="326836" y="92581"/>
                </a:lnTo>
                <a:lnTo>
                  <a:pt x="326836" y="52393"/>
                </a:lnTo>
                <a:lnTo>
                  <a:pt x="356311" y="52393"/>
                </a:lnTo>
                <a:lnTo>
                  <a:pt x="360371" y="53335"/>
                </a:lnTo>
                <a:lnTo>
                  <a:pt x="363893" y="57102"/>
                </a:lnTo>
                <a:lnTo>
                  <a:pt x="365337" y="60954"/>
                </a:lnTo>
                <a:lnTo>
                  <a:pt x="366462" y="66776"/>
                </a:lnTo>
                <a:lnTo>
                  <a:pt x="369984" y="66776"/>
                </a:lnTo>
                <a:lnTo>
                  <a:pt x="369984" y="31994"/>
                </a:lnTo>
                <a:lnTo>
                  <a:pt x="366462" y="31994"/>
                </a:lnTo>
                <a:lnTo>
                  <a:pt x="365385" y="37815"/>
                </a:lnTo>
                <a:lnTo>
                  <a:pt x="363967" y="41680"/>
                </a:lnTo>
                <a:lnTo>
                  <a:pt x="360445" y="45496"/>
                </a:lnTo>
                <a:lnTo>
                  <a:pt x="356359" y="46449"/>
                </a:lnTo>
                <a:lnTo>
                  <a:pt x="326836" y="46449"/>
                </a:lnTo>
                <a:lnTo>
                  <a:pt x="326836" y="10958"/>
                </a:lnTo>
                <a:lnTo>
                  <a:pt x="328120" y="8206"/>
                </a:lnTo>
                <a:lnTo>
                  <a:pt x="331679" y="7851"/>
                </a:lnTo>
                <a:lnTo>
                  <a:pt x="360885" y="7851"/>
                </a:lnTo>
                <a:lnTo>
                  <a:pt x="366560" y="8830"/>
                </a:lnTo>
                <a:lnTo>
                  <a:pt x="369103" y="10787"/>
                </a:lnTo>
                <a:lnTo>
                  <a:pt x="371647" y="12743"/>
                </a:lnTo>
                <a:lnTo>
                  <a:pt x="373555" y="17048"/>
                </a:lnTo>
                <a:lnTo>
                  <a:pt x="374827" y="23702"/>
                </a:lnTo>
                <a:lnTo>
                  <a:pt x="378643" y="23702"/>
                </a:lnTo>
                <a:lnTo>
                  <a:pt x="378129" y="2128"/>
                </a:lnTo>
                <a:lnTo>
                  <a:pt x="298291" y="2128"/>
                </a:lnTo>
                <a:lnTo>
                  <a:pt x="298291" y="4916"/>
                </a:lnTo>
                <a:lnTo>
                  <a:pt x="303868" y="5307"/>
                </a:lnTo>
                <a:lnTo>
                  <a:pt x="307464" y="6323"/>
                </a:lnTo>
                <a:lnTo>
                  <a:pt x="310693" y="9600"/>
                </a:lnTo>
                <a:lnTo>
                  <a:pt x="311500" y="13086"/>
                </a:lnTo>
                <a:lnTo>
                  <a:pt x="311500" y="90943"/>
                </a:lnTo>
                <a:lnTo>
                  <a:pt x="310680" y="94477"/>
                </a:lnTo>
                <a:lnTo>
                  <a:pt x="307402" y="97265"/>
                </a:lnTo>
                <a:lnTo>
                  <a:pt x="303819" y="98256"/>
                </a:lnTo>
                <a:lnTo>
                  <a:pt x="298291" y="98843"/>
                </a:lnTo>
                <a:lnTo>
                  <a:pt x="298291" y="101558"/>
                </a:lnTo>
                <a:lnTo>
                  <a:pt x="379523" y="101558"/>
                </a:lnTo>
                <a:close/>
              </a:path>
              <a:path w="386348" h="128342">
                <a:moveTo>
                  <a:pt x="115953" y="8157"/>
                </a:moveTo>
                <a:lnTo>
                  <a:pt x="118558" y="7851"/>
                </a:lnTo>
                <a:lnTo>
                  <a:pt x="129124" y="7851"/>
                </a:lnTo>
                <a:lnTo>
                  <a:pt x="135656" y="2128"/>
                </a:lnTo>
                <a:lnTo>
                  <a:pt x="85390" y="2128"/>
                </a:lnTo>
                <a:lnTo>
                  <a:pt x="85390" y="4916"/>
                </a:lnTo>
                <a:lnTo>
                  <a:pt x="85575" y="4931"/>
                </a:lnTo>
                <a:lnTo>
                  <a:pt x="90820" y="5356"/>
                </a:lnTo>
                <a:lnTo>
                  <a:pt x="94330" y="6396"/>
                </a:lnTo>
                <a:lnTo>
                  <a:pt x="97510" y="9674"/>
                </a:lnTo>
                <a:lnTo>
                  <a:pt x="98305" y="13135"/>
                </a:lnTo>
                <a:lnTo>
                  <a:pt x="113568" y="10811"/>
                </a:lnTo>
                <a:lnTo>
                  <a:pt x="115953" y="8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01669" y="5645238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40" y="19299"/>
                </a:lnTo>
                <a:lnTo>
                  <a:pt x="20840" y="1247"/>
                </a:lnTo>
                <a:lnTo>
                  <a:pt x="19518" y="0"/>
                </a:lnTo>
                <a:lnTo>
                  <a:pt x="13991" y="7435"/>
                </a:lnTo>
                <a:lnTo>
                  <a:pt x="10480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7" y="20546"/>
                </a:lnTo>
                <a:lnTo>
                  <a:pt x="513" y="21524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2"/>
                </a:lnTo>
                <a:lnTo>
                  <a:pt x="8560" y="77856"/>
                </a:lnTo>
                <a:lnTo>
                  <a:pt x="9685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3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7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99544" y="4639040"/>
            <a:ext cx="1423137" cy="0"/>
          </a:xfrm>
          <a:custGeom>
            <a:avLst/>
            <a:gdLst/>
            <a:ahLst/>
            <a:cxnLst/>
            <a:rect l="l" t="t" r="r" b="b"/>
            <a:pathLst>
              <a:path w="1565451">
                <a:moveTo>
                  <a:pt x="1565451" y="0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24203" y="1257665"/>
            <a:ext cx="4702046" cy="0"/>
          </a:xfrm>
          <a:custGeom>
            <a:avLst/>
            <a:gdLst/>
            <a:ahLst/>
            <a:cxnLst/>
            <a:rect l="l" t="t" r="r" b="b"/>
            <a:pathLst>
              <a:path w="5172251">
                <a:moveTo>
                  <a:pt x="5172251" y="0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112817" y="1257666"/>
            <a:ext cx="0" cy="187854"/>
          </a:xfrm>
          <a:custGeom>
            <a:avLst/>
            <a:gdLst/>
            <a:ahLst/>
            <a:cxnLst/>
            <a:rect l="l" t="t" r="r" b="b"/>
            <a:pathLst>
              <a:path h="212901">
                <a:moveTo>
                  <a:pt x="0" y="0"/>
                </a:moveTo>
                <a:lnTo>
                  <a:pt x="0" y="21290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26249" y="1257666"/>
            <a:ext cx="0" cy="187854"/>
          </a:xfrm>
          <a:custGeom>
            <a:avLst/>
            <a:gdLst/>
            <a:ahLst/>
            <a:cxnLst/>
            <a:rect l="l" t="t" r="r" b="b"/>
            <a:pathLst>
              <a:path h="212901">
                <a:moveTo>
                  <a:pt x="0" y="0"/>
                </a:moveTo>
                <a:lnTo>
                  <a:pt x="0" y="21290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830079" y="859857"/>
            <a:ext cx="2151784" cy="298356"/>
          </a:xfrm>
          <a:custGeom>
            <a:avLst/>
            <a:gdLst/>
            <a:ahLst/>
            <a:cxnLst/>
            <a:rect l="l" t="t" r="r" b="b"/>
            <a:pathLst>
              <a:path w="2366962" h="338137">
                <a:moveTo>
                  <a:pt x="2366962" y="0"/>
                </a:moveTo>
                <a:lnTo>
                  <a:pt x="0" y="0"/>
                </a:lnTo>
                <a:lnTo>
                  <a:pt x="0" y="338137"/>
                </a:lnTo>
                <a:lnTo>
                  <a:pt x="2366962" y="338137"/>
                </a:lnTo>
                <a:lnTo>
                  <a:pt x="2366962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037580" y="974352"/>
            <a:ext cx="1567741" cy="138386"/>
          </a:xfrm>
          <a:custGeom>
            <a:avLst/>
            <a:gdLst/>
            <a:ahLst/>
            <a:cxnLst/>
            <a:rect l="l" t="t" r="r" b="b"/>
            <a:pathLst>
              <a:path w="1724515" h="156838">
                <a:moveTo>
                  <a:pt x="679270" y="113263"/>
                </a:moveTo>
                <a:lnTo>
                  <a:pt x="675275" y="112920"/>
                </a:lnTo>
                <a:lnTo>
                  <a:pt x="672593" y="112050"/>
                </a:lnTo>
                <a:lnTo>
                  <a:pt x="669854" y="109253"/>
                </a:lnTo>
                <a:lnTo>
                  <a:pt x="669168" y="106728"/>
                </a:lnTo>
                <a:lnTo>
                  <a:pt x="669168" y="2225"/>
                </a:lnTo>
                <a:lnTo>
                  <a:pt x="631414" y="2225"/>
                </a:lnTo>
                <a:lnTo>
                  <a:pt x="631414" y="6506"/>
                </a:lnTo>
                <a:lnTo>
                  <a:pt x="636779" y="6735"/>
                </a:lnTo>
                <a:lnTo>
                  <a:pt x="640318" y="7377"/>
                </a:lnTo>
                <a:lnTo>
                  <a:pt x="643742" y="9489"/>
                </a:lnTo>
                <a:lnTo>
                  <a:pt x="644599" y="12214"/>
                </a:lnTo>
                <a:lnTo>
                  <a:pt x="644599" y="48712"/>
                </a:lnTo>
                <a:lnTo>
                  <a:pt x="641231" y="45174"/>
                </a:lnTo>
                <a:lnTo>
                  <a:pt x="638435" y="42720"/>
                </a:lnTo>
                <a:lnTo>
                  <a:pt x="636209" y="41349"/>
                </a:lnTo>
                <a:lnTo>
                  <a:pt x="632613" y="39067"/>
                </a:lnTo>
                <a:lnTo>
                  <a:pt x="628504" y="37925"/>
                </a:lnTo>
                <a:lnTo>
                  <a:pt x="622610" y="37951"/>
                </a:lnTo>
                <a:lnTo>
                  <a:pt x="610461" y="41216"/>
                </a:lnTo>
                <a:lnTo>
                  <a:pt x="616689" y="65492"/>
                </a:lnTo>
                <a:lnTo>
                  <a:pt x="617888" y="60869"/>
                </a:lnTo>
                <a:lnTo>
                  <a:pt x="620114" y="52251"/>
                </a:lnTo>
                <a:lnTo>
                  <a:pt x="624337" y="47941"/>
                </a:lnTo>
                <a:lnTo>
                  <a:pt x="634782" y="47941"/>
                </a:lnTo>
                <a:lnTo>
                  <a:pt x="638178" y="49340"/>
                </a:lnTo>
                <a:lnTo>
                  <a:pt x="640746" y="52136"/>
                </a:lnTo>
                <a:lnTo>
                  <a:pt x="643314" y="54934"/>
                </a:lnTo>
                <a:lnTo>
                  <a:pt x="644599" y="58472"/>
                </a:lnTo>
                <a:lnTo>
                  <a:pt x="644599" y="101106"/>
                </a:lnTo>
                <a:lnTo>
                  <a:pt x="643100" y="104844"/>
                </a:lnTo>
                <a:lnTo>
                  <a:pt x="640104" y="108212"/>
                </a:lnTo>
                <a:lnTo>
                  <a:pt x="637108" y="111579"/>
                </a:lnTo>
                <a:lnTo>
                  <a:pt x="633726" y="113263"/>
                </a:lnTo>
                <a:lnTo>
                  <a:pt x="623966" y="113263"/>
                </a:lnTo>
                <a:lnTo>
                  <a:pt x="619914" y="109125"/>
                </a:lnTo>
                <a:lnTo>
                  <a:pt x="622083" y="123193"/>
                </a:lnTo>
                <a:lnTo>
                  <a:pt x="627106" y="123193"/>
                </a:lnTo>
                <a:lnTo>
                  <a:pt x="631786" y="121881"/>
                </a:lnTo>
                <a:lnTo>
                  <a:pt x="636123" y="119255"/>
                </a:lnTo>
                <a:lnTo>
                  <a:pt x="638862" y="117600"/>
                </a:lnTo>
                <a:lnTo>
                  <a:pt x="641888" y="115061"/>
                </a:lnTo>
                <a:lnTo>
                  <a:pt x="645198" y="111636"/>
                </a:lnTo>
                <a:lnTo>
                  <a:pt x="645198" y="123193"/>
                </a:lnTo>
                <a:lnTo>
                  <a:pt x="652389" y="121196"/>
                </a:lnTo>
                <a:lnTo>
                  <a:pt x="657412" y="119955"/>
                </a:lnTo>
                <a:lnTo>
                  <a:pt x="660265" y="119469"/>
                </a:lnTo>
                <a:lnTo>
                  <a:pt x="663119" y="118984"/>
                </a:lnTo>
                <a:lnTo>
                  <a:pt x="669454" y="118256"/>
                </a:lnTo>
                <a:lnTo>
                  <a:pt x="679270" y="117286"/>
                </a:lnTo>
                <a:lnTo>
                  <a:pt x="679270" y="113263"/>
                </a:lnTo>
                <a:close/>
              </a:path>
              <a:path w="1724515" h="156838">
                <a:moveTo>
                  <a:pt x="535894" y="41301"/>
                </a:moveTo>
                <a:lnTo>
                  <a:pt x="525324" y="49098"/>
                </a:lnTo>
                <a:lnTo>
                  <a:pt x="520882" y="54824"/>
                </a:lnTo>
                <a:lnTo>
                  <a:pt x="516156" y="66324"/>
                </a:lnTo>
                <a:lnTo>
                  <a:pt x="514580" y="80474"/>
                </a:lnTo>
                <a:lnTo>
                  <a:pt x="515359" y="91365"/>
                </a:lnTo>
                <a:lnTo>
                  <a:pt x="519083" y="103838"/>
                </a:lnTo>
                <a:lnTo>
                  <a:pt x="525881" y="113006"/>
                </a:lnTo>
                <a:lnTo>
                  <a:pt x="526642" y="113678"/>
                </a:lnTo>
                <a:lnTo>
                  <a:pt x="537996" y="120814"/>
                </a:lnTo>
                <a:lnTo>
                  <a:pt x="538979" y="71228"/>
                </a:lnTo>
                <a:lnTo>
                  <a:pt x="539208" y="62153"/>
                </a:lnTo>
                <a:lnTo>
                  <a:pt x="540164" y="55247"/>
                </a:lnTo>
                <a:lnTo>
                  <a:pt x="541847" y="50510"/>
                </a:lnTo>
                <a:lnTo>
                  <a:pt x="543531" y="45773"/>
                </a:lnTo>
                <a:lnTo>
                  <a:pt x="548252" y="38035"/>
                </a:lnTo>
                <a:lnTo>
                  <a:pt x="535894" y="41301"/>
                </a:lnTo>
                <a:close/>
              </a:path>
              <a:path w="1724515" h="156838">
                <a:moveTo>
                  <a:pt x="584096" y="77734"/>
                </a:moveTo>
                <a:lnTo>
                  <a:pt x="583897" y="73825"/>
                </a:lnTo>
                <a:lnTo>
                  <a:pt x="583497" y="70799"/>
                </a:lnTo>
                <a:lnTo>
                  <a:pt x="582698" y="64350"/>
                </a:lnTo>
                <a:lnTo>
                  <a:pt x="581271" y="59099"/>
                </a:lnTo>
                <a:lnTo>
                  <a:pt x="579217" y="55048"/>
                </a:lnTo>
                <a:lnTo>
                  <a:pt x="576477" y="49683"/>
                </a:lnTo>
                <a:lnTo>
                  <a:pt x="572567" y="45487"/>
                </a:lnTo>
                <a:lnTo>
                  <a:pt x="567488" y="42463"/>
                </a:lnTo>
                <a:lnTo>
                  <a:pt x="562408" y="39438"/>
                </a:lnTo>
                <a:lnTo>
                  <a:pt x="556986" y="37925"/>
                </a:lnTo>
                <a:lnTo>
                  <a:pt x="548252" y="38035"/>
                </a:lnTo>
                <a:lnTo>
                  <a:pt x="543531" y="45773"/>
                </a:lnTo>
                <a:lnTo>
                  <a:pt x="546656" y="43404"/>
                </a:lnTo>
                <a:lnTo>
                  <a:pt x="555673" y="43404"/>
                </a:lnTo>
                <a:lnTo>
                  <a:pt x="558642" y="45459"/>
                </a:lnTo>
                <a:lnTo>
                  <a:pt x="560125" y="49568"/>
                </a:lnTo>
                <a:lnTo>
                  <a:pt x="561609" y="53677"/>
                </a:lnTo>
                <a:lnTo>
                  <a:pt x="562408" y="60897"/>
                </a:lnTo>
                <a:lnTo>
                  <a:pt x="562522" y="71228"/>
                </a:lnTo>
                <a:lnTo>
                  <a:pt x="538979" y="71228"/>
                </a:lnTo>
                <a:lnTo>
                  <a:pt x="537996" y="120814"/>
                </a:lnTo>
                <a:lnTo>
                  <a:pt x="550109" y="123193"/>
                </a:lnTo>
                <a:lnTo>
                  <a:pt x="556102" y="123193"/>
                </a:lnTo>
                <a:lnTo>
                  <a:pt x="561409" y="122080"/>
                </a:lnTo>
                <a:lnTo>
                  <a:pt x="566032" y="119854"/>
                </a:lnTo>
                <a:lnTo>
                  <a:pt x="576466" y="112226"/>
                </a:lnTo>
                <a:lnTo>
                  <a:pt x="584867" y="101277"/>
                </a:lnTo>
                <a:lnTo>
                  <a:pt x="580843" y="98794"/>
                </a:lnTo>
                <a:lnTo>
                  <a:pt x="577533" y="102447"/>
                </a:lnTo>
                <a:lnTo>
                  <a:pt x="574765" y="105044"/>
                </a:lnTo>
                <a:lnTo>
                  <a:pt x="572539" y="106585"/>
                </a:lnTo>
                <a:lnTo>
                  <a:pt x="568886" y="109153"/>
                </a:lnTo>
                <a:lnTo>
                  <a:pt x="565005" y="110437"/>
                </a:lnTo>
                <a:lnTo>
                  <a:pt x="552278" y="110437"/>
                </a:lnTo>
                <a:lnTo>
                  <a:pt x="546256" y="105615"/>
                </a:lnTo>
                <a:lnTo>
                  <a:pt x="542832" y="95969"/>
                </a:lnTo>
                <a:lnTo>
                  <a:pt x="540948" y="90832"/>
                </a:lnTo>
                <a:lnTo>
                  <a:pt x="539807" y="84754"/>
                </a:lnTo>
                <a:lnTo>
                  <a:pt x="539407" y="77734"/>
                </a:lnTo>
                <a:lnTo>
                  <a:pt x="584096" y="77734"/>
                </a:lnTo>
                <a:close/>
              </a:path>
              <a:path w="1724515" h="156838">
                <a:moveTo>
                  <a:pt x="322993" y="41301"/>
                </a:moveTo>
                <a:lnTo>
                  <a:pt x="312423" y="49098"/>
                </a:lnTo>
                <a:lnTo>
                  <a:pt x="307981" y="54824"/>
                </a:lnTo>
                <a:lnTo>
                  <a:pt x="303255" y="66325"/>
                </a:lnTo>
                <a:lnTo>
                  <a:pt x="301679" y="80474"/>
                </a:lnTo>
                <a:lnTo>
                  <a:pt x="302458" y="91365"/>
                </a:lnTo>
                <a:lnTo>
                  <a:pt x="306182" y="103838"/>
                </a:lnTo>
                <a:lnTo>
                  <a:pt x="312980" y="113006"/>
                </a:lnTo>
                <a:lnTo>
                  <a:pt x="313741" y="113678"/>
                </a:lnTo>
                <a:lnTo>
                  <a:pt x="325094" y="120814"/>
                </a:lnTo>
                <a:lnTo>
                  <a:pt x="326078" y="71228"/>
                </a:lnTo>
                <a:lnTo>
                  <a:pt x="326307" y="62153"/>
                </a:lnTo>
                <a:lnTo>
                  <a:pt x="327262" y="55247"/>
                </a:lnTo>
                <a:lnTo>
                  <a:pt x="328946" y="50510"/>
                </a:lnTo>
                <a:lnTo>
                  <a:pt x="330630" y="45773"/>
                </a:lnTo>
                <a:lnTo>
                  <a:pt x="335351" y="38035"/>
                </a:lnTo>
                <a:lnTo>
                  <a:pt x="322993" y="41301"/>
                </a:lnTo>
                <a:close/>
              </a:path>
              <a:path w="1724515" h="156838">
                <a:moveTo>
                  <a:pt x="371195" y="77734"/>
                </a:moveTo>
                <a:lnTo>
                  <a:pt x="370995" y="73825"/>
                </a:lnTo>
                <a:lnTo>
                  <a:pt x="370596" y="70799"/>
                </a:lnTo>
                <a:lnTo>
                  <a:pt x="369797" y="64350"/>
                </a:lnTo>
                <a:lnTo>
                  <a:pt x="368370" y="59099"/>
                </a:lnTo>
                <a:lnTo>
                  <a:pt x="366315" y="55048"/>
                </a:lnTo>
                <a:lnTo>
                  <a:pt x="363576" y="49683"/>
                </a:lnTo>
                <a:lnTo>
                  <a:pt x="359666" y="45487"/>
                </a:lnTo>
                <a:lnTo>
                  <a:pt x="354586" y="42463"/>
                </a:lnTo>
                <a:lnTo>
                  <a:pt x="349507" y="39437"/>
                </a:lnTo>
                <a:lnTo>
                  <a:pt x="344085" y="37925"/>
                </a:lnTo>
                <a:lnTo>
                  <a:pt x="335351" y="38035"/>
                </a:lnTo>
                <a:lnTo>
                  <a:pt x="330630" y="45773"/>
                </a:lnTo>
                <a:lnTo>
                  <a:pt x="333755" y="43404"/>
                </a:lnTo>
                <a:lnTo>
                  <a:pt x="342772" y="43404"/>
                </a:lnTo>
                <a:lnTo>
                  <a:pt x="345740" y="45459"/>
                </a:lnTo>
                <a:lnTo>
                  <a:pt x="347224" y="49568"/>
                </a:lnTo>
                <a:lnTo>
                  <a:pt x="348708" y="53677"/>
                </a:lnTo>
                <a:lnTo>
                  <a:pt x="349507" y="60897"/>
                </a:lnTo>
                <a:lnTo>
                  <a:pt x="349621" y="71228"/>
                </a:lnTo>
                <a:lnTo>
                  <a:pt x="326078" y="71228"/>
                </a:lnTo>
                <a:lnTo>
                  <a:pt x="325094" y="120814"/>
                </a:lnTo>
                <a:lnTo>
                  <a:pt x="337208" y="123193"/>
                </a:lnTo>
                <a:lnTo>
                  <a:pt x="343200" y="123193"/>
                </a:lnTo>
                <a:lnTo>
                  <a:pt x="348508" y="122080"/>
                </a:lnTo>
                <a:lnTo>
                  <a:pt x="353131" y="119854"/>
                </a:lnTo>
                <a:lnTo>
                  <a:pt x="363565" y="112226"/>
                </a:lnTo>
                <a:lnTo>
                  <a:pt x="371965" y="101277"/>
                </a:lnTo>
                <a:lnTo>
                  <a:pt x="367942" y="98794"/>
                </a:lnTo>
                <a:lnTo>
                  <a:pt x="364631" y="102447"/>
                </a:lnTo>
                <a:lnTo>
                  <a:pt x="361863" y="105044"/>
                </a:lnTo>
                <a:lnTo>
                  <a:pt x="359637" y="106585"/>
                </a:lnTo>
                <a:lnTo>
                  <a:pt x="355985" y="109153"/>
                </a:lnTo>
                <a:lnTo>
                  <a:pt x="352104" y="110437"/>
                </a:lnTo>
                <a:lnTo>
                  <a:pt x="339376" y="110437"/>
                </a:lnTo>
                <a:lnTo>
                  <a:pt x="333355" y="105615"/>
                </a:lnTo>
                <a:lnTo>
                  <a:pt x="329931" y="95969"/>
                </a:lnTo>
                <a:lnTo>
                  <a:pt x="328047" y="90832"/>
                </a:lnTo>
                <a:lnTo>
                  <a:pt x="326906" y="84754"/>
                </a:lnTo>
                <a:lnTo>
                  <a:pt x="326506" y="77734"/>
                </a:lnTo>
                <a:lnTo>
                  <a:pt x="371195" y="77734"/>
                </a:lnTo>
                <a:close/>
              </a:path>
              <a:path w="1724515" h="156838">
                <a:moveTo>
                  <a:pt x="248662" y="156838"/>
                </a:moveTo>
                <a:lnTo>
                  <a:pt x="248662" y="153243"/>
                </a:lnTo>
                <a:lnTo>
                  <a:pt x="244039" y="152957"/>
                </a:lnTo>
                <a:lnTo>
                  <a:pt x="240743" y="151958"/>
                </a:lnTo>
                <a:lnTo>
                  <a:pt x="236805" y="148534"/>
                </a:lnTo>
                <a:lnTo>
                  <a:pt x="235620" y="145367"/>
                </a:lnTo>
                <a:lnTo>
                  <a:pt x="235221" y="140743"/>
                </a:lnTo>
                <a:lnTo>
                  <a:pt x="235050" y="127474"/>
                </a:lnTo>
                <a:lnTo>
                  <a:pt x="235050" y="112663"/>
                </a:lnTo>
                <a:lnTo>
                  <a:pt x="237504" y="115403"/>
                </a:lnTo>
                <a:lnTo>
                  <a:pt x="242155" y="118998"/>
                </a:lnTo>
                <a:lnTo>
                  <a:pt x="239287" y="109367"/>
                </a:lnTo>
                <a:lnTo>
                  <a:pt x="236462" y="106656"/>
                </a:lnTo>
                <a:lnTo>
                  <a:pt x="235050" y="102732"/>
                </a:lnTo>
                <a:lnTo>
                  <a:pt x="235050" y="60098"/>
                </a:lnTo>
                <a:lnTo>
                  <a:pt x="236533" y="56217"/>
                </a:lnTo>
                <a:lnTo>
                  <a:pt x="239501" y="52907"/>
                </a:lnTo>
                <a:lnTo>
                  <a:pt x="242469" y="49597"/>
                </a:lnTo>
                <a:lnTo>
                  <a:pt x="245836" y="47941"/>
                </a:lnTo>
                <a:lnTo>
                  <a:pt x="255197" y="47941"/>
                </a:lnTo>
                <a:lnTo>
                  <a:pt x="258907" y="50924"/>
                </a:lnTo>
                <a:lnTo>
                  <a:pt x="260733" y="56888"/>
                </a:lnTo>
                <a:lnTo>
                  <a:pt x="262559" y="62853"/>
                </a:lnTo>
                <a:lnTo>
                  <a:pt x="263472" y="70857"/>
                </a:lnTo>
                <a:lnTo>
                  <a:pt x="263472" y="89577"/>
                </a:lnTo>
                <a:lnTo>
                  <a:pt x="262873" y="96226"/>
                </a:lnTo>
                <a:lnTo>
                  <a:pt x="261674" y="100849"/>
                </a:lnTo>
                <a:lnTo>
                  <a:pt x="259449" y="109239"/>
                </a:lnTo>
                <a:lnTo>
                  <a:pt x="257359" y="123152"/>
                </a:lnTo>
                <a:lnTo>
                  <a:pt x="269426" y="119689"/>
                </a:lnTo>
                <a:lnTo>
                  <a:pt x="279610" y="110652"/>
                </a:lnTo>
                <a:lnTo>
                  <a:pt x="283646" y="104450"/>
                </a:lnTo>
                <a:lnTo>
                  <a:pt x="287971" y="92698"/>
                </a:lnTo>
                <a:lnTo>
                  <a:pt x="289413" y="79018"/>
                </a:lnTo>
                <a:lnTo>
                  <a:pt x="289004" y="70774"/>
                </a:lnTo>
                <a:lnTo>
                  <a:pt x="286066" y="57861"/>
                </a:lnTo>
                <a:lnTo>
                  <a:pt x="280295" y="48113"/>
                </a:lnTo>
                <a:lnTo>
                  <a:pt x="274216" y="41207"/>
                </a:lnTo>
                <a:lnTo>
                  <a:pt x="266583" y="37754"/>
                </a:lnTo>
                <a:lnTo>
                  <a:pt x="251002" y="37754"/>
                </a:lnTo>
                <a:lnTo>
                  <a:pt x="245751" y="39409"/>
                </a:lnTo>
                <a:lnTo>
                  <a:pt x="241642" y="42720"/>
                </a:lnTo>
                <a:lnTo>
                  <a:pt x="239359" y="44603"/>
                </a:lnTo>
                <a:lnTo>
                  <a:pt x="237019" y="47542"/>
                </a:lnTo>
                <a:lnTo>
                  <a:pt x="234622" y="51537"/>
                </a:lnTo>
                <a:lnTo>
                  <a:pt x="234622" y="39980"/>
                </a:lnTo>
                <a:lnTo>
                  <a:pt x="201148" y="39980"/>
                </a:lnTo>
                <a:lnTo>
                  <a:pt x="201148" y="44261"/>
                </a:lnTo>
                <a:lnTo>
                  <a:pt x="204800" y="44774"/>
                </a:lnTo>
                <a:lnTo>
                  <a:pt x="208553" y="46957"/>
                </a:lnTo>
                <a:lnTo>
                  <a:pt x="210479" y="50710"/>
                </a:lnTo>
                <a:lnTo>
                  <a:pt x="210479" y="146165"/>
                </a:lnTo>
                <a:lnTo>
                  <a:pt x="209794" y="148691"/>
                </a:lnTo>
                <a:lnTo>
                  <a:pt x="207055" y="151374"/>
                </a:lnTo>
                <a:lnTo>
                  <a:pt x="204487" y="152244"/>
                </a:lnTo>
                <a:lnTo>
                  <a:pt x="200720" y="152643"/>
                </a:lnTo>
                <a:lnTo>
                  <a:pt x="200720" y="156838"/>
                </a:lnTo>
                <a:lnTo>
                  <a:pt x="248662" y="156838"/>
                </a:lnTo>
                <a:close/>
              </a:path>
              <a:path w="1724515" h="156838">
                <a:moveTo>
                  <a:pt x="257359" y="123152"/>
                </a:moveTo>
                <a:lnTo>
                  <a:pt x="259449" y="109239"/>
                </a:lnTo>
                <a:lnTo>
                  <a:pt x="255168" y="113434"/>
                </a:lnTo>
                <a:lnTo>
                  <a:pt x="245294" y="113434"/>
                </a:lnTo>
                <a:lnTo>
                  <a:pt x="242112" y="112078"/>
                </a:lnTo>
                <a:lnTo>
                  <a:pt x="239287" y="109367"/>
                </a:lnTo>
                <a:lnTo>
                  <a:pt x="242155" y="118998"/>
                </a:lnTo>
                <a:lnTo>
                  <a:pt x="246436" y="121795"/>
                </a:lnTo>
                <a:lnTo>
                  <a:pt x="250973" y="123193"/>
                </a:lnTo>
                <a:lnTo>
                  <a:pt x="257359" y="123152"/>
                </a:lnTo>
                <a:close/>
              </a:path>
              <a:path w="1724515" h="156838">
                <a:moveTo>
                  <a:pt x="376478" y="81843"/>
                </a:moveTo>
                <a:lnTo>
                  <a:pt x="376862" y="88235"/>
                </a:lnTo>
                <a:lnTo>
                  <a:pt x="380263" y="100636"/>
                </a:lnTo>
                <a:lnTo>
                  <a:pt x="387179" y="111293"/>
                </a:lnTo>
                <a:lnTo>
                  <a:pt x="390668" y="114766"/>
                </a:lnTo>
                <a:lnTo>
                  <a:pt x="401609" y="121215"/>
                </a:lnTo>
                <a:lnTo>
                  <a:pt x="414746" y="123365"/>
                </a:lnTo>
                <a:lnTo>
                  <a:pt x="419312" y="123365"/>
                </a:lnTo>
                <a:lnTo>
                  <a:pt x="423621" y="122594"/>
                </a:lnTo>
                <a:lnTo>
                  <a:pt x="427673" y="121053"/>
                </a:lnTo>
                <a:lnTo>
                  <a:pt x="438595" y="114593"/>
                </a:lnTo>
                <a:lnTo>
                  <a:pt x="447706" y="104701"/>
                </a:lnTo>
                <a:lnTo>
                  <a:pt x="444453" y="101705"/>
                </a:lnTo>
                <a:lnTo>
                  <a:pt x="441599" y="104901"/>
                </a:lnTo>
                <a:lnTo>
                  <a:pt x="437262" y="108297"/>
                </a:lnTo>
                <a:lnTo>
                  <a:pt x="434009" y="110352"/>
                </a:lnTo>
                <a:lnTo>
                  <a:pt x="430071" y="111379"/>
                </a:lnTo>
                <a:lnTo>
                  <a:pt x="418085" y="111379"/>
                </a:lnTo>
                <a:lnTo>
                  <a:pt x="412235" y="107669"/>
                </a:lnTo>
                <a:lnTo>
                  <a:pt x="407897" y="100250"/>
                </a:lnTo>
                <a:lnTo>
                  <a:pt x="406623" y="97895"/>
                </a:lnTo>
                <a:lnTo>
                  <a:pt x="402699" y="86356"/>
                </a:lnTo>
                <a:lnTo>
                  <a:pt x="401391" y="72683"/>
                </a:lnTo>
                <a:lnTo>
                  <a:pt x="401391" y="64978"/>
                </a:lnTo>
                <a:lnTo>
                  <a:pt x="402532" y="58144"/>
                </a:lnTo>
                <a:lnTo>
                  <a:pt x="404815" y="52180"/>
                </a:lnTo>
                <a:lnTo>
                  <a:pt x="407099" y="46215"/>
                </a:lnTo>
                <a:lnTo>
                  <a:pt x="410951" y="43233"/>
                </a:lnTo>
                <a:lnTo>
                  <a:pt x="418256" y="43233"/>
                </a:lnTo>
                <a:lnTo>
                  <a:pt x="421424" y="44945"/>
                </a:lnTo>
                <a:lnTo>
                  <a:pt x="423564" y="48198"/>
                </a:lnTo>
                <a:lnTo>
                  <a:pt x="423536" y="53492"/>
                </a:lnTo>
                <a:lnTo>
                  <a:pt x="423392" y="56760"/>
                </a:lnTo>
                <a:lnTo>
                  <a:pt x="423392" y="61554"/>
                </a:lnTo>
                <a:lnTo>
                  <a:pt x="424963" y="64864"/>
                </a:lnTo>
                <a:lnTo>
                  <a:pt x="428101" y="66690"/>
                </a:lnTo>
                <a:lnTo>
                  <a:pt x="429757" y="67718"/>
                </a:lnTo>
                <a:lnTo>
                  <a:pt x="433923" y="68231"/>
                </a:lnTo>
                <a:lnTo>
                  <a:pt x="437234" y="68231"/>
                </a:lnTo>
                <a:lnTo>
                  <a:pt x="439959" y="67118"/>
                </a:lnTo>
                <a:lnTo>
                  <a:pt x="444239" y="62667"/>
                </a:lnTo>
                <a:lnTo>
                  <a:pt x="445309" y="60041"/>
                </a:lnTo>
                <a:lnTo>
                  <a:pt x="445309" y="51366"/>
                </a:lnTo>
                <a:lnTo>
                  <a:pt x="442613" y="46743"/>
                </a:lnTo>
                <a:lnTo>
                  <a:pt x="437219" y="43147"/>
                </a:lnTo>
                <a:lnTo>
                  <a:pt x="431826" y="39552"/>
                </a:lnTo>
                <a:lnTo>
                  <a:pt x="425448" y="37754"/>
                </a:lnTo>
                <a:lnTo>
                  <a:pt x="418085" y="37754"/>
                </a:lnTo>
                <a:lnTo>
                  <a:pt x="409859" y="38423"/>
                </a:lnTo>
                <a:lnTo>
                  <a:pt x="397711" y="42609"/>
                </a:lnTo>
                <a:lnTo>
                  <a:pt x="387822" y="50639"/>
                </a:lnTo>
                <a:lnTo>
                  <a:pt x="383117" y="56994"/>
                </a:lnTo>
                <a:lnTo>
                  <a:pt x="378138" y="68624"/>
                </a:lnTo>
                <a:lnTo>
                  <a:pt x="376478" y="81843"/>
                </a:lnTo>
                <a:close/>
              </a:path>
              <a:path w="1724515" h="156838">
                <a:moveTo>
                  <a:pt x="923738" y="120710"/>
                </a:moveTo>
                <a:lnTo>
                  <a:pt x="923738" y="116516"/>
                </a:lnTo>
                <a:lnTo>
                  <a:pt x="918715" y="116059"/>
                </a:lnTo>
                <a:lnTo>
                  <a:pt x="915362" y="115103"/>
                </a:lnTo>
                <a:lnTo>
                  <a:pt x="911995" y="112193"/>
                </a:lnTo>
                <a:lnTo>
                  <a:pt x="911153" y="108554"/>
                </a:lnTo>
                <a:lnTo>
                  <a:pt x="911153" y="64236"/>
                </a:lnTo>
                <a:lnTo>
                  <a:pt x="912337" y="60113"/>
                </a:lnTo>
                <a:lnTo>
                  <a:pt x="914706" y="57231"/>
                </a:lnTo>
                <a:lnTo>
                  <a:pt x="917075" y="54348"/>
                </a:lnTo>
                <a:lnTo>
                  <a:pt x="921769" y="52907"/>
                </a:lnTo>
                <a:lnTo>
                  <a:pt x="924751" y="54648"/>
                </a:lnTo>
                <a:lnTo>
                  <a:pt x="927462" y="58129"/>
                </a:lnTo>
                <a:lnTo>
                  <a:pt x="930173" y="61611"/>
                </a:lnTo>
                <a:lnTo>
                  <a:pt x="933383" y="63351"/>
                </a:lnTo>
                <a:lnTo>
                  <a:pt x="940346" y="63351"/>
                </a:lnTo>
                <a:lnTo>
                  <a:pt x="942986" y="62238"/>
                </a:lnTo>
                <a:lnTo>
                  <a:pt x="947038" y="57787"/>
                </a:lnTo>
                <a:lnTo>
                  <a:pt x="948052" y="54961"/>
                </a:lnTo>
                <a:lnTo>
                  <a:pt x="948052" y="47085"/>
                </a:lnTo>
                <a:lnTo>
                  <a:pt x="946610" y="43704"/>
                </a:lnTo>
                <a:lnTo>
                  <a:pt x="943728" y="41392"/>
                </a:lnTo>
                <a:lnTo>
                  <a:pt x="940846" y="39081"/>
                </a:lnTo>
                <a:lnTo>
                  <a:pt x="937607" y="37925"/>
                </a:lnTo>
                <a:lnTo>
                  <a:pt x="929217" y="37925"/>
                </a:lnTo>
                <a:lnTo>
                  <a:pt x="924994" y="39352"/>
                </a:lnTo>
                <a:lnTo>
                  <a:pt x="921341" y="42206"/>
                </a:lnTo>
                <a:lnTo>
                  <a:pt x="917688" y="45059"/>
                </a:lnTo>
                <a:lnTo>
                  <a:pt x="914007" y="48912"/>
                </a:lnTo>
                <a:lnTo>
                  <a:pt x="910297" y="53763"/>
                </a:lnTo>
                <a:lnTo>
                  <a:pt x="910297" y="39980"/>
                </a:lnTo>
                <a:lnTo>
                  <a:pt x="876995" y="39980"/>
                </a:lnTo>
                <a:lnTo>
                  <a:pt x="876995" y="44261"/>
                </a:lnTo>
                <a:lnTo>
                  <a:pt x="880704" y="44717"/>
                </a:lnTo>
                <a:lnTo>
                  <a:pt x="884443" y="46914"/>
                </a:lnTo>
                <a:lnTo>
                  <a:pt x="886326" y="50710"/>
                </a:lnTo>
                <a:lnTo>
                  <a:pt x="886326" y="102047"/>
                </a:lnTo>
                <a:lnTo>
                  <a:pt x="886155" y="107184"/>
                </a:lnTo>
                <a:lnTo>
                  <a:pt x="886041" y="110608"/>
                </a:lnTo>
                <a:lnTo>
                  <a:pt x="884015" y="114119"/>
                </a:lnTo>
                <a:lnTo>
                  <a:pt x="880362" y="116117"/>
                </a:lnTo>
                <a:lnTo>
                  <a:pt x="876995" y="116516"/>
                </a:lnTo>
                <a:lnTo>
                  <a:pt x="876995" y="120710"/>
                </a:lnTo>
                <a:lnTo>
                  <a:pt x="923738" y="120710"/>
                </a:lnTo>
                <a:close/>
              </a:path>
              <a:path w="1724515" h="156838">
                <a:moveTo>
                  <a:pt x="1001734" y="114803"/>
                </a:moveTo>
                <a:lnTo>
                  <a:pt x="998024" y="117714"/>
                </a:lnTo>
                <a:lnTo>
                  <a:pt x="986437" y="117714"/>
                </a:lnTo>
                <a:lnTo>
                  <a:pt x="982471" y="113919"/>
                </a:lnTo>
                <a:lnTo>
                  <a:pt x="980473" y="106328"/>
                </a:lnTo>
                <a:lnTo>
                  <a:pt x="979045" y="95986"/>
                </a:lnTo>
                <a:lnTo>
                  <a:pt x="978590" y="80560"/>
                </a:lnTo>
                <a:lnTo>
                  <a:pt x="979291" y="121288"/>
                </a:lnTo>
                <a:lnTo>
                  <a:pt x="992373" y="123365"/>
                </a:lnTo>
                <a:lnTo>
                  <a:pt x="998749" y="122921"/>
                </a:lnTo>
                <a:lnTo>
                  <a:pt x="1001734" y="114803"/>
                </a:lnTo>
                <a:close/>
              </a:path>
              <a:path w="1724515" h="156838">
                <a:moveTo>
                  <a:pt x="952821" y="80560"/>
                </a:moveTo>
                <a:lnTo>
                  <a:pt x="953358" y="88255"/>
                </a:lnTo>
                <a:lnTo>
                  <a:pt x="956986" y="100575"/>
                </a:lnTo>
                <a:lnTo>
                  <a:pt x="964036" y="111079"/>
                </a:lnTo>
                <a:lnTo>
                  <a:pt x="968206" y="115056"/>
                </a:lnTo>
                <a:lnTo>
                  <a:pt x="979291" y="121288"/>
                </a:lnTo>
                <a:lnTo>
                  <a:pt x="978590" y="80560"/>
                </a:lnTo>
                <a:lnTo>
                  <a:pt x="978591" y="79939"/>
                </a:lnTo>
                <a:lnTo>
                  <a:pt x="979099" y="64822"/>
                </a:lnTo>
                <a:lnTo>
                  <a:pt x="980559" y="54790"/>
                </a:lnTo>
                <a:lnTo>
                  <a:pt x="982557" y="47200"/>
                </a:lnTo>
                <a:lnTo>
                  <a:pt x="986523" y="43404"/>
                </a:lnTo>
                <a:lnTo>
                  <a:pt x="997881" y="43404"/>
                </a:lnTo>
                <a:lnTo>
                  <a:pt x="1001520" y="46329"/>
                </a:lnTo>
                <a:lnTo>
                  <a:pt x="1003374" y="52180"/>
                </a:lnTo>
                <a:lnTo>
                  <a:pt x="1005605" y="65245"/>
                </a:lnTo>
                <a:lnTo>
                  <a:pt x="1006157" y="80560"/>
                </a:lnTo>
                <a:lnTo>
                  <a:pt x="1006124" y="84766"/>
                </a:lnTo>
                <a:lnTo>
                  <a:pt x="1005339" y="99043"/>
                </a:lnTo>
                <a:lnTo>
                  <a:pt x="1003503" y="108982"/>
                </a:lnTo>
                <a:lnTo>
                  <a:pt x="1001734" y="114803"/>
                </a:lnTo>
                <a:lnTo>
                  <a:pt x="998749" y="122921"/>
                </a:lnTo>
                <a:lnTo>
                  <a:pt x="1010960" y="118914"/>
                </a:lnTo>
                <a:lnTo>
                  <a:pt x="1020967" y="110737"/>
                </a:lnTo>
                <a:lnTo>
                  <a:pt x="1025067" y="105248"/>
                </a:lnTo>
                <a:lnTo>
                  <a:pt x="1030211" y="93674"/>
                </a:lnTo>
                <a:lnTo>
                  <a:pt x="1031925" y="80560"/>
                </a:lnTo>
                <a:lnTo>
                  <a:pt x="1031423" y="73217"/>
                </a:lnTo>
                <a:lnTo>
                  <a:pt x="1027848" y="60913"/>
                </a:lnTo>
                <a:lnTo>
                  <a:pt x="1020839" y="50253"/>
                </a:lnTo>
                <a:lnTo>
                  <a:pt x="1016571" y="46097"/>
                </a:lnTo>
                <a:lnTo>
                  <a:pt x="1005522" y="39840"/>
                </a:lnTo>
                <a:lnTo>
                  <a:pt x="992373" y="37754"/>
                </a:lnTo>
                <a:lnTo>
                  <a:pt x="986552" y="38134"/>
                </a:lnTo>
                <a:lnTo>
                  <a:pt x="974335" y="41988"/>
                </a:lnTo>
                <a:lnTo>
                  <a:pt x="964079" y="49997"/>
                </a:lnTo>
                <a:lnTo>
                  <a:pt x="959668" y="55681"/>
                </a:lnTo>
                <a:lnTo>
                  <a:pt x="954533" y="67196"/>
                </a:lnTo>
                <a:lnTo>
                  <a:pt x="952821" y="80560"/>
                </a:lnTo>
                <a:close/>
              </a:path>
              <a:path w="1724515" h="156838">
                <a:moveTo>
                  <a:pt x="1072933" y="54363"/>
                </a:moveTo>
                <a:lnTo>
                  <a:pt x="1072076" y="52080"/>
                </a:lnTo>
                <a:lnTo>
                  <a:pt x="1071649" y="49482"/>
                </a:lnTo>
                <a:lnTo>
                  <a:pt x="1072276" y="46158"/>
                </a:lnTo>
                <a:lnTo>
                  <a:pt x="1074788" y="44846"/>
                </a:lnTo>
                <a:lnTo>
                  <a:pt x="1078412" y="44261"/>
                </a:lnTo>
                <a:lnTo>
                  <a:pt x="1078412" y="39980"/>
                </a:lnTo>
                <a:lnTo>
                  <a:pt x="1039459" y="39980"/>
                </a:lnTo>
                <a:lnTo>
                  <a:pt x="1039459" y="44261"/>
                </a:lnTo>
                <a:lnTo>
                  <a:pt x="1043568" y="45702"/>
                </a:lnTo>
                <a:lnTo>
                  <a:pt x="1045623" y="48727"/>
                </a:lnTo>
                <a:lnTo>
                  <a:pt x="1047221" y="52194"/>
                </a:lnTo>
                <a:lnTo>
                  <a:pt x="1049390" y="57616"/>
                </a:lnTo>
                <a:lnTo>
                  <a:pt x="1075330" y="123193"/>
                </a:lnTo>
                <a:lnTo>
                  <a:pt x="1079610" y="123193"/>
                </a:lnTo>
                <a:lnTo>
                  <a:pt x="1100928" y="70029"/>
                </a:lnTo>
                <a:lnTo>
                  <a:pt x="1101698" y="70029"/>
                </a:lnTo>
                <a:lnTo>
                  <a:pt x="1119419" y="123193"/>
                </a:lnTo>
                <a:lnTo>
                  <a:pt x="1123443" y="123193"/>
                </a:lnTo>
                <a:lnTo>
                  <a:pt x="1150667" y="52993"/>
                </a:lnTo>
                <a:lnTo>
                  <a:pt x="1151922" y="49683"/>
                </a:lnTo>
                <a:lnTo>
                  <a:pt x="1155619" y="45388"/>
                </a:lnTo>
                <a:lnTo>
                  <a:pt x="1159400" y="44261"/>
                </a:lnTo>
                <a:lnTo>
                  <a:pt x="1159400" y="39980"/>
                </a:lnTo>
                <a:lnTo>
                  <a:pt x="1135600" y="39980"/>
                </a:lnTo>
                <a:lnTo>
                  <a:pt x="1135600" y="44261"/>
                </a:lnTo>
                <a:lnTo>
                  <a:pt x="1138396" y="44489"/>
                </a:lnTo>
                <a:lnTo>
                  <a:pt x="1140522" y="44974"/>
                </a:lnTo>
                <a:lnTo>
                  <a:pt x="1144161" y="48056"/>
                </a:lnTo>
                <a:lnTo>
                  <a:pt x="1144161" y="50966"/>
                </a:lnTo>
                <a:lnTo>
                  <a:pt x="1143562" y="53592"/>
                </a:lnTo>
                <a:lnTo>
                  <a:pt x="1130976" y="87066"/>
                </a:lnTo>
                <a:lnTo>
                  <a:pt x="1129950" y="87066"/>
                </a:lnTo>
                <a:lnTo>
                  <a:pt x="1121046" y="55646"/>
                </a:lnTo>
                <a:lnTo>
                  <a:pt x="1120475" y="53763"/>
                </a:lnTo>
                <a:lnTo>
                  <a:pt x="1119890" y="51152"/>
                </a:lnTo>
                <a:lnTo>
                  <a:pt x="1119591" y="48198"/>
                </a:lnTo>
                <a:lnTo>
                  <a:pt x="1121859" y="45202"/>
                </a:lnTo>
                <a:lnTo>
                  <a:pt x="1125384" y="44375"/>
                </a:lnTo>
                <a:lnTo>
                  <a:pt x="1127895" y="44261"/>
                </a:lnTo>
                <a:lnTo>
                  <a:pt x="1127895" y="39980"/>
                </a:lnTo>
                <a:lnTo>
                  <a:pt x="1086887" y="39980"/>
                </a:lnTo>
                <a:lnTo>
                  <a:pt x="1086887" y="44261"/>
                </a:lnTo>
                <a:lnTo>
                  <a:pt x="1089456" y="44546"/>
                </a:lnTo>
                <a:lnTo>
                  <a:pt x="1092809" y="45687"/>
                </a:lnTo>
                <a:lnTo>
                  <a:pt x="1094592" y="48284"/>
                </a:lnTo>
                <a:lnTo>
                  <a:pt x="1095991" y="51609"/>
                </a:lnTo>
                <a:lnTo>
                  <a:pt x="1096904" y="54662"/>
                </a:lnTo>
                <a:lnTo>
                  <a:pt x="1097817" y="57716"/>
                </a:lnTo>
                <a:lnTo>
                  <a:pt x="1098274" y="59841"/>
                </a:lnTo>
                <a:lnTo>
                  <a:pt x="1086887" y="88692"/>
                </a:lnTo>
                <a:lnTo>
                  <a:pt x="1085946" y="88692"/>
                </a:lnTo>
                <a:lnTo>
                  <a:pt x="1072933" y="54363"/>
                </a:lnTo>
                <a:close/>
              </a:path>
              <a:path w="1724515" h="156838">
                <a:moveTo>
                  <a:pt x="1202050" y="110438"/>
                </a:moveTo>
                <a:lnTo>
                  <a:pt x="1200167" y="109154"/>
                </a:lnTo>
                <a:lnTo>
                  <a:pt x="1199025" y="106585"/>
                </a:lnTo>
                <a:lnTo>
                  <a:pt x="1198283" y="104930"/>
                </a:lnTo>
                <a:lnTo>
                  <a:pt x="1197912" y="100421"/>
                </a:lnTo>
                <a:lnTo>
                  <a:pt x="1197912" y="47685"/>
                </a:lnTo>
                <a:lnTo>
                  <a:pt x="1214606" y="47685"/>
                </a:lnTo>
                <a:lnTo>
                  <a:pt x="1214606" y="39980"/>
                </a:lnTo>
                <a:lnTo>
                  <a:pt x="1197912" y="39980"/>
                </a:lnTo>
                <a:lnTo>
                  <a:pt x="1197912" y="10359"/>
                </a:lnTo>
                <a:lnTo>
                  <a:pt x="1193460" y="10359"/>
                </a:lnTo>
                <a:lnTo>
                  <a:pt x="1189123" y="17037"/>
                </a:lnTo>
                <a:lnTo>
                  <a:pt x="1184300" y="23286"/>
                </a:lnTo>
                <a:lnTo>
                  <a:pt x="1178992" y="29108"/>
                </a:lnTo>
                <a:lnTo>
                  <a:pt x="1176310" y="32076"/>
                </a:lnTo>
                <a:lnTo>
                  <a:pt x="1173456" y="34957"/>
                </a:lnTo>
                <a:lnTo>
                  <a:pt x="1170431" y="37754"/>
                </a:lnTo>
                <a:lnTo>
                  <a:pt x="1168148" y="39695"/>
                </a:lnTo>
                <a:lnTo>
                  <a:pt x="1164695" y="42805"/>
                </a:lnTo>
                <a:lnTo>
                  <a:pt x="1164695" y="47685"/>
                </a:lnTo>
                <a:lnTo>
                  <a:pt x="1173770" y="47685"/>
                </a:lnTo>
                <a:lnTo>
                  <a:pt x="1173770" y="112349"/>
                </a:lnTo>
                <a:lnTo>
                  <a:pt x="1176737" y="117743"/>
                </a:lnTo>
                <a:lnTo>
                  <a:pt x="1182673" y="120710"/>
                </a:lnTo>
                <a:lnTo>
                  <a:pt x="1185756" y="122252"/>
                </a:lnTo>
                <a:lnTo>
                  <a:pt x="1189351" y="123022"/>
                </a:lnTo>
                <a:lnTo>
                  <a:pt x="1200709" y="123022"/>
                </a:lnTo>
                <a:lnTo>
                  <a:pt x="1206844" y="120368"/>
                </a:lnTo>
                <a:lnTo>
                  <a:pt x="1211867" y="115061"/>
                </a:lnTo>
                <a:lnTo>
                  <a:pt x="1214721" y="112036"/>
                </a:lnTo>
                <a:lnTo>
                  <a:pt x="1217175" y="108126"/>
                </a:lnTo>
                <a:lnTo>
                  <a:pt x="1219229" y="103332"/>
                </a:lnTo>
                <a:lnTo>
                  <a:pt x="1215034" y="101278"/>
                </a:lnTo>
                <a:lnTo>
                  <a:pt x="1213493" y="104131"/>
                </a:lnTo>
                <a:lnTo>
                  <a:pt x="1211952" y="106371"/>
                </a:lnTo>
                <a:lnTo>
                  <a:pt x="1208870" y="109625"/>
                </a:lnTo>
                <a:lnTo>
                  <a:pt x="1204675" y="110438"/>
                </a:lnTo>
                <a:lnTo>
                  <a:pt x="1202050" y="110438"/>
                </a:lnTo>
                <a:close/>
              </a:path>
              <a:path w="1724515" h="156838">
                <a:moveTo>
                  <a:pt x="1453448" y="34244"/>
                </a:moveTo>
                <a:lnTo>
                  <a:pt x="1453448" y="45317"/>
                </a:lnTo>
                <a:lnTo>
                  <a:pt x="1450979" y="52379"/>
                </a:lnTo>
                <a:lnTo>
                  <a:pt x="1446042" y="55433"/>
                </a:lnTo>
                <a:lnTo>
                  <a:pt x="1441105" y="58486"/>
                </a:lnTo>
                <a:lnTo>
                  <a:pt x="1432901" y="60099"/>
                </a:lnTo>
                <a:lnTo>
                  <a:pt x="1421429" y="60270"/>
                </a:lnTo>
                <a:lnTo>
                  <a:pt x="1421429" y="12984"/>
                </a:lnTo>
                <a:lnTo>
                  <a:pt x="1422157" y="11058"/>
                </a:lnTo>
                <a:lnTo>
                  <a:pt x="1425068" y="8718"/>
                </a:lnTo>
                <a:lnTo>
                  <a:pt x="1393006" y="15981"/>
                </a:lnTo>
                <a:lnTo>
                  <a:pt x="1393006" y="106756"/>
                </a:lnTo>
                <a:lnTo>
                  <a:pt x="1391922" y="110980"/>
                </a:lnTo>
                <a:lnTo>
                  <a:pt x="1387584" y="114861"/>
                </a:lnTo>
                <a:lnTo>
                  <a:pt x="1383532" y="115974"/>
                </a:lnTo>
                <a:lnTo>
                  <a:pt x="1377597" y="116259"/>
                </a:lnTo>
                <a:lnTo>
                  <a:pt x="1377597" y="120711"/>
                </a:lnTo>
                <a:lnTo>
                  <a:pt x="1436839" y="120711"/>
                </a:lnTo>
                <a:lnTo>
                  <a:pt x="1436839" y="116259"/>
                </a:lnTo>
                <a:lnTo>
                  <a:pt x="1430675" y="116031"/>
                </a:lnTo>
                <a:lnTo>
                  <a:pt x="1426566" y="114847"/>
                </a:lnTo>
                <a:lnTo>
                  <a:pt x="1422457" y="110566"/>
                </a:lnTo>
                <a:lnTo>
                  <a:pt x="1421429" y="106414"/>
                </a:lnTo>
                <a:lnTo>
                  <a:pt x="1421429" y="65920"/>
                </a:lnTo>
                <a:lnTo>
                  <a:pt x="1426052" y="65920"/>
                </a:lnTo>
                <a:lnTo>
                  <a:pt x="1462436" y="120711"/>
                </a:lnTo>
                <a:lnTo>
                  <a:pt x="1498308" y="120711"/>
                </a:lnTo>
                <a:lnTo>
                  <a:pt x="1498308" y="116516"/>
                </a:lnTo>
                <a:lnTo>
                  <a:pt x="1494284" y="115703"/>
                </a:lnTo>
                <a:lnTo>
                  <a:pt x="1491202" y="113006"/>
                </a:lnTo>
                <a:lnTo>
                  <a:pt x="1455930" y="63095"/>
                </a:lnTo>
                <a:lnTo>
                  <a:pt x="1453448" y="27452"/>
                </a:lnTo>
                <a:lnTo>
                  <a:pt x="1453448" y="34244"/>
                </a:lnTo>
                <a:close/>
              </a:path>
              <a:path w="1724515" h="156838">
                <a:moveTo>
                  <a:pt x="1627853" y="110438"/>
                </a:moveTo>
                <a:lnTo>
                  <a:pt x="1625969" y="109154"/>
                </a:lnTo>
                <a:lnTo>
                  <a:pt x="1624828" y="106585"/>
                </a:lnTo>
                <a:lnTo>
                  <a:pt x="1624086" y="104930"/>
                </a:lnTo>
                <a:lnTo>
                  <a:pt x="1623715" y="100421"/>
                </a:lnTo>
                <a:lnTo>
                  <a:pt x="1623715" y="47685"/>
                </a:lnTo>
                <a:lnTo>
                  <a:pt x="1640409" y="47685"/>
                </a:lnTo>
                <a:lnTo>
                  <a:pt x="1640409" y="39980"/>
                </a:lnTo>
                <a:lnTo>
                  <a:pt x="1623715" y="39980"/>
                </a:lnTo>
                <a:lnTo>
                  <a:pt x="1623715" y="10359"/>
                </a:lnTo>
                <a:lnTo>
                  <a:pt x="1619263" y="10359"/>
                </a:lnTo>
                <a:lnTo>
                  <a:pt x="1614925" y="17037"/>
                </a:lnTo>
                <a:lnTo>
                  <a:pt x="1610103" y="23286"/>
                </a:lnTo>
                <a:lnTo>
                  <a:pt x="1604795" y="29108"/>
                </a:lnTo>
                <a:lnTo>
                  <a:pt x="1602112" y="32076"/>
                </a:lnTo>
                <a:lnTo>
                  <a:pt x="1599259" y="34957"/>
                </a:lnTo>
                <a:lnTo>
                  <a:pt x="1596234" y="37754"/>
                </a:lnTo>
                <a:lnTo>
                  <a:pt x="1593951" y="39695"/>
                </a:lnTo>
                <a:lnTo>
                  <a:pt x="1590498" y="42805"/>
                </a:lnTo>
                <a:lnTo>
                  <a:pt x="1590498" y="47685"/>
                </a:lnTo>
                <a:lnTo>
                  <a:pt x="1599573" y="47685"/>
                </a:lnTo>
                <a:lnTo>
                  <a:pt x="1599573" y="112349"/>
                </a:lnTo>
                <a:lnTo>
                  <a:pt x="1602540" y="117743"/>
                </a:lnTo>
                <a:lnTo>
                  <a:pt x="1608476" y="120711"/>
                </a:lnTo>
                <a:lnTo>
                  <a:pt x="1611558" y="122252"/>
                </a:lnTo>
                <a:lnTo>
                  <a:pt x="1615154" y="123022"/>
                </a:lnTo>
                <a:lnTo>
                  <a:pt x="1626511" y="123022"/>
                </a:lnTo>
                <a:lnTo>
                  <a:pt x="1632647" y="120368"/>
                </a:lnTo>
                <a:lnTo>
                  <a:pt x="1637670" y="115061"/>
                </a:lnTo>
                <a:lnTo>
                  <a:pt x="1640523" y="112036"/>
                </a:lnTo>
                <a:lnTo>
                  <a:pt x="1642977" y="108126"/>
                </a:lnTo>
                <a:lnTo>
                  <a:pt x="1645032" y="103332"/>
                </a:lnTo>
                <a:lnTo>
                  <a:pt x="1640837" y="101278"/>
                </a:lnTo>
                <a:lnTo>
                  <a:pt x="1639296" y="104131"/>
                </a:lnTo>
                <a:lnTo>
                  <a:pt x="1637755" y="106371"/>
                </a:lnTo>
                <a:lnTo>
                  <a:pt x="1634673" y="109625"/>
                </a:lnTo>
                <a:lnTo>
                  <a:pt x="1630478" y="110438"/>
                </a:lnTo>
                <a:lnTo>
                  <a:pt x="1627853" y="110438"/>
                </a:lnTo>
                <a:close/>
              </a:path>
              <a:path w="1724515" h="156838">
                <a:moveTo>
                  <a:pt x="1654229" y="80474"/>
                </a:moveTo>
                <a:lnTo>
                  <a:pt x="1655007" y="91366"/>
                </a:lnTo>
                <a:lnTo>
                  <a:pt x="1658732" y="103839"/>
                </a:lnTo>
                <a:lnTo>
                  <a:pt x="1665529" y="113006"/>
                </a:lnTo>
                <a:lnTo>
                  <a:pt x="1677644" y="120815"/>
                </a:lnTo>
                <a:lnTo>
                  <a:pt x="1678628" y="71228"/>
                </a:lnTo>
                <a:lnTo>
                  <a:pt x="1678856" y="62153"/>
                </a:lnTo>
                <a:lnTo>
                  <a:pt x="1679812" y="55247"/>
                </a:lnTo>
                <a:lnTo>
                  <a:pt x="1681496" y="50510"/>
                </a:lnTo>
                <a:lnTo>
                  <a:pt x="1683180" y="45773"/>
                </a:lnTo>
                <a:lnTo>
                  <a:pt x="1687900" y="38036"/>
                </a:lnTo>
                <a:lnTo>
                  <a:pt x="1675543" y="41302"/>
                </a:lnTo>
                <a:lnTo>
                  <a:pt x="1664973" y="49098"/>
                </a:lnTo>
                <a:lnTo>
                  <a:pt x="1660531" y="54824"/>
                </a:lnTo>
                <a:lnTo>
                  <a:pt x="1655804" y="66325"/>
                </a:lnTo>
                <a:lnTo>
                  <a:pt x="1654229" y="80474"/>
                </a:lnTo>
                <a:close/>
              </a:path>
              <a:path w="1724515" h="156838">
                <a:moveTo>
                  <a:pt x="1723745" y="77735"/>
                </a:moveTo>
                <a:lnTo>
                  <a:pt x="1723545" y="73825"/>
                </a:lnTo>
                <a:lnTo>
                  <a:pt x="1723146" y="70800"/>
                </a:lnTo>
                <a:lnTo>
                  <a:pt x="1722346" y="64350"/>
                </a:lnTo>
                <a:lnTo>
                  <a:pt x="1720919" y="59099"/>
                </a:lnTo>
                <a:lnTo>
                  <a:pt x="1718865" y="55048"/>
                </a:lnTo>
                <a:lnTo>
                  <a:pt x="1716126" y="49683"/>
                </a:lnTo>
                <a:lnTo>
                  <a:pt x="1712216" y="45487"/>
                </a:lnTo>
                <a:lnTo>
                  <a:pt x="1707136" y="42463"/>
                </a:lnTo>
                <a:lnTo>
                  <a:pt x="1702057" y="39438"/>
                </a:lnTo>
                <a:lnTo>
                  <a:pt x="1696635" y="37925"/>
                </a:lnTo>
                <a:lnTo>
                  <a:pt x="1687900" y="38036"/>
                </a:lnTo>
                <a:lnTo>
                  <a:pt x="1683180" y="45773"/>
                </a:lnTo>
                <a:lnTo>
                  <a:pt x="1686304" y="43405"/>
                </a:lnTo>
                <a:lnTo>
                  <a:pt x="1695322" y="43405"/>
                </a:lnTo>
                <a:lnTo>
                  <a:pt x="1698290" y="45459"/>
                </a:lnTo>
                <a:lnTo>
                  <a:pt x="1699773" y="49568"/>
                </a:lnTo>
                <a:lnTo>
                  <a:pt x="1701258" y="53678"/>
                </a:lnTo>
                <a:lnTo>
                  <a:pt x="1702057" y="60897"/>
                </a:lnTo>
                <a:lnTo>
                  <a:pt x="1702171" y="71228"/>
                </a:lnTo>
                <a:lnTo>
                  <a:pt x="1678628" y="71228"/>
                </a:lnTo>
                <a:lnTo>
                  <a:pt x="1677644" y="120815"/>
                </a:lnTo>
                <a:lnTo>
                  <a:pt x="1689757" y="123194"/>
                </a:lnTo>
                <a:lnTo>
                  <a:pt x="1695750" y="123194"/>
                </a:lnTo>
                <a:lnTo>
                  <a:pt x="1701058" y="122081"/>
                </a:lnTo>
                <a:lnTo>
                  <a:pt x="1705681" y="119855"/>
                </a:lnTo>
                <a:lnTo>
                  <a:pt x="1716114" y="112226"/>
                </a:lnTo>
                <a:lnTo>
                  <a:pt x="1724515" y="101278"/>
                </a:lnTo>
                <a:lnTo>
                  <a:pt x="1720492" y="98795"/>
                </a:lnTo>
                <a:lnTo>
                  <a:pt x="1717182" y="102447"/>
                </a:lnTo>
                <a:lnTo>
                  <a:pt x="1714413" y="105044"/>
                </a:lnTo>
                <a:lnTo>
                  <a:pt x="1712187" y="106585"/>
                </a:lnTo>
                <a:lnTo>
                  <a:pt x="1708535" y="109154"/>
                </a:lnTo>
                <a:lnTo>
                  <a:pt x="1704654" y="110438"/>
                </a:lnTo>
                <a:lnTo>
                  <a:pt x="1691926" y="110438"/>
                </a:lnTo>
                <a:lnTo>
                  <a:pt x="1685905" y="105615"/>
                </a:lnTo>
                <a:lnTo>
                  <a:pt x="1682481" y="95969"/>
                </a:lnTo>
                <a:lnTo>
                  <a:pt x="1680597" y="90833"/>
                </a:lnTo>
                <a:lnTo>
                  <a:pt x="1679455" y="84755"/>
                </a:lnTo>
                <a:lnTo>
                  <a:pt x="1679056" y="77735"/>
                </a:lnTo>
                <a:lnTo>
                  <a:pt x="1723745" y="77735"/>
                </a:lnTo>
                <a:close/>
              </a:path>
              <a:path w="1724515" h="156838">
                <a:moveTo>
                  <a:pt x="1508255" y="90233"/>
                </a:moveTo>
                <a:lnTo>
                  <a:pt x="1504459" y="96483"/>
                </a:lnTo>
                <a:lnTo>
                  <a:pt x="1504459" y="110808"/>
                </a:lnTo>
                <a:lnTo>
                  <a:pt x="1506543" y="115560"/>
                </a:lnTo>
                <a:lnTo>
                  <a:pt x="1510709" y="118614"/>
                </a:lnTo>
                <a:lnTo>
                  <a:pt x="1514876" y="121667"/>
                </a:lnTo>
                <a:lnTo>
                  <a:pt x="1519355" y="123194"/>
                </a:lnTo>
                <a:lnTo>
                  <a:pt x="1527745" y="123194"/>
                </a:lnTo>
                <a:lnTo>
                  <a:pt x="1531398" y="122566"/>
                </a:lnTo>
                <a:lnTo>
                  <a:pt x="1530842" y="105772"/>
                </a:lnTo>
                <a:lnTo>
                  <a:pt x="1529971" y="102876"/>
                </a:lnTo>
                <a:lnTo>
                  <a:pt x="1529971" y="92602"/>
                </a:lnTo>
                <a:lnTo>
                  <a:pt x="1532968" y="87294"/>
                </a:lnTo>
                <a:lnTo>
                  <a:pt x="1538960" y="83128"/>
                </a:lnTo>
                <a:lnTo>
                  <a:pt x="1542499" y="80674"/>
                </a:lnTo>
                <a:lnTo>
                  <a:pt x="1546608" y="78876"/>
                </a:lnTo>
                <a:lnTo>
                  <a:pt x="1551288" y="77735"/>
                </a:lnTo>
                <a:lnTo>
                  <a:pt x="1551288" y="103332"/>
                </a:lnTo>
                <a:lnTo>
                  <a:pt x="1547778" y="107099"/>
                </a:lnTo>
                <a:lnTo>
                  <a:pt x="1543954" y="109839"/>
                </a:lnTo>
                <a:lnTo>
                  <a:pt x="1546694" y="115888"/>
                </a:lnTo>
                <a:lnTo>
                  <a:pt x="1551545" y="111037"/>
                </a:lnTo>
                <a:lnTo>
                  <a:pt x="1552173" y="114404"/>
                </a:lnTo>
                <a:lnTo>
                  <a:pt x="1553171" y="116944"/>
                </a:lnTo>
                <a:lnTo>
                  <a:pt x="1554542" y="118656"/>
                </a:lnTo>
                <a:lnTo>
                  <a:pt x="1556939" y="121681"/>
                </a:lnTo>
                <a:lnTo>
                  <a:pt x="1560734" y="123194"/>
                </a:lnTo>
                <a:lnTo>
                  <a:pt x="1568839" y="123194"/>
                </a:lnTo>
                <a:lnTo>
                  <a:pt x="1571607" y="122680"/>
                </a:lnTo>
                <a:lnTo>
                  <a:pt x="1574232" y="121653"/>
                </a:lnTo>
                <a:lnTo>
                  <a:pt x="1578399" y="120054"/>
                </a:lnTo>
                <a:lnTo>
                  <a:pt x="1582194" y="117258"/>
                </a:lnTo>
                <a:lnTo>
                  <a:pt x="1585618" y="113263"/>
                </a:lnTo>
                <a:lnTo>
                  <a:pt x="1582964" y="109581"/>
                </a:lnTo>
                <a:lnTo>
                  <a:pt x="1581823" y="110723"/>
                </a:lnTo>
                <a:lnTo>
                  <a:pt x="1579283" y="112064"/>
                </a:lnTo>
                <a:lnTo>
                  <a:pt x="1576415" y="110737"/>
                </a:lnTo>
                <a:lnTo>
                  <a:pt x="1575431" y="107527"/>
                </a:lnTo>
                <a:lnTo>
                  <a:pt x="1575431" y="54677"/>
                </a:lnTo>
                <a:lnTo>
                  <a:pt x="1572120" y="47542"/>
                </a:lnTo>
                <a:lnTo>
                  <a:pt x="1565499" y="43661"/>
                </a:lnTo>
                <a:lnTo>
                  <a:pt x="1565371" y="43588"/>
                </a:lnTo>
                <a:lnTo>
                  <a:pt x="1554183" y="39341"/>
                </a:lnTo>
                <a:lnTo>
                  <a:pt x="1540587" y="37925"/>
                </a:lnTo>
                <a:lnTo>
                  <a:pt x="1531341" y="37925"/>
                </a:lnTo>
                <a:lnTo>
                  <a:pt x="1523550" y="39895"/>
                </a:lnTo>
                <a:lnTo>
                  <a:pt x="1517215" y="43833"/>
                </a:lnTo>
                <a:lnTo>
                  <a:pt x="1510880" y="47771"/>
                </a:lnTo>
                <a:lnTo>
                  <a:pt x="1507713" y="53107"/>
                </a:lnTo>
                <a:lnTo>
                  <a:pt x="1507713" y="63609"/>
                </a:lnTo>
                <a:lnTo>
                  <a:pt x="1508897" y="66491"/>
                </a:lnTo>
                <a:lnTo>
                  <a:pt x="1513633" y="70486"/>
                </a:lnTo>
                <a:lnTo>
                  <a:pt x="1516502" y="71485"/>
                </a:lnTo>
                <a:lnTo>
                  <a:pt x="1522780" y="71485"/>
                </a:lnTo>
                <a:lnTo>
                  <a:pt x="1525334" y="70586"/>
                </a:lnTo>
                <a:lnTo>
                  <a:pt x="1529728" y="66990"/>
                </a:lnTo>
                <a:lnTo>
                  <a:pt x="1530827" y="64436"/>
                </a:lnTo>
                <a:lnTo>
                  <a:pt x="1530827" y="61126"/>
                </a:lnTo>
                <a:lnTo>
                  <a:pt x="1530584" y="58572"/>
                </a:lnTo>
                <a:lnTo>
                  <a:pt x="1528973" y="55161"/>
                </a:lnTo>
                <a:lnTo>
                  <a:pt x="1526689" y="52480"/>
                </a:lnTo>
                <a:lnTo>
                  <a:pt x="1525776" y="49826"/>
                </a:lnTo>
                <a:lnTo>
                  <a:pt x="1526789" y="46586"/>
                </a:lnTo>
                <a:lnTo>
                  <a:pt x="1530842" y="44246"/>
                </a:lnTo>
                <a:lnTo>
                  <a:pt x="1533424" y="43661"/>
                </a:lnTo>
                <a:lnTo>
                  <a:pt x="1542156" y="43661"/>
                </a:lnTo>
                <a:lnTo>
                  <a:pt x="1546052" y="44903"/>
                </a:lnTo>
                <a:lnTo>
                  <a:pt x="1550446" y="49868"/>
                </a:lnTo>
                <a:lnTo>
                  <a:pt x="1551545" y="53706"/>
                </a:lnTo>
                <a:lnTo>
                  <a:pt x="1551545" y="71656"/>
                </a:lnTo>
                <a:lnTo>
                  <a:pt x="1551254" y="71740"/>
                </a:lnTo>
                <a:lnTo>
                  <a:pt x="1536613" y="76382"/>
                </a:lnTo>
                <a:lnTo>
                  <a:pt x="1524810" y="81006"/>
                </a:lnTo>
                <a:lnTo>
                  <a:pt x="1515846" y="85611"/>
                </a:lnTo>
                <a:lnTo>
                  <a:pt x="1508255" y="90233"/>
                </a:lnTo>
                <a:close/>
              </a:path>
              <a:path w="1724515" h="156838">
                <a:moveTo>
                  <a:pt x="1530842" y="105772"/>
                </a:moveTo>
                <a:lnTo>
                  <a:pt x="1531398" y="122566"/>
                </a:lnTo>
                <a:lnTo>
                  <a:pt x="1535108" y="121310"/>
                </a:lnTo>
                <a:lnTo>
                  <a:pt x="1541215" y="119312"/>
                </a:lnTo>
                <a:lnTo>
                  <a:pt x="1546694" y="115888"/>
                </a:lnTo>
                <a:lnTo>
                  <a:pt x="1543954" y="109839"/>
                </a:lnTo>
                <a:lnTo>
                  <a:pt x="1541301" y="110695"/>
                </a:lnTo>
                <a:lnTo>
                  <a:pt x="1538447" y="110695"/>
                </a:lnTo>
                <a:lnTo>
                  <a:pt x="1534323" y="109710"/>
                </a:lnTo>
                <a:lnTo>
                  <a:pt x="1530842" y="105772"/>
                </a:lnTo>
                <a:close/>
              </a:path>
              <a:path w="1724515" h="156838">
                <a:moveTo>
                  <a:pt x="1383589" y="7192"/>
                </a:moveTo>
                <a:lnTo>
                  <a:pt x="1387442" y="8133"/>
                </a:lnTo>
                <a:lnTo>
                  <a:pt x="1389154" y="9503"/>
                </a:lnTo>
                <a:lnTo>
                  <a:pt x="1391722" y="11557"/>
                </a:lnTo>
                <a:lnTo>
                  <a:pt x="1393006" y="15981"/>
                </a:lnTo>
                <a:lnTo>
                  <a:pt x="1425068" y="8718"/>
                </a:lnTo>
                <a:lnTo>
                  <a:pt x="1428135" y="8133"/>
                </a:lnTo>
                <a:lnTo>
                  <a:pt x="1441434" y="8133"/>
                </a:lnTo>
                <a:lnTo>
                  <a:pt x="1447369" y="11472"/>
                </a:lnTo>
                <a:lnTo>
                  <a:pt x="1450622" y="18149"/>
                </a:lnTo>
                <a:lnTo>
                  <a:pt x="1452506" y="22088"/>
                </a:lnTo>
                <a:lnTo>
                  <a:pt x="1453448" y="27452"/>
                </a:lnTo>
                <a:lnTo>
                  <a:pt x="1455930" y="63095"/>
                </a:lnTo>
                <a:lnTo>
                  <a:pt x="1461923" y="61953"/>
                </a:lnTo>
                <a:lnTo>
                  <a:pt x="1467602" y="59328"/>
                </a:lnTo>
                <a:lnTo>
                  <a:pt x="1472967" y="55219"/>
                </a:lnTo>
                <a:lnTo>
                  <a:pt x="1479987" y="49740"/>
                </a:lnTo>
                <a:lnTo>
                  <a:pt x="1483497" y="42234"/>
                </a:lnTo>
                <a:lnTo>
                  <a:pt x="1483497" y="32703"/>
                </a:lnTo>
                <a:lnTo>
                  <a:pt x="1482130" y="23618"/>
                </a:lnTo>
                <a:lnTo>
                  <a:pt x="1475208" y="13110"/>
                </a:lnTo>
                <a:lnTo>
                  <a:pt x="1462436" y="5907"/>
                </a:lnTo>
                <a:lnTo>
                  <a:pt x="1448257" y="2948"/>
                </a:lnTo>
                <a:lnTo>
                  <a:pt x="1434014" y="2226"/>
                </a:lnTo>
                <a:lnTo>
                  <a:pt x="1377597" y="2226"/>
                </a:lnTo>
                <a:lnTo>
                  <a:pt x="1377597" y="6677"/>
                </a:lnTo>
                <a:lnTo>
                  <a:pt x="1383589" y="7192"/>
                </a:lnTo>
                <a:close/>
              </a:path>
              <a:path w="1724515" h="156838">
                <a:moveTo>
                  <a:pt x="1309243" y="54363"/>
                </a:moveTo>
                <a:lnTo>
                  <a:pt x="1307045" y="47699"/>
                </a:lnTo>
                <a:lnTo>
                  <a:pt x="1302651" y="43790"/>
                </a:lnTo>
                <a:lnTo>
                  <a:pt x="1298256" y="39880"/>
                </a:lnTo>
                <a:lnTo>
                  <a:pt x="1292692" y="37925"/>
                </a:lnTo>
                <a:lnTo>
                  <a:pt x="1280991" y="37925"/>
                </a:lnTo>
                <a:lnTo>
                  <a:pt x="1276525" y="39110"/>
                </a:lnTo>
                <a:lnTo>
                  <a:pt x="1272559" y="41478"/>
                </a:lnTo>
                <a:lnTo>
                  <a:pt x="1268592" y="43847"/>
                </a:lnTo>
                <a:lnTo>
                  <a:pt x="1264811" y="47200"/>
                </a:lnTo>
                <a:lnTo>
                  <a:pt x="1261215" y="51538"/>
                </a:lnTo>
                <a:lnTo>
                  <a:pt x="1261215" y="2226"/>
                </a:lnTo>
                <a:lnTo>
                  <a:pt x="1227313" y="2226"/>
                </a:lnTo>
                <a:lnTo>
                  <a:pt x="1227313" y="6506"/>
                </a:lnTo>
                <a:lnTo>
                  <a:pt x="1231023" y="6963"/>
                </a:lnTo>
                <a:lnTo>
                  <a:pt x="1234761" y="9289"/>
                </a:lnTo>
                <a:lnTo>
                  <a:pt x="1236645" y="13127"/>
                </a:lnTo>
                <a:lnTo>
                  <a:pt x="1236645" y="109895"/>
                </a:lnTo>
                <a:lnTo>
                  <a:pt x="1235889" y="112563"/>
                </a:lnTo>
                <a:lnTo>
                  <a:pt x="1234376" y="113905"/>
                </a:lnTo>
                <a:lnTo>
                  <a:pt x="1230509" y="116117"/>
                </a:lnTo>
                <a:lnTo>
                  <a:pt x="1227313" y="116516"/>
                </a:lnTo>
                <a:lnTo>
                  <a:pt x="1227313" y="120711"/>
                </a:lnTo>
                <a:lnTo>
                  <a:pt x="1269519" y="120711"/>
                </a:lnTo>
                <a:lnTo>
                  <a:pt x="1269519" y="116516"/>
                </a:lnTo>
                <a:lnTo>
                  <a:pt x="1266380" y="115888"/>
                </a:lnTo>
                <a:lnTo>
                  <a:pt x="1263099" y="113948"/>
                </a:lnTo>
                <a:lnTo>
                  <a:pt x="1261386" y="110409"/>
                </a:lnTo>
                <a:lnTo>
                  <a:pt x="1261386" y="59670"/>
                </a:lnTo>
                <a:lnTo>
                  <a:pt x="1262998" y="56731"/>
                </a:lnTo>
                <a:lnTo>
                  <a:pt x="1266223" y="53934"/>
                </a:lnTo>
                <a:lnTo>
                  <a:pt x="1269448" y="51138"/>
                </a:lnTo>
                <a:lnTo>
                  <a:pt x="1272573" y="49740"/>
                </a:lnTo>
                <a:lnTo>
                  <a:pt x="1279650" y="49740"/>
                </a:lnTo>
                <a:lnTo>
                  <a:pt x="1282361" y="51538"/>
                </a:lnTo>
                <a:lnTo>
                  <a:pt x="1283731" y="55133"/>
                </a:lnTo>
                <a:lnTo>
                  <a:pt x="1284529" y="57131"/>
                </a:lnTo>
                <a:lnTo>
                  <a:pt x="1284929" y="60127"/>
                </a:lnTo>
                <a:lnTo>
                  <a:pt x="1284929" y="110409"/>
                </a:lnTo>
                <a:lnTo>
                  <a:pt x="1283217" y="113948"/>
                </a:lnTo>
                <a:lnTo>
                  <a:pt x="1279935" y="115888"/>
                </a:lnTo>
                <a:lnTo>
                  <a:pt x="1276796" y="116516"/>
                </a:lnTo>
                <a:lnTo>
                  <a:pt x="1276796" y="120711"/>
                </a:lnTo>
                <a:lnTo>
                  <a:pt x="1317975" y="120711"/>
                </a:lnTo>
                <a:lnTo>
                  <a:pt x="1317975" y="116516"/>
                </a:lnTo>
                <a:lnTo>
                  <a:pt x="1314836" y="115831"/>
                </a:lnTo>
                <a:lnTo>
                  <a:pt x="1312596" y="114875"/>
                </a:lnTo>
                <a:lnTo>
                  <a:pt x="1309913" y="112421"/>
                </a:lnTo>
                <a:lnTo>
                  <a:pt x="1309243" y="109839"/>
                </a:lnTo>
                <a:lnTo>
                  <a:pt x="1309243" y="54363"/>
                </a:lnTo>
                <a:close/>
              </a:path>
              <a:path w="1724515" h="156838">
                <a:moveTo>
                  <a:pt x="43832" y="13127"/>
                </a:moveTo>
                <a:lnTo>
                  <a:pt x="44560" y="10915"/>
                </a:lnTo>
                <a:lnTo>
                  <a:pt x="47471" y="8689"/>
                </a:lnTo>
                <a:lnTo>
                  <a:pt x="50881" y="8132"/>
                </a:lnTo>
                <a:lnTo>
                  <a:pt x="56246" y="8132"/>
                </a:lnTo>
                <a:lnTo>
                  <a:pt x="62218" y="8269"/>
                </a:lnTo>
                <a:lnTo>
                  <a:pt x="76192" y="10192"/>
                </a:lnTo>
                <a:lnTo>
                  <a:pt x="85396" y="14382"/>
                </a:lnTo>
                <a:lnTo>
                  <a:pt x="92327" y="23499"/>
                </a:lnTo>
                <a:lnTo>
                  <a:pt x="96740" y="37582"/>
                </a:lnTo>
                <a:lnTo>
                  <a:pt x="101020" y="37582"/>
                </a:lnTo>
                <a:lnTo>
                  <a:pt x="101020" y="2225"/>
                </a:lnTo>
                <a:lnTo>
                  <a:pt x="0" y="2225"/>
                </a:lnTo>
                <a:lnTo>
                  <a:pt x="0" y="6677"/>
                </a:lnTo>
                <a:lnTo>
                  <a:pt x="5079" y="6963"/>
                </a:lnTo>
                <a:lnTo>
                  <a:pt x="8589" y="7648"/>
                </a:lnTo>
                <a:lnTo>
                  <a:pt x="10530" y="8732"/>
                </a:lnTo>
                <a:lnTo>
                  <a:pt x="13897" y="10501"/>
                </a:lnTo>
                <a:lnTo>
                  <a:pt x="15581" y="13954"/>
                </a:lnTo>
                <a:lnTo>
                  <a:pt x="15581" y="108954"/>
                </a:lnTo>
                <a:lnTo>
                  <a:pt x="13954" y="112378"/>
                </a:lnTo>
                <a:lnTo>
                  <a:pt x="10701" y="114204"/>
                </a:lnTo>
                <a:lnTo>
                  <a:pt x="8589" y="115403"/>
                </a:lnTo>
                <a:lnTo>
                  <a:pt x="5022" y="116088"/>
                </a:lnTo>
                <a:lnTo>
                  <a:pt x="0" y="116259"/>
                </a:lnTo>
                <a:lnTo>
                  <a:pt x="0" y="120710"/>
                </a:lnTo>
                <a:lnTo>
                  <a:pt x="102476" y="120710"/>
                </a:lnTo>
                <a:lnTo>
                  <a:pt x="109581" y="84240"/>
                </a:lnTo>
                <a:lnTo>
                  <a:pt x="104701" y="84240"/>
                </a:lnTo>
                <a:lnTo>
                  <a:pt x="101735" y="90184"/>
                </a:lnTo>
                <a:lnTo>
                  <a:pt x="94208" y="101345"/>
                </a:lnTo>
                <a:lnTo>
                  <a:pt x="85867" y="108639"/>
                </a:lnTo>
                <a:lnTo>
                  <a:pt x="83729" y="109851"/>
                </a:lnTo>
                <a:lnTo>
                  <a:pt x="72354" y="113822"/>
                </a:lnTo>
                <a:lnTo>
                  <a:pt x="58472" y="115146"/>
                </a:lnTo>
                <a:lnTo>
                  <a:pt x="52536" y="115146"/>
                </a:lnTo>
                <a:lnTo>
                  <a:pt x="48612" y="114475"/>
                </a:lnTo>
                <a:lnTo>
                  <a:pt x="44788" y="111793"/>
                </a:lnTo>
                <a:lnTo>
                  <a:pt x="43832" y="109268"/>
                </a:lnTo>
                <a:lnTo>
                  <a:pt x="43832" y="63094"/>
                </a:lnTo>
                <a:lnTo>
                  <a:pt x="53820" y="63094"/>
                </a:lnTo>
                <a:lnTo>
                  <a:pt x="60740" y="65135"/>
                </a:lnTo>
                <a:lnTo>
                  <a:pt x="64593" y="69216"/>
                </a:lnTo>
                <a:lnTo>
                  <a:pt x="68445" y="73296"/>
                </a:lnTo>
                <a:lnTo>
                  <a:pt x="70999" y="80331"/>
                </a:lnTo>
                <a:lnTo>
                  <a:pt x="72255" y="90319"/>
                </a:lnTo>
                <a:lnTo>
                  <a:pt x="76707" y="90319"/>
                </a:lnTo>
                <a:lnTo>
                  <a:pt x="76707" y="31076"/>
                </a:lnTo>
                <a:lnTo>
                  <a:pt x="72255" y="31076"/>
                </a:lnTo>
                <a:lnTo>
                  <a:pt x="70372" y="41007"/>
                </a:lnTo>
                <a:lnTo>
                  <a:pt x="67660" y="47842"/>
                </a:lnTo>
                <a:lnTo>
                  <a:pt x="64122" y="51580"/>
                </a:lnTo>
                <a:lnTo>
                  <a:pt x="60583" y="55318"/>
                </a:lnTo>
                <a:lnTo>
                  <a:pt x="53820" y="57131"/>
                </a:lnTo>
                <a:lnTo>
                  <a:pt x="43832" y="57016"/>
                </a:lnTo>
                <a:lnTo>
                  <a:pt x="43832" y="13127"/>
                </a:lnTo>
                <a:close/>
              </a:path>
              <a:path w="1724515" h="156838">
                <a:moveTo>
                  <a:pt x="155689" y="39980"/>
                </a:moveTo>
                <a:lnTo>
                  <a:pt x="111856" y="39980"/>
                </a:lnTo>
                <a:lnTo>
                  <a:pt x="111856" y="44261"/>
                </a:lnTo>
                <a:lnTo>
                  <a:pt x="113968" y="44546"/>
                </a:lnTo>
                <a:lnTo>
                  <a:pt x="116650" y="45716"/>
                </a:lnTo>
                <a:lnTo>
                  <a:pt x="119190" y="48141"/>
                </a:lnTo>
                <a:lnTo>
                  <a:pt x="121016" y="50938"/>
                </a:lnTo>
                <a:lnTo>
                  <a:pt x="143532" y="85439"/>
                </a:lnTo>
                <a:lnTo>
                  <a:pt x="141649" y="87836"/>
                </a:lnTo>
                <a:lnTo>
                  <a:pt x="139251" y="90975"/>
                </a:lnTo>
                <a:lnTo>
                  <a:pt x="136340" y="94856"/>
                </a:lnTo>
                <a:lnTo>
                  <a:pt x="133430" y="98737"/>
                </a:lnTo>
                <a:lnTo>
                  <a:pt x="131090" y="101762"/>
                </a:lnTo>
                <a:lnTo>
                  <a:pt x="129320" y="103931"/>
                </a:lnTo>
                <a:lnTo>
                  <a:pt x="125040" y="109125"/>
                </a:lnTo>
                <a:lnTo>
                  <a:pt x="121858" y="112435"/>
                </a:lnTo>
                <a:lnTo>
                  <a:pt x="119775" y="113862"/>
                </a:lnTo>
                <a:lnTo>
                  <a:pt x="115195" y="116230"/>
                </a:lnTo>
                <a:lnTo>
                  <a:pt x="112284" y="116687"/>
                </a:lnTo>
                <a:lnTo>
                  <a:pt x="112284" y="120710"/>
                </a:lnTo>
                <a:lnTo>
                  <a:pt x="141906" y="120710"/>
                </a:lnTo>
                <a:lnTo>
                  <a:pt x="141906" y="116687"/>
                </a:lnTo>
                <a:lnTo>
                  <a:pt x="138994" y="116573"/>
                </a:lnTo>
                <a:lnTo>
                  <a:pt x="136811" y="116230"/>
                </a:lnTo>
                <a:lnTo>
                  <a:pt x="133173" y="113890"/>
                </a:lnTo>
                <a:lnTo>
                  <a:pt x="133173" y="110523"/>
                </a:lnTo>
                <a:lnTo>
                  <a:pt x="135085" y="107070"/>
                </a:lnTo>
                <a:lnTo>
                  <a:pt x="138909" y="101705"/>
                </a:lnTo>
                <a:lnTo>
                  <a:pt x="140735" y="99137"/>
                </a:lnTo>
                <a:lnTo>
                  <a:pt x="143503" y="95484"/>
                </a:lnTo>
                <a:lnTo>
                  <a:pt x="147213" y="90747"/>
                </a:lnTo>
                <a:lnTo>
                  <a:pt x="148526" y="92745"/>
                </a:lnTo>
                <a:lnTo>
                  <a:pt x="151579" y="97210"/>
                </a:lnTo>
                <a:lnTo>
                  <a:pt x="154404" y="101334"/>
                </a:lnTo>
                <a:lnTo>
                  <a:pt x="156802" y="105044"/>
                </a:lnTo>
                <a:lnTo>
                  <a:pt x="158599" y="108212"/>
                </a:lnTo>
                <a:lnTo>
                  <a:pt x="160397" y="111950"/>
                </a:lnTo>
                <a:lnTo>
                  <a:pt x="159684" y="115374"/>
                </a:lnTo>
                <a:lnTo>
                  <a:pt x="156830" y="116287"/>
                </a:lnTo>
                <a:lnTo>
                  <a:pt x="152435" y="116687"/>
                </a:lnTo>
                <a:lnTo>
                  <a:pt x="152435" y="120710"/>
                </a:lnTo>
                <a:lnTo>
                  <a:pt x="194641" y="120710"/>
                </a:lnTo>
                <a:lnTo>
                  <a:pt x="194641" y="116687"/>
                </a:lnTo>
                <a:lnTo>
                  <a:pt x="192287" y="115674"/>
                </a:lnTo>
                <a:lnTo>
                  <a:pt x="189419" y="113006"/>
                </a:lnTo>
                <a:lnTo>
                  <a:pt x="163393" y="73026"/>
                </a:lnTo>
                <a:lnTo>
                  <a:pt x="181286" y="50938"/>
                </a:lnTo>
                <a:lnTo>
                  <a:pt x="185424" y="46858"/>
                </a:lnTo>
                <a:lnTo>
                  <a:pt x="188050" y="45716"/>
                </a:lnTo>
                <a:lnTo>
                  <a:pt x="189476" y="45145"/>
                </a:lnTo>
                <a:lnTo>
                  <a:pt x="193443" y="44261"/>
                </a:lnTo>
                <a:lnTo>
                  <a:pt x="193443" y="39980"/>
                </a:lnTo>
                <a:lnTo>
                  <a:pt x="163993" y="39980"/>
                </a:lnTo>
                <a:lnTo>
                  <a:pt x="163993" y="44261"/>
                </a:lnTo>
                <a:lnTo>
                  <a:pt x="167189" y="44375"/>
                </a:lnTo>
                <a:lnTo>
                  <a:pt x="169486" y="44660"/>
                </a:lnTo>
                <a:lnTo>
                  <a:pt x="172283" y="45573"/>
                </a:lnTo>
                <a:lnTo>
                  <a:pt x="172982" y="48370"/>
                </a:lnTo>
                <a:lnTo>
                  <a:pt x="172269" y="51452"/>
                </a:lnTo>
                <a:lnTo>
                  <a:pt x="169415" y="55561"/>
                </a:lnTo>
                <a:lnTo>
                  <a:pt x="165791" y="60241"/>
                </a:lnTo>
                <a:lnTo>
                  <a:pt x="159969" y="67546"/>
                </a:lnTo>
                <a:lnTo>
                  <a:pt x="157686" y="64579"/>
                </a:lnTo>
                <a:lnTo>
                  <a:pt x="155046" y="60826"/>
                </a:lnTo>
                <a:lnTo>
                  <a:pt x="152050" y="56288"/>
                </a:lnTo>
                <a:lnTo>
                  <a:pt x="149054" y="51751"/>
                </a:lnTo>
                <a:lnTo>
                  <a:pt x="147556" y="48826"/>
                </a:lnTo>
                <a:lnTo>
                  <a:pt x="148583" y="45502"/>
                </a:lnTo>
                <a:lnTo>
                  <a:pt x="151636" y="44831"/>
                </a:lnTo>
                <a:lnTo>
                  <a:pt x="155689" y="44261"/>
                </a:lnTo>
                <a:lnTo>
                  <a:pt x="155689" y="39980"/>
                </a:lnTo>
                <a:close/>
              </a:path>
              <a:path w="1724515" h="156838">
                <a:moveTo>
                  <a:pt x="488204" y="110437"/>
                </a:moveTo>
                <a:lnTo>
                  <a:pt x="486321" y="109153"/>
                </a:lnTo>
                <a:lnTo>
                  <a:pt x="485179" y="106585"/>
                </a:lnTo>
                <a:lnTo>
                  <a:pt x="484437" y="104930"/>
                </a:lnTo>
                <a:lnTo>
                  <a:pt x="484066" y="100421"/>
                </a:lnTo>
                <a:lnTo>
                  <a:pt x="484066" y="47685"/>
                </a:lnTo>
                <a:lnTo>
                  <a:pt x="500760" y="47685"/>
                </a:lnTo>
                <a:lnTo>
                  <a:pt x="500760" y="39980"/>
                </a:lnTo>
                <a:lnTo>
                  <a:pt x="484066" y="39980"/>
                </a:lnTo>
                <a:lnTo>
                  <a:pt x="484066" y="10358"/>
                </a:lnTo>
                <a:lnTo>
                  <a:pt x="479615" y="10358"/>
                </a:lnTo>
                <a:lnTo>
                  <a:pt x="475277" y="17036"/>
                </a:lnTo>
                <a:lnTo>
                  <a:pt x="470455" y="23286"/>
                </a:lnTo>
                <a:lnTo>
                  <a:pt x="465146" y="29108"/>
                </a:lnTo>
                <a:lnTo>
                  <a:pt x="462464" y="32076"/>
                </a:lnTo>
                <a:lnTo>
                  <a:pt x="459610" y="34957"/>
                </a:lnTo>
                <a:lnTo>
                  <a:pt x="456585" y="37754"/>
                </a:lnTo>
                <a:lnTo>
                  <a:pt x="454303" y="39695"/>
                </a:lnTo>
                <a:lnTo>
                  <a:pt x="450849" y="42805"/>
                </a:lnTo>
                <a:lnTo>
                  <a:pt x="450849" y="47685"/>
                </a:lnTo>
                <a:lnTo>
                  <a:pt x="459924" y="47685"/>
                </a:lnTo>
                <a:lnTo>
                  <a:pt x="459924" y="112349"/>
                </a:lnTo>
                <a:lnTo>
                  <a:pt x="462892" y="117743"/>
                </a:lnTo>
                <a:lnTo>
                  <a:pt x="468828" y="120710"/>
                </a:lnTo>
                <a:lnTo>
                  <a:pt x="471910" y="122251"/>
                </a:lnTo>
                <a:lnTo>
                  <a:pt x="475505" y="123022"/>
                </a:lnTo>
                <a:lnTo>
                  <a:pt x="486863" y="123022"/>
                </a:lnTo>
                <a:lnTo>
                  <a:pt x="492999" y="120368"/>
                </a:lnTo>
                <a:lnTo>
                  <a:pt x="498021" y="115061"/>
                </a:lnTo>
                <a:lnTo>
                  <a:pt x="500875" y="112036"/>
                </a:lnTo>
                <a:lnTo>
                  <a:pt x="503329" y="108126"/>
                </a:lnTo>
                <a:lnTo>
                  <a:pt x="505383" y="103331"/>
                </a:lnTo>
                <a:lnTo>
                  <a:pt x="501189" y="101277"/>
                </a:lnTo>
                <a:lnTo>
                  <a:pt x="499647" y="104131"/>
                </a:lnTo>
                <a:lnTo>
                  <a:pt x="498106" y="106371"/>
                </a:lnTo>
                <a:lnTo>
                  <a:pt x="495025" y="109624"/>
                </a:lnTo>
                <a:lnTo>
                  <a:pt x="490830" y="110437"/>
                </a:lnTo>
                <a:lnTo>
                  <a:pt x="488204" y="110437"/>
                </a:lnTo>
                <a:close/>
              </a:path>
              <a:path w="1724515" h="156838">
                <a:moveTo>
                  <a:pt x="590236" y="82785"/>
                </a:moveTo>
                <a:lnTo>
                  <a:pt x="590548" y="89298"/>
                </a:lnTo>
                <a:lnTo>
                  <a:pt x="593551" y="102115"/>
                </a:lnTo>
                <a:lnTo>
                  <a:pt x="599739" y="112321"/>
                </a:lnTo>
                <a:lnTo>
                  <a:pt x="606074" y="119570"/>
                </a:lnTo>
                <a:lnTo>
                  <a:pt x="613521" y="123193"/>
                </a:lnTo>
                <a:lnTo>
                  <a:pt x="622083" y="123193"/>
                </a:lnTo>
                <a:lnTo>
                  <a:pt x="619914" y="109125"/>
                </a:lnTo>
                <a:lnTo>
                  <a:pt x="617802" y="100849"/>
                </a:lnTo>
                <a:lnTo>
                  <a:pt x="616661" y="96283"/>
                </a:lnTo>
                <a:lnTo>
                  <a:pt x="616090" y="89491"/>
                </a:lnTo>
                <a:lnTo>
                  <a:pt x="616090" y="72027"/>
                </a:lnTo>
                <a:lnTo>
                  <a:pt x="616689" y="65492"/>
                </a:lnTo>
                <a:lnTo>
                  <a:pt x="610461" y="41216"/>
                </a:lnTo>
                <a:lnTo>
                  <a:pt x="600124" y="49953"/>
                </a:lnTo>
                <a:lnTo>
                  <a:pt x="595662" y="56779"/>
                </a:lnTo>
                <a:lnTo>
                  <a:pt x="591592" y="68578"/>
                </a:lnTo>
                <a:lnTo>
                  <a:pt x="590236" y="82785"/>
                </a:lnTo>
                <a:close/>
              </a:path>
              <a:path w="1724515" h="156838">
                <a:moveTo>
                  <a:pt x="803957" y="0"/>
                </a:moveTo>
                <a:lnTo>
                  <a:pt x="792965" y="814"/>
                </a:lnTo>
                <a:lnTo>
                  <a:pt x="780421" y="4128"/>
                </a:lnTo>
                <a:lnTo>
                  <a:pt x="769217" y="9992"/>
                </a:lnTo>
                <a:lnTo>
                  <a:pt x="759353" y="18406"/>
                </a:lnTo>
                <a:lnTo>
                  <a:pt x="753475" y="25617"/>
                </a:lnTo>
                <a:lnTo>
                  <a:pt x="747371" y="36708"/>
                </a:lnTo>
                <a:lnTo>
                  <a:pt x="743709" y="49001"/>
                </a:lnTo>
                <a:lnTo>
                  <a:pt x="742488" y="62495"/>
                </a:lnTo>
                <a:lnTo>
                  <a:pt x="742979" y="71246"/>
                </a:lnTo>
                <a:lnTo>
                  <a:pt x="745770" y="84037"/>
                </a:lnTo>
                <a:lnTo>
                  <a:pt x="751028" y="95502"/>
                </a:lnTo>
                <a:lnTo>
                  <a:pt x="758754" y="105643"/>
                </a:lnTo>
                <a:lnTo>
                  <a:pt x="767828" y="113429"/>
                </a:lnTo>
                <a:lnTo>
                  <a:pt x="778852" y="119329"/>
                </a:lnTo>
                <a:lnTo>
                  <a:pt x="791380" y="122869"/>
                </a:lnTo>
                <a:lnTo>
                  <a:pt x="805412" y="124049"/>
                </a:lnTo>
                <a:lnTo>
                  <a:pt x="809669" y="123985"/>
                </a:lnTo>
                <a:lnTo>
                  <a:pt x="822672" y="122893"/>
                </a:lnTo>
                <a:lnTo>
                  <a:pt x="834520" y="120454"/>
                </a:lnTo>
                <a:lnTo>
                  <a:pt x="843195" y="118057"/>
                </a:lnTo>
                <a:lnTo>
                  <a:pt x="849473" y="115659"/>
                </a:lnTo>
                <a:lnTo>
                  <a:pt x="853354" y="113263"/>
                </a:lnTo>
                <a:lnTo>
                  <a:pt x="853354" y="84869"/>
                </a:lnTo>
                <a:lnTo>
                  <a:pt x="854338" y="80745"/>
                </a:lnTo>
                <a:lnTo>
                  <a:pt x="858276" y="76350"/>
                </a:lnTo>
                <a:lnTo>
                  <a:pt x="862286" y="75138"/>
                </a:lnTo>
                <a:lnTo>
                  <a:pt x="868335" y="74909"/>
                </a:lnTo>
                <a:lnTo>
                  <a:pt x="868335" y="70457"/>
                </a:lnTo>
                <a:lnTo>
                  <a:pt x="808237" y="70457"/>
                </a:lnTo>
                <a:lnTo>
                  <a:pt x="808237" y="74909"/>
                </a:lnTo>
                <a:lnTo>
                  <a:pt x="814686" y="75023"/>
                </a:lnTo>
                <a:lnTo>
                  <a:pt x="818967" y="75594"/>
                </a:lnTo>
                <a:lnTo>
                  <a:pt x="821079" y="76621"/>
                </a:lnTo>
                <a:lnTo>
                  <a:pt x="824332" y="78277"/>
                </a:lnTo>
                <a:lnTo>
                  <a:pt x="825958" y="81758"/>
                </a:lnTo>
                <a:lnTo>
                  <a:pt x="825958" y="109153"/>
                </a:lnTo>
                <a:lnTo>
                  <a:pt x="825217" y="111836"/>
                </a:lnTo>
                <a:lnTo>
                  <a:pt x="823732" y="113605"/>
                </a:lnTo>
                <a:lnTo>
                  <a:pt x="821164" y="116744"/>
                </a:lnTo>
                <a:lnTo>
                  <a:pt x="816142" y="118314"/>
                </a:lnTo>
                <a:lnTo>
                  <a:pt x="808665" y="118314"/>
                </a:lnTo>
                <a:lnTo>
                  <a:pt x="800002" y="117440"/>
                </a:lnTo>
                <a:lnTo>
                  <a:pt x="788336" y="111868"/>
                </a:lnTo>
                <a:lnTo>
                  <a:pt x="780713" y="101149"/>
                </a:lnTo>
                <a:lnTo>
                  <a:pt x="776434" y="88139"/>
                </a:lnTo>
                <a:lnTo>
                  <a:pt x="774218" y="75588"/>
                </a:lnTo>
                <a:lnTo>
                  <a:pt x="773479" y="62067"/>
                </a:lnTo>
                <a:lnTo>
                  <a:pt x="773551" y="57033"/>
                </a:lnTo>
                <a:lnTo>
                  <a:pt x="774710" y="42724"/>
                </a:lnTo>
                <a:lnTo>
                  <a:pt x="777283" y="30591"/>
                </a:lnTo>
                <a:lnTo>
                  <a:pt x="781270" y="20632"/>
                </a:lnTo>
                <a:lnTo>
                  <a:pt x="783232" y="17367"/>
                </a:lnTo>
                <a:lnTo>
                  <a:pt x="792839" y="8772"/>
                </a:lnTo>
                <a:lnTo>
                  <a:pt x="806011" y="5907"/>
                </a:lnTo>
                <a:lnTo>
                  <a:pt x="811785" y="6414"/>
                </a:lnTo>
                <a:lnTo>
                  <a:pt x="823387" y="10930"/>
                </a:lnTo>
                <a:lnTo>
                  <a:pt x="833920" y="20118"/>
                </a:lnTo>
                <a:lnTo>
                  <a:pt x="838315" y="25255"/>
                </a:lnTo>
                <a:lnTo>
                  <a:pt x="842624" y="32275"/>
                </a:lnTo>
                <a:lnTo>
                  <a:pt x="846847" y="41178"/>
                </a:lnTo>
                <a:lnTo>
                  <a:pt x="851299" y="41178"/>
                </a:lnTo>
                <a:lnTo>
                  <a:pt x="851299" y="170"/>
                </a:lnTo>
                <a:lnTo>
                  <a:pt x="846419" y="170"/>
                </a:lnTo>
                <a:lnTo>
                  <a:pt x="845678" y="2853"/>
                </a:lnTo>
                <a:lnTo>
                  <a:pt x="843594" y="6164"/>
                </a:lnTo>
                <a:lnTo>
                  <a:pt x="840940" y="8132"/>
                </a:lnTo>
                <a:lnTo>
                  <a:pt x="837288" y="8132"/>
                </a:lnTo>
                <a:lnTo>
                  <a:pt x="832807" y="6777"/>
                </a:lnTo>
                <a:lnTo>
                  <a:pt x="825616" y="4066"/>
                </a:lnTo>
                <a:lnTo>
                  <a:pt x="818425" y="1355"/>
                </a:lnTo>
                <a:lnTo>
                  <a:pt x="811205" y="0"/>
                </a:lnTo>
                <a:lnTo>
                  <a:pt x="803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49806" y="1158213"/>
            <a:ext cx="0" cy="88401"/>
          </a:xfrm>
          <a:custGeom>
            <a:avLst/>
            <a:gdLst/>
            <a:ahLst/>
            <a:cxnLst/>
            <a:rect l="l" t="t" r="r" b="b"/>
            <a:pathLst>
              <a:path h="100188">
                <a:moveTo>
                  <a:pt x="0" y="0"/>
                </a:moveTo>
                <a:lnTo>
                  <a:pt x="0" y="10018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55301" y="4281893"/>
            <a:ext cx="15276" cy="37035"/>
          </a:xfrm>
          <a:custGeom>
            <a:avLst/>
            <a:gdLst/>
            <a:ahLst/>
            <a:cxnLst/>
            <a:rect l="l" t="t" r="r" b="b"/>
            <a:pathLst>
              <a:path w="16804" h="41973">
                <a:moveTo>
                  <a:pt x="0" y="21427"/>
                </a:moveTo>
                <a:lnTo>
                  <a:pt x="0" y="26123"/>
                </a:lnTo>
                <a:lnTo>
                  <a:pt x="1235" y="30355"/>
                </a:lnTo>
                <a:lnTo>
                  <a:pt x="3705" y="34121"/>
                </a:lnTo>
                <a:lnTo>
                  <a:pt x="6176" y="37888"/>
                </a:lnTo>
                <a:lnTo>
                  <a:pt x="9637" y="40506"/>
                </a:lnTo>
                <a:lnTo>
                  <a:pt x="14089" y="41973"/>
                </a:lnTo>
                <a:lnTo>
                  <a:pt x="16804" y="33388"/>
                </a:lnTo>
                <a:lnTo>
                  <a:pt x="13917" y="28642"/>
                </a:lnTo>
                <a:lnTo>
                  <a:pt x="12474" y="23286"/>
                </a:lnTo>
                <a:lnTo>
                  <a:pt x="12474" y="13795"/>
                </a:lnTo>
                <a:lnTo>
                  <a:pt x="12939" y="10835"/>
                </a:lnTo>
                <a:lnTo>
                  <a:pt x="11374" y="0"/>
                </a:lnTo>
                <a:lnTo>
                  <a:pt x="6824" y="5136"/>
                </a:lnTo>
                <a:lnTo>
                  <a:pt x="2274" y="10273"/>
                </a:lnTo>
                <a:lnTo>
                  <a:pt x="0" y="15703"/>
                </a:lnTo>
                <a:lnTo>
                  <a:pt x="0" y="21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21277" y="4279497"/>
            <a:ext cx="40625" cy="62416"/>
          </a:xfrm>
          <a:custGeom>
            <a:avLst/>
            <a:gdLst/>
            <a:ahLst/>
            <a:cxnLst/>
            <a:rect l="l" t="t" r="r" b="b"/>
            <a:pathLst>
              <a:path w="44688" h="70738">
                <a:moveTo>
                  <a:pt x="0" y="18785"/>
                </a:moveTo>
                <a:lnTo>
                  <a:pt x="0" y="23237"/>
                </a:lnTo>
                <a:lnTo>
                  <a:pt x="1418" y="27101"/>
                </a:lnTo>
                <a:lnTo>
                  <a:pt x="4256" y="30379"/>
                </a:lnTo>
                <a:lnTo>
                  <a:pt x="7093" y="33657"/>
                </a:lnTo>
                <a:lnTo>
                  <a:pt x="11520" y="36910"/>
                </a:lnTo>
                <a:lnTo>
                  <a:pt x="17538" y="40138"/>
                </a:lnTo>
                <a:lnTo>
                  <a:pt x="25756" y="44835"/>
                </a:lnTo>
                <a:lnTo>
                  <a:pt x="28838" y="46645"/>
                </a:lnTo>
                <a:lnTo>
                  <a:pt x="30991" y="48504"/>
                </a:lnTo>
                <a:lnTo>
                  <a:pt x="33437" y="52320"/>
                </a:lnTo>
                <a:lnTo>
                  <a:pt x="34048" y="56356"/>
                </a:lnTo>
                <a:lnTo>
                  <a:pt x="34048" y="59584"/>
                </a:lnTo>
                <a:lnTo>
                  <a:pt x="32984" y="62214"/>
                </a:lnTo>
                <a:lnTo>
                  <a:pt x="28728" y="66274"/>
                </a:lnTo>
                <a:lnTo>
                  <a:pt x="25829" y="67289"/>
                </a:lnTo>
                <a:lnTo>
                  <a:pt x="15556" y="67289"/>
                </a:lnTo>
                <a:lnTo>
                  <a:pt x="10542" y="64550"/>
                </a:lnTo>
                <a:lnTo>
                  <a:pt x="7117" y="59071"/>
                </a:lnTo>
                <a:lnTo>
                  <a:pt x="5210" y="56086"/>
                </a:lnTo>
                <a:lnTo>
                  <a:pt x="3693" y="51806"/>
                </a:lnTo>
                <a:lnTo>
                  <a:pt x="2568" y="46229"/>
                </a:lnTo>
                <a:lnTo>
                  <a:pt x="146" y="46229"/>
                </a:lnTo>
                <a:lnTo>
                  <a:pt x="146" y="69931"/>
                </a:lnTo>
                <a:lnTo>
                  <a:pt x="2054" y="69931"/>
                </a:lnTo>
                <a:lnTo>
                  <a:pt x="4623" y="67803"/>
                </a:lnTo>
                <a:lnTo>
                  <a:pt x="7509" y="68292"/>
                </a:lnTo>
                <a:lnTo>
                  <a:pt x="11227" y="69271"/>
                </a:lnTo>
                <a:lnTo>
                  <a:pt x="14945" y="70249"/>
                </a:lnTo>
                <a:lnTo>
                  <a:pt x="18271" y="70738"/>
                </a:lnTo>
                <a:lnTo>
                  <a:pt x="28202" y="70738"/>
                </a:lnTo>
                <a:lnTo>
                  <a:pt x="33865" y="68904"/>
                </a:lnTo>
                <a:lnTo>
                  <a:pt x="38194" y="65235"/>
                </a:lnTo>
                <a:lnTo>
                  <a:pt x="42523" y="61566"/>
                </a:lnTo>
                <a:lnTo>
                  <a:pt x="44688" y="56845"/>
                </a:lnTo>
                <a:lnTo>
                  <a:pt x="44688" y="43538"/>
                </a:lnTo>
                <a:lnTo>
                  <a:pt x="39478" y="36934"/>
                </a:lnTo>
                <a:lnTo>
                  <a:pt x="29058" y="31259"/>
                </a:lnTo>
                <a:lnTo>
                  <a:pt x="19372" y="26049"/>
                </a:lnTo>
                <a:lnTo>
                  <a:pt x="12621" y="22527"/>
                </a:lnTo>
                <a:lnTo>
                  <a:pt x="9246" y="18516"/>
                </a:lnTo>
                <a:lnTo>
                  <a:pt x="9246" y="11178"/>
                </a:lnTo>
                <a:lnTo>
                  <a:pt x="10224" y="8707"/>
                </a:lnTo>
                <a:lnTo>
                  <a:pt x="14138" y="4500"/>
                </a:lnTo>
                <a:lnTo>
                  <a:pt x="16828" y="3448"/>
                </a:lnTo>
                <a:lnTo>
                  <a:pt x="25976" y="3448"/>
                </a:lnTo>
                <a:lnTo>
                  <a:pt x="30354" y="5894"/>
                </a:lnTo>
                <a:lnTo>
                  <a:pt x="33388" y="10786"/>
                </a:lnTo>
                <a:lnTo>
                  <a:pt x="35051" y="13428"/>
                </a:lnTo>
                <a:lnTo>
                  <a:pt x="36372" y="17121"/>
                </a:lnTo>
                <a:lnTo>
                  <a:pt x="37350" y="21867"/>
                </a:lnTo>
                <a:lnTo>
                  <a:pt x="39625" y="21867"/>
                </a:lnTo>
                <a:lnTo>
                  <a:pt x="39111" y="1394"/>
                </a:lnTo>
                <a:lnTo>
                  <a:pt x="35296" y="2935"/>
                </a:lnTo>
                <a:lnTo>
                  <a:pt x="32275" y="2445"/>
                </a:lnTo>
                <a:lnTo>
                  <a:pt x="29168" y="1467"/>
                </a:lnTo>
                <a:lnTo>
                  <a:pt x="26062" y="489"/>
                </a:lnTo>
                <a:lnTo>
                  <a:pt x="23212" y="0"/>
                </a:lnTo>
                <a:lnTo>
                  <a:pt x="14700" y="0"/>
                </a:lnTo>
                <a:lnTo>
                  <a:pt x="9784" y="1760"/>
                </a:lnTo>
                <a:lnTo>
                  <a:pt x="5870" y="5283"/>
                </a:lnTo>
                <a:lnTo>
                  <a:pt x="1956" y="8805"/>
                </a:lnTo>
                <a:lnTo>
                  <a:pt x="0" y="13306"/>
                </a:lnTo>
                <a:lnTo>
                  <a:pt x="0" y="18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06020" y="4279497"/>
            <a:ext cx="63574" cy="90064"/>
          </a:xfrm>
          <a:custGeom>
            <a:avLst/>
            <a:gdLst/>
            <a:ahLst/>
            <a:cxnLst/>
            <a:rect l="l" t="t" r="r" b="b"/>
            <a:pathLst>
              <a:path w="69931" h="102072">
                <a:moveTo>
                  <a:pt x="36323" y="102072"/>
                </a:moveTo>
                <a:lnTo>
                  <a:pt x="36323" y="99503"/>
                </a:lnTo>
                <a:lnTo>
                  <a:pt x="30893" y="99112"/>
                </a:lnTo>
                <a:lnTo>
                  <a:pt x="27370" y="98354"/>
                </a:lnTo>
                <a:lnTo>
                  <a:pt x="24142" y="96103"/>
                </a:lnTo>
                <a:lnTo>
                  <a:pt x="23335" y="93070"/>
                </a:lnTo>
                <a:lnTo>
                  <a:pt x="23335" y="64134"/>
                </a:lnTo>
                <a:lnTo>
                  <a:pt x="25976" y="66874"/>
                </a:lnTo>
                <a:lnTo>
                  <a:pt x="28862" y="68757"/>
                </a:lnTo>
                <a:lnTo>
                  <a:pt x="26502" y="61651"/>
                </a:lnTo>
                <a:lnTo>
                  <a:pt x="24607" y="59169"/>
                </a:lnTo>
                <a:lnTo>
                  <a:pt x="23335" y="55842"/>
                </a:lnTo>
                <a:lnTo>
                  <a:pt x="23335" y="18932"/>
                </a:lnTo>
                <a:lnTo>
                  <a:pt x="24827" y="14590"/>
                </a:lnTo>
                <a:lnTo>
                  <a:pt x="27811" y="12364"/>
                </a:lnTo>
                <a:lnTo>
                  <a:pt x="30795" y="10138"/>
                </a:lnTo>
                <a:lnTo>
                  <a:pt x="34097" y="9025"/>
                </a:lnTo>
                <a:lnTo>
                  <a:pt x="42854" y="9025"/>
                </a:lnTo>
                <a:lnTo>
                  <a:pt x="47367" y="11251"/>
                </a:lnTo>
                <a:lnTo>
                  <a:pt x="51256" y="15703"/>
                </a:lnTo>
                <a:lnTo>
                  <a:pt x="55145" y="20155"/>
                </a:lnTo>
                <a:lnTo>
                  <a:pt x="57090" y="26881"/>
                </a:lnTo>
                <a:lnTo>
                  <a:pt x="57090" y="45275"/>
                </a:lnTo>
                <a:lnTo>
                  <a:pt x="55218" y="52601"/>
                </a:lnTo>
                <a:lnTo>
                  <a:pt x="51476" y="57860"/>
                </a:lnTo>
                <a:lnTo>
                  <a:pt x="47734" y="63119"/>
                </a:lnTo>
                <a:lnTo>
                  <a:pt x="43221" y="65748"/>
                </a:lnTo>
                <a:lnTo>
                  <a:pt x="34513" y="65748"/>
                </a:lnTo>
                <a:lnTo>
                  <a:pt x="31541" y="64929"/>
                </a:lnTo>
                <a:lnTo>
                  <a:pt x="31993" y="69784"/>
                </a:lnTo>
                <a:lnTo>
                  <a:pt x="36372" y="70812"/>
                </a:lnTo>
                <a:lnTo>
                  <a:pt x="47966" y="70812"/>
                </a:lnTo>
                <a:lnTo>
                  <a:pt x="55316" y="66825"/>
                </a:lnTo>
                <a:lnTo>
                  <a:pt x="61162" y="58851"/>
                </a:lnTo>
                <a:lnTo>
                  <a:pt x="62737" y="56572"/>
                </a:lnTo>
                <a:lnTo>
                  <a:pt x="68133" y="44949"/>
                </a:lnTo>
                <a:lnTo>
                  <a:pt x="69931" y="32214"/>
                </a:lnTo>
                <a:lnTo>
                  <a:pt x="69931" y="22234"/>
                </a:lnTo>
                <a:lnTo>
                  <a:pt x="67497" y="14370"/>
                </a:lnTo>
                <a:lnTo>
                  <a:pt x="62630" y="8622"/>
                </a:lnTo>
                <a:lnTo>
                  <a:pt x="57762" y="2873"/>
                </a:lnTo>
                <a:lnTo>
                  <a:pt x="51953" y="0"/>
                </a:lnTo>
                <a:lnTo>
                  <a:pt x="40555" y="0"/>
                </a:lnTo>
                <a:lnTo>
                  <a:pt x="36029" y="1369"/>
                </a:lnTo>
                <a:lnTo>
                  <a:pt x="31627" y="4109"/>
                </a:lnTo>
                <a:lnTo>
                  <a:pt x="29180" y="5674"/>
                </a:lnTo>
                <a:lnTo>
                  <a:pt x="26343" y="8071"/>
                </a:lnTo>
                <a:lnTo>
                  <a:pt x="23114" y="11300"/>
                </a:lnTo>
                <a:lnTo>
                  <a:pt x="23114" y="1394"/>
                </a:lnTo>
                <a:lnTo>
                  <a:pt x="22381" y="293"/>
                </a:lnTo>
                <a:lnTo>
                  <a:pt x="12792" y="3620"/>
                </a:lnTo>
                <a:lnTo>
                  <a:pt x="7876" y="5307"/>
                </a:lnTo>
                <a:lnTo>
                  <a:pt x="7631" y="5356"/>
                </a:lnTo>
                <a:lnTo>
                  <a:pt x="660" y="7631"/>
                </a:lnTo>
                <a:lnTo>
                  <a:pt x="660" y="10053"/>
                </a:lnTo>
                <a:lnTo>
                  <a:pt x="3644" y="9686"/>
                </a:lnTo>
                <a:lnTo>
                  <a:pt x="6677" y="9686"/>
                </a:lnTo>
                <a:lnTo>
                  <a:pt x="9282" y="11263"/>
                </a:lnTo>
                <a:lnTo>
                  <a:pt x="10640" y="14700"/>
                </a:lnTo>
                <a:lnTo>
                  <a:pt x="10640" y="92435"/>
                </a:lnTo>
                <a:lnTo>
                  <a:pt x="10016" y="95052"/>
                </a:lnTo>
                <a:lnTo>
                  <a:pt x="7521" y="98378"/>
                </a:lnTo>
                <a:lnTo>
                  <a:pt x="4598" y="99357"/>
                </a:lnTo>
                <a:lnTo>
                  <a:pt x="0" y="99650"/>
                </a:lnTo>
                <a:lnTo>
                  <a:pt x="0" y="102072"/>
                </a:lnTo>
                <a:lnTo>
                  <a:pt x="36323" y="102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30114" y="4333897"/>
            <a:ext cx="4992" cy="7176"/>
          </a:xfrm>
          <a:custGeom>
            <a:avLst/>
            <a:gdLst/>
            <a:ahLst/>
            <a:cxnLst/>
            <a:rect l="l" t="t" r="r" b="b"/>
            <a:pathLst>
              <a:path w="5491" h="8133">
                <a:moveTo>
                  <a:pt x="2519" y="1638"/>
                </a:moveTo>
                <a:lnTo>
                  <a:pt x="0" y="0"/>
                </a:lnTo>
                <a:lnTo>
                  <a:pt x="2360" y="7105"/>
                </a:lnTo>
                <a:lnTo>
                  <a:pt x="5491" y="8133"/>
                </a:lnTo>
                <a:lnTo>
                  <a:pt x="5038" y="3277"/>
                </a:lnTo>
                <a:lnTo>
                  <a:pt x="2519" y="1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876398" y="4279951"/>
            <a:ext cx="54835" cy="62286"/>
          </a:xfrm>
          <a:custGeom>
            <a:avLst/>
            <a:gdLst/>
            <a:ahLst/>
            <a:cxnLst/>
            <a:rect l="l" t="t" r="r" b="b"/>
            <a:pathLst>
              <a:path w="60318" h="70591">
                <a:moveTo>
                  <a:pt x="7774" y="11935"/>
                </a:moveTo>
                <a:lnTo>
                  <a:pt x="1943" y="23157"/>
                </a:lnTo>
                <a:lnTo>
                  <a:pt x="0" y="36176"/>
                </a:lnTo>
                <a:lnTo>
                  <a:pt x="0" y="45226"/>
                </a:lnTo>
                <a:lnTo>
                  <a:pt x="2506" y="53224"/>
                </a:lnTo>
                <a:lnTo>
                  <a:pt x="7521" y="60171"/>
                </a:lnTo>
                <a:lnTo>
                  <a:pt x="12535" y="67118"/>
                </a:lnTo>
                <a:lnTo>
                  <a:pt x="19641" y="70591"/>
                </a:lnTo>
                <a:lnTo>
                  <a:pt x="36812" y="70591"/>
                </a:lnTo>
                <a:lnTo>
                  <a:pt x="43551" y="67950"/>
                </a:lnTo>
                <a:lnTo>
                  <a:pt x="49054" y="62666"/>
                </a:lnTo>
                <a:lnTo>
                  <a:pt x="54558" y="57383"/>
                </a:lnTo>
                <a:lnTo>
                  <a:pt x="58313" y="51635"/>
                </a:lnTo>
                <a:lnTo>
                  <a:pt x="60318" y="45422"/>
                </a:lnTo>
                <a:lnTo>
                  <a:pt x="57750" y="44541"/>
                </a:lnTo>
                <a:lnTo>
                  <a:pt x="54766" y="49482"/>
                </a:lnTo>
                <a:lnTo>
                  <a:pt x="51513" y="53298"/>
                </a:lnTo>
                <a:lnTo>
                  <a:pt x="47990" y="55989"/>
                </a:lnTo>
                <a:lnTo>
                  <a:pt x="44468" y="58679"/>
                </a:lnTo>
                <a:lnTo>
                  <a:pt x="40139" y="60025"/>
                </a:lnTo>
                <a:lnTo>
                  <a:pt x="28642" y="60025"/>
                </a:lnTo>
                <a:lnTo>
                  <a:pt x="23139" y="57432"/>
                </a:lnTo>
                <a:lnTo>
                  <a:pt x="18491" y="52246"/>
                </a:lnTo>
                <a:lnTo>
                  <a:pt x="18187" y="51899"/>
                </a:lnTo>
                <a:lnTo>
                  <a:pt x="12996" y="41882"/>
                </a:lnTo>
                <a:lnTo>
                  <a:pt x="10786" y="27444"/>
                </a:lnTo>
                <a:lnTo>
                  <a:pt x="57383" y="27444"/>
                </a:lnTo>
                <a:lnTo>
                  <a:pt x="57383" y="18687"/>
                </a:lnTo>
                <a:lnTo>
                  <a:pt x="54790" y="11924"/>
                </a:lnTo>
                <a:lnTo>
                  <a:pt x="49605" y="7154"/>
                </a:lnTo>
                <a:lnTo>
                  <a:pt x="44419" y="2384"/>
                </a:lnTo>
                <a:lnTo>
                  <a:pt x="38378" y="0"/>
                </a:lnTo>
                <a:lnTo>
                  <a:pt x="22136" y="0"/>
                </a:lnTo>
                <a:lnTo>
                  <a:pt x="17391" y="7826"/>
                </a:lnTo>
                <a:lnTo>
                  <a:pt x="21647" y="5356"/>
                </a:lnTo>
                <a:lnTo>
                  <a:pt x="32849" y="5356"/>
                </a:lnTo>
                <a:lnTo>
                  <a:pt x="36861" y="7508"/>
                </a:lnTo>
                <a:lnTo>
                  <a:pt x="39258" y="11814"/>
                </a:lnTo>
                <a:lnTo>
                  <a:pt x="40579" y="14211"/>
                </a:lnTo>
                <a:lnTo>
                  <a:pt x="41509" y="17855"/>
                </a:lnTo>
                <a:lnTo>
                  <a:pt x="42047" y="22747"/>
                </a:lnTo>
                <a:lnTo>
                  <a:pt x="11080" y="22747"/>
                </a:lnTo>
                <a:lnTo>
                  <a:pt x="8732" y="10713"/>
                </a:lnTo>
                <a:lnTo>
                  <a:pt x="7774" y="11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84338" y="4279951"/>
            <a:ext cx="12185" cy="20071"/>
          </a:xfrm>
          <a:custGeom>
            <a:avLst/>
            <a:gdLst/>
            <a:ahLst/>
            <a:cxnLst/>
            <a:rect l="l" t="t" r="r" b="b"/>
            <a:pathLst>
              <a:path w="13404" h="22747">
                <a:moveTo>
                  <a:pt x="5821" y="3570"/>
                </a:moveTo>
                <a:lnTo>
                  <a:pt x="0" y="10713"/>
                </a:lnTo>
                <a:lnTo>
                  <a:pt x="2348" y="22747"/>
                </a:lnTo>
                <a:lnTo>
                  <a:pt x="3033" y="18736"/>
                </a:lnTo>
                <a:lnTo>
                  <a:pt x="4158" y="15409"/>
                </a:lnTo>
                <a:lnTo>
                  <a:pt x="5723" y="12768"/>
                </a:lnTo>
                <a:lnTo>
                  <a:pt x="8658" y="7826"/>
                </a:lnTo>
                <a:lnTo>
                  <a:pt x="13404" y="0"/>
                </a:lnTo>
                <a:lnTo>
                  <a:pt x="5821" y="3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31256" y="4279628"/>
            <a:ext cx="45362" cy="61056"/>
          </a:xfrm>
          <a:custGeom>
            <a:avLst/>
            <a:gdLst/>
            <a:ahLst/>
            <a:cxnLst/>
            <a:rect l="l" t="t" r="r" b="b"/>
            <a:pathLst>
              <a:path w="49898" h="69197">
                <a:moveTo>
                  <a:pt x="23481" y="19665"/>
                </a:moveTo>
                <a:lnTo>
                  <a:pt x="24729" y="16816"/>
                </a:lnTo>
                <a:lnTo>
                  <a:pt x="27224" y="14052"/>
                </a:lnTo>
                <a:lnTo>
                  <a:pt x="29719" y="11288"/>
                </a:lnTo>
                <a:lnTo>
                  <a:pt x="33534" y="9906"/>
                </a:lnTo>
                <a:lnTo>
                  <a:pt x="36091" y="10762"/>
                </a:lnTo>
                <a:lnTo>
                  <a:pt x="39857" y="14186"/>
                </a:lnTo>
                <a:lnTo>
                  <a:pt x="43588" y="15042"/>
                </a:lnTo>
                <a:lnTo>
                  <a:pt x="46902" y="14358"/>
                </a:lnTo>
                <a:lnTo>
                  <a:pt x="49299" y="11618"/>
                </a:lnTo>
                <a:lnTo>
                  <a:pt x="49898" y="7925"/>
                </a:lnTo>
                <a:lnTo>
                  <a:pt x="49116" y="3803"/>
                </a:lnTo>
                <a:lnTo>
                  <a:pt x="45985" y="819"/>
                </a:lnTo>
                <a:lnTo>
                  <a:pt x="41460" y="73"/>
                </a:lnTo>
                <a:lnTo>
                  <a:pt x="38329" y="73"/>
                </a:lnTo>
                <a:lnTo>
                  <a:pt x="35308" y="1296"/>
                </a:lnTo>
                <a:lnTo>
                  <a:pt x="32397" y="3742"/>
                </a:lnTo>
                <a:lnTo>
                  <a:pt x="29486" y="6188"/>
                </a:lnTo>
                <a:lnTo>
                  <a:pt x="26466" y="9588"/>
                </a:lnTo>
                <a:lnTo>
                  <a:pt x="23335" y="13942"/>
                </a:lnTo>
                <a:lnTo>
                  <a:pt x="23335" y="1907"/>
                </a:lnTo>
                <a:lnTo>
                  <a:pt x="22601" y="0"/>
                </a:lnTo>
                <a:lnTo>
                  <a:pt x="20008" y="1174"/>
                </a:lnTo>
                <a:lnTo>
                  <a:pt x="17489" y="2225"/>
                </a:lnTo>
                <a:lnTo>
                  <a:pt x="15043" y="3155"/>
                </a:lnTo>
                <a:lnTo>
                  <a:pt x="11887" y="4329"/>
                </a:lnTo>
                <a:lnTo>
                  <a:pt x="8952" y="5356"/>
                </a:lnTo>
                <a:lnTo>
                  <a:pt x="6017" y="6384"/>
                </a:lnTo>
                <a:lnTo>
                  <a:pt x="3155" y="7386"/>
                </a:lnTo>
                <a:lnTo>
                  <a:pt x="366" y="8365"/>
                </a:lnTo>
                <a:lnTo>
                  <a:pt x="2091" y="10432"/>
                </a:lnTo>
                <a:lnTo>
                  <a:pt x="4843" y="10126"/>
                </a:lnTo>
                <a:lnTo>
                  <a:pt x="8891" y="11166"/>
                </a:lnTo>
                <a:lnTo>
                  <a:pt x="10701" y="15324"/>
                </a:lnTo>
                <a:lnTo>
                  <a:pt x="11153" y="18785"/>
                </a:lnTo>
                <a:lnTo>
                  <a:pt x="11153" y="60636"/>
                </a:lnTo>
                <a:lnTo>
                  <a:pt x="10420" y="63192"/>
                </a:lnTo>
                <a:lnTo>
                  <a:pt x="7484" y="65589"/>
                </a:lnTo>
                <a:lnTo>
                  <a:pt x="4500" y="66384"/>
                </a:lnTo>
                <a:lnTo>
                  <a:pt x="0" y="66776"/>
                </a:lnTo>
                <a:lnTo>
                  <a:pt x="0" y="69197"/>
                </a:lnTo>
                <a:lnTo>
                  <a:pt x="36176" y="69197"/>
                </a:lnTo>
                <a:lnTo>
                  <a:pt x="36176" y="66776"/>
                </a:lnTo>
                <a:lnTo>
                  <a:pt x="31626" y="66874"/>
                </a:lnTo>
                <a:lnTo>
                  <a:pt x="28373" y="66103"/>
                </a:lnTo>
                <a:lnTo>
                  <a:pt x="24460" y="62825"/>
                </a:lnTo>
                <a:lnTo>
                  <a:pt x="23481" y="59902"/>
                </a:lnTo>
                <a:lnTo>
                  <a:pt x="23481" y="19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17289" y="4279497"/>
            <a:ext cx="40625" cy="62416"/>
          </a:xfrm>
          <a:custGeom>
            <a:avLst/>
            <a:gdLst/>
            <a:ahLst/>
            <a:cxnLst/>
            <a:rect l="l" t="t" r="r" b="b"/>
            <a:pathLst>
              <a:path w="44688" h="70738">
                <a:moveTo>
                  <a:pt x="0" y="18785"/>
                </a:moveTo>
                <a:lnTo>
                  <a:pt x="0" y="23237"/>
                </a:lnTo>
                <a:lnTo>
                  <a:pt x="1418" y="27101"/>
                </a:lnTo>
                <a:lnTo>
                  <a:pt x="4256" y="30379"/>
                </a:lnTo>
                <a:lnTo>
                  <a:pt x="7093" y="33657"/>
                </a:lnTo>
                <a:lnTo>
                  <a:pt x="11520" y="36910"/>
                </a:lnTo>
                <a:lnTo>
                  <a:pt x="17538" y="40139"/>
                </a:lnTo>
                <a:lnTo>
                  <a:pt x="25756" y="44835"/>
                </a:lnTo>
                <a:lnTo>
                  <a:pt x="28838" y="46645"/>
                </a:lnTo>
                <a:lnTo>
                  <a:pt x="30991" y="48504"/>
                </a:lnTo>
                <a:lnTo>
                  <a:pt x="33437" y="52320"/>
                </a:lnTo>
                <a:lnTo>
                  <a:pt x="34048" y="56356"/>
                </a:lnTo>
                <a:lnTo>
                  <a:pt x="34048" y="59584"/>
                </a:lnTo>
                <a:lnTo>
                  <a:pt x="32984" y="62214"/>
                </a:lnTo>
                <a:lnTo>
                  <a:pt x="28728" y="66274"/>
                </a:lnTo>
                <a:lnTo>
                  <a:pt x="25829" y="67289"/>
                </a:lnTo>
                <a:lnTo>
                  <a:pt x="15556" y="67289"/>
                </a:lnTo>
                <a:lnTo>
                  <a:pt x="10542" y="64550"/>
                </a:lnTo>
                <a:lnTo>
                  <a:pt x="7118" y="59071"/>
                </a:lnTo>
                <a:lnTo>
                  <a:pt x="5210" y="56087"/>
                </a:lnTo>
                <a:lnTo>
                  <a:pt x="3693" y="51806"/>
                </a:lnTo>
                <a:lnTo>
                  <a:pt x="2568" y="46229"/>
                </a:lnTo>
                <a:lnTo>
                  <a:pt x="146" y="46229"/>
                </a:lnTo>
                <a:lnTo>
                  <a:pt x="146" y="69931"/>
                </a:lnTo>
                <a:lnTo>
                  <a:pt x="2054" y="69931"/>
                </a:lnTo>
                <a:lnTo>
                  <a:pt x="4623" y="67803"/>
                </a:lnTo>
                <a:lnTo>
                  <a:pt x="7509" y="68293"/>
                </a:lnTo>
                <a:lnTo>
                  <a:pt x="11227" y="69271"/>
                </a:lnTo>
                <a:lnTo>
                  <a:pt x="14945" y="70249"/>
                </a:lnTo>
                <a:lnTo>
                  <a:pt x="18271" y="70738"/>
                </a:lnTo>
                <a:lnTo>
                  <a:pt x="28202" y="70738"/>
                </a:lnTo>
                <a:lnTo>
                  <a:pt x="33865" y="68904"/>
                </a:lnTo>
                <a:lnTo>
                  <a:pt x="38194" y="65235"/>
                </a:lnTo>
                <a:lnTo>
                  <a:pt x="42524" y="61566"/>
                </a:lnTo>
                <a:lnTo>
                  <a:pt x="44688" y="56845"/>
                </a:lnTo>
                <a:lnTo>
                  <a:pt x="44688" y="43539"/>
                </a:lnTo>
                <a:lnTo>
                  <a:pt x="39478" y="36934"/>
                </a:lnTo>
                <a:lnTo>
                  <a:pt x="29058" y="31260"/>
                </a:lnTo>
                <a:lnTo>
                  <a:pt x="19372" y="26050"/>
                </a:lnTo>
                <a:lnTo>
                  <a:pt x="12621" y="22527"/>
                </a:lnTo>
                <a:lnTo>
                  <a:pt x="9246" y="18516"/>
                </a:lnTo>
                <a:lnTo>
                  <a:pt x="9246" y="11178"/>
                </a:lnTo>
                <a:lnTo>
                  <a:pt x="10224" y="8707"/>
                </a:lnTo>
                <a:lnTo>
                  <a:pt x="14138" y="4500"/>
                </a:lnTo>
                <a:lnTo>
                  <a:pt x="16828" y="3448"/>
                </a:lnTo>
                <a:lnTo>
                  <a:pt x="25976" y="3448"/>
                </a:lnTo>
                <a:lnTo>
                  <a:pt x="30355" y="5894"/>
                </a:lnTo>
                <a:lnTo>
                  <a:pt x="33388" y="10786"/>
                </a:lnTo>
                <a:lnTo>
                  <a:pt x="35051" y="13428"/>
                </a:lnTo>
                <a:lnTo>
                  <a:pt x="36372" y="17122"/>
                </a:lnTo>
                <a:lnTo>
                  <a:pt x="37350" y="21867"/>
                </a:lnTo>
                <a:lnTo>
                  <a:pt x="39625" y="21867"/>
                </a:lnTo>
                <a:lnTo>
                  <a:pt x="39111" y="1394"/>
                </a:lnTo>
                <a:lnTo>
                  <a:pt x="35296" y="2935"/>
                </a:lnTo>
                <a:lnTo>
                  <a:pt x="32275" y="2445"/>
                </a:lnTo>
                <a:lnTo>
                  <a:pt x="29168" y="1467"/>
                </a:lnTo>
                <a:lnTo>
                  <a:pt x="26062" y="489"/>
                </a:lnTo>
                <a:lnTo>
                  <a:pt x="23212" y="0"/>
                </a:lnTo>
                <a:lnTo>
                  <a:pt x="14700" y="0"/>
                </a:lnTo>
                <a:lnTo>
                  <a:pt x="9784" y="1761"/>
                </a:lnTo>
                <a:lnTo>
                  <a:pt x="5870" y="5283"/>
                </a:lnTo>
                <a:lnTo>
                  <a:pt x="1956" y="8805"/>
                </a:lnTo>
                <a:lnTo>
                  <a:pt x="0" y="13306"/>
                </a:lnTo>
                <a:lnTo>
                  <a:pt x="0" y="18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40591" y="4308264"/>
            <a:ext cx="17230" cy="33390"/>
          </a:xfrm>
          <a:custGeom>
            <a:avLst/>
            <a:gdLst/>
            <a:ahLst/>
            <a:cxnLst/>
            <a:rect l="l" t="t" r="r" b="b"/>
            <a:pathLst>
              <a:path w="18953" h="37842">
                <a:moveTo>
                  <a:pt x="0" y="22139"/>
                </a:moveTo>
                <a:lnTo>
                  <a:pt x="0" y="26689"/>
                </a:lnTo>
                <a:lnTo>
                  <a:pt x="1541" y="30443"/>
                </a:lnTo>
                <a:lnTo>
                  <a:pt x="4622" y="33403"/>
                </a:lnTo>
                <a:lnTo>
                  <a:pt x="7705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7"/>
                </a:lnTo>
                <a:lnTo>
                  <a:pt x="18953" y="0"/>
                </a:lnTo>
                <a:lnTo>
                  <a:pt x="10640" y="4381"/>
                </a:lnTo>
                <a:lnTo>
                  <a:pt x="3546" y="9126"/>
                </a:lnTo>
                <a:lnTo>
                  <a:pt x="0" y="15045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93114" y="4279628"/>
            <a:ext cx="45362" cy="61056"/>
          </a:xfrm>
          <a:custGeom>
            <a:avLst/>
            <a:gdLst/>
            <a:ahLst/>
            <a:cxnLst/>
            <a:rect l="l" t="t" r="r" b="b"/>
            <a:pathLst>
              <a:path w="49898" h="69197">
                <a:moveTo>
                  <a:pt x="23481" y="19665"/>
                </a:moveTo>
                <a:lnTo>
                  <a:pt x="24729" y="16816"/>
                </a:lnTo>
                <a:lnTo>
                  <a:pt x="27224" y="14052"/>
                </a:lnTo>
                <a:lnTo>
                  <a:pt x="29719" y="11288"/>
                </a:lnTo>
                <a:lnTo>
                  <a:pt x="33535" y="9906"/>
                </a:lnTo>
                <a:lnTo>
                  <a:pt x="36091" y="10762"/>
                </a:lnTo>
                <a:lnTo>
                  <a:pt x="39858" y="14186"/>
                </a:lnTo>
                <a:lnTo>
                  <a:pt x="43588" y="15042"/>
                </a:lnTo>
                <a:lnTo>
                  <a:pt x="46902" y="14358"/>
                </a:lnTo>
                <a:lnTo>
                  <a:pt x="49299" y="11618"/>
                </a:lnTo>
                <a:lnTo>
                  <a:pt x="49898" y="7925"/>
                </a:lnTo>
                <a:lnTo>
                  <a:pt x="49116" y="3803"/>
                </a:lnTo>
                <a:lnTo>
                  <a:pt x="45985" y="819"/>
                </a:lnTo>
                <a:lnTo>
                  <a:pt x="41460" y="73"/>
                </a:lnTo>
                <a:lnTo>
                  <a:pt x="38329" y="73"/>
                </a:lnTo>
                <a:lnTo>
                  <a:pt x="35308" y="1296"/>
                </a:lnTo>
                <a:lnTo>
                  <a:pt x="32397" y="3742"/>
                </a:lnTo>
                <a:lnTo>
                  <a:pt x="29486" y="6188"/>
                </a:lnTo>
                <a:lnTo>
                  <a:pt x="26466" y="9588"/>
                </a:lnTo>
                <a:lnTo>
                  <a:pt x="23335" y="13942"/>
                </a:lnTo>
                <a:lnTo>
                  <a:pt x="23335" y="1907"/>
                </a:lnTo>
                <a:lnTo>
                  <a:pt x="22601" y="0"/>
                </a:lnTo>
                <a:lnTo>
                  <a:pt x="20008" y="1174"/>
                </a:lnTo>
                <a:lnTo>
                  <a:pt x="17489" y="2225"/>
                </a:lnTo>
                <a:lnTo>
                  <a:pt x="15043" y="3155"/>
                </a:lnTo>
                <a:lnTo>
                  <a:pt x="11887" y="4329"/>
                </a:lnTo>
                <a:lnTo>
                  <a:pt x="8952" y="5356"/>
                </a:lnTo>
                <a:lnTo>
                  <a:pt x="6017" y="6384"/>
                </a:lnTo>
                <a:lnTo>
                  <a:pt x="3155" y="7386"/>
                </a:lnTo>
                <a:lnTo>
                  <a:pt x="367" y="8365"/>
                </a:lnTo>
                <a:lnTo>
                  <a:pt x="2091" y="10432"/>
                </a:lnTo>
                <a:lnTo>
                  <a:pt x="4843" y="10126"/>
                </a:lnTo>
                <a:lnTo>
                  <a:pt x="8891" y="11166"/>
                </a:lnTo>
                <a:lnTo>
                  <a:pt x="10701" y="15324"/>
                </a:lnTo>
                <a:lnTo>
                  <a:pt x="11154" y="18785"/>
                </a:lnTo>
                <a:lnTo>
                  <a:pt x="11154" y="60636"/>
                </a:lnTo>
                <a:lnTo>
                  <a:pt x="10420" y="63192"/>
                </a:lnTo>
                <a:lnTo>
                  <a:pt x="7484" y="65589"/>
                </a:lnTo>
                <a:lnTo>
                  <a:pt x="4500" y="66384"/>
                </a:lnTo>
                <a:lnTo>
                  <a:pt x="0" y="66776"/>
                </a:lnTo>
                <a:lnTo>
                  <a:pt x="0" y="69197"/>
                </a:lnTo>
                <a:lnTo>
                  <a:pt x="36176" y="69197"/>
                </a:lnTo>
                <a:lnTo>
                  <a:pt x="36176" y="66776"/>
                </a:lnTo>
                <a:lnTo>
                  <a:pt x="31627" y="66874"/>
                </a:lnTo>
                <a:lnTo>
                  <a:pt x="28373" y="66103"/>
                </a:lnTo>
                <a:lnTo>
                  <a:pt x="24460" y="62825"/>
                </a:lnTo>
                <a:lnTo>
                  <a:pt x="23481" y="59902"/>
                </a:lnTo>
                <a:lnTo>
                  <a:pt x="23481" y="19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240722" y="4279951"/>
            <a:ext cx="54835" cy="62286"/>
          </a:xfrm>
          <a:custGeom>
            <a:avLst/>
            <a:gdLst/>
            <a:ahLst/>
            <a:cxnLst/>
            <a:rect l="l" t="t" r="r" b="b"/>
            <a:pathLst>
              <a:path w="60318" h="70591">
                <a:moveTo>
                  <a:pt x="7774" y="11935"/>
                </a:moveTo>
                <a:lnTo>
                  <a:pt x="1943" y="23157"/>
                </a:lnTo>
                <a:lnTo>
                  <a:pt x="0" y="36176"/>
                </a:lnTo>
                <a:lnTo>
                  <a:pt x="0" y="45226"/>
                </a:lnTo>
                <a:lnTo>
                  <a:pt x="2507" y="53225"/>
                </a:lnTo>
                <a:lnTo>
                  <a:pt x="7521" y="60171"/>
                </a:lnTo>
                <a:lnTo>
                  <a:pt x="12536" y="67118"/>
                </a:lnTo>
                <a:lnTo>
                  <a:pt x="19641" y="70591"/>
                </a:lnTo>
                <a:lnTo>
                  <a:pt x="36812" y="70591"/>
                </a:lnTo>
                <a:lnTo>
                  <a:pt x="43551" y="67950"/>
                </a:lnTo>
                <a:lnTo>
                  <a:pt x="49055" y="62666"/>
                </a:lnTo>
                <a:lnTo>
                  <a:pt x="54558" y="57383"/>
                </a:lnTo>
                <a:lnTo>
                  <a:pt x="58313" y="51635"/>
                </a:lnTo>
                <a:lnTo>
                  <a:pt x="60318" y="45422"/>
                </a:lnTo>
                <a:lnTo>
                  <a:pt x="57750" y="44541"/>
                </a:lnTo>
                <a:lnTo>
                  <a:pt x="54766" y="49482"/>
                </a:lnTo>
                <a:lnTo>
                  <a:pt x="51513" y="53298"/>
                </a:lnTo>
                <a:lnTo>
                  <a:pt x="47991" y="55989"/>
                </a:lnTo>
                <a:lnTo>
                  <a:pt x="44468" y="58679"/>
                </a:lnTo>
                <a:lnTo>
                  <a:pt x="40139" y="60025"/>
                </a:lnTo>
                <a:lnTo>
                  <a:pt x="28642" y="60025"/>
                </a:lnTo>
                <a:lnTo>
                  <a:pt x="23139" y="57432"/>
                </a:lnTo>
                <a:lnTo>
                  <a:pt x="18492" y="52246"/>
                </a:lnTo>
                <a:lnTo>
                  <a:pt x="18188" y="51899"/>
                </a:lnTo>
                <a:lnTo>
                  <a:pt x="12996" y="41882"/>
                </a:lnTo>
                <a:lnTo>
                  <a:pt x="10787" y="27444"/>
                </a:lnTo>
                <a:lnTo>
                  <a:pt x="57383" y="27444"/>
                </a:lnTo>
                <a:lnTo>
                  <a:pt x="57383" y="18687"/>
                </a:lnTo>
                <a:lnTo>
                  <a:pt x="54790" y="11924"/>
                </a:lnTo>
                <a:lnTo>
                  <a:pt x="49605" y="7154"/>
                </a:lnTo>
                <a:lnTo>
                  <a:pt x="44419" y="2384"/>
                </a:lnTo>
                <a:lnTo>
                  <a:pt x="38378" y="0"/>
                </a:lnTo>
                <a:lnTo>
                  <a:pt x="22136" y="0"/>
                </a:lnTo>
                <a:lnTo>
                  <a:pt x="17391" y="7827"/>
                </a:lnTo>
                <a:lnTo>
                  <a:pt x="21647" y="5356"/>
                </a:lnTo>
                <a:lnTo>
                  <a:pt x="32850" y="5356"/>
                </a:lnTo>
                <a:lnTo>
                  <a:pt x="36861" y="7509"/>
                </a:lnTo>
                <a:lnTo>
                  <a:pt x="39258" y="11814"/>
                </a:lnTo>
                <a:lnTo>
                  <a:pt x="40579" y="14211"/>
                </a:lnTo>
                <a:lnTo>
                  <a:pt x="41509" y="17855"/>
                </a:lnTo>
                <a:lnTo>
                  <a:pt x="42047" y="22747"/>
                </a:lnTo>
                <a:lnTo>
                  <a:pt x="11080" y="22747"/>
                </a:lnTo>
                <a:lnTo>
                  <a:pt x="8732" y="10713"/>
                </a:lnTo>
                <a:lnTo>
                  <a:pt x="7774" y="11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48660" y="4279951"/>
            <a:ext cx="12185" cy="20071"/>
          </a:xfrm>
          <a:custGeom>
            <a:avLst/>
            <a:gdLst/>
            <a:ahLst/>
            <a:cxnLst/>
            <a:rect l="l" t="t" r="r" b="b"/>
            <a:pathLst>
              <a:path w="13404" h="22747">
                <a:moveTo>
                  <a:pt x="5821" y="3570"/>
                </a:moveTo>
                <a:lnTo>
                  <a:pt x="0" y="10713"/>
                </a:lnTo>
                <a:lnTo>
                  <a:pt x="2348" y="22747"/>
                </a:lnTo>
                <a:lnTo>
                  <a:pt x="3033" y="18736"/>
                </a:lnTo>
                <a:lnTo>
                  <a:pt x="4158" y="15409"/>
                </a:lnTo>
                <a:lnTo>
                  <a:pt x="5723" y="12768"/>
                </a:lnTo>
                <a:lnTo>
                  <a:pt x="8658" y="7827"/>
                </a:lnTo>
                <a:lnTo>
                  <a:pt x="13404" y="0"/>
                </a:lnTo>
                <a:lnTo>
                  <a:pt x="5821" y="3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43126" y="4279304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6" y="19727"/>
                </a:moveTo>
                <a:lnTo>
                  <a:pt x="2935" y="22613"/>
                </a:lnTo>
                <a:lnTo>
                  <a:pt x="6824" y="23334"/>
                </a:lnTo>
                <a:lnTo>
                  <a:pt x="10493" y="22381"/>
                </a:lnTo>
                <a:lnTo>
                  <a:pt x="13208" y="19396"/>
                </a:lnTo>
                <a:lnTo>
                  <a:pt x="13208" y="16657"/>
                </a:lnTo>
                <a:lnTo>
                  <a:pt x="12841" y="13978"/>
                </a:lnTo>
                <a:lnTo>
                  <a:pt x="12474" y="11007"/>
                </a:lnTo>
                <a:lnTo>
                  <a:pt x="13599" y="6897"/>
                </a:lnTo>
                <a:lnTo>
                  <a:pt x="18100" y="4304"/>
                </a:lnTo>
                <a:lnTo>
                  <a:pt x="22968" y="3669"/>
                </a:lnTo>
                <a:lnTo>
                  <a:pt x="28202" y="3669"/>
                </a:lnTo>
                <a:lnTo>
                  <a:pt x="31651" y="5307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7" y="27269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2"/>
                </a:lnTo>
                <a:lnTo>
                  <a:pt x="34782" y="54961"/>
                </a:lnTo>
                <a:lnTo>
                  <a:pt x="33302" y="57261"/>
                </a:lnTo>
                <a:lnTo>
                  <a:pt x="30342" y="59071"/>
                </a:lnTo>
                <a:lnTo>
                  <a:pt x="27383" y="60881"/>
                </a:lnTo>
                <a:lnTo>
                  <a:pt x="24288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0" y="57628"/>
                </a:lnTo>
                <a:lnTo>
                  <a:pt x="12768" y="70665"/>
                </a:lnTo>
                <a:lnTo>
                  <a:pt x="16779" y="70665"/>
                </a:lnTo>
                <a:lnTo>
                  <a:pt x="21011" y="69344"/>
                </a:lnTo>
                <a:lnTo>
                  <a:pt x="25463" y="66702"/>
                </a:lnTo>
                <a:lnTo>
                  <a:pt x="28104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8" y="65064"/>
                </a:lnTo>
                <a:lnTo>
                  <a:pt x="37460" y="67216"/>
                </a:lnTo>
                <a:lnTo>
                  <a:pt x="41362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7" y="60465"/>
                </a:lnTo>
                <a:lnTo>
                  <a:pt x="52638" y="62153"/>
                </a:lnTo>
                <a:lnTo>
                  <a:pt x="49507" y="62153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8" y="12621"/>
                </a:lnTo>
                <a:lnTo>
                  <a:pt x="44248" y="9245"/>
                </a:lnTo>
                <a:lnTo>
                  <a:pt x="40872" y="3082"/>
                </a:lnTo>
                <a:lnTo>
                  <a:pt x="34439" y="0"/>
                </a:lnTo>
                <a:lnTo>
                  <a:pt x="16779" y="0"/>
                </a:lnTo>
                <a:lnTo>
                  <a:pt x="10579" y="1871"/>
                </a:lnTo>
                <a:lnTo>
                  <a:pt x="6347" y="5613"/>
                </a:lnTo>
                <a:lnTo>
                  <a:pt x="2115" y="9356"/>
                </a:lnTo>
                <a:lnTo>
                  <a:pt x="0" y="12939"/>
                </a:lnTo>
                <a:lnTo>
                  <a:pt x="0" y="16363"/>
                </a:lnTo>
                <a:lnTo>
                  <a:pt x="586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068479" y="4250297"/>
            <a:ext cx="65308" cy="90387"/>
          </a:xfrm>
          <a:custGeom>
            <a:avLst/>
            <a:gdLst/>
            <a:ahLst/>
            <a:cxnLst/>
            <a:rect l="l" t="t" r="r" b="b"/>
            <a:pathLst>
              <a:path w="71839" h="102439">
                <a:moveTo>
                  <a:pt x="62666" y="51513"/>
                </a:moveTo>
                <a:lnTo>
                  <a:pt x="61884" y="46890"/>
                </a:lnTo>
                <a:lnTo>
                  <a:pt x="60318" y="43367"/>
                </a:lnTo>
                <a:lnTo>
                  <a:pt x="57432" y="36714"/>
                </a:lnTo>
                <a:lnTo>
                  <a:pt x="52026" y="33388"/>
                </a:lnTo>
                <a:lnTo>
                  <a:pt x="39111" y="33388"/>
                </a:lnTo>
                <a:lnTo>
                  <a:pt x="34464" y="34855"/>
                </a:lnTo>
                <a:lnTo>
                  <a:pt x="30159" y="37790"/>
                </a:lnTo>
                <a:lnTo>
                  <a:pt x="27762" y="39454"/>
                </a:lnTo>
                <a:lnTo>
                  <a:pt x="25022" y="42047"/>
                </a:lnTo>
                <a:lnTo>
                  <a:pt x="21940" y="45569"/>
                </a:lnTo>
                <a:lnTo>
                  <a:pt x="21940" y="513"/>
                </a:lnTo>
                <a:lnTo>
                  <a:pt x="21793" y="0"/>
                </a:lnTo>
                <a:lnTo>
                  <a:pt x="14749" y="2201"/>
                </a:lnTo>
                <a:lnTo>
                  <a:pt x="11337" y="3240"/>
                </a:lnTo>
                <a:lnTo>
                  <a:pt x="8181" y="4146"/>
                </a:lnTo>
                <a:lnTo>
                  <a:pt x="5026" y="5051"/>
                </a:lnTo>
                <a:lnTo>
                  <a:pt x="2372" y="5821"/>
                </a:lnTo>
                <a:lnTo>
                  <a:pt x="220" y="6457"/>
                </a:lnTo>
                <a:lnTo>
                  <a:pt x="220" y="9099"/>
                </a:lnTo>
                <a:lnTo>
                  <a:pt x="856" y="9001"/>
                </a:lnTo>
                <a:lnTo>
                  <a:pt x="3522" y="8732"/>
                </a:lnTo>
                <a:lnTo>
                  <a:pt x="6261" y="8732"/>
                </a:lnTo>
                <a:lnTo>
                  <a:pt x="8695" y="10676"/>
                </a:lnTo>
                <a:lnTo>
                  <a:pt x="9759" y="13991"/>
                </a:lnTo>
                <a:lnTo>
                  <a:pt x="9759" y="92557"/>
                </a:lnTo>
                <a:lnTo>
                  <a:pt x="9135" y="95969"/>
                </a:lnTo>
                <a:lnTo>
                  <a:pt x="6640" y="98855"/>
                </a:lnTo>
                <a:lnTo>
                  <a:pt x="4011" y="99846"/>
                </a:lnTo>
                <a:lnTo>
                  <a:pt x="0" y="100384"/>
                </a:lnTo>
                <a:lnTo>
                  <a:pt x="0" y="102439"/>
                </a:lnTo>
                <a:lnTo>
                  <a:pt x="32360" y="102439"/>
                </a:lnTo>
                <a:lnTo>
                  <a:pt x="32360" y="100384"/>
                </a:lnTo>
                <a:lnTo>
                  <a:pt x="28202" y="99797"/>
                </a:lnTo>
                <a:lnTo>
                  <a:pt x="25487" y="98819"/>
                </a:lnTo>
                <a:lnTo>
                  <a:pt x="22943" y="96079"/>
                </a:lnTo>
                <a:lnTo>
                  <a:pt x="22307" y="92655"/>
                </a:lnTo>
                <a:lnTo>
                  <a:pt x="22307" y="50999"/>
                </a:lnTo>
                <a:lnTo>
                  <a:pt x="24093" y="48382"/>
                </a:lnTo>
                <a:lnTo>
                  <a:pt x="27664" y="45642"/>
                </a:lnTo>
                <a:lnTo>
                  <a:pt x="31235" y="42903"/>
                </a:lnTo>
                <a:lnTo>
                  <a:pt x="34929" y="41533"/>
                </a:lnTo>
                <a:lnTo>
                  <a:pt x="43147" y="41533"/>
                </a:lnTo>
                <a:lnTo>
                  <a:pt x="46144" y="43001"/>
                </a:lnTo>
                <a:lnTo>
                  <a:pt x="47733" y="45936"/>
                </a:lnTo>
                <a:lnTo>
                  <a:pt x="49323" y="48871"/>
                </a:lnTo>
                <a:lnTo>
                  <a:pt x="50118" y="52711"/>
                </a:lnTo>
                <a:lnTo>
                  <a:pt x="50118" y="92557"/>
                </a:lnTo>
                <a:lnTo>
                  <a:pt x="49507" y="95957"/>
                </a:lnTo>
                <a:lnTo>
                  <a:pt x="47061" y="98794"/>
                </a:lnTo>
                <a:lnTo>
                  <a:pt x="44321" y="99797"/>
                </a:lnTo>
                <a:lnTo>
                  <a:pt x="40065" y="100384"/>
                </a:lnTo>
                <a:lnTo>
                  <a:pt x="40065" y="102439"/>
                </a:lnTo>
                <a:lnTo>
                  <a:pt x="71839" y="102439"/>
                </a:lnTo>
                <a:lnTo>
                  <a:pt x="71839" y="100384"/>
                </a:lnTo>
                <a:lnTo>
                  <a:pt x="68121" y="99895"/>
                </a:lnTo>
                <a:lnTo>
                  <a:pt x="65663" y="98868"/>
                </a:lnTo>
                <a:lnTo>
                  <a:pt x="63266" y="95737"/>
                </a:lnTo>
                <a:lnTo>
                  <a:pt x="62666" y="92361"/>
                </a:lnTo>
                <a:lnTo>
                  <a:pt x="62666" y="51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579919" y="4279691"/>
            <a:ext cx="64175" cy="60992"/>
          </a:xfrm>
          <a:custGeom>
            <a:avLst/>
            <a:gdLst/>
            <a:ahLst/>
            <a:cxnLst/>
            <a:rect l="l" t="t" r="r" b="b"/>
            <a:pathLst>
              <a:path w="70592" h="69124">
                <a:moveTo>
                  <a:pt x="61346" y="13208"/>
                </a:moveTo>
                <a:lnTo>
                  <a:pt x="58704" y="6579"/>
                </a:lnTo>
                <a:lnTo>
                  <a:pt x="53420" y="2861"/>
                </a:lnTo>
                <a:lnTo>
                  <a:pt x="50681" y="954"/>
                </a:lnTo>
                <a:lnTo>
                  <a:pt x="47648" y="0"/>
                </a:lnTo>
                <a:lnTo>
                  <a:pt x="40212" y="0"/>
                </a:lnTo>
                <a:lnTo>
                  <a:pt x="36249" y="1198"/>
                </a:lnTo>
                <a:lnTo>
                  <a:pt x="32434" y="3595"/>
                </a:lnTo>
                <a:lnTo>
                  <a:pt x="29890" y="5161"/>
                </a:lnTo>
                <a:lnTo>
                  <a:pt x="26368" y="8047"/>
                </a:lnTo>
                <a:lnTo>
                  <a:pt x="21867" y="12254"/>
                </a:lnTo>
                <a:lnTo>
                  <a:pt x="21867" y="1467"/>
                </a:lnTo>
                <a:lnTo>
                  <a:pt x="21133" y="73"/>
                </a:lnTo>
                <a:lnTo>
                  <a:pt x="14235" y="2348"/>
                </a:lnTo>
                <a:lnTo>
                  <a:pt x="6750" y="4794"/>
                </a:lnTo>
                <a:lnTo>
                  <a:pt x="2005" y="6310"/>
                </a:lnTo>
                <a:lnTo>
                  <a:pt x="0" y="6897"/>
                </a:lnTo>
                <a:lnTo>
                  <a:pt x="0" y="9466"/>
                </a:lnTo>
                <a:lnTo>
                  <a:pt x="3081" y="9172"/>
                </a:lnTo>
                <a:lnTo>
                  <a:pt x="5968" y="9172"/>
                </a:lnTo>
                <a:lnTo>
                  <a:pt x="8805" y="11961"/>
                </a:lnTo>
                <a:lnTo>
                  <a:pt x="9686" y="15434"/>
                </a:lnTo>
                <a:lnTo>
                  <a:pt x="9686" y="60269"/>
                </a:lnTo>
                <a:lnTo>
                  <a:pt x="8989" y="63168"/>
                </a:lnTo>
                <a:lnTo>
                  <a:pt x="7594" y="64464"/>
                </a:lnTo>
                <a:lnTo>
                  <a:pt x="3766" y="66629"/>
                </a:lnTo>
                <a:lnTo>
                  <a:pt x="293" y="67069"/>
                </a:lnTo>
                <a:lnTo>
                  <a:pt x="293" y="69124"/>
                </a:lnTo>
                <a:lnTo>
                  <a:pt x="32360" y="69124"/>
                </a:lnTo>
                <a:lnTo>
                  <a:pt x="32360" y="67069"/>
                </a:lnTo>
                <a:lnTo>
                  <a:pt x="28985" y="66972"/>
                </a:lnTo>
                <a:lnTo>
                  <a:pt x="24949" y="65125"/>
                </a:lnTo>
                <a:lnTo>
                  <a:pt x="22601" y="61566"/>
                </a:lnTo>
                <a:lnTo>
                  <a:pt x="22601" y="16950"/>
                </a:lnTo>
                <a:lnTo>
                  <a:pt x="25242" y="14358"/>
                </a:lnTo>
                <a:lnTo>
                  <a:pt x="29058" y="11374"/>
                </a:lnTo>
                <a:lnTo>
                  <a:pt x="32042" y="9417"/>
                </a:lnTo>
                <a:lnTo>
                  <a:pt x="34978" y="8438"/>
                </a:lnTo>
                <a:lnTo>
                  <a:pt x="42071" y="8438"/>
                </a:lnTo>
                <a:lnTo>
                  <a:pt x="44957" y="9820"/>
                </a:lnTo>
                <a:lnTo>
                  <a:pt x="46523" y="12584"/>
                </a:lnTo>
                <a:lnTo>
                  <a:pt x="48088" y="15348"/>
                </a:lnTo>
                <a:lnTo>
                  <a:pt x="48871" y="18834"/>
                </a:lnTo>
                <a:lnTo>
                  <a:pt x="48871" y="59364"/>
                </a:lnTo>
                <a:lnTo>
                  <a:pt x="48161" y="62605"/>
                </a:lnTo>
                <a:lnTo>
                  <a:pt x="46743" y="64097"/>
                </a:lnTo>
                <a:lnTo>
                  <a:pt x="42829" y="66580"/>
                </a:lnTo>
                <a:lnTo>
                  <a:pt x="39258" y="67069"/>
                </a:lnTo>
                <a:lnTo>
                  <a:pt x="39258" y="69124"/>
                </a:lnTo>
                <a:lnTo>
                  <a:pt x="70592" y="69124"/>
                </a:lnTo>
                <a:lnTo>
                  <a:pt x="70592" y="67069"/>
                </a:lnTo>
                <a:lnTo>
                  <a:pt x="67265" y="67021"/>
                </a:lnTo>
                <a:lnTo>
                  <a:pt x="64892" y="66213"/>
                </a:lnTo>
                <a:lnTo>
                  <a:pt x="62055" y="63082"/>
                </a:lnTo>
                <a:lnTo>
                  <a:pt x="61346" y="60539"/>
                </a:lnTo>
                <a:lnTo>
                  <a:pt x="6134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77453" y="4279691"/>
            <a:ext cx="64175" cy="60992"/>
          </a:xfrm>
          <a:custGeom>
            <a:avLst/>
            <a:gdLst/>
            <a:ahLst/>
            <a:cxnLst/>
            <a:rect l="l" t="t" r="r" b="b"/>
            <a:pathLst>
              <a:path w="70592" h="69124">
                <a:moveTo>
                  <a:pt x="61346" y="13208"/>
                </a:moveTo>
                <a:lnTo>
                  <a:pt x="58704" y="6579"/>
                </a:lnTo>
                <a:lnTo>
                  <a:pt x="53421" y="2861"/>
                </a:lnTo>
                <a:lnTo>
                  <a:pt x="50681" y="954"/>
                </a:lnTo>
                <a:lnTo>
                  <a:pt x="47648" y="0"/>
                </a:lnTo>
                <a:lnTo>
                  <a:pt x="40212" y="0"/>
                </a:lnTo>
                <a:lnTo>
                  <a:pt x="36249" y="1198"/>
                </a:lnTo>
                <a:lnTo>
                  <a:pt x="32434" y="3595"/>
                </a:lnTo>
                <a:lnTo>
                  <a:pt x="29890" y="5161"/>
                </a:lnTo>
                <a:lnTo>
                  <a:pt x="26368" y="8047"/>
                </a:lnTo>
                <a:lnTo>
                  <a:pt x="21867" y="12254"/>
                </a:lnTo>
                <a:lnTo>
                  <a:pt x="21867" y="1467"/>
                </a:lnTo>
                <a:lnTo>
                  <a:pt x="21133" y="73"/>
                </a:lnTo>
                <a:lnTo>
                  <a:pt x="14235" y="2348"/>
                </a:lnTo>
                <a:lnTo>
                  <a:pt x="6750" y="4794"/>
                </a:lnTo>
                <a:lnTo>
                  <a:pt x="2005" y="6310"/>
                </a:lnTo>
                <a:lnTo>
                  <a:pt x="0" y="6897"/>
                </a:lnTo>
                <a:lnTo>
                  <a:pt x="0" y="9466"/>
                </a:lnTo>
                <a:lnTo>
                  <a:pt x="3081" y="9172"/>
                </a:lnTo>
                <a:lnTo>
                  <a:pt x="5968" y="9172"/>
                </a:lnTo>
                <a:lnTo>
                  <a:pt x="8805" y="11961"/>
                </a:lnTo>
                <a:lnTo>
                  <a:pt x="9686" y="15434"/>
                </a:lnTo>
                <a:lnTo>
                  <a:pt x="9686" y="60269"/>
                </a:lnTo>
                <a:lnTo>
                  <a:pt x="8989" y="63168"/>
                </a:lnTo>
                <a:lnTo>
                  <a:pt x="7594" y="64464"/>
                </a:lnTo>
                <a:lnTo>
                  <a:pt x="3766" y="66629"/>
                </a:lnTo>
                <a:lnTo>
                  <a:pt x="293" y="67069"/>
                </a:lnTo>
                <a:lnTo>
                  <a:pt x="293" y="69124"/>
                </a:lnTo>
                <a:lnTo>
                  <a:pt x="32360" y="69124"/>
                </a:lnTo>
                <a:lnTo>
                  <a:pt x="32360" y="67069"/>
                </a:lnTo>
                <a:lnTo>
                  <a:pt x="28985" y="66972"/>
                </a:lnTo>
                <a:lnTo>
                  <a:pt x="24949" y="65125"/>
                </a:lnTo>
                <a:lnTo>
                  <a:pt x="22601" y="61566"/>
                </a:lnTo>
                <a:lnTo>
                  <a:pt x="22601" y="16950"/>
                </a:lnTo>
                <a:lnTo>
                  <a:pt x="25242" y="14358"/>
                </a:lnTo>
                <a:lnTo>
                  <a:pt x="29058" y="11374"/>
                </a:lnTo>
                <a:lnTo>
                  <a:pt x="32042" y="9417"/>
                </a:lnTo>
                <a:lnTo>
                  <a:pt x="34978" y="8438"/>
                </a:lnTo>
                <a:lnTo>
                  <a:pt x="42071" y="8438"/>
                </a:lnTo>
                <a:lnTo>
                  <a:pt x="44957" y="9820"/>
                </a:lnTo>
                <a:lnTo>
                  <a:pt x="46523" y="12584"/>
                </a:lnTo>
                <a:lnTo>
                  <a:pt x="48088" y="15348"/>
                </a:lnTo>
                <a:lnTo>
                  <a:pt x="48871" y="18834"/>
                </a:lnTo>
                <a:lnTo>
                  <a:pt x="48871" y="59364"/>
                </a:lnTo>
                <a:lnTo>
                  <a:pt x="48162" y="62605"/>
                </a:lnTo>
                <a:lnTo>
                  <a:pt x="46743" y="64097"/>
                </a:lnTo>
                <a:lnTo>
                  <a:pt x="42829" y="66580"/>
                </a:lnTo>
                <a:lnTo>
                  <a:pt x="39258" y="67069"/>
                </a:lnTo>
                <a:lnTo>
                  <a:pt x="39258" y="69124"/>
                </a:lnTo>
                <a:lnTo>
                  <a:pt x="70592" y="69124"/>
                </a:lnTo>
                <a:lnTo>
                  <a:pt x="70592" y="67069"/>
                </a:lnTo>
                <a:lnTo>
                  <a:pt x="67265" y="67021"/>
                </a:lnTo>
                <a:lnTo>
                  <a:pt x="64892" y="66213"/>
                </a:lnTo>
                <a:lnTo>
                  <a:pt x="62055" y="63082"/>
                </a:lnTo>
                <a:lnTo>
                  <a:pt x="61346" y="60539"/>
                </a:lnTo>
                <a:lnTo>
                  <a:pt x="6134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80324" y="4279304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7" y="19727"/>
                </a:moveTo>
                <a:lnTo>
                  <a:pt x="2935" y="22613"/>
                </a:lnTo>
                <a:lnTo>
                  <a:pt x="6824" y="23334"/>
                </a:lnTo>
                <a:lnTo>
                  <a:pt x="10493" y="22381"/>
                </a:lnTo>
                <a:lnTo>
                  <a:pt x="13208" y="19397"/>
                </a:lnTo>
                <a:lnTo>
                  <a:pt x="13208" y="16657"/>
                </a:lnTo>
                <a:lnTo>
                  <a:pt x="12841" y="13978"/>
                </a:lnTo>
                <a:lnTo>
                  <a:pt x="12474" y="11007"/>
                </a:lnTo>
                <a:lnTo>
                  <a:pt x="13599" y="6897"/>
                </a:lnTo>
                <a:lnTo>
                  <a:pt x="18100" y="4304"/>
                </a:lnTo>
                <a:lnTo>
                  <a:pt x="22968" y="3669"/>
                </a:lnTo>
                <a:lnTo>
                  <a:pt x="28202" y="3669"/>
                </a:lnTo>
                <a:lnTo>
                  <a:pt x="31651" y="5308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7" y="27269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1"/>
                </a:lnTo>
                <a:lnTo>
                  <a:pt x="34782" y="54961"/>
                </a:lnTo>
                <a:lnTo>
                  <a:pt x="33302" y="57261"/>
                </a:lnTo>
                <a:lnTo>
                  <a:pt x="30342" y="59071"/>
                </a:lnTo>
                <a:lnTo>
                  <a:pt x="27383" y="60881"/>
                </a:lnTo>
                <a:lnTo>
                  <a:pt x="24288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0" y="57628"/>
                </a:lnTo>
                <a:lnTo>
                  <a:pt x="12768" y="70665"/>
                </a:lnTo>
                <a:lnTo>
                  <a:pt x="16779" y="70665"/>
                </a:lnTo>
                <a:lnTo>
                  <a:pt x="21011" y="69344"/>
                </a:lnTo>
                <a:lnTo>
                  <a:pt x="25463" y="66702"/>
                </a:lnTo>
                <a:lnTo>
                  <a:pt x="28104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8" y="65064"/>
                </a:lnTo>
                <a:lnTo>
                  <a:pt x="37460" y="67216"/>
                </a:lnTo>
                <a:lnTo>
                  <a:pt x="41362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7" y="60465"/>
                </a:lnTo>
                <a:lnTo>
                  <a:pt x="52638" y="62153"/>
                </a:lnTo>
                <a:lnTo>
                  <a:pt x="49507" y="62153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8" y="12621"/>
                </a:lnTo>
                <a:lnTo>
                  <a:pt x="44248" y="9245"/>
                </a:lnTo>
                <a:lnTo>
                  <a:pt x="40872" y="3081"/>
                </a:lnTo>
                <a:lnTo>
                  <a:pt x="34439" y="0"/>
                </a:lnTo>
                <a:lnTo>
                  <a:pt x="16779" y="0"/>
                </a:lnTo>
                <a:lnTo>
                  <a:pt x="10579" y="1871"/>
                </a:lnTo>
                <a:lnTo>
                  <a:pt x="6347" y="5613"/>
                </a:lnTo>
                <a:lnTo>
                  <a:pt x="2115" y="9356"/>
                </a:lnTo>
                <a:lnTo>
                  <a:pt x="0" y="12939"/>
                </a:lnTo>
                <a:lnTo>
                  <a:pt x="0" y="16363"/>
                </a:lnTo>
                <a:lnTo>
                  <a:pt x="587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294625" y="4252951"/>
            <a:ext cx="80051" cy="87732"/>
          </a:xfrm>
          <a:custGeom>
            <a:avLst/>
            <a:gdLst/>
            <a:ahLst/>
            <a:cxnLst/>
            <a:rect l="l" t="t" r="r" b="b"/>
            <a:pathLst>
              <a:path w="88056" h="99430">
                <a:moveTo>
                  <a:pt x="81232" y="99430"/>
                </a:moveTo>
                <a:lnTo>
                  <a:pt x="88056" y="74040"/>
                </a:lnTo>
                <a:lnTo>
                  <a:pt x="83873" y="74040"/>
                </a:lnTo>
                <a:lnTo>
                  <a:pt x="80009" y="82601"/>
                </a:lnTo>
                <a:lnTo>
                  <a:pt x="75655" y="87995"/>
                </a:lnTo>
                <a:lnTo>
                  <a:pt x="70812" y="90221"/>
                </a:lnTo>
                <a:lnTo>
                  <a:pt x="65969" y="92447"/>
                </a:lnTo>
                <a:lnTo>
                  <a:pt x="58459" y="93560"/>
                </a:lnTo>
                <a:lnTo>
                  <a:pt x="38891" y="93560"/>
                </a:lnTo>
                <a:lnTo>
                  <a:pt x="33253" y="93291"/>
                </a:lnTo>
                <a:lnTo>
                  <a:pt x="31370" y="92752"/>
                </a:lnTo>
                <a:lnTo>
                  <a:pt x="28545" y="90453"/>
                </a:lnTo>
                <a:lnTo>
                  <a:pt x="28545" y="50265"/>
                </a:lnTo>
                <a:lnTo>
                  <a:pt x="58019" y="50265"/>
                </a:lnTo>
                <a:lnTo>
                  <a:pt x="62079" y="51207"/>
                </a:lnTo>
                <a:lnTo>
                  <a:pt x="65602" y="54974"/>
                </a:lnTo>
                <a:lnTo>
                  <a:pt x="67045" y="58826"/>
                </a:lnTo>
                <a:lnTo>
                  <a:pt x="68170" y="64648"/>
                </a:lnTo>
                <a:lnTo>
                  <a:pt x="71692" y="64648"/>
                </a:lnTo>
                <a:lnTo>
                  <a:pt x="71692" y="29865"/>
                </a:lnTo>
                <a:lnTo>
                  <a:pt x="68170" y="29865"/>
                </a:lnTo>
                <a:lnTo>
                  <a:pt x="67094" y="35687"/>
                </a:lnTo>
                <a:lnTo>
                  <a:pt x="65675" y="39552"/>
                </a:lnTo>
                <a:lnTo>
                  <a:pt x="62153" y="43367"/>
                </a:lnTo>
                <a:lnTo>
                  <a:pt x="58068" y="44321"/>
                </a:lnTo>
                <a:lnTo>
                  <a:pt x="28545" y="44321"/>
                </a:lnTo>
                <a:lnTo>
                  <a:pt x="28545" y="8830"/>
                </a:lnTo>
                <a:lnTo>
                  <a:pt x="29829" y="6078"/>
                </a:lnTo>
                <a:lnTo>
                  <a:pt x="33388" y="5723"/>
                </a:lnTo>
                <a:lnTo>
                  <a:pt x="62593" y="5723"/>
                </a:lnTo>
                <a:lnTo>
                  <a:pt x="68268" y="6702"/>
                </a:lnTo>
                <a:lnTo>
                  <a:pt x="70812" y="8658"/>
                </a:lnTo>
                <a:lnTo>
                  <a:pt x="73356" y="10615"/>
                </a:lnTo>
                <a:lnTo>
                  <a:pt x="75263" y="14920"/>
                </a:lnTo>
                <a:lnTo>
                  <a:pt x="76535" y="21573"/>
                </a:lnTo>
                <a:lnTo>
                  <a:pt x="80351" y="21573"/>
                </a:lnTo>
                <a:lnTo>
                  <a:pt x="79838" y="0"/>
                </a:lnTo>
                <a:lnTo>
                  <a:pt x="0" y="0"/>
                </a:lnTo>
                <a:lnTo>
                  <a:pt x="0" y="2788"/>
                </a:lnTo>
                <a:lnTo>
                  <a:pt x="5576" y="3179"/>
                </a:lnTo>
                <a:lnTo>
                  <a:pt x="9172" y="4194"/>
                </a:lnTo>
                <a:lnTo>
                  <a:pt x="12401" y="7472"/>
                </a:lnTo>
                <a:lnTo>
                  <a:pt x="13208" y="10958"/>
                </a:lnTo>
                <a:lnTo>
                  <a:pt x="13208" y="88814"/>
                </a:lnTo>
                <a:lnTo>
                  <a:pt x="12389" y="92349"/>
                </a:lnTo>
                <a:lnTo>
                  <a:pt x="9111" y="95137"/>
                </a:lnTo>
                <a:lnTo>
                  <a:pt x="5527" y="96128"/>
                </a:lnTo>
                <a:lnTo>
                  <a:pt x="0" y="96715"/>
                </a:lnTo>
                <a:lnTo>
                  <a:pt x="0" y="99430"/>
                </a:lnTo>
                <a:lnTo>
                  <a:pt x="81232" y="99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77790" y="4308264"/>
            <a:ext cx="17230" cy="33390"/>
          </a:xfrm>
          <a:custGeom>
            <a:avLst/>
            <a:gdLst/>
            <a:ahLst/>
            <a:cxnLst/>
            <a:rect l="l" t="t" r="r" b="b"/>
            <a:pathLst>
              <a:path w="18953" h="37842">
                <a:moveTo>
                  <a:pt x="0" y="22139"/>
                </a:moveTo>
                <a:lnTo>
                  <a:pt x="0" y="26688"/>
                </a:lnTo>
                <a:lnTo>
                  <a:pt x="1540" y="30443"/>
                </a:lnTo>
                <a:lnTo>
                  <a:pt x="4622" y="33403"/>
                </a:lnTo>
                <a:lnTo>
                  <a:pt x="7704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8"/>
                </a:lnTo>
                <a:lnTo>
                  <a:pt x="18953" y="0"/>
                </a:lnTo>
                <a:lnTo>
                  <a:pt x="10640" y="4381"/>
                </a:lnTo>
                <a:lnTo>
                  <a:pt x="3546" y="9126"/>
                </a:lnTo>
                <a:lnTo>
                  <a:pt x="0" y="15045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30312" y="4279627"/>
            <a:ext cx="45362" cy="61056"/>
          </a:xfrm>
          <a:custGeom>
            <a:avLst/>
            <a:gdLst/>
            <a:ahLst/>
            <a:cxnLst/>
            <a:rect l="l" t="t" r="r" b="b"/>
            <a:pathLst>
              <a:path w="49898" h="69197">
                <a:moveTo>
                  <a:pt x="23481" y="19666"/>
                </a:moveTo>
                <a:lnTo>
                  <a:pt x="24729" y="16816"/>
                </a:lnTo>
                <a:lnTo>
                  <a:pt x="27224" y="14052"/>
                </a:lnTo>
                <a:lnTo>
                  <a:pt x="29719" y="11288"/>
                </a:lnTo>
                <a:lnTo>
                  <a:pt x="33534" y="9906"/>
                </a:lnTo>
                <a:lnTo>
                  <a:pt x="36090" y="10762"/>
                </a:lnTo>
                <a:lnTo>
                  <a:pt x="39857" y="14186"/>
                </a:lnTo>
                <a:lnTo>
                  <a:pt x="43588" y="15043"/>
                </a:lnTo>
                <a:lnTo>
                  <a:pt x="46902" y="14358"/>
                </a:lnTo>
                <a:lnTo>
                  <a:pt x="49299" y="11618"/>
                </a:lnTo>
                <a:lnTo>
                  <a:pt x="49898" y="7925"/>
                </a:lnTo>
                <a:lnTo>
                  <a:pt x="49116" y="3803"/>
                </a:lnTo>
                <a:lnTo>
                  <a:pt x="45985" y="819"/>
                </a:lnTo>
                <a:lnTo>
                  <a:pt x="41460" y="73"/>
                </a:lnTo>
                <a:lnTo>
                  <a:pt x="38329" y="73"/>
                </a:lnTo>
                <a:lnTo>
                  <a:pt x="35308" y="1296"/>
                </a:lnTo>
                <a:lnTo>
                  <a:pt x="32397" y="3742"/>
                </a:lnTo>
                <a:lnTo>
                  <a:pt x="29486" y="6188"/>
                </a:lnTo>
                <a:lnTo>
                  <a:pt x="26465" y="9588"/>
                </a:lnTo>
                <a:lnTo>
                  <a:pt x="23335" y="13942"/>
                </a:lnTo>
                <a:lnTo>
                  <a:pt x="23335" y="1907"/>
                </a:lnTo>
                <a:lnTo>
                  <a:pt x="22601" y="0"/>
                </a:lnTo>
                <a:lnTo>
                  <a:pt x="20008" y="1174"/>
                </a:lnTo>
                <a:lnTo>
                  <a:pt x="17488" y="2225"/>
                </a:lnTo>
                <a:lnTo>
                  <a:pt x="15042" y="3155"/>
                </a:lnTo>
                <a:lnTo>
                  <a:pt x="11887" y="4329"/>
                </a:lnTo>
                <a:lnTo>
                  <a:pt x="8952" y="5356"/>
                </a:lnTo>
                <a:lnTo>
                  <a:pt x="6017" y="6384"/>
                </a:lnTo>
                <a:lnTo>
                  <a:pt x="3155" y="7387"/>
                </a:lnTo>
                <a:lnTo>
                  <a:pt x="366" y="8365"/>
                </a:lnTo>
                <a:lnTo>
                  <a:pt x="2091" y="10432"/>
                </a:lnTo>
                <a:lnTo>
                  <a:pt x="4843" y="10126"/>
                </a:lnTo>
                <a:lnTo>
                  <a:pt x="8891" y="11166"/>
                </a:lnTo>
                <a:lnTo>
                  <a:pt x="10701" y="15324"/>
                </a:lnTo>
                <a:lnTo>
                  <a:pt x="11153" y="18785"/>
                </a:lnTo>
                <a:lnTo>
                  <a:pt x="11153" y="60636"/>
                </a:lnTo>
                <a:lnTo>
                  <a:pt x="10420" y="63192"/>
                </a:lnTo>
                <a:lnTo>
                  <a:pt x="7484" y="65590"/>
                </a:lnTo>
                <a:lnTo>
                  <a:pt x="4500" y="66385"/>
                </a:lnTo>
                <a:lnTo>
                  <a:pt x="0" y="66776"/>
                </a:lnTo>
                <a:lnTo>
                  <a:pt x="0" y="69197"/>
                </a:lnTo>
                <a:lnTo>
                  <a:pt x="36176" y="69197"/>
                </a:lnTo>
                <a:lnTo>
                  <a:pt x="36176" y="66776"/>
                </a:lnTo>
                <a:lnTo>
                  <a:pt x="31627" y="66874"/>
                </a:lnTo>
                <a:lnTo>
                  <a:pt x="28373" y="66103"/>
                </a:lnTo>
                <a:lnTo>
                  <a:pt x="24460" y="62826"/>
                </a:lnTo>
                <a:lnTo>
                  <a:pt x="23481" y="59903"/>
                </a:lnTo>
                <a:lnTo>
                  <a:pt x="23481" y="19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554770" y="4250296"/>
            <a:ext cx="13875" cy="13532"/>
          </a:xfrm>
          <a:custGeom>
            <a:avLst/>
            <a:gdLst/>
            <a:ahLst/>
            <a:cxnLst/>
            <a:rect l="l" t="t" r="r" b="b"/>
            <a:pathLst>
              <a:path w="15263" h="15336">
                <a:moveTo>
                  <a:pt x="0" y="7704"/>
                </a:moveTo>
                <a:lnTo>
                  <a:pt x="733" y="11606"/>
                </a:lnTo>
                <a:lnTo>
                  <a:pt x="3669" y="14590"/>
                </a:lnTo>
                <a:lnTo>
                  <a:pt x="7631" y="15336"/>
                </a:lnTo>
                <a:lnTo>
                  <a:pt x="11532" y="14590"/>
                </a:lnTo>
                <a:lnTo>
                  <a:pt x="14517" y="11606"/>
                </a:lnTo>
                <a:lnTo>
                  <a:pt x="15263" y="7704"/>
                </a:lnTo>
                <a:lnTo>
                  <a:pt x="14517" y="3730"/>
                </a:lnTo>
                <a:lnTo>
                  <a:pt x="11532" y="746"/>
                </a:lnTo>
                <a:lnTo>
                  <a:pt x="7631" y="0"/>
                </a:lnTo>
                <a:lnTo>
                  <a:pt x="3669" y="758"/>
                </a:lnTo>
                <a:lnTo>
                  <a:pt x="733" y="3791"/>
                </a:lnTo>
                <a:lnTo>
                  <a:pt x="0" y="7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46231" y="4279757"/>
            <a:ext cx="32420" cy="60927"/>
          </a:xfrm>
          <a:custGeom>
            <a:avLst/>
            <a:gdLst/>
            <a:ahLst/>
            <a:cxnLst/>
            <a:rect l="l" t="t" r="r" b="b"/>
            <a:pathLst>
              <a:path w="35662" h="69051">
                <a:moveTo>
                  <a:pt x="35662" y="69051"/>
                </a:moveTo>
                <a:lnTo>
                  <a:pt x="35662" y="66996"/>
                </a:lnTo>
                <a:lnTo>
                  <a:pt x="30917" y="66605"/>
                </a:lnTo>
                <a:lnTo>
                  <a:pt x="27872" y="65700"/>
                </a:lnTo>
                <a:lnTo>
                  <a:pt x="25181" y="62862"/>
                </a:lnTo>
                <a:lnTo>
                  <a:pt x="24509" y="59364"/>
                </a:lnTo>
                <a:lnTo>
                  <a:pt x="24509" y="1100"/>
                </a:lnTo>
                <a:lnTo>
                  <a:pt x="24362" y="0"/>
                </a:lnTo>
                <a:lnTo>
                  <a:pt x="21720" y="880"/>
                </a:lnTo>
                <a:lnTo>
                  <a:pt x="18345" y="2299"/>
                </a:lnTo>
                <a:lnTo>
                  <a:pt x="12376" y="4403"/>
                </a:lnTo>
                <a:lnTo>
                  <a:pt x="3815" y="7191"/>
                </a:lnTo>
                <a:lnTo>
                  <a:pt x="660" y="8218"/>
                </a:lnTo>
                <a:lnTo>
                  <a:pt x="3106" y="9808"/>
                </a:lnTo>
                <a:lnTo>
                  <a:pt x="6139" y="9172"/>
                </a:lnTo>
                <a:lnTo>
                  <a:pt x="9025" y="9172"/>
                </a:lnTo>
                <a:lnTo>
                  <a:pt x="11300" y="12181"/>
                </a:lnTo>
                <a:lnTo>
                  <a:pt x="11961" y="15605"/>
                </a:lnTo>
                <a:lnTo>
                  <a:pt x="11961" y="59511"/>
                </a:lnTo>
                <a:lnTo>
                  <a:pt x="11276" y="63021"/>
                </a:lnTo>
                <a:lnTo>
                  <a:pt x="8536" y="65614"/>
                </a:lnTo>
                <a:lnTo>
                  <a:pt x="5234" y="66507"/>
                </a:lnTo>
                <a:lnTo>
                  <a:pt x="0" y="66996"/>
                </a:lnTo>
                <a:lnTo>
                  <a:pt x="0" y="69051"/>
                </a:lnTo>
                <a:lnTo>
                  <a:pt x="35662" y="69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649631" y="4341201"/>
            <a:ext cx="16455" cy="28359"/>
          </a:xfrm>
          <a:custGeom>
            <a:avLst/>
            <a:gdLst/>
            <a:ahLst/>
            <a:cxnLst/>
            <a:rect l="l" t="t" r="r" b="b"/>
            <a:pathLst>
              <a:path w="18100" h="32140">
                <a:moveTo>
                  <a:pt x="2348" y="24007"/>
                </a:moveTo>
                <a:lnTo>
                  <a:pt x="7044" y="27260"/>
                </a:lnTo>
                <a:lnTo>
                  <a:pt x="11740" y="30514"/>
                </a:lnTo>
                <a:lnTo>
                  <a:pt x="18100" y="32140"/>
                </a:lnTo>
                <a:lnTo>
                  <a:pt x="17721" y="21500"/>
                </a:lnTo>
                <a:lnTo>
                  <a:pt x="13098" y="19935"/>
                </a:lnTo>
                <a:lnTo>
                  <a:pt x="10786" y="17097"/>
                </a:lnTo>
                <a:lnTo>
                  <a:pt x="10786" y="10346"/>
                </a:lnTo>
                <a:lnTo>
                  <a:pt x="11960" y="7460"/>
                </a:lnTo>
                <a:lnTo>
                  <a:pt x="14089" y="0"/>
                </a:lnTo>
                <a:lnTo>
                  <a:pt x="9245" y="4329"/>
                </a:lnTo>
                <a:lnTo>
                  <a:pt x="5576" y="7656"/>
                </a:lnTo>
                <a:lnTo>
                  <a:pt x="3118" y="10163"/>
                </a:lnTo>
                <a:lnTo>
                  <a:pt x="623" y="13538"/>
                </a:lnTo>
                <a:lnTo>
                  <a:pt x="0" y="17024"/>
                </a:lnTo>
                <a:lnTo>
                  <a:pt x="0" y="20595"/>
                </a:lnTo>
                <a:lnTo>
                  <a:pt x="2348" y="2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655968" y="4279627"/>
            <a:ext cx="54235" cy="89934"/>
          </a:xfrm>
          <a:custGeom>
            <a:avLst/>
            <a:gdLst/>
            <a:ahLst/>
            <a:cxnLst/>
            <a:rect l="l" t="t" r="r" b="b"/>
            <a:pathLst>
              <a:path w="59658" h="101925">
                <a:moveTo>
                  <a:pt x="59658" y="10786"/>
                </a:moveTo>
                <a:lnTo>
                  <a:pt x="59658" y="4843"/>
                </a:lnTo>
                <a:lnTo>
                  <a:pt x="56343" y="4879"/>
                </a:lnTo>
                <a:lnTo>
                  <a:pt x="52185" y="5026"/>
                </a:lnTo>
                <a:lnTo>
                  <a:pt x="45642" y="5063"/>
                </a:lnTo>
                <a:lnTo>
                  <a:pt x="41508" y="4219"/>
                </a:lnTo>
                <a:lnTo>
                  <a:pt x="37203" y="2531"/>
                </a:lnTo>
                <a:lnTo>
                  <a:pt x="32898" y="843"/>
                </a:lnTo>
                <a:lnTo>
                  <a:pt x="28960" y="0"/>
                </a:lnTo>
                <a:lnTo>
                  <a:pt x="17073" y="0"/>
                </a:lnTo>
                <a:lnTo>
                  <a:pt x="10640" y="2568"/>
                </a:lnTo>
                <a:lnTo>
                  <a:pt x="12205" y="13404"/>
                </a:lnTo>
                <a:lnTo>
                  <a:pt x="13135" y="11007"/>
                </a:lnTo>
                <a:lnTo>
                  <a:pt x="14945" y="6457"/>
                </a:lnTo>
                <a:lnTo>
                  <a:pt x="18247" y="4182"/>
                </a:lnTo>
                <a:lnTo>
                  <a:pt x="28569" y="4182"/>
                </a:lnTo>
                <a:lnTo>
                  <a:pt x="32519" y="7093"/>
                </a:lnTo>
                <a:lnTo>
                  <a:pt x="34892" y="12914"/>
                </a:lnTo>
                <a:lnTo>
                  <a:pt x="37264" y="18736"/>
                </a:lnTo>
                <a:lnTo>
                  <a:pt x="38451" y="23971"/>
                </a:lnTo>
                <a:lnTo>
                  <a:pt x="38451" y="34440"/>
                </a:lnTo>
                <a:lnTo>
                  <a:pt x="36983" y="38525"/>
                </a:lnTo>
                <a:lnTo>
                  <a:pt x="34048" y="40873"/>
                </a:lnTo>
                <a:lnTo>
                  <a:pt x="29988" y="43074"/>
                </a:lnTo>
                <a:lnTo>
                  <a:pt x="22699" y="43074"/>
                </a:lnTo>
                <a:lnTo>
                  <a:pt x="18956" y="40701"/>
                </a:lnTo>
                <a:lnTo>
                  <a:pt x="16070" y="35956"/>
                </a:lnTo>
                <a:lnTo>
                  <a:pt x="13355" y="44541"/>
                </a:lnTo>
                <a:lnTo>
                  <a:pt x="7827" y="49434"/>
                </a:lnTo>
                <a:lnTo>
                  <a:pt x="4219" y="52968"/>
                </a:lnTo>
                <a:lnTo>
                  <a:pt x="843" y="57322"/>
                </a:lnTo>
                <a:lnTo>
                  <a:pt x="0" y="61125"/>
                </a:lnTo>
                <a:lnTo>
                  <a:pt x="978" y="64819"/>
                </a:lnTo>
                <a:lnTo>
                  <a:pt x="4060" y="67167"/>
                </a:lnTo>
                <a:lnTo>
                  <a:pt x="7117" y="69784"/>
                </a:lnTo>
                <a:lnTo>
                  <a:pt x="4989" y="77245"/>
                </a:lnTo>
                <a:lnTo>
                  <a:pt x="7337" y="74114"/>
                </a:lnTo>
                <a:lnTo>
                  <a:pt x="9637" y="71032"/>
                </a:lnTo>
                <a:lnTo>
                  <a:pt x="11667" y="69491"/>
                </a:lnTo>
                <a:lnTo>
                  <a:pt x="14627" y="70029"/>
                </a:lnTo>
                <a:lnTo>
                  <a:pt x="19421" y="70714"/>
                </a:lnTo>
                <a:lnTo>
                  <a:pt x="22234" y="70959"/>
                </a:lnTo>
                <a:lnTo>
                  <a:pt x="25732" y="71142"/>
                </a:lnTo>
                <a:lnTo>
                  <a:pt x="29743" y="71289"/>
                </a:lnTo>
                <a:lnTo>
                  <a:pt x="40554" y="71497"/>
                </a:lnTo>
                <a:lnTo>
                  <a:pt x="45373" y="71864"/>
                </a:lnTo>
                <a:lnTo>
                  <a:pt x="47917" y="72500"/>
                </a:lnTo>
                <a:lnTo>
                  <a:pt x="52026" y="73576"/>
                </a:lnTo>
                <a:lnTo>
                  <a:pt x="54081" y="75753"/>
                </a:lnTo>
                <a:lnTo>
                  <a:pt x="54081" y="83140"/>
                </a:lnTo>
                <a:lnTo>
                  <a:pt x="51537" y="86601"/>
                </a:lnTo>
                <a:lnTo>
                  <a:pt x="46449" y="89414"/>
                </a:lnTo>
                <a:lnTo>
                  <a:pt x="41361" y="92227"/>
                </a:lnTo>
                <a:lnTo>
                  <a:pt x="34757" y="93633"/>
                </a:lnTo>
                <a:lnTo>
                  <a:pt x="20668" y="93633"/>
                </a:lnTo>
                <a:lnTo>
                  <a:pt x="15373" y="92850"/>
                </a:lnTo>
                <a:lnTo>
                  <a:pt x="10750" y="91285"/>
                </a:lnTo>
                <a:lnTo>
                  <a:pt x="11129" y="101925"/>
                </a:lnTo>
                <a:lnTo>
                  <a:pt x="20766" y="101899"/>
                </a:lnTo>
                <a:lnTo>
                  <a:pt x="33096" y="99983"/>
                </a:lnTo>
                <a:lnTo>
                  <a:pt x="45312" y="95027"/>
                </a:lnTo>
                <a:lnTo>
                  <a:pt x="53946" y="90429"/>
                </a:lnTo>
                <a:lnTo>
                  <a:pt x="58264" y="84265"/>
                </a:lnTo>
                <a:lnTo>
                  <a:pt x="58264" y="68953"/>
                </a:lnTo>
                <a:lnTo>
                  <a:pt x="54570" y="64012"/>
                </a:lnTo>
                <a:lnTo>
                  <a:pt x="47183" y="61713"/>
                </a:lnTo>
                <a:lnTo>
                  <a:pt x="37256" y="60104"/>
                </a:lnTo>
                <a:lnTo>
                  <a:pt x="21573" y="59585"/>
                </a:lnTo>
                <a:lnTo>
                  <a:pt x="18834" y="59585"/>
                </a:lnTo>
                <a:lnTo>
                  <a:pt x="14089" y="58851"/>
                </a:lnTo>
                <a:lnTo>
                  <a:pt x="10664" y="58117"/>
                </a:lnTo>
                <a:lnTo>
                  <a:pt x="8952" y="55402"/>
                </a:lnTo>
                <a:lnTo>
                  <a:pt x="10114" y="51929"/>
                </a:lnTo>
                <a:lnTo>
                  <a:pt x="14761" y="47134"/>
                </a:lnTo>
                <a:lnTo>
                  <a:pt x="18051" y="45936"/>
                </a:lnTo>
                <a:lnTo>
                  <a:pt x="21231" y="46376"/>
                </a:lnTo>
                <a:lnTo>
                  <a:pt x="24655" y="46596"/>
                </a:lnTo>
                <a:lnTo>
                  <a:pt x="32483" y="46596"/>
                </a:lnTo>
                <a:lnTo>
                  <a:pt x="38708" y="44260"/>
                </a:lnTo>
                <a:lnTo>
                  <a:pt x="43331" y="39588"/>
                </a:lnTo>
                <a:lnTo>
                  <a:pt x="47954" y="34916"/>
                </a:lnTo>
                <a:lnTo>
                  <a:pt x="50265" y="29792"/>
                </a:lnTo>
                <a:lnTo>
                  <a:pt x="50265" y="21671"/>
                </a:lnTo>
                <a:lnTo>
                  <a:pt x="49849" y="18981"/>
                </a:lnTo>
                <a:lnTo>
                  <a:pt x="49018" y="16143"/>
                </a:lnTo>
                <a:lnTo>
                  <a:pt x="48528" y="14627"/>
                </a:lnTo>
                <a:lnTo>
                  <a:pt x="46963" y="10786"/>
                </a:lnTo>
                <a:lnTo>
                  <a:pt x="59658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86795" y="4042328"/>
            <a:ext cx="0" cy="685114"/>
          </a:xfrm>
          <a:custGeom>
            <a:avLst/>
            <a:gdLst/>
            <a:ahLst/>
            <a:cxnLst/>
            <a:rect l="l" t="t" r="r" b="b"/>
            <a:pathLst>
              <a:path h="776463">
                <a:moveTo>
                  <a:pt x="0" y="0"/>
                </a:moveTo>
                <a:lnTo>
                  <a:pt x="0" y="77646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674465" y="4141779"/>
            <a:ext cx="819726" cy="298356"/>
          </a:xfrm>
          <a:custGeom>
            <a:avLst/>
            <a:gdLst/>
            <a:ahLst/>
            <a:cxnLst/>
            <a:rect l="l" t="t" r="r" b="b"/>
            <a:pathLst>
              <a:path w="901699" h="338137">
                <a:moveTo>
                  <a:pt x="747" y="182935"/>
                </a:moveTo>
                <a:lnTo>
                  <a:pt x="11492" y="222507"/>
                </a:lnTo>
                <a:lnTo>
                  <a:pt x="33773" y="258126"/>
                </a:lnTo>
                <a:lnTo>
                  <a:pt x="66025" y="288618"/>
                </a:lnTo>
                <a:lnTo>
                  <a:pt x="92292" y="305517"/>
                </a:lnTo>
                <a:lnTo>
                  <a:pt x="121829" y="319266"/>
                </a:lnTo>
                <a:lnTo>
                  <a:pt x="154173" y="329518"/>
                </a:lnTo>
                <a:lnTo>
                  <a:pt x="188859" y="335924"/>
                </a:lnTo>
                <a:lnTo>
                  <a:pt x="225424" y="338137"/>
                </a:lnTo>
                <a:lnTo>
                  <a:pt x="676274" y="338137"/>
                </a:lnTo>
                <a:lnTo>
                  <a:pt x="712840" y="335924"/>
                </a:lnTo>
                <a:lnTo>
                  <a:pt x="747526" y="329518"/>
                </a:lnTo>
                <a:lnTo>
                  <a:pt x="779870" y="319266"/>
                </a:lnTo>
                <a:lnTo>
                  <a:pt x="809408" y="305517"/>
                </a:lnTo>
                <a:lnTo>
                  <a:pt x="835674" y="288618"/>
                </a:lnTo>
                <a:lnTo>
                  <a:pt x="867926" y="258126"/>
                </a:lnTo>
                <a:lnTo>
                  <a:pt x="890207" y="222507"/>
                </a:lnTo>
                <a:lnTo>
                  <a:pt x="900952" y="182935"/>
                </a:lnTo>
                <a:lnTo>
                  <a:pt x="901699" y="169068"/>
                </a:lnTo>
                <a:lnTo>
                  <a:pt x="900952" y="155202"/>
                </a:lnTo>
                <a:lnTo>
                  <a:pt x="890207" y="115629"/>
                </a:lnTo>
                <a:lnTo>
                  <a:pt x="867926" y="80010"/>
                </a:lnTo>
                <a:lnTo>
                  <a:pt x="835674" y="49519"/>
                </a:lnTo>
                <a:lnTo>
                  <a:pt x="809408" y="32620"/>
                </a:lnTo>
                <a:lnTo>
                  <a:pt x="779870" y="18871"/>
                </a:lnTo>
                <a:lnTo>
                  <a:pt x="747526" y="8619"/>
                </a:lnTo>
                <a:lnTo>
                  <a:pt x="712840" y="2212"/>
                </a:lnTo>
                <a:lnTo>
                  <a:pt x="676274" y="0"/>
                </a:lnTo>
                <a:lnTo>
                  <a:pt x="225424" y="0"/>
                </a:lnTo>
                <a:lnTo>
                  <a:pt x="188859" y="2212"/>
                </a:lnTo>
                <a:lnTo>
                  <a:pt x="154173" y="8619"/>
                </a:lnTo>
                <a:lnTo>
                  <a:pt x="121829" y="18871"/>
                </a:lnTo>
                <a:lnTo>
                  <a:pt x="92292" y="32620"/>
                </a:lnTo>
                <a:lnTo>
                  <a:pt x="66025" y="49519"/>
                </a:lnTo>
                <a:lnTo>
                  <a:pt x="33773" y="80010"/>
                </a:lnTo>
                <a:lnTo>
                  <a:pt x="11492" y="115629"/>
                </a:lnTo>
                <a:lnTo>
                  <a:pt x="747" y="155202"/>
                </a:lnTo>
                <a:lnTo>
                  <a:pt x="0" y="169068"/>
                </a:lnTo>
                <a:lnTo>
                  <a:pt x="747" y="182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74466" y="4141779"/>
            <a:ext cx="819727" cy="298356"/>
          </a:xfrm>
          <a:custGeom>
            <a:avLst/>
            <a:gdLst/>
            <a:ahLst/>
            <a:cxnLst/>
            <a:rect l="l" t="t" r="r" b="b"/>
            <a:pathLst>
              <a:path w="901700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78720" y="40697"/>
                </a:lnTo>
                <a:lnTo>
                  <a:pt x="106680" y="25330"/>
                </a:lnTo>
                <a:lnTo>
                  <a:pt x="137679" y="13286"/>
                </a:lnTo>
                <a:lnTo>
                  <a:pt x="171252" y="4913"/>
                </a:lnTo>
                <a:lnTo>
                  <a:pt x="206936" y="560"/>
                </a:lnTo>
                <a:lnTo>
                  <a:pt x="225425" y="0"/>
                </a:lnTo>
                <a:lnTo>
                  <a:pt x="676275" y="0"/>
                </a:lnTo>
                <a:lnTo>
                  <a:pt x="712840" y="2212"/>
                </a:lnTo>
                <a:lnTo>
                  <a:pt x="747527" y="8619"/>
                </a:lnTo>
                <a:lnTo>
                  <a:pt x="779871" y="18871"/>
                </a:lnTo>
                <a:lnTo>
                  <a:pt x="809408" y="32620"/>
                </a:lnTo>
                <a:lnTo>
                  <a:pt x="835674" y="49518"/>
                </a:lnTo>
                <a:lnTo>
                  <a:pt x="867926" y="80010"/>
                </a:lnTo>
                <a:lnTo>
                  <a:pt x="890208" y="115629"/>
                </a:lnTo>
                <a:lnTo>
                  <a:pt x="900953" y="155202"/>
                </a:lnTo>
                <a:lnTo>
                  <a:pt x="901700" y="169068"/>
                </a:lnTo>
                <a:lnTo>
                  <a:pt x="895148" y="209697"/>
                </a:lnTo>
                <a:lnTo>
                  <a:pt x="876538" y="246765"/>
                </a:lnTo>
                <a:lnTo>
                  <a:pt x="847436" y="279096"/>
                </a:lnTo>
                <a:lnTo>
                  <a:pt x="822979" y="297439"/>
                </a:lnTo>
                <a:lnTo>
                  <a:pt x="795019" y="312806"/>
                </a:lnTo>
                <a:lnTo>
                  <a:pt x="764020" y="324851"/>
                </a:lnTo>
                <a:lnTo>
                  <a:pt x="730447" y="333223"/>
                </a:lnTo>
                <a:lnTo>
                  <a:pt x="694763" y="337577"/>
                </a:lnTo>
                <a:lnTo>
                  <a:pt x="676275" y="338137"/>
                </a:lnTo>
                <a:lnTo>
                  <a:pt x="225425" y="338137"/>
                </a:lnTo>
                <a:lnTo>
                  <a:pt x="188860" y="335924"/>
                </a:lnTo>
                <a:lnTo>
                  <a:pt x="154173" y="329518"/>
                </a:lnTo>
                <a:lnTo>
                  <a:pt x="121829" y="319266"/>
                </a:lnTo>
                <a:lnTo>
                  <a:pt x="92291" y="305516"/>
                </a:lnTo>
                <a:lnTo>
                  <a:pt x="66025" y="288618"/>
                </a:lnTo>
                <a:lnTo>
                  <a:pt x="33773" y="258126"/>
                </a:lnTo>
                <a:lnTo>
                  <a:pt x="11492" y="222507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778464" y="4252951"/>
            <a:ext cx="625224" cy="89740"/>
          </a:xfrm>
          <a:custGeom>
            <a:avLst/>
            <a:gdLst/>
            <a:ahLst/>
            <a:cxnLst/>
            <a:rect l="l" t="t" r="r" b="b"/>
            <a:pathLst>
              <a:path w="687746" h="101705">
                <a:moveTo>
                  <a:pt x="641981" y="34170"/>
                </a:moveTo>
                <a:lnTo>
                  <a:pt x="636160" y="41313"/>
                </a:lnTo>
                <a:lnTo>
                  <a:pt x="638508" y="53347"/>
                </a:lnTo>
                <a:lnTo>
                  <a:pt x="639193" y="49336"/>
                </a:lnTo>
                <a:lnTo>
                  <a:pt x="640318" y="46009"/>
                </a:lnTo>
                <a:lnTo>
                  <a:pt x="641883" y="43368"/>
                </a:lnTo>
                <a:lnTo>
                  <a:pt x="644819" y="38426"/>
                </a:lnTo>
                <a:lnTo>
                  <a:pt x="649564" y="30600"/>
                </a:lnTo>
                <a:lnTo>
                  <a:pt x="641981" y="34170"/>
                </a:lnTo>
                <a:close/>
              </a:path>
              <a:path w="687746" h="101705">
                <a:moveTo>
                  <a:pt x="362646" y="43514"/>
                </a:moveTo>
                <a:lnTo>
                  <a:pt x="360004" y="36885"/>
                </a:lnTo>
                <a:lnTo>
                  <a:pt x="354721" y="33168"/>
                </a:lnTo>
                <a:lnTo>
                  <a:pt x="351981" y="31260"/>
                </a:lnTo>
                <a:lnTo>
                  <a:pt x="348949" y="30306"/>
                </a:lnTo>
                <a:lnTo>
                  <a:pt x="341513" y="30306"/>
                </a:lnTo>
                <a:lnTo>
                  <a:pt x="337550" y="31504"/>
                </a:lnTo>
                <a:lnTo>
                  <a:pt x="333734" y="33901"/>
                </a:lnTo>
                <a:lnTo>
                  <a:pt x="331190" y="35467"/>
                </a:lnTo>
                <a:lnTo>
                  <a:pt x="327668" y="38353"/>
                </a:lnTo>
                <a:lnTo>
                  <a:pt x="323167" y="42560"/>
                </a:lnTo>
                <a:lnTo>
                  <a:pt x="323167" y="31773"/>
                </a:lnTo>
                <a:lnTo>
                  <a:pt x="322434" y="30379"/>
                </a:lnTo>
                <a:lnTo>
                  <a:pt x="315536" y="32654"/>
                </a:lnTo>
                <a:lnTo>
                  <a:pt x="308051" y="35100"/>
                </a:lnTo>
                <a:lnTo>
                  <a:pt x="303305" y="36616"/>
                </a:lnTo>
                <a:lnTo>
                  <a:pt x="301300" y="37203"/>
                </a:lnTo>
                <a:lnTo>
                  <a:pt x="301300" y="39772"/>
                </a:lnTo>
                <a:lnTo>
                  <a:pt x="304382" y="39478"/>
                </a:lnTo>
                <a:lnTo>
                  <a:pt x="307268" y="39478"/>
                </a:lnTo>
                <a:lnTo>
                  <a:pt x="310105" y="42267"/>
                </a:lnTo>
                <a:lnTo>
                  <a:pt x="310986" y="45740"/>
                </a:lnTo>
                <a:lnTo>
                  <a:pt x="310986" y="90576"/>
                </a:lnTo>
                <a:lnTo>
                  <a:pt x="310289" y="93474"/>
                </a:lnTo>
                <a:lnTo>
                  <a:pt x="308895" y="94770"/>
                </a:lnTo>
                <a:lnTo>
                  <a:pt x="305067" y="96935"/>
                </a:lnTo>
                <a:lnTo>
                  <a:pt x="301593" y="97375"/>
                </a:lnTo>
                <a:lnTo>
                  <a:pt x="301593" y="99430"/>
                </a:lnTo>
                <a:lnTo>
                  <a:pt x="333661" y="99430"/>
                </a:lnTo>
                <a:lnTo>
                  <a:pt x="333661" y="97375"/>
                </a:lnTo>
                <a:lnTo>
                  <a:pt x="330285" y="97278"/>
                </a:lnTo>
                <a:lnTo>
                  <a:pt x="326249" y="95431"/>
                </a:lnTo>
                <a:lnTo>
                  <a:pt x="323901" y="91872"/>
                </a:lnTo>
                <a:lnTo>
                  <a:pt x="323901" y="47257"/>
                </a:lnTo>
                <a:lnTo>
                  <a:pt x="326543" y="44664"/>
                </a:lnTo>
                <a:lnTo>
                  <a:pt x="330358" y="41680"/>
                </a:lnTo>
                <a:lnTo>
                  <a:pt x="333342" y="39723"/>
                </a:lnTo>
                <a:lnTo>
                  <a:pt x="336278" y="38744"/>
                </a:lnTo>
                <a:lnTo>
                  <a:pt x="343371" y="38744"/>
                </a:lnTo>
                <a:lnTo>
                  <a:pt x="346257" y="40126"/>
                </a:lnTo>
                <a:lnTo>
                  <a:pt x="347823" y="42890"/>
                </a:lnTo>
                <a:lnTo>
                  <a:pt x="349388" y="45654"/>
                </a:lnTo>
                <a:lnTo>
                  <a:pt x="350171" y="49140"/>
                </a:lnTo>
                <a:lnTo>
                  <a:pt x="350171" y="89671"/>
                </a:lnTo>
                <a:lnTo>
                  <a:pt x="349462" y="92912"/>
                </a:lnTo>
                <a:lnTo>
                  <a:pt x="348043" y="94404"/>
                </a:lnTo>
                <a:lnTo>
                  <a:pt x="344129" y="96886"/>
                </a:lnTo>
                <a:lnTo>
                  <a:pt x="340559" y="97375"/>
                </a:lnTo>
                <a:lnTo>
                  <a:pt x="340559" y="99430"/>
                </a:lnTo>
                <a:lnTo>
                  <a:pt x="371892" y="99430"/>
                </a:lnTo>
                <a:lnTo>
                  <a:pt x="371892" y="97375"/>
                </a:lnTo>
                <a:lnTo>
                  <a:pt x="368565" y="97327"/>
                </a:lnTo>
                <a:lnTo>
                  <a:pt x="366193" y="96519"/>
                </a:lnTo>
                <a:lnTo>
                  <a:pt x="363356" y="93388"/>
                </a:lnTo>
                <a:lnTo>
                  <a:pt x="362646" y="90845"/>
                </a:lnTo>
                <a:lnTo>
                  <a:pt x="362646" y="43514"/>
                </a:lnTo>
                <a:close/>
              </a:path>
              <a:path w="687746" h="101705">
                <a:moveTo>
                  <a:pt x="3082" y="2886"/>
                </a:moveTo>
                <a:lnTo>
                  <a:pt x="6934" y="3852"/>
                </a:lnTo>
                <a:lnTo>
                  <a:pt x="10346" y="6066"/>
                </a:lnTo>
                <a:lnTo>
                  <a:pt x="12547" y="8658"/>
                </a:lnTo>
                <a:lnTo>
                  <a:pt x="14602" y="11080"/>
                </a:lnTo>
                <a:lnTo>
                  <a:pt x="14602" y="85268"/>
                </a:lnTo>
                <a:lnTo>
                  <a:pt x="13721" y="90319"/>
                </a:lnTo>
                <a:lnTo>
                  <a:pt x="10199" y="94673"/>
                </a:lnTo>
                <a:lnTo>
                  <a:pt x="6212" y="96079"/>
                </a:lnTo>
                <a:lnTo>
                  <a:pt x="0" y="96715"/>
                </a:lnTo>
                <a:lnTo>
                  <a:pt x="0" y="99430"/>
                </a:lnTo>
                <a:lnTo>
                  <a:pt x="35295" y="99430"/>
                </a:lnTo>
                <a:lnTo>
                  <a:pt x="35295" y="96715"/>
                </a:lnTo>
                <a:lnTo>
                  <a:pt x="29865" y="96128"/>
                </a:lnTo>
                <a:lnTo>
                  <a:pt x="26367" y="95027"/>
                </a:lnTo>
                <a:lnTo>
                  <a:pt x="22405" y="90918"/>
                </a:lnTo>
                <a:lnTo>
                  <a:pt x="21206" y="85561"/>
                </a:lnTo>
                <a:lnTo>
                  <a:pt x="21206" y="18785"/>
                </a:lnTo>
                <a:lnTo>
                  <a:pt x="87689" y="101191"/>
                </a:lnTo>
                <a:lnTo>
                  <a:pt x="90258" y="101191"/>
                </a:lnTo>
                <a:lnTo>
                  <a:pt x="90258" y="14211"/>
                </a:lnTo>
                <a:lnTo>
                  <a:pt x="91212" y="9172"/>
                </a:lnTo>
                <a:lnTo>
                  <a:pt x="95027" y="4769"/>
                </a:lnTo>
                <a:lnTo>
                  <a:pt x="98843" y="3375"/>
                </a:lnTo>
                <a:lnTo>
                  <a:pt x="104567" y="2788"/>
                </a:lnTo>
                <a:lnTo>
                  <a:pt x="104567" y="0"/>
                </a:lnTo>
                <a:lnTo>
                  <a:pt x="69271" y="0"/>
                </a:lnTo>
                <a:lnTo>
                  <a:pt x="69271" y="2788"/>
                </a:lnTo>
                <a:lnTo>
                  <a:pt x="74799" y="3277"/>
                </a:lnTo>
                <a:lnTo>
                  <a:pt x="78370" y="4329"/>
                </a:lnTo>
                <a:lnTo>
                  <a:pt x="82430" y="8438"/>
                </a:lnTo>
                <a:lnTo>
                  <a:pt x="83653" y="13820"/>
                </a:lnTo>
                <a:lnTo>
                  <a:pt x="83653" y="72353"/>
                </a:lnTo>
                <a:lnTo>
                  <a:pt x="25756" y="0"/>
                </a:lnTo>
                <a:lnTo>
                  <a:pt x="0" y="0"/>
                </a:lnTo>
                <a:lnTo>
                  <a:pt x="0" y="2788"/>
                </a:lnTo>
                <a:lnTo>
                  <a:pt x="3082" y="2886"/>
                </a:lnTo>
                <a:close/>
              </a:path>
              <a:path w="687746" h="101705">
                <a:moveTo>
                  <a:pt x="121734" y="42535"/>
                </a:moveTo>
                <a:lnTo>
                  <a:pt x="115903" y="53757"/>
                </a:lnTo>
                <a:lnTo>
                  <a:pt x="113959" y="66776"/>
                </a:lnTo>
                <a:lnTo>
                  <a:pt x="113959" y="75826"/>
                </a:lnTo>
                <a:lnTo>
                  <a:pt x="116467" y="83825"/>
                </a:lnTo>
                <a:lnTo>
                  <a:pt x="121481" y="90771"/>
                </a:lnTo>
                <a:lnTo>
                  <a:pt x="126495" y="97718"/>
                </a:lnTo>
                <a:lnTo>
                  <a:pt x="133601" y="101191"/>
                </a:lnTo>
                <a:lnTo>
                  <a:pt x="150772" y="101191"/>
                </a:lnTo>
                <a:lnTo>
                  <a:pt x="157510" y="98550"/>
                </a:lnTo>
                <a:lnTo>
                  <a:pt x="163014" y="93266"/>
                </a:lnTo>
                <a:lnTo>
                  <a:pt x="168518" y="87983"/>
                </a:lnTo>
                <a:lnTo>
                  <a:pt x="172273" y="82235"/>
                </a:lnTo>
                <a:lnTo>
                  <a:pt x="174278" y="76022"/>
                </a:lnTo>
                <a:lnTo>
                  <a:pt x="171710" y="75141"/>
                </a:lnTo>
                <a:lnTo>
                  <a:pt x="168726" y="80082"/>
                </a:lnTo>
                <a:lnTo>
                  <a:pt x="165473" y="83898"/>
                </a:lnTo>
                <a:lnTo>
                  <a:pt x="161950" y="86588"/>
                </a:lnTo>
                <a:lnTo>
                  <a:pt x="158428" y="89279"/>
                </a:lnTo>
                <a:lnTo>
                  <a:pt x="154099" y="90624"/>
                </a:lnTo>
                <a:lnTo>
                  <a:pt x="142602" y="90624"/>
                </a:lnTo>
                <a:lnTo>
                  <a:pt x="137098" y="88032"/>
                </a:lnTo>
                <a:lnTo>
                  <a:pt x="132451" y="82846"/>
                </a:lnTo>
                <a:lnTo>
                  <a:pt x="132147" y="82499"/>
                </a:lnTo>
                <a:lnTo>
                  <a:pt x="126955" y="72482"/>
                </a:lnTo>
                <a:lnTo>
                  <a:pt x="124746" y="58044"/>
                </a:lnTo>
                <a:lnTo>
                  <a:pt x="171343" y="58044"/>
                </a:lnTo>
                <a:lnTo>
                  <a:pt x="171343" y="49287"/>
                </a:lnTo>
                <a:lnTo>
                  <a:pt x="168750" y="42524"/>
                </a:lnTo>
                <a:lnTo>
                  <a:pt x="163564" y="37754"/>
                </a:lnTo>
                <a:lnTo>
                  <a:pt x="158379" y="32984"/>
                </a:lnTo>
                <a:lnTo>
                  <a:pt x="152337" y="30599"/>
                </a:lnTo>
                <a:lnTo>
                  <a:pt x="136096" y="30599"/>
                </a:lnTo>
                <a:lnTo>
                  <a:pt x="131351" y="38426"/>
                </a:lnTo>
                <a:lnTo>
                  <a:pt x="135607" y="35956"/>
                </a:lnTo>
                <a:lnTo>
                  <a:pt x="146810" y="35956"/>
                </a:lnTo>
                <a:lnTo>
                  <a:pt x="150821" y="38108"/>
                </a:lnTo>
                <a:lnTo>
                  <a:pt x="153218" y="42413"/>
                </a:lnTo>
                <a:lnTo>
                  <a:pt x="154539" y="44811"/>
                </a:lnTo>
                <a:lnTo>
                  <a:pt x="155468" y="48455"/>
                </a:lnTo>
                <a:lnTo>
                  <a:pt x="156007" y="53347"/>
                </a:lnTo>
                <a:lnTo>
                  <a:pt x="125040" y="53347"/>
                </a:lnTo>
                <a:lnTo>
                  <a:pt x="122692" y="41313"/>
                </a:lnTo>
                <a:lnTo>
                  <a:pt x="121734" y="42535"/>
                </a:lnTo>
                <a:close/>
              </a:path>
              <a:path w="687746" h="101705">
                <a:moveTo>
                  <a:pt x="128513" y="34170"/>
                </a:moveTo>
                <a:lnTo>
                  <a:pt x="122692" y="41313"/>
                </a:lnTo>
                <a:lnTo>
                  <a:pt x="125040" y="53347"/>
                </a:lnTo>
                <a:lnTo>
                  <a:pt x="125725" y="49336"/>
                </a:lnTo>
                <a:lnTo>
                  <a:pt x="126850" y="46009"/>
                </a:lnTo>
                <a:lnTo>
                  <a:pt x="128415" y="43367"/>
                </a:lnTo>
                <a:lnTo>
                  <a:pt x="131351" y="38426"/>
                </a:lnTo>
                <a:lnTo>
                  <a:pt x="136096" y="30599"/>
                </a:lnTo>
                <a:lnTo>
                  <a:pt x="128513" y="34170"/>
                </a:lnTo>
                <a:close/>
              </a:path>
              <a:path w="687746" h="101705">
                <a:moveTo>
                  <a:pt x="196904" y="37057"/>
                </a:moveTo>
                <a:lnTo>
                  <a:pt x="211874" y="37057"/>
                </a:lnTo>
                <a:lnTo>
                  <a:pt x="211874" y="31773"/>
                </a:lnTo>
                <a:lnTo>
                  <a:pt x="197051" y="31773"/>
                </a:lnTo>
                <a:lnTo>
                  <a:pt x="197051" y="13722"/>
                </a:lnTo>
                <a:lnTo>
                  <a:pt x="195730" y="12474"/>
                </a:lnTo>
                <a:lnTo>
                  <a:pt x="190202" y="19910"/>
                </a:lnTo>
                <a:lnTo>
                  <a:pt x="186691" y="24497"/>
                </a:lnTo>
                <a:lnTo>
                  <a:pt x="185200" y="26233"/>
                </a:lnTo>
                <a:lnTo>
                  <a:pt x="181274" y="30232"/>
                </a:lnTo>
                <a:lnTo>
                  <a:pt x="177898" y="33021"/>
                </a:lnTo>
                <a:lnTo>
                  <a:pt x="176724" y="33999"/>
                </a:lnTo>
                <a:lnTo>
                  <a:pt x="176211" y="37057"/>
                </a:lnTo>
                <a:lnTo>
                  <a:pt x="184209" y="37057"/>
                </a:lnTo>
                <a:lnTo>
                  <a:pt x="184209" y="86466"/>
                </a:lnTo>
                <a:lnTo>
                  <a:pt x="184771" y="90331"/>
                </a:lnTo>
                <a:lnTo>
                  <a:pt x="185896" y="93119"/>
                </a:lnTo>
                <a:lnTo>
                  <a:pt x="187952" y="98256"/>
                </a:lnTo>
                <a:lnTo>
                  <a:pt x="191865" y="100824"/>
                </a:lnTo>
                <a:lnTo>
                  <a:pt x="200279" y="100824"/>
                </a:lnTo>
                <a:lnTo>
                  <a:pt x="203019" y="100115"/>
                </a:lnTo>
                <a:lnTo>
                  <a:pt x="205856" y="98696"/>
                </a:lnTo>
                <a:lnTo>
                  <a:pt x="208693" y="97278"/>
                </a:lnTo>
                <a:lnTo>
                  <a:pt x="211384" y="94856"/>
                </a:lnTo>
                <a:lnTo>
                  <a:pt x="213928" y="91432"/>
                </a:lnTo>
                <a:lnTo>
                  <a:pt x="213635" y="87616"/>
                </a:lnTo>
                <a:lnTo>
                  <a:pt x="210492" y="90747"/>
                </a:lnTo>
                <a:lnTo>
                  <a:pt x="207898" y="92410"/>
                </a:lnTo>
                <a:lnTo>
                  <a:pt x="204609" y="92826"/>
                </a:lnTo>
                <a:lnTo>
                  <a:pt x="201185" y="92826"/>
                </a:lnTo>
                <a:lnTo>
                  <a:pt x="198885" y="91138"/>
                </a:lnTo>
                <a:lnTo>
                  <a:pt x="197711" y="87763"/>
                </a:lnTo>
                <a:lnTo>
                  <a:pt x="197075" y="85855"/>
                </a:lnTo>
                <a:lnTo>
                  <a:pt x="196757" y="83042"/>
                </a:lnTo>
                <a:lnTo>
                  <a:pt x="196757" y="79324"/>
                </a:lnTo>
                <a:lnTo>
                  <a:pt x="196904" y="37057"/>
                </a:lnTo>
                <a:close/>
              </a:path>
              <a:path w="687746" h="101705">
                <a:moveTo>
                  <a:pt x="281071" y="10762"/>
                </a:moveTo>
                <a:lnTo>
                  <a:pt x="281976" y="7203"/>
                </a:lnTo>
                <a:lnTo>
                  <a:pt x="285597" y="4023"/>
                </a:lnTo>
                <a:lnTo>
                  <a:pt x="289559" y="3082"/>
                </a:lnTo>
                <a:lnTo>
                  <a:pt x="295674" y="2788"/>
                </a:lnTo>
                <a:lnTo>
                  <a:pt x="295674" y="0"/>
                </a:lnTo>
                <a:lnTo>
                  <a:pt x="251206" y="0"/>
                </a:lnTo>
                <a:lnTo>
                  <a:pt x="251206" y="2788"/>
                </a:lnTo>
                <a:lnTo>
                  <a:pt x="257321" y="3082"/>
                </a:lnTo>
                <a:lnTo>
                  <a:pt x="261283" y="4023"/>
                </a:lnTo>
                <a:lnTo>
                  <a:pt x="264903" y="7203"/>
                </a:lnTo>
                <a:lnTo>
                  <a:pt x="265808" y="10762"/>
                </a:lnTo>
                <a:lnTo>
                  <a:pt x="265808" y="88961"/>
                </a:lnTo>
                <a:lnTo>
                  <a:pt x="264903" y="92569"/>
                </a:lnTo>
                <a:lnTo>
                  <a:pt x="261283" y="95358"/>
                </a:lnTo>
                <a:lnTo>
                  <a:pt x="257321" y="96275"/>
                </a:lnTo>
                <a:lnTo>
                  <a:pt x="251206" y="96715"/>
                </a:lnTo>
                <a:lnTo>
                  <a:pt x="251206" y="99430"/>
                </a:lnTo>
                <a:lnTo>
                  <a:pt x="295674" y="99430"/>
                </a:lnTo>
                <a:lnTo>
                  <a:pt x="295674" y="96715"/>
                </a:lnTo>
                <a:lnTo>
                  <a:pt x="289559" y="96275"/>
                </a:lnTo>
                <a:lnTo>
                  <a:pt x="285597" y="95358"/>
                </a:lnTo>
                <a:lnTo>
                  <a:pt x="281976" y="92569"/>
                </a:lnTo>
                <a:lnTo>
                  <a:pt x="281071" y="88961"/>
                </a:lnTo>
                <a:lnTo>
                  <a:pt x="281071" y="10762"/>
                </a:lnTo>
                <a:close/>
              </a:path>
              <a:path w="687746" h="101705">
                <a:moveTo>
                  <a:pt x="464021" y="93756"/>
                </a:moveTo>
                <a:lnTo>
                  <a:pt x="460083" y="86222"/>
                </a:lnTo>
                <a:lnTo>
                  <a:pt x="456145" y="78688"/>
                </a:lnTo>
                <a:lnTo>
                  <a:pt x="454176" y="70567"/>
                </a:lnTo>
                <a:lnTo>
                  <a:pt x="454176" y="50950"/>
                </a:lnTo>
                <a:lnTo>
                  <a:pt x="450214" y="91358"/>
                </a:lnTo>
                <a:lnTo>
                  <a:pt x="450664" y="91828"/>
                </a:lnTo>
                <a:lnTo>
                  <a:pt x="461330" y="99236"/>
                </a:lnTo>
                <a:lnTo>
                  <a:pt x="474062" y="101705"/>
                </a:lnTo>
                <a:lnTo>
                  <a:pt x="474998" y="101694"/>
                </a:lnTo>
                <a:lnTo>
                  <a:pt x="476484" y="97522"/>
                </a:lnTo>
                <a:lnTo>
                  <a:pt x="469488" y="97522"/>
                </a:lnTo>
                <a:lnTo>
                  <a:pt x="464021" y="93756"/>
                </a:lnTo>
                <a:close/>
              </a:path>
              <a:path w="687746" h="101705">
                <a:moveTo>
                  <a:pt x="487763" y="98833"/>
                </a:moveTo>
                <a:lnTo>
                  <a:pt x="497984" y="90918"/>
                </a:lnTo>
                <a:lnTo>
                  <a:pt x="499060" y="89610"/>
                </a:lnTo>
                <a:lnTo>
                  <a:pt x="505188" y="78412"/>
                </a:lnTo>
                <a:lnTo>
                  <a:pt x="507230" y="65528"/>
                </a:lnTo>
                <a:lnTo>
                  <a:pt x="507191" y="63541"/>
                </a:lnTo>
                <a:lnTo>
                  <a:pt x="504533" y="50456"/>
                </a:lnTo>
                <a:lnTo>
                  <a:pt x="497691" y="40139"/>
                </a:lnTo>
                <a:lnTo>
                  <a:pt x="486675" y="32895"/>
                </a:lnTo>
                <a:lnTo>
                  <a:pt x="473622" y="30599"/>
                </a:lnTo>
                <a:lnTo>
                  <a:pt x="473028" y="30603"/>
                </a:lnTo>
                <a:lnTo>
                  <a:pt x="460106" y="33226"/>
                </a:lnTo>
                <a:lnTo>
                  <a:pt x="449737" y="40689"/>
                </a:lnTo>
                <a:lnTo>
                  <a:pt x="442606" y="52367"/>
                </a:lnTo>
                <a:lnTo>
                  <a:pt x="440454" y="65382"/>
                </a:lnTo>
                <a:lnTo>
                  <a:pt x="440524" y="67990"/>
                </a:lnTo>
                <a:lnTo>
                  <a:pt x="443325" y="80781"/>
                </a:lnTo>
                <a:lnTo>
                  <a:pt x="450214" y="91358"/>
                </a:lnTo>
                <a:lnTo>
                  <a:pt x="454176" y="50950"/>
                </a:lnTo>
                <a:lnTo>
                  <a:pt x="456622" y="43270"/>
                </a:lnTo>
                <a:lnTo>
                  <a:pt x="461514" y="38818"/>
                </a:lnTo>
                <a:lnTo>
                  <a:pt x="464352" y="36274"/>
                </a:lnTo>
                <a:lnTo>
                  <a:pt x="467702" y="35002"/>
                </a:lnTo>
                <a:lnTo>
                  <a:pt x="478710" y="35002"/>
                </a:lnTo>
                <a:lnTo>
                  <a:pt x="484164" y="38744"/>
                </a:lnTo>
                <a:lnTo>
                  <a:pt x="487931" y="46229"/>
                </a:lnTo>
                <a:lnTo>
                  <a:pt x="491698" y="53714"/>
                </a:lnTo>
                <a:lnTo>
                  <a:pt x="493581" y="61688"/>
                </a:lnTo>
                <a:lnTo>
                  <a:pt x="493581" y="78321"/>
                </a:lnTo>
                <a:lnTo>
                  <a:pt x="492101" y="84925"/>
                </a:lnTo>
                <a:lnTo>
                  <a:pt x="489142" y="89964"/>
                </a:lnTo>
                <a:lnTo>
                  <a:pt x="486182" y="95003"/>
                </a:lnTo>
                <a:lnTo>
                  <a:pt x="481963" y="97522"/>
                </a:lnTo>
                <a:lnTo>
                  <a:pt x="476484" y="97522"/>
                </a:lnTo>
                <a:lnTo>
                  <a:pt x="474998" y="101694"/>
                </a:lnTo>
                <a:lnTo>
                  <a:pt x="487763" y="98833"/>
                </a:lnTo>
                <a:close/>
              </a:path>
              <a:path w="687746" h="101705">
                <a:moveTo>
                  <a:pt x="377469" y="67289"/>
                </a:moveTo>
                <a:lnTo>
                  <a:pt x="379780" y="81460"/>
                </a:lnTo>
                <a:lnTo>
                  <a:pt x="386274" y="91799"/>
                </a:lnTo>
                <a:lnTo>
                  <a:pt x="392145" y="97816"/>
                </a:lnTo>
                <a:lnTo>
                  <a:pt x="398896" y="100824"/>
                </a:lnTo>
                <a:lnTo>
                  <a:pt x="414306" y="100824"/>
                </a:lnTo>
                <a:lnTo>
                  <a:pt x="421155" y="97547"/>
                </a:lnTo>
                <a:lnTo>
                  <a:pt x="427074" y="90991"/>
                </a:lnTo>
                <a:lnTo>
                  <a:pt x="430156" y="87567"/>
                </a:lnTo>
                <a:lnTo>
                  <a:pt x="433091" y="82920"/>
                </a:lnTo>
                <a:lnTo>
                  <a:pt x="435880" y="77049"/>
                </a:lnTo>
                <a:lnTo>
                  <a:pt x="433825" y="75802"/>
                </a:lnTo>
                <a:lnTo>
                  <a:pt x="430988" y="79960"/>
                </a:lnTo>
                <a:lnTo>
                  <a:pt x="428444" y="82993"/>
                </a:lnTo>
                <a:lnTo>
                  <a:pt x="426194" y="84901"/>
                </a:lnTo>
                <a:lnTo>
                  <a:pt x="422231" y="88227"/>
                </a:lnTo>
                <a:lnTo>
                  <a:pt x="417706" y="89891"/>
                </a:lnTo>
                <a:lnTo>
                  <a:pt x="405427" y="89891"/>
                </a:lnTo>
                <a:lnTo>
                  <a:pt x="399716" y="86955"/>
                </a:lnTo>
                <a:lnTo>
                  <a:pt x="395484" y="81085"/>
                </a:lnTo>
                <a:lnTo>
                  <a:pt x="391252" y="75215"/>
                </a:lnTo>
                <a:lnTo>
                  <a:pt x="389136" y="68586"/>
                </a:lnTo>
                <a:lnTo>
                  <a:pt x="389136" y="53127"/>
                </a:lnTo>
                <a:lnTo>
                  <a:pt x="391056" y="46657"/>
                </a:lnTo>
                <a:lnTo>
                  <a:pt x="394897" y="41790"/>
                </a:lnTo>
                <a:lnTo>
                  <a:pt x="398737" y="36922"/>
                </a:lnTo>
                <a:lnTo>
                  <a:pt x="403446" y="34488"/>
                </a:lnTo>
                <a:lnTo>
                  <a:pt x="411664" y="34488"/>
                </a:lnTo>
                <a:lnTo>
                  <a:pt x="415407" y="36029"/>
                </a:lnTo>
                <a:lnTo>
                  <a:pt x="418073" y="38940"/>
                </a:lnTo>
                <a:lnTo>
                  <a:pt x="418709" y="41533"/>
                </a:lnTo>
                <a:lnTo>
                  <a:pt x="419589" y="45055"/>
                </a:lnTo>
                <a:lnTo>
                  <a:pt x="421118" y="49018"/>
                </a:lnTo>
                <a:lnTo>
                  <a:pt x="423711" y="51366"/>
                </a:lnTo>
                <a:lnTo>
                  <a:pt x="426928" y="51953"/>
                </a:lnTo>
                <a:lnTo>
                  <a:pt x="431012" y="51256"/>
                </a:lnTo>
                <a:lnTo>
                  <a:pt x="433262" y="48467"/>
                </a:lnTo>
                <a:lnTo>
                  <a:pt x="433825" y="45349"/>
                </a:lnTo>
                <a:lnTo>
                  <a:pt x="433825" y="41582"/>
                </a:lnTo>
                <a:lnTo>
                  <a:pt x="431611" y="38121"/>
                </a:lnTo>
                <a:lnTo>
                  <a:pt x="427184" y="34965"/>
                </a:lnTo>
                <a:lnTo>
                  <a:pt x="422757" y="31810"/>
                </a:lnTo>
                <a:lnTo>
                  <a:pt x="417486" y="30232"/>
                </a:lnTo>
                <a:lnTo>
                  <a:pt x="410019" y="30256"/>
                </a:lnTo>
                <a:lnTo>
                  <a:pt x="397400" y="33225"/>
                </a:lnTo>
                <a:lnTo>
                  <a:pt x="387082" y="41166"/>
                </a:lnTo>
                <a:lnTo>
                  <a:pt x="385473" y="43112"/>
                </a:lnTo>
                <a:lnTo>
                  <a:pt x="379470" y="54315"/>
                </a:lnTo>
                <a:lnTo>
                  <a:pt x="377469" y="67289"/>
                </a:lnTo>
                <a:close/>
              </a:path>
              <a:path w="687746" h="101705">
                <a:moveTo>
                  <a:pt x="628308" y="99430"/>
                </a:moveTo>
                <a:lnTo>
                  <a:pt x="628308" y="97522"/>
                </a:lnTo>
                <a:lnTo>
                  <a:pt x="624297" y="97131"/>
                </a:lnTo>
                <a:lnTo>
                  <a:pt x="621520" y="96312"/>
                </a:lnTo>
                <a:lnTo>
                  <a:pt x="619979" y="95064"/>
                </a:lnTo>
                <a:lnTo>
                  <a:pt x="617668" y="91456"/>
                </a:lnTo>
                <a:lnTo>
                  <a:pt x="617668" y="49703"/>
                </a:lnTo>
                <a:lnTo>
                  <a:pt x="616910" y="43979"/>
                </a:lnTo>
                <a:lnTo>
                  <a:pt x="615393" y="40359"/>
                </a:lnTo>
                <a:lnTo>
                  <a:pt x="612751" y="33950"/>
                </a:lnTo>
                <a:lnTo>
                  <a:pt x="607493" y="30746"/>
                </a:lnTo>
                <a:lnTo>
                  <a:pt x="594773" y="30746"/>
                </a:lnTo>
                <a:lnTo>
                  <a:pt x="590028" y="32262"/>
                </a:lnTo>
                <a:lnTo>
                  <a:pt x="585380" y="35296"/>
                </a:lnTo>
                <a:lnTo>
                  <a:pt x="582690" y="37057"/>
                </a:lnTo>
                <a:lnTo>
                  <a:pt x="579535" y="39772"/>
                </a:lnTo>
                <a:lnTo>
                  <a:pt x="575914" y="43441"/>
                </a:lnTo>
                <a:lnTo>
                  <a:pt x="574887" y="40261"/>
                </a:lnTo>
                <a:lnTo>
                  <a:pt x="573590" y="37742"/>
                </a:lnTo>
                <a:lnTo>
                  <a:pt x="572025" y="35883"/>
                </a:lnTo>
                <a:lnTo>
                  <a:pt x="569041" y="32458"/>
                </a:lnTo>
                <a:lnTo>
                  <a:pt x="565029" y="30746"/>
                </a:lnTo>
                <a:lnTo>
                  <a:pt x="556273" y="30746"/>
                </a:lnTo>
                <a:lnTo>
                  <a:pt x="552652" y="31590"/>
                </a:lnTo>
                <a:lnTo>
                  <a:pt x="549131" y="33278"/>
                </a:lnTo>
                <a:lnTo>
                  <a:pt x="545608" y="34966"/>
                </a:lnTo>
                <a:lnTo>
                  <a:pt x="541425" y="38011"/>
                </a:lnTo>
                <a:lnTo>
                  <a:pt x="536582" y="42413"/>
                </a:lnTo>
                <a:lnTo>
                  <a:pt x="536582" y="32507"/>
                </a:lnTo>
                <a:lnTo>
                  <a:pt x="536069" y="30746"/>
                </a:lnTo>
                <a:lnTo>
                  <a:pt x="533525" y="31578"/>
                </a:lnTo>
                <a:lnTo>
                  <a:pt x="529171" y="33241"/>
                </a:lnTo>
                <a:lnTo>
                  <a:pt x="524817" y="34904"/>
                </a:lnTo>
                <a:lnTo>
                  <a:pt x="521686" y="36054"/>
                </a:lnTo>
                <a:lnTo>
                  <a:pt x="519778" y="36690"/>
                </a:lnTo>
                <a:lnTo>
                  <a:pt x="514495" y="38451"/>
                </a:lnTo>
                <a:lnTo>
                  <a:pt x="514495" y="41019"/>
                </a:lnTo>
                <a:lnTo>
                  <a:pt x="517577" y="40359"/>
                </a:lnTo>
                <a:lnTo>
                  <a:pt x="520806" y="40359"/>
                </a:lnTo>
                <a:lnTo>
                  <a:pt x="523337" y="42047"/>
                </a:lnTo>
                <a:lnTo>
                  <a:pt x="524768" y="45544"/>
                </a:lnTo>
                <a:lnTo>
                  <a:pt x="524768" y="91358"/>
                </a:lnTo>
                <a:lnTo>
                  <a:pt x="523790" y="94196"/>
                </a:lnTo>
                <a:lnTo>
                  <a:pt x="520561" y="96544"/>
                </a:lnTo>
                <a:lnTo>
                  <a:pt x="518017" y="97180"/>
                </a:lnTo>
                <a:lnTo>
                  <a:pt x="514201" y="97522"/>
                </a:lnTo>
                <a:lnTo>
                  <a:pt x="514201" y="99430"/>
                </a:lnTo>
                <a:lnTo>
                  <a:pt x="547590" y="99430"/>
                </a:lnTo>
                <a:lnTo>
                  <a:pt x="547590" y="97522"/>
                </a:lnTo>
                <a:lnTo>
                  <a:pt x="543236" y="97473"/>
                </a:lnTo>
                <a:lnTo>
                  <a:pt x="540410" y="96740"/>
                </a:lnTo>
                <a:lnTo>
                  <a:pt x="537818" y="93902"/>
                </a:lnTo>
                <a:lnTo>
                  <a:pt x="537169" y="91334"/>
                </a:lnTo>
                <a:lnTo>
                  <a:pt x="537169" y="47477"/>
                </a:lnTo>
                <a:lnTo>
                  <a:pt x="539371" y="44835"/>
                </a:lnTo>
                <a:lnTo>
                  <a:pt x="541915" y="42695"/>
                </a:lnTo>
                <a:lnTo>
                  <a:pt x="544801" y="41056"/>
                </a:lnTo>
                <a:lnTo>
                  <a:pt x="547687" y="39417"/>
                </a:lnTo>
                <a:lnTo>
                  <a:pt x="550623" y="38598"/>
                </a:lnTo>
                <a:lnTo>
                  <a:pt x="558841" y="38598"/>
                </a:lnTo>
                <a:lnTo>
                  <a:pt x="562266" y="40995"/>
                </a:lnTo>
                <a:lnTo>
                  <a:pt x="563880" y="45789"/>
                </a:lnTo>
                <a:lnTo>
                  <a:pt x="564858" y="48627"/>
                </a:lnTo>
                <a:lnTo>
                  <a:pt x="565348" y="53812"/>
                </a:lnTo>
                <a:lnTo>
                  <a:pt x="565348" y="88399"/>
                </a:lnTo>
                <a:lnTo>
                  <a:pt x="564712" y="92483"/>
                </a:lnTo>
                <a:lnTo>
                  <a:pt x="562167" y="95810"/>
                </a:lnTo>
                <a:lnTo>
                  <a:pt x="559208" y="96935"/>
                </a:lnTo>
                <a:lnTo>
                  <a:pt x="554561" y="97522"/>
                </a:lnTo>
                <a:lnTo>
                  <a:pt x="554561" y="99430"/>
                </a:lnTo>
                <a:lnTo>
                  <a:pt x="588242" y="99430"/>
                </a:lnTo>
                <a:lnTo>
                  <a:pt x="588242" y="97522"/>
                </a:lnTo>
                <a:lnTo>
                  <a:pt x="583742" y="97376"/>
                </a:lnTo>
                <a:lnTo>
                  <a:pt x="580794" y="96275"/>
                </a:lnTo>
                <a:lnTo>
                  <a:pt x="578005" y="92166"/>
                </a:lnTo>
                <a:lnTo>
                  <a:pt x="577309" y="89157"/>
                </a:lnTo>
                <a:lnTo>
                  <a:pt x="577309" y="47624"/>
                </a:lnTo>
                <a:lnTo>
                  <a:pt x="579950" y="44933"/>
                </a:lnTo>
                <a:lnTo>
                  <a:pt x="583986" y="41753"/>
                </a:lnTo>
                <a:lnTo>
                  <a:pt x="587117" y="39650"/>
                </a:lnTo>
                <a:lnTo>
                  <a:pt x="590273" y="38598"/>
                </a:lnTo>
                <a:lnTo>
                  <a:pt x="598736" y="38598"/>
                </a:lnTo>
                <a:lnTo>
                  <a:pt x="602282" y="40603"/>
                </a:lnTo>
                <a:lnTo>
                  <a:pt x="604093" y="44615"/>
                </a:lnTo>
                <a:lnTo>
                  <a:pt x="605119" y="46865"/>
                </a:lnTo>
                <a:lnTo>
                  <a:pt x="605634" y="50363"/>
                </a:lnTo>
                <a:lnTo>
                  <a:pt x="605634" y="90796"/>
                </a:lnTo>
                <a:lnTo>
                  <a:pt x="604961" y="93487"/>
                </a:lnTo>
                <a:lnTo>
                  <a:pt x="602270" y="96128"/>
                </a:lnTo>
                <a:lnTo>
                  <a:pt x="599469" y="96984"/>
                </a:lnTo>
                <a:lnTo>
                  <a:pt x="595213" y="97376"/>
                </a:lnTo>
                <a:lnTo>
                  <a:pt x="595213" y="99430"/>
                </a:lnTo>
                <a:lnTo>
                  <a:pt x="628308" y="99430"/>
                </a:lnTo>
                <a:close/>
              </a:path>
              <a:path w="687746" h="101705">
                <a:moveTo>
                  <a:pt x="635202" y="42535"/>
                </a:moveTo>
                <a:lnTo>
                  <a:pt x="629371" y="53757"/>
                </a:lnTo>
                <a:lnTo>
                  <a:pt x="627428" y="66776"/>
                </a:lnTo>
                <a:lnTo>
                  <a:pt x="627428" y="75826"/>
                </a:lnTo>
                <a:lnTo>
                  <a:pt x="629935" y="83825"/>
                </a:lnTo>
                <a:lnTo>
                  <a:pt x="634949" y="90771"/>
                </a:lnTo>
                <a:lnTo>
                  <a:pt x="639963" y="97718"/>
                </a:lnTo>
                <a:lnTo>
                  <a:pt x="647069" y="101191"/>
                </a:lnTo>
                <a:lnTo>
                  <a:pt x="664240" y="101191"/>
                </a:lnTo>
                <a:lnTo>
                  <a:pt x="670979" y="98550"/>
                </a:lnTo>
                <a:lnTo>
                  <a:pt x="676483" y="93266"/>
                </a:lnTo>
                <a:lnTo>
                  <a:pt x="681986" y="87983"/>
                </a:lnTo>
                <a:lnTo>
                  <a:pt x="685741" y="82235"/>
                </a:lnTo>
                <a:lnTo>
                  <a:pt x="687746" y="76022"/>
                </a:lnTo>
                <a:lnTo>
                  <a:pt x="685178" y="75141"/>
                </a:lnTo>
                <a:lnTo>
                  <a:pt x="682194" y="80082"/>
                </a:lnTo>
                <a:lnTo>
                  <a:pt x="678941" y="83898"/>
                </a:lnTo>
                <a:lnTo>
                  <a:pt x="675419" y="86589"/>
                </a:lnTo>
                <a:lnTo>
                  <a:pt x="671896" y="89279"/>
                </a:lnTo>
                <a:lnTo>
                  <a:pt x="667567" y="90625"/>
                </a:lnTo>
                <a:lnTo>
                  <a:pt x="656070" y="90625"/>
                </a:lnTo>
                <a:lnTo>
                  <a:pt x="650567" y="88032"/>
                </a:lnTo>
                <a:lnTo>
                  <a:pt x="645920" y="82846"/>
                </a:lnTo>
                <a:lnTo>
                  <a:pt x="645616" y="82499"/>
                </a:lnTo>
                <a:lnTo>
                  <a:pt x="640423" y="72482"/>
                </a:lnTo>
                <a:lnTo>
                  <a:pt x="638214" y="58044"/>
                </a:lnTo>
                <a:lnTo>
                  <a:pt x="684811" y="58044"/>
                </a:lnTo>
                <a:lnTo>
                  <a:pt x="684811" y="49287"/>
                </a:lnTo>
                <a:lnTo>
                  <a:pt x="682218" y="42524"/>
                </a:lnTo>
                <a:lnTo>
                  <a:pt x="677032" y="37754"/>
                </a:lnTo>
                <a:lnTo>
                  <a:pt x="671847" y="32984"/>
                </a:lnTo>
                <a:lnTo>
                  <a:pt x="665805" y="30600"/>
                </a:lnTo>
                <a:lnTo>
                  <a:pt x="649564" y="30600"/>
                </a:lnTo>
                <a:lnTo>
                  <a:pt x="644819" y="38426"/>
                </a:lnTo>
                <a:lnTo>
                  <a:pt x="649075" y="35956"/>
                </a:lnTo>
                <a:lnTo>
                  <a:pt x="660278" y="35956"/>
                </a:lnTo>
                <a:lnTo>
                  <a:pt x="664289" y="38108"/>
                </a:lnTo>
                <a:lnTo>
                  <a:pt x="666686" y="42414"/>
                </a:lnTo>
                <a:lnTo>
                  <a:pt x="668007" y="44811"/>
                </a:lnTo>
                <a:lnTo>
                  <a:pt x="668936" y="48455"/>
                </a:lnTo>
                <a:lnTo>
                  <a:pt x="669475" y="53347"/>
                </a:lnTo>
                <a:lnTo>
                  <a:pt x="638508" y="53347"/>
                </a:lnTo>
                <a:lnTo>
                  <a:pt x="636160" y="41313"/>
                </a:lnTo>
                <a:lnTo>
                  <a:pt x="635202" y="42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54738" y="5434658"/>
            <a:ext cx="1332056" cy="497261"/>
          </a:xfrm>
          <a:custGeom>
            <a:avLst/>
            <a:gdLst/>
            <a:ahLst/>
            <a:cxnLst/>
            <a:rect l="l" t="t" r="r" b="b"/>
            <a:pathLst>
              <a:path w="1465262" h="563562">
                <a:moveTo>
                  <a:pt x="0" y="0"/>
                </a:moveTo>
                <a:lnTo>
                  <a:pt x="1465262" y="0"/>
                </a:lnTo>
                <a:lnTo>
                  <a:pt x="1465262" y="563562"/>
                </a:lnTo>
                <a:lnTo>
                  <a:pt x="0" y="563562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26459" y="4694292"/>
            <a:ext cx="0" cy="784567"/>
          </a:xfrm>
          <a:custGeom>
            <a:avLst/>
            <a:gdLst/>
            <a:ahLst/>
            <a:cxnLst/>
            <a:rect l="l" t="t" r="r" b="b"/>
            <a:pathLst>
              <a:path h="889176">
                <a:moveTo>
                  <a:pt x="0" y="0"/>
                </a:moveTo>
                <a:lnTo>
                  <a:pt x="0" y="88917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11663" y="4893196"/>
            <a:ext cx="1024658" cy="397808"/>
          </a:xfrm>
          <a:custGeom>
            <a:avLst/>
            <a:gdLst/>
            <a:ahLst/>
            <a:cxnLst/>
            <a:rect l="l" t="t" r="r" b="b"/>
            <a:pathLst>
              <a:path w="1127124" h="450849">
                <a:moveTo>
                  <a:pt x="747" y="243913"/>
                </a:moveTo>
                <a:lnTo>
                  <a:pt x="11492" y="296676"/>
                </a:lnTo>
                <a:lnTo>
                  <a:pt x="33773" y="344169"/>
                </a:lnTo>
                <a:lnTo>
                  <a:pt x="66025" y="384824"/>
                </a:lnTo>
                <a:lnTo>
                  <a:pt x="106680" y="417076"/>
                </a:lnTo>
                <a:lnTo>
                  <a:pt x="154173" y="439357"/>
                </a:lnTo>
                <a:lnTo>
                  <a:pt x="206936" y="450102"/>
                </a:lnTo>
                <a:lnTo>
                  <a:pt x="225424" y="450849"/>
                </a:lnTo>
                <a:lnTo>
                  <a:pt x="901699" y="450849"/>
                </a:lnTo>
                <a:lnTo>
                  <a:pt x="955871" y="444298"/>
                </a:lnTo>
                <a:lnTo>
                  <a:pt x="1005295" y="425688"/>
                </a:lnTo>
                <a:lnTo>
                  <a:pt x="1048403" y="396586"/>
                </a:lnTo>
                <a:lnTo>
                  <a:pt x="1083630" y="358558"/>
                </a:lnTo>
                <a:lnTo>
                  <a:pt x="1109409" y="313170"/>
                </a:lnTo>
                <a:lnTo>
                  <a:pt x="1124174" y="261990"/>
                </a:lnTo>
                <a:lnTo>
                  <a:pt x="1127124" y="225424"/>
                </a:lnTo>
                <a:lnTo>
                  <a:pt x="1126377" y="206936"/>
                </a:lnTo>
                <a:lnTo>
                  <a:pt x="1115632" y="154173"/>
                </a:lnTo>
                <a:lnTo>
                  <a:pt x="1093350" y="106680"/>
                </a:lnTo>
                <a:lnTo>
                  <a:pt x="1061099" y="66025"/>
                </a:lnTo>
                <a:lnTo>
                  <a:pt x="1020444" y="33773"/>
                </a:lnTo>
                <a:lnTo>
                  <a:pt x="972951" y="11492"/>
                </a:lnTo>
                <a:lnTo>
                  <a:pt x="920188" y="747"/>
                </a:lnTo>
                <a:lnTo>
                  <a:pt x="901699" y="0"/>
                </a:lnTo>
                <a:lnTo>
                  <a:pt x="225424" y="0"/>
                </a:lnTo>
                <a:lnTo>
                  <a:pt x="171252" y="6551"/>
                </a:lnTo>
                <a:lnTo>
                  <a:pt x="121829" y="25161"/>
                </a:lnTo>
                <a:lnTo>
                  <a:pt x="78720" y="54263"/>
                </a:lnTo>
                <a:lnTo>
                  <a:pt x="43493" y="92291"/>
                </a:lnTo>
                <a:lnTo>
                  <a:pt x="17715" y="137679"/>
                </a:lnTo>
                <a:lnTo>
                  <a:pt x="2950" y="188859"/>
                </a:lnTo>
                <a:lnTo>
                  <a:pt x="0" y="225424"/>
                </a:lnTo>
                <a:lnTo>
                  <a:pt x="747" y="2439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11664" y="4893196"/>
            <a:ext cx="1024659" cy="397808"/>
          </a:xfrm>
          <a:custGeom>
            <a:avLst/>
            <a:gdLst/>
            <a:ahLst/>
            <a:cxnLst/>
            <a:rect l="l" t="t" r="r" b="b"/>
            <a:pathLst>
              <a:path w="1127125" h="450849">
                <a:moveTo>
                  <a:pt x="0" y="225424"/>
                </a:moveTo>
                <a:lnTo>
                  <a:pt x="6551" y="171252"/>
                </a:lnTo>
                <a:lnTo>
                  <a:pt x="25161" y="121829"/>
                </a:lnTo>
                <a:lnTo>
                  <a:pt x="54263" y="78720"/>
                </a:lnTo>
                <a:lnTo>
                  <a:pt x="92291" y="43493"/>
                </a:lnTo>
                <a:lnTo>
                  <a:pt x="137679" y="17715"/>
                </a:lnTo>
                <a:lnTo>
                  <a:pt x="188859" y="2950"/>
                </a:lnTo>
                <a:lnTo>
                  <a:pt x="225424" y="0"/>
                </a:lnTo>
                <a:lnTo>
                  <a:pt x="901699" y="0"/>
                </a:lnTo>
                <a:lnTo>
                  <a:pt x="955872" y="6551"/>
                </a:lnTo>
                <a:lnTo>
                  <a:pt x="1005295" y="25161"/>
                </a:lnTo>
                <a:lnTo>
                  <a:pt x="1048404" y="54263"/>
                </a:lnTo>
                <a:lnTo>
                  <a:pt x="1083631" y="92291"/>
                </a:lnTo>
                <a:lnTo>
                  <a:pt x="1109410" y="137679"/>
                </a:lnTo>
                <a:lnTo>
                  <a:pt x="1124174" y="188859"/>
                </a:lnTo>
                <a:lnTo>
                  <a:pt x="1127125" y="225424"/>
                </a:lnTo>
                <a:lnTo>
                  <a:pt x="1120573" y="279597"/>
                </a:lnTo>
                <a:lnTo>
                  <a:pt x="1101963" y="329020"/>
                </a:lnTo>
                <a:lnTo>
                  <a:pt x="1072861" y="372129"/>
                </a:lnTo>
                <a:lnTo>
                  <a:pt x="1034833" y="407355"/>
                </a:lnTo>
                <a:lnTo>
                  <a:pt x="989445" y="433134"/>
                </a:lnTo>
                <a:lnTo>
                  <a:pt x="938265" y="447899"/>
                </a:lnTo>
                <a:lnTo>
                  <a:pt x="901699" y="450849"/>
                </a:lnTo>
                <a:lnTo>
                  <a:pt x="225424" y="450849"/>
                </a:lnTo>
                <a:lnTo>
                  <a:pt x="171252" y="444298"/>
                </a:lnTo>
                <a:lnTo>
                  <a:pt x="121829" y="425688"/>
                </a:lnTo>
                <a:lnTo>
                  <a:pt x="78720" y="396586"/>
                </a:lnTo>
                <a:lnTo>
                  <a:pt x="43493" y="358557"/>
                </a:lnTo>
                <a:lnTo>
                  <a:pt x="17715" y="313170"/>
                </a:lnTo>
                <a:lnTo>
                  <a:pt x="2950" y="261990"/>
                </a:lnTo>
                <a:lnTo>
                  <a:pt x="747" y="243913"/>
                </a:lnTo>
                <a:lnTo>
                  <a:pt x="0" y="225424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019799" y="5001194"/>
            <a:ext cx="633785" cy="92783"/>
          </a:xfrm>
          <a:custGeom>
            <a:avLst/>
            <a:gdLst/>
            <a:ahLst/>
            <a:cxnLst/>
            <a:rect l="l" t="t" r="r" b="b"/>
            <a:pathLst>
              <a:path w="697163" h="105154">
                <a:moveTo>
                  <a:pt x="274027" y="2935"/>
                </a:moveTo>
                <a:lnTo>
                  <a:pt x="266077" y="5283"/>
                </a:lnTo>
                <a:lnTo>
                  <a:pt x="259473" y="7044"/>
                </a:lnTo>
                <a:lnTo>
                  <a:pt x="261711" y="8952"/>
                </a:lnTo>
                <a:lnTo>
                  <a:pt x="264756" y="8585"/>
                </a:lnTo>
                <a:lnTo>
                  <a:pt x="267740" y="8585"/>
                </a:lnTo>
                <a:lnTo>
                  <a:pt x="270700" y="11667"/>
                </a:lnTo>
                <a:lnTo>
                  <a:pt x="271507" y="15116"/>
                </a:lnTo>
                <a:lnTo>
                  <a:pt x="271507" y="94098"/>
                </a:lnTo>
                <a:lnTo>
                  <a:pt x="270700" y="96825"/>
                </a:lnTo>
                <a:lnTo>
                  <a:pt x="267471" y="99614"/>
                </a:lnTo>
                <a:lnTo>
                  <a:pt x="264389" y="100531"/>
                </a:lnTo>
                <a:lnTo>
                  <a:pt x="259840" y="100971"/>
                </a:lnTo>
                <a:lnTo>
                  <a:pt x="259840" y="103026"/>
                </a:lnTo>
                <a:lnTo>
                  <a:pt x="295356" y="103026"/>
                </a:lnTo>
                <a:lnTo>
                  <a:pt x="295356" y="100971"/>
                </a:lnTo>
                <a:lnTo>
                  <a:pt x="290758" y="100629"/>
                </a:lnTo>
                <a:lnTo>
                  <a:pt x="287725" y="99834"/>
                </a:lnTo>
                <a:lnTo>
                  <a:pt x="284789" y="97339"/>
                </a:lnTo>
                <a:lnTo>
                  <a:pt x="284056" y="94587"/>
                </a:lnTo>
                <a:lnTo>
                  <a:pt x="284056" y="2348"/>
                </a:lnTo>
                <a:lnTo>
                  <a:pt x="283322" y="0"/>
                </a:lnTo>
                <a:lnTo>
                  <a:pt x="274027" y="2935"/>
                </a:lnTo>
                <a:close/>
              </a:path>
              <a:path w="697163" h="105154">
                <a:moveTo>
                  <a:pt x="305039" y="46130"/>
                </a:moveTo>
                <a:lnTo>
                  <a:pt x="299208" y="57353"/>
                </a:lnTo>
                <a:lnTo>
                  <a:pt x="297264" y="70372"/>
                </a:lnTo>
                <a:lnTo>
                  <a:pt x="297264" y="79422"/>
                </a:lnTo>
                <a:lnTo>
                  <a:pt x="299771" y="87420"/>
                </a:lnTo>
                <a:lnTo>
                  <a:pt x="304785" y="94367"/>
                </a:lnTo>
                <a:lnTo>
                  <a:pt x="309799" y="101314"/>
                </a:lnTo>
                <a:lnTo>
                  <a:pt x="316905" y="104787"/>
                </a:lnTo>
                <a:lnTo>
                  <a:pt x="334076" y="104787"/>
                </a:lnTo>
                <a:lnTo>
                  <a:pt x="340815" y="102145"/>
                </a:lnTo>
                <a:lnTo>
                  <a:pt x="346319" y="96862"/>
                </a:lnTo>
                <a:lnTo>
                  <a:pt x="351822" y="91578"/>
                </a:lnTo>
                <a:lnTo>
                  <a:pt x="355577" y="85830"/>
                </a:lnTo>
                <a:lnTo>
                  <a:pt x="357583" y="79618"/>
                </a:lnTo>
                <a:lnTo>
                  <a:pt x="355014" y="78737"/>
                </a:lnTo>
                <a:lnTo>
                  <a:pt x="352030" y="83678"/>
                </a:lnTo>
                <a:lnTo>
                  <a:pt x="348777" y="87494"/>
                </a:lnTo>
                <a:lnTo>
                  <a:pt x="345255" y="90184"/>
                </a:lnTo>
                <a:lnTo>
                  <a:pt x="341733" y="92875"/>
                </a:lnTo>
                <a:lnTo>
                  <a:pt x="337403" y="94220"/>
                </a:lnTo>
                <a:lnTo>
                  <a:pt x="325907" y="94220"/>
                </a:lnTo>
                <a:lnTo>
                  <a:pt x="320403" y="91627"/>
                </a:lnTo>
                <a:lnTo>
                  <a:pt x="315756" y="86442"/>
                </a:lnTo>
                <a:lnTo>
                  <a:pt x="310260" y="76078"/>
                </a:lnTo>
                <a:lnTo>
                  <a:pt x="308051" y="61639"/>
                </a:lnTo>
                <a:lnTo>
                  <a:pt x="354648" y="61639"/>
                </a:lnTo>
                <a:lnTo>
                  <a:pt x="354648" y="52882"/>
                </a:lnTo>
                <a:lnTo>
                  <a:pt x="352055" y="46119"/>
                </a:lnTo>
                <a:lnTo>
                  <a:pt x="346869" y="41350"/>
                </a:lnTo>
                <a:lnTo>
                  <a:pt x="341684" y="36580"/>
                </a:lnTo>
                <a:lnTo>
                  <a:pt x="335642" y="34195"/>
                </a:lnTo>
                <a:lnTo>
                  <a:pt x="319400" y="34195"/>
                </a:lnTo>
                <a:lnTo>
                  <a:pt x="314655" y="42022"/>
                </a:lnTo>
                <a:lnTo>
                  <a:pt x="318911" y="39552"/>
                </a:lnTo>
                <a:lnTo>
                  <a:pt x="330114" y="39552"/>
                </a:lnTo>
                <a:lnTo>
                  <a:pt x="334125" y="41704"/>
                </a:lnTo>
                <a:lnTo>
                  <a:pt x="336523" y="46009"/>
                </a:lnTo>
                <a:lnTo>
                  <a:pt x="337843" y="48406"/>
                </a:lnTo>
                <a:lnTo>
                  <a:pt x="338773" y="52051"/>
                </a:lnTo>
                <a:lnTo>
                  <a:pt x="339311" y="56943"/>
                </a:lnTo>
                <a:lnTo>
                  <a:pt x="308344" y="56943"/>
                </a:lnTo>
                <a:lnTo>
                  <a:pt x="305996" y="44908"/>
                </a:lnTo>
                <a:lnTo>
                  <a:pt x="305039" y="46130"/>
                </a:lnTo>
                <a:close/>
              </a:path>
              <a:path w="697163" h="105154">
                <a:moveTo>
                  <a:pt x="311817" y="37766"/>
                </a:moveTo>
                <a:lnTo>
                  <a:pt x="305996" y="44908"/>
                </a:lnTo>
                <a:lnTo>
                  <a:pt x="308344" y="56943"/>
                </a:lnTo>
                <a:lnTo>
                  <a:pt x="309029" y="52931"/>
                </a:lnTo>
                <a:lnTo>
                  <a:pt x="310154" y="49605"/>
                </a:lnTo>
                <a:lnTo>
                  <a:pt x="311720" y="46963"/>
                </a:lnTo>
                <a:lnTo>
                  <a:pt x="314655" y="42022"/>
                </a:lnTo>
                <a:lnTo>
                  <a:pt x="319400" y="34195"/>
                </a:lnTo>
                <a:lnTo>
                  <a:pt x="311817" y="37766"/>
                </a:lnTo>
                <a:close/>
              </a:path>
              <a:path w="697163" h="105154">
                <a:moveTo>
                  <a:pt x="463728" y="51121"/>
                </a:moveTo>
                <a:lnTo>
                  <a:pt x="468595" y="47110"/>
                </a:lnTo>
                <a:lnTo>
                  <a:pt x="473463" y="43098"/>
                </a:lnTo>
                <a:lnTo>
                  <a:pt x="475897" y="37350"/>
                </a:lnTo>
                <a:lnTo>
                  <a:pt x="475897" y="29866"/>
                </a:lnTo>
                <a:lnTo>
                  <a:pt x="475730" y="26603"/>
                </a:lnTo>
                <a:lnTo>
                  <a:pt x="470918" y="14628"/>
                </a:lnTo>
                <a:lnTo>
                  <a:pt x="459459" y="6897"/>
                </a:lnTo>
                <a:lnTo>
                  <a:pt x="453687" y="4696"/>
                </a:lnTo>
                <a:lnTo>
                  <a:pt x="446471" y="3595"/>
                </a:lnTo>
                <a:lnTo>
                  <a:pt x="439940" y="9319"/>
                </a:lnTo>
                <a:lnTo>
                  <a:pt x="445003" y="10175"/>
                </a:lnTo>
                <a:lnTo>
                  <a:pt x="448819" y="11887"/>
                </a:lnTo>
                <a:lnTo>
                  <a:pt x="455962" y="15067"/>
                </a:lnTo>
                <a:lnTo>
                  <a:pt x="459533" y="21011"/>
                </a:lnTo>
                <a:lnTo>
                  <a:pt x="459533" y="38769"/>
                </a:lnTo>
                <a:lnTo>
                  <a:pt x="455546" y="44933"/>
                </a:lnTo>
                <a:lnTo>
                  <a:pt x="447572" y="48211"/>
                </a:lnTo>
                <a:lnTo>
                  <a:pt x="442924" y="50070"/>
                </a:lnTo>
                <a:lnTo>
                  <a:pt x="435195" y="51195"/>
                </a:lnTo>
                <a:lnTo>
                  <a:pt x="424383" y="51586"/>
                </a:lnTo>
                <a:lnTo>
                  <a:pt x="424383" y="12279"/>
                </a:lnTo>
                <a:lnTo>
                  <a:pt x="409120" y="14602"/>
                </a:lnTo>
                <a:lnTo>
                  <a:pt x="409120" y="91236"/>
                </a:lnTo>
                <a:lnTo>
                  <a:pt x="408411" y="95223"/>
                </a:lnTo>
                <a:lnTo>
                  <a:pt x="405574" y="98647"/>
                </a:lnTo>
                <a:lnTo>
                  <a:pt x="401978" y="99773"/>
                </a:lnTo>
                <a:lnTo>
                  <a:pt x="396205" y="100311"/>
                </a:lnTo>
                <a:lnTo>
                  <a:pt x="396205" y="103026"/>
                </a:lnTo>
                <a:lnTo>
                  <a:pt x="437959" y="103026"/>
                </a:lnTo>
                <a:lnTo>
                  <a:pt x="437959" y="100311"/>
                </a:lnTo>
                <a:lnTo>
                  <a:pt x="432284" y="99822"/>
                </a:lnTo>
                <a:lnTo>
                  <a:pt x="428603" y="98831"/>
                </a:lnTo>
                <a:lnTo>
                  <a:pt x="425227" y="95847"/>
                </a:lnTo>
                <a:lnTo>
                  <a:pt x="424383" y="92312"/>
                </a:lnTo>
                <a:lnTo>
                  <a:pt x="424383" y="57163"/>
                </a:lnTo>
                <a:lnTo>
                  <a:pt x="432749" y="56796"/>
                </a:lnTo>
                <a:lnTo>
                  <a:pt x="468558" y="103026"/>
                </a:lnTo>
                <a:lnTo>
                  <a:pt x="492774" y="103026"/>
                </a:lnTo>
                <a:lnTo>
                  <a:pt x="492774" y="100311"/>
                </a:lnTo>
                <a:lnTo>
                  <a:pt x="489790" y="100017"/>
                </a:lnTo>
                <a:lnTo>
                  <a:pt x="487344" y="99332"/>
                </a:lnTo>
                <a:lnTo>
                  <a:pt x="483528" y="97180"/>
                </a:lnTo>
                <a:lnTo>
                  <a:pt x="479712" y="93119"/>
                </a:lnTo>
                <a:lnTo>
                  <a:pt x="448746" y="55035"/>
                </a:lnTo>
                <a:lnTo>
                  <a:pt x="457111" y="53763"/>
                </a:lnTo>
                <a:lnTo>
                  <a:pt x="463728" y="51121"/>
                </a:lnTo>
                <a:close/>
              </a:path>
              <a:path w="697163" h="105154">
                <a:moveTo>
                  <a:pt x="437812" y="3595"/>
                </a:moveTo>
                <a:lnTo>
                  <a:pt x="396205" y="3595"/>
                </a:lnTo>
                <a:lnTo>
                  <a:pt x="396205" y="6384"/>
                </a:lnTo>
                <a:lnTo>
                  <a:pt x="401636" y="6824"/>
                </a:lnTo>
                <a:lnTo>
                  <a:pt x="405145" y="7864"/>
                </a:lnTo>
                <a:lnTo>
                  <a:pt x="408325" y="11141"/>
                </a:lnTo>
                <a:lnTo>
                  <a:pt x="409120" y="14602"/>
                </a:lnTo>
                <a:lnTo>
                  <a:pt x="424383" y="12279"/>
                </a:lnTo>
                <a:lnTo>
                  <a:pt x="426768" y="9625"/>
                </a:lnTo>
                <a:lnTo>
                  <a:pt x="429373" y="9319"/>
                </a:lnTo>
                <a:lnTo>
                  <a:pt x="439940" y="9319"/>
                </a:lnTo>
                <a:lnTo>
                  <a:pt x="446471" y="3595"/>
                </a:lnTo>
                <a:lnTo>
                  <a:pt x="437812" y="3595"/>
                </a:lnTo>
                <a:close/>
              </a:path>
              <a:path w="697163" h="105154">
                <a:moveTo>
                  <a:pt x="564846" y="96042"/>
                </a:moveTo>
                <a:lnTo>
                  <a:pt x="557276" y="99724"/>
                </a:lnTo>
                <a:lnTo>
                  <a:pt x="548264" y="99723"/>
                </a:lnTo>
                <a:lnTo>
                  <a:pt x="548421" y="105154"/>
                </a:lnTo>
                <a:lnTo>
                  <a:pt x="559594" y="104023"/>
                </a:lnTo>
                <a:lnTo>
                  <a:pt x="571567" y="99732"/>
                </a:lnTo>
                <a:lnTo>
                  <a:pt x="582102" y="92239"/>
                </a:lnTo>
                <a:lnTo>
                  <a:pt x="584789" y="89543"/>
                </a:lnTo>
                <a:lnTo>
                  <a:pt x="591939" y="79312"/>
                </a:lnTo>
                <a:lnTo>
                  <a:pt x="596229" y="67247"/>
                </a:lnTo>
                <a:lnTo>
                  <a:pt x="597659" y="53347"/>
                </a:lnTo>
                <a:lnTo>
                  <a:pt x="597566" y="49615"/>
                </a:lnTo>
                <a:lnTo>
                  <a:pt x="595420" y="36205"/>
                </a:lnTo>
                <a:lnTo>
                  <a:pt x="590436" y="24607"/>
                </a:lnTo>
                <a:lnTo>
                  <a:pt x="582616" y="14822"/>
                </a:lnTo>
                <a:lnTo>
                  <a:pt x="573457" y="7861"/>
                </a:lnTo>
                <a:lnTo>
                  <a:pt x="561712" y="3066"/>
                </a:lnTo>
                <a:lnTo>
                  <a:pt x="548421" y="1467"/>
                </a:lnTo>
                <a:lnTo>
                  <a:pt x="536613" y="2713"/>
                </a:lnTo>
                <a:lnTo>
                  <a:pt x="524688" y="7133"/>
                </a:lnTo>
                <a:lnTo>
                  <a:pt x="514299" y="14749"/>
                </a:lnTo>
                <a:lnTo>
                  <a:pt x="504858" y="27433"/>
                </a:lnTo>
                <a:lnTo>
                  <a:pt x="500602" y="39495"/>
                </a:lnTo>
                <a:lnTo>
                  <a:pt x="499183" y="53347"/>
                </a:lnTo>
                <a:lnTo>
                  <a:pt x="499217" y="55592"/>
                </a:lnTo>
                <a:lnTo>
                  <a:pt x="501083" y="69008"/>
                </a:lnTo>
                <a:lnTo>
                  <a:pt x="505792" y="80759"/>
                </a:lnTo>
                <a:lnTo>
                  <a:pt x="513345" y="90845"/>
                </a:lnTo>
                <a:lnTo>
                  <a:pt x="523314" y="98721"/>
                </a:lnTo>
                <a:lnTo>
                  <a:pt x="520781" y="80488"/>
                </a:lnTo>
                <a:lnTo>
                  <a:pt x="517350" y="68435"/>
                </a:lnTo>
                <a:lnTo>
                  <a:pt x="516207" y="53347"/>
                </a:lnTo>
                <a:lnTo>
                  <a:pt x="517054" y="40161"/>
                </a:lnTo>
                <a:lnTo>
                  <a:pt x="520166" y="27679"/>
                </a:lnTo>
                <a:lnTo>
                  <a:pt x="525563" y="18235"/>
                </a:lnTo>
                <a:lnTo>
                  <a:pt x="536007" y="9706"/>
                </a:lnTo>
                <a:lnTo>
                  <a:pt x="548421" y="6897"/>
                </a:lnTo>
                <a:lnTo>
                  <a:pt x="557129" y="6897"/>
                </a:lnTo>
                <a:lnTo>
                  <a:pt x="564663" y="10542"/>
                </a:lnTo>
                <a:lnTo>
                  <a:pt x="571022" y="17831"/>
                </a:lnTo>
                <a:lnTo>
                  <a:pt x="576011" y="25901"/>
                </a:lnTo>
                <a:lnTo>
                  <a:pt x="579424" y="37996"/>
                </a:lnTo>
                <a:lnTo>
                  <a:pt x="580561" y="53347"/>
                </a:lnTo>
                <a:lnTo>
                  <a:pt x="579682" y="66949"/>
                </a:lnTo>
                <a:lnTo>
                  <a:pt x="576544" y="79412"/>
                </a:lnTo>
                <a:lnTo>
                  <a:pt x="571132" y="88680"/>
                </a:lnTo>
                <a:lnTo>
                  <a:pt x="564846" y="96042"/>
                </a:lnTo>
                <a:close/>
              </a:path>
              <a:path w="697163" h="105154">
                <a:moveTo>
                  <a:pt x="520781" y="80488"/>
                </a:moveTo>
                <a:lnTo>
                  <a:pt x="523314" y="98721"/>
                </a:lnTo>
                <a:lnTo>
                  <a:pt x="535060" y="103546"/>
                </a:lnTo>
                <a:lnTo>
                  <a:pt x="548421" y="105154"/>
                </a:lnTo>
                <a:lnTo>
                  <a:pt x="548264" y="99723"/>
                </a:lnTo>
                <a:lnTo>
                  <a:pt x="535843" y="96856"/>
                </a:lnTo>
                <a:lnTo>
                  <a:pt x="525526" y="88386"/>
                </a:lnTo>
                <a:lnTo>
                  <a:pt x="520781" y="80488"/>
                </a:lnTo>
                <a:close/>
              </a:path>
              <a:path w="697163" h="105154">
                <a:moveTo>
                  <a:pt x="690339" y="103026"/>
                </a:moveTo>
                <a:lnTo>
                  <a:pt x="697163" y="77636"/>
                </a:lnTo>
                <a:lnTo>
                  <a:pt x="692980" y="77636"/>
                </a:lnTo>
                <a:lnTo>
                  <a:pt x="689116" y="86197"/>
                </a:lnTo>
                <a:lnTo>
                  <a:pt x="684762" y="91591"/>
                </a:lnTo>
                <a:lnTo>
                  <a:pt x="679919" y="93817"/>
                </a:lnTo>
                <a:lnTo>
                  <a:pt x="675076" y="96042"/>
                </a:lnTo>
                <a:lnTo>
                  <a:pt x="667567" y="97155"/>
                </a:lnTo>
                <a:lnTo>
                  <a:pt x="647998" y="97155"/>
                </a:lnTo>
                <a:lnTo>
                  <a:pt x="642360" y="96886"/>
                </a:lnTo>
                <a:lnTo>
                  <a:pt x="640477" y="96348"/>
                </a:lnTo>
                <a:lnTo>
                  <a:pt x="637652" y="94049"/>
                </a:lnTo>
                <a:lnTo>
                  <a:pt x="637652" y="53861"/>
                </a:lnTo>
                <a:lnTo>
                  <a:pt x="667126" y="53861"/>
                </a:lnTo>
                <a:lnTo>
                  <a:pt x="671187" y="54803"/>
                </a:lnTo>
                <a:lnTo>
                  <a:pt x="674709" y="58569"/>
                </a:lnTo>
                <a:lnTo>
                  <a:pt x="676152" y="62422"/>
                </a:lnTo>
                <a:lnTo>
                  <a:pt x="677277" y="68243"/>
                </a:lnTo>
                <a:lnTo>
                  <a:pt x="680800" y="68243"/>
                </a:lnTo>
                <a:lnTo>
                  <a:pt x="680800" y="33461"/>
                </a:lnTo>
                <a:lnTo>
                  <a:pt x="677277" y="33461"/>
                </a:lnTo>
                <a:lnTo>
                  <a:pt x="676201" y="39283"/>
                </a:lnTo>
                <a:lnTo>
                  <a:pt x="674782" y="43147"/>
                </a:lnTo>
                <a:lnTo>
                  <a:pt x="671260" y="46963"/>
                </a:lnTo>
                <a:lnTo>
                  <a:pt x="667175" y="47917"/>
                </a:lnTo>
                <a:lnTo>
                  <a:pt x="637652" y="47917"/>
                </a:lnTo>
                <a:lnTo>
                  <a:pt x="637652" y="12425"/>
                </a:lnTo>
                <a:lnTo>
                  <a:pt x="638936" y="9674"/>
                </a:lnTo>
                <a:lnTo>
                  <a:pt x="642495" y="9319"/>
                </a:lnTo>
                <a:lnTo>
                  <a:pt x="671700" y="9319"/>
                </a:lnTo>
                <a:lnTo>
                  <a:pt x="677375" y="10297"/>
                </a:lnTo>
                <a:lnTo>
                  <a:pt x="679919" y="12254"/>
                </a:lnTo>
                <a:lnTo>
                  <a:pt x="682463" y="14211"/>
                </a:lnTo>
                <a:lnTo>
                  <a:pt x="684371" y="18516"/>
                </a:lnTo>
                <a:lnTo>
                  <a:pt x="685643" y="25169"/>
                </a:lnTo>
                <a:lnTo>
                  <a:pt x="689458" y="25169"/>
                </a:lnTo>
                <a:lnTo>
                  <a:pt x="688945" y="3595"/>
                </a:lnTo>
                <a:lnTo>
                  <a:pt x="609107" y="3595"/>
                </a:lnTo>
                <a:lnTo>
                  <a:pt x="609107" y="6384"/>
                </a:lnTo>
                <a:lnTo>
                  <a:pt x="614683" y="6775"/>
                </a:lnTo>
                <a:lnTo>
                  <a:pt x="618279" y="7790"/>
                </a:lnTo>
                <a:lnTo>
                  <a:pt x="621508" y="11068"/>
                </a:lnTo>
                <a:lnTo>
                  <a:pt x="622315" y="14553"/>
                </a:lnTo>
                <a:lnTo>
                  <a:pt x="622315" y="92410"/>
                </a:lnTo>
                <a:lnTo>
                  <a:pt x="621496" y="95945"/>
                </a:lnTo>
                <a:lnTo>
                  <a:pt x="618218" y="98733"/>
                </a:lnTo>
                <a:lnTo>
                  <a:pt x="614635" y="99724"/>
                </a:lnTo>
                <a:lnTo>
                  <a:pt x="609107" y="100311"/>
                </a:lnTo>
                <a:lnTo>
                  <a:pt x="609107" y="103026"/>
                </a:lnTo>
                <a:lnTo>
                  <a:pt x="690339" y="103026"/>
                </a:lnTo>
                <a:close/>
              </a:path>
              <a:path w="697163" h="105154">
                <a:moveTo>
                  <a:pt x="204511" y="1467"/>
                </a:moveTo>
                <a:lnTo>
                  <a:pt x="204364" y="587"/>
                </a:lnTo>
                <a:lnTo>
                  <a:pt x="201625" y="1369"/>
                </a:lnTo>
                <a:lnTo>
                  <a:pt x="197173" y="2935"/>
                </a:lnTo>
                <a:lnTo>
                  <a:pt x="192721" y="4500"/>
                </a:lnTo>
                <a:lnTo>
                  <a:pt x="187707" y="5919"/>
                </a:lnTo>
                <a:lnTo>
                  <a:pt x="182130" y="7191"/>
                </a:lnTo>
                <a:lnTo>
                  <a:pt x="182130" y="9686"/>
                </a:lnTo>
                <a:lnTo>
                  <a:pt x="185432" y="9319"/>
                </a:lnTo>
                <a:lnTo>
                  <a:pt x="188269" y="9319"/>
                </a:lnTo>
                <a:lnTo>
                  <a:pt x="190862" y="11117"/>
                </a:lnTo>
                <a:lnTo>
                  <a:pt x="192036" y="14333"/>
                </a:lnTo>
                <a:lnTo>
                  <a:pt x="192036" y="96886"/>
                </a:lnTo>
                <a:lnTo>
                  <a:pt x="194653" y="99039"/>
                </a:lnTo>
                <a:lnTo>
                  <a:pt x="199888" y="101191"/>
                </a:lnTo>
                <a:lnTo>
                  <a:pt x="205122" y="103344"/>
                </a:lnTo>
                <a:lnTo>
                  <a:pt x="210455" y="104420"/>
                </a:lnTo>
                <a:lnTo>
                  <a:pt x="206566" y="96678"/>
                </a:lnTo>
                <a:lnTo>
                  <a:pt x="204658" y="94856"/>
                </a:lnTo>
                <a:lnTo>
                  <a:pt x="204218" y="92312"/>
                </a:lnTo>
                <a:lnTo>
                  <a:pt x="204218" y="51611"/>
                </a:lnTo>
                <a:lnTo>
                  <a:pt x="205881" y="48908"/>
                </a:lnTo>
                <a:lnTo>
                  <a:pt x="209207" y="46780"/>
                </a:lnTo>
                <a:lnTo>
                  <a:pt x="212534" y="44652"/>
                </a:lnTo>
                <a:lnTo>
                  <a:pt x="215933" y="43588"/>
                </a:lnTo>
                <a:lnTo>
                  <a:pt x="226305" y="43588"/>
                </a:lnTo>
                <a:lnTo>
                  <a:pt x="231295" y="46682"/>
                </a:lnTo>
                <a:lnTo>
                  <a:pt x="234377" y="52870"/>
                </a:lnTo>
                <a:lnTo>
                  <a:pt x="237459" y="59059"/>
                </a:lnTo>
                <a:lnTo>
                  <a:pt x="238999" y="65797"/>
                </a:lnTo>
                <a:lnTo>
                  <a:pt x="238999" y="80376"/>
                </a:lnTo>
                <a:lnTo>
                  <a:pt x="237348" y="86589"/>
                </a:lnTo>
                <a:lnTo>
                  <a:pt x="234047" y="91725"/>
                </a:lnTo>
                <a:lnTo>
                  <a:pt x="231791" y="101051"/>
                </a:lnTo>
                <a:lnTo>
                  <a:pt x="241935" y="93340"/>
                </a:lnTo>
                <a:lnTo>
                  <a:pt x="243928" y="90934"/>
                </a:lnTo>
                <a:lnTo>
                  <a:pt x="249863" y="79712"/>
                </a:lnTo>
                <a:lnTo>
                  <a:pt x="251841" y="66702"/>
                </a:lnTo>
                <a:lnTo>
                  <a:pt x="251841" y="57016"/>
                </a:lnTo>
                <a:lnTo>
                  <a:pt x="249298" y="49140"/>
                </a:lnTo>
                <a:lnTo>
                  <a:pt x="244210" y="43074"/>
                </a:lnTo>
                <a:lnTo>
                  <a:pt x="239122" y="37008"/>
                </a:lnTo>
                <a:lnTo>
                  <a:pt x="232983" y="33975"/>
                </a:lnTo>
                <a:lnTo>
                  <a:pt x="219920" y="33975"/>
                </a:lnTo>
                <a:lnTo>
                  <a:pt x="214735" y="35809"/>
                </a:lnTo>
                <a:lnTo>
                  <a:pt x="210235" y="39478"/>
                </a:lnTo>
                <a:lnTo>
                  <a:pt x="207690" y="41582"/>
                </a:lnTo>
                <a:lnTo>
                  <a:pt x="204511" y="46156"/>
                </a:lnTo>
                <a:lnTo>
                  <a:pt x="204511" y="1467"/>
                </a:lnTo>
                <a:close/>
              </a:path>
              <a:path w="697163" h="105154">
                <a:moveTo>
                  <a:pt x="127877" y="53188"/>
                </a:moveTo>
                <a:lnTo>
                  <a:pt x="130225" y="56074"/>
                </a:lnTo>
                <a:lnTo>
                  <a:pt x="134114" y="56796"/>
                </a:lnTo>
                <a:lnTo>
                  <a:pt x="137784" y="55842"/>
                </a:lnTo>
                <a:lnTo>
                  <a:pt x="140499" y="52858"/>
                </a:lnTo>
                <a:lnTo>
                  <a:pt x="140499" y="50118"/>
                </a:lnTo>
                <a:lnTo>
                  <a:pt x="140132" y="47440"/>
                </a:lnTo>
                <a:lnTo>
                  <a:pt x="139765" y="44468"/>
                </a:lnTo>
                <a:lnTo>
                  <a:pt x="140890" y="40359"/>
                </a:lnTo>
                <a:lnTo>
                  <a:pt x="145391" y="37766"/>
                </a:lnTo>
                <a:lnTo>
                  <a:pt x="150258" y="37130"/>
                </a:lnTo>
                <a:lnTo>
                  <a:pt x="155493" y="37130"/>
                </a:lnTo>
                <a:lnTo>
                  <a:pt x="158942" y="38769"/>
                </a:lnTo>
                <a:lnTo>
                  <a:pt x="160605" y="42046"/>
                </a:lnTo>
                <a:lnTo>
                  <a:pt x="161583" y="44003"/>
                </a:lnTo>
                <a:lnTo>
                  <a:pt x="162073" y="47477"/>
                </a:lnTo>
                <a:lnTo>
                  <a:pt x="162073" y="58704"/>
                </a:lnTo>
                <a:lnTo>
                  <a:pt x="156758" y="60730"/>
                </a:lnTo>
                <a:lnTo>
                  <a:pt x="143455" y="66284"/>
                </a:lnTo>
                <a:lnTo>
                  <a:pt x="137563" y="77832"/>
                </a:lnTo>
                <a:lnTo>
                  <a:pt x="141085" y="72891"/>
                </a:lnTo>
                <a:lnTo>
                  <a:pt x="148130" y="68537"/>
                </a:lnTo>
                <a:lnTo>
                  <a:pt x="151799" y="66287"/>
                </a:lnTo>
                <a:lnTo>
                  <a:pt x="156446" y="64232"/>
                </a:lnTo>
                <a:lnTo>
                  <a:pt x="162073" y="62373"/>
                </a:lnTo>
                <a:lnTo>
                  <a:pt x="162073" y="88423"/>
                </a:lnTo>
                <a:lnTo>
                  <a:pt x="160593" y="90722"/>
                </a:lnTo>
                <a:lnTo>
                  <a:pt x="157633" y="92532"/>
                </a:lnTo>
                <a:lnTo>
                  <a:pt x="154673" y="94342"/>
                </a:lnTo>
                <a:lnTo>
                  <a:pt x="151579" y="95247"/>
                </a:lnTo>
                <a:lnTo>
                  <a:pt x="146002" y="95247"/>
                </a:lnTo>
                <a:lnTo>
                  <a:pt x="141966" y="93193"/>
                </a:lnTo>
                <a:lnTo>
                  <a:pt x="139031" y="91089"/>
                </a:lnTo>
                <a:lnTo>
                  <a:pt x="140058" y="104127"/>
                </a:lnTo>
                <a:lnTo>
                  <a:pt x="144069" y="104127"/>
                </a:lnTo>
                <a:lnTo>
                  <a:pt x="148301" y="102806"/>
                </a:lnTo>
                <a:lnTo>
                  <a:pt x="152753" y="100164"/>
                </a:lnTo>
                <a:lnTo>
                  <a:pt x="155395" y="98598"/>
                </a:lnTo>
                <a:lnTo>
                  <a:pt x="158575" y="96201"/>
                </a:lnTo>
                <a:lnTo>
                  <a:pt x="162292" y="92973"/>
                </a:lnTo>
                <a:lnTo>
                  <a:pt x="162439" y="95957"/>
                </a:lnTo>
                <a:lnTo>
                  <a:pt x="163259" y="98525"/>
                </a:lnTo>
                <a:lnTo>
                  <a:pt x="164751" y="100678"/>
                </a:lnTo>
                <a:lnTo>
                  <a:pt x="168652" y="103906"/>
                </a:lnTo>
                <a:lnTo>
                  <a:pt x="174816" y="103906"/>
                </a:lnTo>
                <a:lnTo>
                  <a:pt x="177605" y="102977"/>
                </a:lnTo>
                <a:lnTo>
                  <a:pt x="180344" y="101118"/>
                </a:lnTo>
                <a:lnTo>
                  <a:pt x="182154" y="99895"/>
                </a:lnTo>
                <a:lnTo>
                  <a:pt x="185408" y="96422"/>
                </a:lnTo>
                <a:lnTo>
                  <a:pt x="185408" y="92606"/>
                </a:lnTo>
                <a:lnTo>
                  <a:pt x="183598" y="93927"/>
                </a:lnTo>
                <a:lnTo>
                  <a:pt x="179928" y="95614"/>
                </a:lnTo>
                <a:lnTo>
                  <a:pt x="176797" y="95614"/>
                </a:lnTo>
                <a:lnTo>
                  <a:pt x="174841" y="92752"/>
                </a:lnTo>
                <a:lnTo>
                  <a:pt x="174253" y="89719"/>
                </a:lnTo>
                <a:lnTo>
                  <a:pt x="174253" y="50999"/>
                </a:lnTo>
                <a:lnTo>
                  <a:pt x="173349" y="46082"/>
                </a:lnTo>
                <a:lnTo>
                  <a:pt x="171538" y="42707"/>
                </a:lnTo>
                <a:lnTo>
                  <a:pt x="168163" y="36543"/>
                </a:lnTo>
                <a:lnTo>
                  <a:pt x="161730" y="33461"/>
                </a:lnTo>
                <a:lnTo>
                  <a:pt x="144069" y="33461"/>
                </a:lnTo>
                <a:lnTo>
                  <a:pt x="137869" y="35332"/>
                </a:lnTo>
                <a:lnTo>
                  <a:pt x="133638" y="39075"/>
                </a:lnTo>
                <a:lnTo>
                  <a:pt x="129406" y="42817"/>
                </a:lnTo>
                <a:lnTo>
                  <a:pt x="127290" y="46400"/>
                </a:lnTo>
                <a:lnTo>
                  <a:pt x="127290" y="49825"/>
                </a:lnTo>
                <a:lnTo>
                  <a:pt x="127877" y="53188"/>
                </a:lnTo>
                <a:close/>
              </a:path>
              <a:path w="697163" h="105154">
                <a:moveTo>
                  <a:pt x="5992" y="79544"/>
                </a:moveTo>
                <a:lnTo>
                  <a:pt x="3448" y="72793"/>
                </a:lnTo>
                <a:lnTo>
                  <a:pt x="0" y="72793"/>
                </a:lnTo>
                <a:lnTo>
                  <a:pt x="4475" y="104787"/>
                </a:lnTo>
                <a:lnTo>
                  <a:pt x="7778" y="104787"/>
                </a:lnTo>
                <a:lnTo>
                  <a:pt x="7973" y="103564"/>
                </a:lnTo>
                <a:lnTo>
                  <a:pt x="9600" y="100262"/>
                </a:lnTo>
                <a:lnTo>
                  <a:pt x="13281" y="99724"/>
                </a:lnTo>
                <a:lnTo>
                  <a:pt x="16180" y="100604"/>
                </a:lnTo>
                <a:lnTo>
                  <a:pt x="21243" y="102365"/>
                </a:lnTo>
                <a:lnTo>
                  <a:pt x="26306" y="104127"/>
                </a:lnTo>
                <a:lnTo>
                  <a:pt x="31162" y="105007"/>
                </a:lnTo>
                <a:lnTo>
                  <a:pt x="45055" y="105007"/>
                </a:lnTo>
                <a:lnTo>
                  <a:pt x="52650" y="102365"/>
                </a:lnTo>
                <a:lnTo>
                  <a:pt x="58594" y="97082"/>
                </a:lnTo>
                <a:lnTo>
                  <a:pt x="64538" y="91799"/>
                </a:lnTo>
                <a:lnTo>
                  <a:pt x="67509" y="85219"/>
                </a:lnTo>
                <a:lnTo>
                  <a:pt x="67509" y="71472"/>
                </a:lnTo>
                <a:lnTo>
                  <a:pt x="65846" y="66384"/>
                </a:lnTo>
                <a:lnTo>
                  <a:pt x="62519" y="62079"/>
                </a:lnTo>
                <a:lnTo>
                  <a:pt x="59144" y="57823"/>
                </a:lnTo>
                <a:lnTo>
                  <a:pt x="53323" y="53151"/>
                </a:lnTo>
                <a:lnTo>
                  <a:pt x="45055" y="48064"/>
                </a:lnTo>
                <a:lnTo>
                  <a:pt x="31847" y="39919"/>
                </a:lnTo>
                <a:lnTo>
                  <a:pt x="26906" y="36885"/>
                </a:lnTo>
                <a:lnTo>
                  <a:pt x="23261" y="33975"/>
                </a:lnTo>
                <a:lnTo>
                  <a:pt x="20913" y="31186"/>
                </a:lnTo>
                <a:lnTo>
                  <a:pt x="18564" y="28447"/>
                </a:lnTo>
                <a:lnTo>
                  <a:pt x="17391" y="25145"/>
                </a:lnTo>
                <a:lnTo>
                  <a:pt x="17391" y="16975"/>
                </a:lnTo>
                <a:lnTo>
                  <a:pt x="18919" y="13612"/>
                </a:lnTo>
                <a:lnTo>
                  <a:pt x="21977" y="11190"/>
                </a:lnTo>
                <a:lnTo>
                  <a:pt x="25034" y="8768"/>
                </a:lnTo>
                <a:lnTo>
                  <a:pt x="28618" y="7558"/>
                </a:lnTo>
                <a:lnTo>
                  <a:pt x="38011" y="7558"/>
                </a:lnTo>
                <a:lnTo>
                  <a:pt x="43355" y="9466"/>
                </a:lnTo>
                <a:lnTo>
                  <a:pt x="48761" y="13281"/>
                </a:lnTo>
                <a:lnTo>
                  <a:pt x="54166" y="17097"/>
                </a:lnTo>
                <a:lnTo>
                  <a:pt x="58092" y="23824"/>
                </a:lnTo>
                <a:lnTo>
                  <a:pt x="60538" y="33461"/>
                </a:lnTo>
                <a:lnTo>
                  <a:pt x="64134" y="33461"/>
                </a:lnTo>
                <a:lnTo>
                  <a:pt x="60832" y="1467"/>
                </a:lnTo>
                <a:lnTo>
                  <a:pt x="57750" y="1467"/>
                </a:lnTo>
                <a:lnTo>
                  <a:pt x="56808" y="4329"/>
                </a:lnTo>
                <a:lnTo>
                  <a:pt x="54105" y="6530"/>
                </a:lnTo>
                <a:lnTo>
                  <a:pt x="51561" y="6530"/>
                </a:lnTo>
                <a:lnTo>
                  <a:pt x="48810" y="5687"/>
                </a:lnTo>
                <a:lnTo>
                  <a:pt x="43991" y="3999"/>
                </a:lnTo>
                <a:lnTo>
                  <a:pt x="39172" y="2311"/>
                </a:lnTo>
                <a:lnTo>
                  <a:pt x="35050" y="1467"/>
                </a:lnTo>
                <a:lnTo>
                  <a:pt x="23310" y="1467"/>
                </a:lnTo>
                <a:lnTo>
                  <a:pt x="16632" y="3987"/>
                </a:lnTo>
                <a:lnTo>
                  <a:pt x="11594" y="9025"/>
                </a:lnTo>
                <a:lnTo>
                  <a:pt x="6555" y="14064"/>
                </a:lnTo>
                <a:lnTo>
                  <a:pt x="4035" y="20375"/>
                </a:lnTo>
                <a:lnTo>
                  <a:pt x="4035" y="33681"/>
                </a:lnTo>
                <a:lnTo>
                  <a:pt x="6163" y="38916"/>
                </a:lnTo>
                <a:lnTo>
                  <a:pt x="10420" y="43661"/>
                </a:lnTo>
                <a:lnTo>
                  <a:pt x="12718" y="46156"/>
                </a:lnTo>
                <a:lnTo>
                  <a:pt x="15801" y="48626"/>
                </a:lnTo>
                <a:lnTo>
                  <a:pt x="19665" y="51072"/>
                </a:lnTo>
                <a:lnTo>
                  <a:pt x="32507" y="59071"/>
                </a:lnTo>
                <a:lnTo>
                  <a:pt x="39894" y="63669"/>
                </a:lnTo>
                <a:lnTo>
                  <a:pt x="44737" y="67118"/>
                </a:lnTo>
                <a:lnTo>
                  <a:pt x="47036" y="69417"/>
                </a:lnTo>
                <a:lnTo>
                  <a:pt x="50559" y="73038"/>
                </a:lnTo>
                <a:lnTo>
                  <a:pt x="52320" y="77294"/>
                </a:lnTo>
                <a:lnTo>
                  <a:pt x="52320" y="87616"/>
                </a:lnTo>
                <a:lnTo>
                  <a:pt x="50571" y="91847"/>
                </a:lnTo>
                <a:lnTo>
                  <a:pt x="47073" y="94881"/>
                </a:lnTo>
                <a:lnTo>
                  <a:pt x="43575" y="97914"/>
                </a:lnTo>
                <a:lnTo>
                  <a:pt x="39429" y="99430"/>
                </a:lnTo>
                <a:lnTo>
                  <a:pt x="25780" y="99430"/>
                </a:lnTo>
                <a:lnTo>
                  <a:pt x="18369" y="95932"/>
                </a:lnTo>
                <a:lnTo>
                  <a:pt x="12401" y="88937"/>
                </a:lnTo>
                <a:lnTo>
                  <a:pt x="8976" y="84925"/>
                </a:lnTo>
                <a:lnTo>
                  <a:pt x="5992" y="79544"/>
                </a:lnTo>
                <a:close/>
              </a:path>
              <a:path w="697163" h="105154">
                <a:moveTo>
                  <a:pt x="104689" y="40652"/>
                </a:moveTo>
                <a:lnTo>
                  <a:pt x="119659" y="40652"/>
                </a:lnTo>
                <a:lnTo>
                  <a:pt x="119659" y="35369"/>
                </a:lnTo>
                <a:lnTo>
                  <a:pt x="104836" y="35369"/>
                </a:lnTo>
                <a:lnTo>
                  <a:pt x="104836" y="17317"/>
                </a:lnTo>
                <a:lnTo>
                  <a:pt x="103515" y="16070"/>
                </a:lnTo>
                <a:lnTo>
                  <a:pt x="97987" y="23506"/>
                </a:lnTo>
                <a:lnTo>
                  <a:pt x="94476" y="28092"/>
                </a:lnTo>
                <a:lnTo>
                  <a:pt x="92985" y="29829"/>
                </a:lnTo>
                <a:lnTo>
                  <a:pt x="89059" y="33828"/>
                </a:lnTo>
                <a:lnTo>
                  <a:pt x="85683" y="36616"/>
                </a:lnTo>
                <a:lnTo>
                  <a:pt x="84509" y="37595"/>
                </a:lnTo>
                <a:lnTo>
                  <a:pt x="83996" y="40652"/>
                </a:lnTo>
                <a:lnTo>
                  <a:pt x="91994" y="40652"/>
                </a:lnTo>
                <a:lnTo>
                  <a:pt x="91994" y="90062"/>
                </a:lnTo>
                <a:lnTo>
                  <a:pt x="92556" y="93927"/>
                </a:lnTo>
                <a:lnTo>
                  <a:pt x="93681" y="96715"/>
                </a:lnTo>
                <a:lnTo>
                  <a:pt x="95737" y="101852"/>
                </a:lnTo>
                <a:lnTo>
                  <a:pt x="99650" y="104420"/>
                </a:lnTo>
                <a:lnTo>
                  <a:pt x="108064" y="104420"/>
                </a:lnTo>
                <a:lnTo>
                  <a:pt x="110804" y="103711"/>
                </a:lnTo>
                <a:lnTo>
                  <a:pt x="113641" y="102292"/>
                </a:lnTo>
                <a:lnTo>
                  <a:pt x="116479" y="100873"/>
                </a:lnTo>
                <a:lnTo>
                  <a:pt x="119169" y="98452"/>
                </a:lnTo>
                <a:lnTo>
                  <a:pt x="121713" y="95027"/>
                </a:lnTo>
                <a:lnTo>
                  <a:pt x="121420" y="91212"/>
                </a:lnTo>
                <a:lnTo>
                  <a:pt x="118277" y="94342"/>
                </a:lnTo>
                <a:lnTo>
                  <a:pt x="115683" y="96006"/>
                </a:lnTo>
                <a:lnTo>
                  <a:pt x="112394" y="96422"/>
                </a:lnTo>
                <a:lnTo>
                  <a:pt x="108970" y="96422"/>
                </a:lnTo>
                <a:lnTo>
                  <a:pt x="106670" y="94734"/>
                </a:lnTo>
                <a:lnTo>
                  <a:pt x="105496" y="91358"/>
                </a:lnTo>
                <a:lnTo>
                  <a:pt x="104860" y="89450"/>
                </a:lnTo>
                <a:lnTo>
                  <a:pt x="104542" y="86637"/>
                </a:lnTo>
                <a:lnTo>
                  <a:pt x="104542" y="82920"/>
                </a:lnTo>
                <a:lnTo>
                  <a:pt x="104689" y="40652"/>
                </a:lnTo>
                <a:close/>
              </a:path>
              <a:path w="697163" h="105154">
                <a:moveTo>
                  <a:pt x="124502" y="88423"/>
                </a:moveTo>
                <a:lnTo>
                  <a:pt x="124502" y="92973"/>
                </a:lnTo>
                <a:lnTo>
                  <a:pt x="126043" y="96727"/>
                </a:lnTo>
                <a:lnTo>
                  <a:pt x="129124" y="99687"/>
                </a:lnTo>
                <a:lnTo>
                  <a:pt x="132207" y="102647"/>
                </a:lnTo>
                <a:lnTo>
                  <a:pt x="135851" y="104127"/>
                </a:lnTo>
                <a:lnTo>
                  <a:pt x="140058" y="104127"/>
                </a:lnTo>
                <a:lnTo>
                  <a:pt x="139031" y="91089"/>
                </a:lnTo>
                <a:lnTo>
                  <a:pt x="137563" y="87812"/>
                </a:lnTo>
                <a:lnTo>
                  <a:pt x="137563" y="77832"/>
                </a:lnTo>
                <a:lnTo>
                  <a:pt x="143455" y="66284"/>
                </a:lnTo>
                <a:lnTo>
                  <a:pt x="135142" y="70665"/>
                </a:lnTo>
                <a:lnTo>
                  <a:pt x="128049" y="75410"/>
                </a:lnTo>
                <a:lnTo>
                  <a:pt x="124502" y="81330"/>
                </a:lnTo>
                <a:lnTo>
                  <a:pt x="124502" y="88423"/>
                </a:lnTo>
                <a:close/>
              </a:path>
              <a:path w="697163" h="105154">
                <a:moveTo>
                  <a:pt x="234047" y="91725"/>
                </a:moveTo>
                <a:lnTo>
                  <a:pt x="230745" y="96862"/>
                </a:lnTo>
                <a:lnTo>
                  <a:pt x="225669" y="99430"/>
                </a:lnTo>
                <a:lnTo>
                  <a:pt x="216276" y="99430"/>
                </a:lnTo>
                <a:lnTo>
                  <a:pt x="213317" y="98880"/>
                </a:lnTo>
                <a:lnTo>
                  <a:pt x="209941" y="97779"/>
                </a:lnTo>
                <a:lnTo>
                  <a:pt x="206566" y="96678"/>
                </a:lnTo>
                <a:lnTo>
                  <a:pt x="210455" y="104420"/>
                </a:lnTo>
                <a:lnTo>
                  <a:pt x="219137" y="104303"/>
                </a:lnTo>
                <a:lnTo>
                  <a:pt x="231791" y="101051"/>
                </a:lnTo>
                <a:lnTo>
                  <a:pt x="234047" y="91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15663" y="5598427"/>
            <a:ext cx="757732" cy="119394"/>
          </a:xfrm>
          <a:custGeom>
            <a:avLst/>
            <a:gdLst/>
            <a:ahLst/>
            <a:cxnLst/>
            <a:rect l="l" t="t" r="r" b="b"/>
            <a:pathLst>
              <a:path w="833505" h="135313">
                <a:moveTo>
                  <a:pt x="41606" y="3008"/>
                </a:moveTo>
                <a:lnTo>
                  <a:pt x="0" y="3008"/>
                </a:lnTo>
                <a:lnTo>
                  <a:pt x="0" y="5796"/>
                </a:lnTo>
                <a:lnTo>
                  <a:pt x="5430" y="6237"/>
                </a:lnTo>
                <a:lnTo>
                  <a:pt x="8939" y="7276"/>
                </a:lnTo>
                <a:lnTo>
                  <a:pt x="12120" y="10554"/>
                </a:lnTo>
                <a:lnTo>
                  <a:pt x="12914" y="14015"/>
                </a:lnTo>
                <a:lnTo>
                  <a:pt x="28178" y="11691"/>
                </a:lnTo>
                <a:lnTo>
                  <a:pt x="30562" y="9037"/>
                </a:lnTo>
                <a:lnTo>
                  <a:pt x="33168" y="8732"/>
                </a:lnTo>
                <a:lnTo>
                  <a:pt x="43734" y="8732"/>
                </a:lnTo>
                <a:lnTo>
                  <a:pt x="50265" y="3008"/>
                </a:lnTo>
                <a:lnTo>
                  <a:pt x="41606" y="3008"/>
                </a:lnTo>
                <a:close/>
              </a:path>
              <a:path w="833505" h="135313">
                <a:moveTo>
                  <a:pt x="168640" y="95455"/>
                </a:moveTo>
                <a:lnTo>
                  <a:pt x="161070" y="99136"/>
                </a:lnTo>
                <a:lnTo>
                  <a:pt x="152058" y="99136"/>
                </a:lnTo>
                <a:lnTo>
                  <a:pt x="152215" y="104567"/>
                </a:lnTo>
                <a:lnTo>
                  <a:pt x="163388" y="103436"/>
                </a:lnTo>
                <a:lnTo>
                  <a:pt x="175361" y="99145"/>
                </a:lnTo>
                <a:lnTo>
                  <a:pt x="185896" y="91652"/>
                </a:lnTo>
                <a:lnTo>
                  <a:pt x="188583" y="88956"/>
                </a:lnTo>
                <a:lnTo>
                  <a:pt x="195733" y="78725"/>
                </a:lnTo>
                <a:lnTo>
                  <a:pt x="200024" y="66660"/>
                </a:lnTo>
                <a:lnTo>
                  <a:pt x="201454" y="52760"/>
                </a:lnTo>
                <a:lnTo>
                  <a:pt x="201360" y="49028"/>
                </a:lnTo>
                <a:lnTo>
                  <a:pt x="199214" y="35618"/>
                </a:lnTo>
                <a:lnTo>
                  <a:pt x="194231" y="24020"/>
                </a:lnTo>
                <a:lnTo>
                  <a:pt x="186411" y="14235"/>
                </a:lnTo>
                <a:lnTo>
                  <a:pt x="177251" y="7273"/>
                </a:lnTo>
                <a:lnTo>
                  <a:pt x="165506" y="2478"/>
                </a:lnTo>
                <a:lnTo>
                  <a:pt x="152215" y="880"/>
                </a:lnTo>
                <a:lnTo>
                  <a:pt x="140407" y="2126"/>
                </a:lnTo>
                <a:lnTo>
                  <a:pt x="128482" y="6546"/>
                </a:lnTo>
                <a:lnTo>
                  <a:pt x="118093" y="14162"/>
                </a:lnTo>
                <a:lnTo>
                  <a:pt x="108652" y="26845"/>
                </a:lnTo>
                <a:lnTo>
                  <a:pt x="104396" y="38907"/>
                </a:lnTo>
                <a:lnTo>
                  <a:pt x="102977" y="52760"/>
                </a:lnTo>
                <a:lnTo>
                  <a:pt x="103012" y="55005"/>
                </a:lnTo>
                <a:lnTo>
                  <a:pt x="104877" y="68421"/>
                </a:lnTo>
                <a:lnTo>
                  <a:pt x="109587" y="80171"/>
                </a:lnTo>
                <a:lnTo>
                  <a:pt x="117139" y="90257"/>
                </a:lnTo>
                <a:lnTo>
                  <a:pt x="127108" y="98134"/>
                </a:lnTo>
                <a:lnTo>
                  <a:pt x="124575" y="79901"/>
                </a:lnTo>
                <a:lnTo>
                  <a:pt x="121145" y="67847"/>
                </a:lnTo>
                <a:lnTo>
                  <a:pt x="120001" y="52760"/>
                </a:lnTo>
                <a:lnTo>
                  <a:pt x="120849" y="39574"/>
                </a:lnTo>
                <a:lnTo>
                  <a:pt x="123960" y="27091"/>
                </a:lnTo>
                <a:lnTo>
                  <a:pt x="129357" y="17647"/>
                </a:lnTo>
                <a:lnTo>
                  <a:pt x="139801" y="9119"/>
                </a:lnTo>
                <a:lnTo>
                  <a:pt x="152215" y="6310"/>
                </a:lnTo>
                <a:lnTo>
                  <a:pt x="160923" y="6310"/>
                </a:lnTo>
                <a:lnTo>
                  <a:pt x="168457" y="9955"/>
                </a:lnTo>
                <a:lnTo>
                  <a:pt x="174816" y="17244"/>
                </a:lnTo>
                <a:lnTo>
                  <a:pt x="179805" y="25314"/>
                </a:lnTo>
                <a:lnTo>
                  <a:pt x="183218" y="37409"/>
                </a:lnTo>
                <a:lnTo>
                  <a:pt x="184356" y="52760"/>
                </a:lnTo>
                <a:lnTo>
                  <a:pt x="183476" y="66361"/>
                </a:lnTo>
                <a:lnTo>
                  <a:pt x="180339" y="78825"/>
                </a:lnTo>
                <a:lnTo>
                  <a:pt x="174927" y="88093"/>
                </a:lnTo>
                <a:lnTo>
                  <a:pt x="168640" y="95455"/>
                </a:lnTo>
                <a:close/>
              </a:path>
              <a:path w="833505" h="135313">
                <a:moveTo>
                  <a:pt x="124575" y="79901"/>
                </a:moveTo>
                <a:lnTo>
                  <a:pt x="127108" y="98134"/>
                </a:lnTo>
                <a:lnTo>
                  <a:pt x="138853" y="102958"/>
                </a:lnTo>
                <a:lnTo>
                  <a:pt x="152215" y="104567"/>
                </a:lnTo>
                <a:lnTo>
                  <a:pt x="152058" y="99136"/>
                </a:lnTo>
                <a:lnTo>
                  <a:pt x="139637" y="96269"/>
                </a:lnTo>
                <a:lnTo>
                  <a:pt x="129321" y="87799"/>
                </a:lnTo>
                <a:lnTo>
                  <a:pt x="124575" y="79901"/>
                </a:lnTo>
                <a:close/>
              </a:path>
              <a:path w="833505" h="135313">
                <a:moveTo>
                  <a:pt x="374950" y="23970"/>
                </a:moveTo>
                <a:lnTo>
                  <a:pt x="375586" y="18968"/>
                </a:lnTo>
                <a:lnTo>
                  <a:pt x="376955" y="14786"/>
                </a:lnTo>
                <a:lnTo>
                  <a:pt x="378325" y="10603"/>
                </a:lnTo>
                <a:lnTo>
                  <a:pt x="379010" y="7949"/>
                </a:lnTo>
                <a:lnTo>
                  <a:pt x="379010" y="5112"/>
                </a:lnTo>
                <a:lnTo>
                  <a:pt x="376747" y="1443"/>
                </a:lnTo>
                <a:lnTo>
                  <a:pt x="373727" y="880"/>
                </a:lnTo>
                <a:lnTo>
                  <a:pt x="370999" y="1381"/>
                </a:lnTo>
                <a:lnTo>
                  <a:pt x="368369" y="4843"/>
                </a:lnTo>
                <a:lnTo>
                  <a:pt x="368369" y="8414"/>
                </a:lnTo>
                <a:lnTo>
                  <a:pt x="369018" y="11276"/>
                </a:lnTo>
                <a:lnTo>
                  <a:pt x="370314" y="15336"/>
                </a:lnTo>
                <a:lnTo>
                  <a:pt x="371611" y="19396"/>
                </a:lnTo>
                <a:lnTo>
                  <a:pt x="372259" y="23457"/>
                </a:lnTo>
                <a:lnTo>
                  <a:pt x="372259" y="29425"/>
                </a:lnTo>
                <a:lnTo>
                  <a:pt x="366779" y="26245"/>
                </a:lnTo>
                <a:lnTo>
                  <a:pt x="362450" y="22809"/>
                </a:lnTo>
                <a:lnTo>
                  <a:pt x="359271" y="19115"/>
                </a:lnTo>
                <a:lnTo>
                  <a:pt x="356091" y="15422"/>
                </a:lnTo>
                <a:lnTo>
                  <a:pt x="353498" y="13575"/>
                </a:lnTo>
                <a:lnTo>
                  <a:pt x="350123" y="13575"/>
                </a:lnTo>
                <a:lnTo>
                  <a:pt x="346869" y="15899"/>
                </a:lnTo>
                <a:lnTo>
                  <a:pt x="346356" y="18858"/>
                </a:lnTo>
                <a:lnTo>
                  <a:pt x="346356" y="21842"/>
                </a:lnTo>
                <a:lnTo>
                  <a:pt x="348753" y="23946"/>
                </a:lnTo>
                <a:lnTo>
                  <a:pt x="353547" y="25169"/>
                </a:lnTo>
                <a:lnTo>
                  <a:pt x="361472" y="27224"/>
                </a:lnTo>
                <a:lnTo>
                  <a:pt x="367367" y="29401"/>
                </a:lnTo>
                <a:lnTo>
                  <a:pt x="371232" y="31700"/>
                </a:lnTo>
                <a:lnTo>
                  <a:pt x="367416" y="34195"/>
                </a:lnTo>
                <a:lnTo>
                  <a:pt x="361594" y="36298"/>
                </a:lnTo>
                <a:lnTo>
                  <a:pt x="353767" y="38011"/>
                </a:lnTo>
                <a:lnTo>
                  <a:pt x="348826" y="39087"/>
                </a:lnTo>
                <a:lnTo>
                  <a:pt x="346356" y="41386"/>
                </a:lnTo>
                <a:lnTo>
                  <a:pt x="346356" y="44908"/>
                </a:lnTo>
                <a:lnTo>
                  <a:pt x="346783" y="47183"/>
                </a:lnTo>
                <a:lnTo>
                  <a:pt x="349805" y="49751"/>
                </a:lnTo>
                <a:lnTo>
                  <a:pt x="353816" y="49751"/>
                </a:lnTo>
                <a:lnTo>
                  <a:pt x="356751" y="47697"/>
                </a:lnTo>
                <a:lnTo>
                  <a:pt x="360371" y="43587"/>
                </a:lnTo>
                <a:lnTo>
                  <a:pt x="363991" y="39478"/>
                </a:lnTo>
                <a:lnTo>
                  <a:pt x="367881" y="36274"/>
                </a:lnTo>
                <a:lnTo>
                  <a:pt x="372039" y="33975"/>
                </a:lnTo>
                <a:lnTo>
                  <a:pt x="372259" y="35002"/>
                </a:lnTo>
                <a:lnTo>
                  <a:pt x="372797" y="37595"/>
                </a:lnTo>
                <a:lnTo>
                  <a:pt x="372235" y="41741"/>
                </a:lnTo>
                <a:lnTo>
                  <a:pt x="370571" y="47440"/>
                </a:lnTo>
                <a:lnTo>
                  <a:pt x="368908" y="53139"/>
                </a:lnTo>
                <a:lnTo>
                  <a:pt x="368076" y="56209"/>
                </a:lnTo>
                <a:lnTo>
                  <a:pt x="368076" y="56649"/>
                </a:lnTo>
                <a:lnTo>
                  <a:pt x="368541" y="59731"/>
                </a:lnTo>
                <a:lnTo>
                  <a:pt x="371672" y="62666"/>
                </a:lnTo>
                <a:lnTo>
                  <a:pt x="375047" y="62666"/>
                </a:lnTo>
                <a:lnTo>
                  <a:pt x="378679" y="59548"/>
                </a:lnTo>
                <a:lnTo>
                  <a:pt x="379230" y="56502"/>
                </a:lnTo>
                <a:lnTo>
                  <a:pt x="378533" y="53261"/>
                </a:lnTo>
                <a:lnTo>
                  <a:pt x="377139" y="49421"/>
                </a:lnTo>
                <a:lnTo>
                  <a:pt x="375745" y="45581"/>
                </a:lnTo>
                <a:lnTo>
                  <a:pt x="375047" y="40775"/>
                </a:lnTo>
                <a:lnTo>
                  <a:pt x="375047" y="35002"/>
                </a:lnTo>
                <a:lnTo>
                  <a:pt x="376075" y="34488"/>
                </a:lnTo>
                <a:lnTo>
                  <a:pt x="379793" y="36347"/>
                </a:lnTo>
                <a:lnTo>
                  <a:pt x="383412" y="39393"/>
                </a:lnTo>
                <a:lnTo>
                  <a:pt x="386935" y="43624"/>
                </a:lnTo>
                <a:lnTo>
                  <a:pt x="390457" y="47856"/>
                </a:lnTo>
                <a:lnTo>
                  <a:pt x="393246" y="49972"/>
                </a:lnTo>
                <a:lnTo>
                  <a:pt x="397771" y="49544"/>
                </a:lnTo>
                <a:lnTo>
                  <a:pt x="400315" y="47831"/>
                </a:lnTo>
                <a:lnTo>
                  <a:pt x="400950" y="44688"/>
                </a:lnTo>
                <a:lnTo>
                  <a:pt x="400950" y="41313"/>
                </a:lnTo>
                <a:lnTo>
                  <a:pt x="398798" y="39185"/>
                </a:lnTo>
                <a:lnTo>
                  <a:pt x="394493" y="38304"/>
                </a:lnTo>
                <a:lnTo>
                  <a:pt x="387008" y="36788"/>
                </a:lnTo>
                <a:lnTo>
                  <a:pt x="381334" y="34880"/>
                </a:lnTo>
                <a:lnTo>
                  <a:pt x="377469" y="32580"/>
                </a:lnTo>
                <a:lnTo>
                  <a:pt x="376222" y="31847"/>
                </a:lnTo>
                <a:lnTo>
                  <a:pt x="380918" y="28765"/>
                </a:lnTo>
                <a:lnTo>
                  <a:pt x="386935" y="26441"/>
                </a:lnTo>
                <a:lnTo>
                  <a:pt x="394273" y="24875"/>
                </a:lnTo>
                <a:lnTo>
                  <a:pt x="398676" y="23946"/>
                </a:lnTo>
                <a:lnTo>
                  <a:pt x="400877" y="21940"/>
                </a:lnTo>
                <a:lnTo>
                  <a:pt x="400877" y="17342"/>
                </a:lnTo>
                <a:lnTo>
                  <a:pt x="398370" y="13893"/>
                </a:lnTo>
                <a:lnTo>
                  <a:pt x="395667" y="13355"/>
                </a:lnTo>
                <a:lnTo>
                  <a:pt x="392108" y="14345"/>
                </a:lnTo>
                <a:lnTo>
                  <a:pt x="389063" y="17293"/>
                </a:lnTo>
                <a:lnTo>
                  <a:pt x="385540" y="21206"/>
                </a:lnTo>
                <a:lnTo>
                  <a:pt x="382386" y="24325"/>
                </a:lnTo>
                <a:lnTo>
                  <a:pt x="379059" y="26857"/>
                </a:lnTo>
                <a:lnTo>
                  <a:pt x="375047" y="29792"/>
                </a:lnTo>
                <a:lnTo>
                  <a:pt x="374950" y="23970"/>
                </a:lnTo>
                <a:close/>
              </a:path>
              <a:path w="833505" h="135313">
                <a:moveTo>
                  <a:pt x="294133" y="102439"/>
                </a:moveTo>
                <a:lnTo>
                  <a:pt x="300958" y="77049"/>
                </a:lnTo>
                <a:lnTo>
                  <a:pt x="296775" y="77049"/>
                </a:lnTo>
                <a:lnTo>
                  <a:pt x="292910" y="85610"/>
                </a:lnTo>
                <a:lnTo>
                  <a:pt x="288556" y="91003"/>
                </a:lnTo>
                <a:lnTo>
                  <a:pt x="283713" y="93229"/>
                </a:lnTo>
                <a:lnTo>
                  <a:pt x="278870" y="95455"/>
                </a:lnTo>
                <a:lnTo>
                  <a:pt x="271361" y="96568"/>
                </a:lnTo>
                <a:lnTo>
                  <a:pt x="251792" y="96568"/>
                </a:lnTo>
                <a:lnTo>
                  <a:pt x="246155" y="96299"/>
                </a:lnTo>
                <a:lnTo>
                  <a:pt x="244271" y="95761"/>
                </a:lnTo>
                <a:lnTo>
                  <a:pt x="241446" y="93462"/>
                </a:lnTo>
                <a:lnTo>
                  <a:pt x="241446" y="53274"/>
                </a:lnTo>
                <a:lnTo>
                  <a:pt x="270921" y="53274"/>
                </a:lnTo>
                <a:lnTo>
                  <a:pt x="274981" y="54215"/>
                </a:lnTo>
                <a:lnTo>
                  <a:pt x="278503" y="57982"/>
                </a:lnTo>
                <a:lnTo>
                  <a:pt x="279946" y="61835"/>
                </a:lnTo>
                <a:lnTo>
                  <a:pt x="281071" y="67656"/>
                </a:lnTo>
                <a:lnTo>
                  <a:pt x="284594" y="67656"/>
                </a:lnTo>
                <a:lnTo>
                  <a:pt x="284594" y="32874"/>
                </a:lnTo>
                <a:lnTo>
                  <a:pt x="281071" y="32874"/>
                </a:lnTo>
                <a:lnTo>
                  <a:pt x="279995" y="38696"/>
                </a:lnTo>
                <a:lnTo>
                  <a:pt x="278577" y="42560"/>
                </a:lnTo>
                <a:lnTo>
                  <a:pt x="275054" y="46376"/>
                </a:lnTo>
                <a:lnTo>
                  <a:pt x="270969" y="47330"/>
                </a:lnTo>
                <a:lnTo>
                  <a:pt x="241446" y="47330"/>
                </a:lnTo>
                <a:lnTo>
                  <a:pt x="241446" y="11838"/>
                </a:lnTo>
                <a:lnTo>
                  <a:pt x="242730" y="9086"/>
                </a:lnTo>
                <a:lnTo>
                  <a:pt x="246289" y="8732"/>
                </a:lnTo>
                <a:lnTo>
                  <a:pt x="275495" y="8732"/>
                </a:lnTo>
                <a:lnTo>
                  <a:pt x="281169" y="9710"/>
                </a:lnTo>
                <a:lnTo>
                  <a:pt x="283713" y="11667"/>
                </a:lnTo>
                <a:lnTo>
                  <a:pt x="286257" y="13624"/>
                </a:lnTo>
                <a:lnTo>
                  <a:pt x="288165" y="17929"/>
                </a:lnTo>
                <a:lnTo>
                  <a:pt x="289437" y="24582"/>
                </a:lnTo>
                <a:lnTo>
                  <a:pt x="293253" y="24582"/>
                </a:lnTo>
                <a:lnTo>
                  <a:pt x="292739" y="3008"/>
                </a:lnTo>
                <a:lnTo>
                  <a:pt x="212901" y="3008"/>
                </a:lnTo>
                <a:lnTo>
                  <a:pt x="212901" y="5797"/>
                </a:lnTo>
                <a:lnTo>
                  <a:pt x="218478" y="6188"/>
                </a:lnTo>
                <a:lnTo>
                  <a:pt x="222074" y="7203"/>
                </a:lnTo>
                <a:lnTo>
                  <a:pt x="225302" y="10481"/>
                </a:lnTo>
                <a:lnTo>
                  <a:pt x="226109" y="13966"/>
                </a:lnTo>
                <a:lnTo>
                  <a:pt x="226109" y="91823"/>
                </a:lnTo>
                <a:lnTo>
                  <a:pt x="225290" y="95357"/>
                </a:lnTo>
                <a:lnTo>
                  <a:pt x="222012" y="98146"/>
                </a:lnTo>
                <a:lnTo>
                  <a:pt x="218429" y="99137"/>
                </a:lnTo>
                <a:lnTo>
                  <a:pt x="212901" y="99724"/>
                </a:lnTo>
                <a:lnTo>
                  <a:pt x="212901" y="102439"/>
                </a:lnTo>
                <a:lnTo>
                  <a:pt x="294133" y="102439"/>
                </a:lnTo>
                <a:close/>
              </a:path>
              <a:path w="833505" h="135313">
                <a:moveTo>
                  <a:pt x="532082" y="102439"/>
                </a:moveTo>
                <a:lnTo>
                  <a:pt x="538906" y="77049"/>
                </a:lnTo>
                <a:lnTo>
                  <a:pt x="534723" y="77049"/>
                </a:lnTo>
                <a:lnTo>
                  <a:pt x="530858" y="85610"/>
                </a:lnTo>
                <a:lnTo>
                  <a:pt x="526505" y="91004"/>
                </a:lnTo>
                <a:lnTo>
                  <a:pt x="521662" y="93229"/>
                </a:lnTo>
                <a:lnTo>
                  <a:pt x="516819" y="95455"/>
                </a:lnTo>
                <a:lnTo>
                  <a:pt x="509309" y="96568"/>
                </a:lnTo>
                <a:lnTo>
                  <a:pt x="489741" y="96568"/>
                </a:lnTo>
                <a:lnTo>
                  <a:pt x="484103" y="96299"/>
                </a:lnTo>
                <a:lnTo>
                  <a:pt x="482220" y="95761"/>
                </a:lnTo>
                <a:lnTo>
                  <a:pt x="479395" y="93462"/>
                </a:lnTo>
                <a:lnTo>
                  <a:pt x="479395" y="53274"/>
                </a:lnTo>
                <a:lnTo>
                  <a:pt x="508869" y="53274"/>
                </a:lnTo>
                <a:lnTo>
                  <a:pt x="512930" y="54215"/>
                </a:lnTo>
                <a:lnTo>
                  <a:pt x="516452" y="57982"/>
                </a:lnTo>
                <a:lnTo>
                  <a:pt x="517895" y="61835"/>
                </a:lnTo>
                <a:lnTo>
                  <a:pt x="519020" y="67656"/>
                </a:lnTo>
                <a:lnTo>
                  <a:pt x="522542" y="67656"/>
                </a:lnTo>
                <a:lnTo>
                  <a:pt x="522542" y="32874"/>
                </a:lnTo>
                <a:lnTo>
                  <a:pt x="519020" y="32874"/>
                </a:lnTo>
                <a:lnTo>
                  <a:pt x="517943" y="38696"/>
                </a:lnTo>
                <a:lnTo>
                  <a:pt x="516525" y="42560"/>
                </a:lnTo>
                <a:lnTo>
                  <a:pt x="513003" y="46376"/>
                </a:lnTo>
                <a:lnTo>
                  <a:pt x="508918" y="47330"/>
                </a:lnTo>
                <a:lnTo>
                  <a:pt x="479395" y="47330"/>
                </a:lnTo>
                <a:lnTo>
                  <a:pt x="479395" y="11838"/>
                </a:lnTo>
                <a:lnTo>
                  <a:pt x="480679" y="9086"/>
                </a:lnTo>
                <a:lnTo>
                  <a:pt x="484238" y="8732"/>
                </a:lnTo>
                <a:lnTo>
                  <a:pt x="513443" y="8732"/>
                </a:lnTo>
                <a:lnTo>
                  <a:pt x="519118" y="9710"/>
                </a:lnTo>
                <a:lnTo>
                  <a:pt x="521662" y="11667"/>
                </a:lnTo>
                <a:lnTo>
                  <a:pt x="524205" y="13624"/>
                </a:lnTo>
                <a:lnTo>
                  <a:pt x="526114" y="17929"/>
                </a:lnTo>
                <a:lnTo>
                  <a:pt x="527385" y="24582"/>
                </a:lnTo>
                <a:lnTo>
                  <a:pt x="531201" y="24582"/>
                </a:lnTo>
                <a:lnTo>
                  <a:pt x="530688" y="3008"/>
                </a:lnTo>
                <a:lnTo>
                  <a:pt x="450849" y="3008"/>
                </a:lnTo>
                <a:lnTo>
                  <a:pt x="450849" y="5797"/>
                </a:lnTo>
                <a:lnTo>
                  <a:pt x="456426" y="6188"/>
                </a:lnTo>
                <a:lnTo>
                  <a:pt x="460022" y="7203"/>
                </a:lnTo>
                <a:lnTo>
                  <a:pt x="463251" y="10481"/>
                </a:lnTo>
                <a:lnTo>
                  <a:pt x="464058" y="13966"/>
                </a:lnTo>
                <a:lnTo>
                  <a:pt x="464058" y="91823"/>
                </a:lnTo>
                <a:lnTo>
                  <a:pt x="463239" y="95357"/>
                </a:lnTo>
                <a:lnTo>
                  <a:pt x="459961" y="98146"/>
                </a:lnTo>
                <a:lnTo>
                  <a:pt x="456378" y="99137"/>
                </a:lnTo>
                <a:lnTo>
                  <a:pt x="450849" y="99724"/>
                </a:lnTo>
                <a:lnTo>
                  <a:pt x="450849" y="102439"/>
                </a:lnTo>
                <a:lnTo>
                  <a:pt x="532082" y="102439"/>
                </a:lnTo>
                <a:close/>
              </a:path>
              <a:path w="833505" h="135313">
                <a:moveTo>
                  <a:pt x="560016" y="36334"/>
                </a:moveTo>
                <a:lnTo>
                  <a:pt x="558291" y="45899"/>
                </a:lnTo>
                <a:lnTo>
                  <a:pt x="561593" y="40151"/>
                </a:lnTo>
                <a:lnTo>
                  <a:pt x="572686" y="33275"/>
                </a:lnTo>
                <a:lnTo>
                  <a:pt x="560016" y="36334"/>
                </a:lnTo>
                <a:close/>
              </a:path>
              <a:path w="833505" h="135313">
                <a:moveTo>
                  <a:pt x="635230" y="34488"/>
                </a:moveTo>
                <a:lnTo>
                  <a:pt x="613289" y="34488"/>
                </a:lnTo>
                <a:lnTo>
                  <a:pt x="613289" y="36543"/>
                </a:lnTo>
                <a:lnTo>
                  <a:pt x="616812" y="36885"/>
                </a:lnTo>
                <a:lnTo>
                  <a:pt x="619111" y="37472"/>
                </a:lnTo>
                <a:lnTo>
                  <a:pt x="621851" y="39625"/>
                </a:lnTo>
                <a:lnTo>
                  <a:pt x="622682" y="42242"/>
                </a:lnTo>
                <a:lnTo>
                  <a:pt x="622682" y="91285"/>
                </a:lnTo>
                <a:lnTo>
                  <a:pt x="624590" y="96299"/>
                </a:lnTo>
                <a:lnTo>
                  <a:pt x="628406" y="99283"/>
                </a:lnTo>
                <a:lnTo>
                  <a:pt x="632172" y="102316"/>
                </a:lnTo>
                <a:lnTo>
                  <a:pt x="636184" y="103833"/>
                </a:lnTo>
                <a:lnTo>
                  <a:pt x="645088" y="103833"/>
                </a:lnTo>
                <a:lnTo>
                  <a:pt x="649491" y="102365"/>
                </a:lnTo>
                <a:lnTo>
                  <a:pt x="653649" y="99430"/>
                </a:lnTo>
                <a:lnTo>
                  <a:pt x="656388" y="97522"/>
                </a:lnTo>
                <a:lnTo>
                  <a:pt x="659422" y="94587"/>
                </a:lnTo>
                <a:lnTo>
                  <a:pt x="662748" y="90624"/>
                </a:lnTo>
                <a:lnTo>
                  <a:pt x="662748" y="102439"/>
                </a:lnTo>
                <a:lnTo>
                  <a:pt x="663262" y="103539"/>
                </a:lnTo>
                <a:lnTo>
                  <a:pt x="667567" y="101876"/>
                </a:lnTo>
                <a:lnTo>
                  <a:pt x="670355" y="100824"/>
                </a:lnTo>
                <a:lnTo>
                  <a:pt x="671627" y="100384"/>
                </a:lnTo>
                <a:lnTo>
                  <a:pt x="674611" y="99406"/>
                </a:lnTo>
                <a:lnTo>
                  <a:pt x="678011" y="98366"/>
                </a:lnTo>
                <a:lnTo>
                  <a:pt x="681264" y="97449"/>
                </a:lnTo>
                <a:lnTo>
                  <a:pt x="683955" y="96715"/>
                </a:lnTo>
                <a:lnTo>
                  <a:pt x="683955" y="94660"/>
                </a:lnTo>
                <a:lnTo>
                  <a:pt x="680090" y="94807"/>
                </a:lnTo>
                <a:lnTo>
                  <a:pt x="677559" y="94257"/>
                </a:lnTo>
                <a:lnTo>
                  <a:pt x="676360" y="93009"/>
                </a:lnTo>
                <a:lnTo>
                  <a:pt x="674562" y="89475"/>
                </a:lnTo>
                <a:lnTo>
                  <a:pt x="674562" y="34488"/>
                </a:lnTo>
                <a:lnTo>
                  <a:pt x="650860" y="34488"/>
                </a:lnTo>
                <a:lnTo>
                  <a:pt x="650860" y="36910"/>
                </a:lnTo>
                <a:lnTo>
                  <a:pt x="655263" y="37155"/>
                </a:lnTo>
                <a:lnTo>
                  <a:pt x="658199" y="37864"/>
                </a:lnTo>
                <a:lnTo>
                  <a:pt x="659666" y="39038"/>
                </a:lnTo>
                <a:lnTo>
                  <a:pt x="661867" y="42683"/>
                </a:lnTo>
                <a:lnTo>
                  <a:pt x="661867" y="86662"/>
                </a:lnTo>
                <a:lnTo>
                  <a:pt x="660009" y="88814"/>
                </a:lnTo>
                <a:lnTo>
                  <a:pt x="656364" y="91725"/>
                </a:lnTo>
                <a:lnTo>
                  <a:pt x="653184" y="93927"/>
                </a:lnTo>
                <a:lnTo>
                  <a:pt x="649931" y="95027"/>
                </a:lnTo>
                <a:lnTo>
                  <a:pt x="641761" y="95027"/>
                </a:lnTo>
                <a:lnTo>
                  <a:pt x="638434" y="93168"/>
                </a:lnTo>
                <a:lnTo>
                  <a:pt x="636624" y="89450"/>
                </a:lnTo>
                <a:lnTo>
                  <a:pt x="635695" y="87445"/>
                </a:lnTo>
                <a:lnTo>
                  <a:pt x="635230" y="84779"/>
                </a:lnTo>
                <a:lnTo>
                  <a:pt x="635230" y="34488"/>
                </a:lnTo>
                <a:close/>
              </a:path>
              <a:path w="833505" h="135313">
                <a:moveTo>
                  <a:pt x="699438" y="7705"/>
                </a:moveTo>
                <a:lnTo>
                  <a:pt x="700172" y="11606"/>
                </a:lnTo>
                <a:lnTo>
                  <a:pt x="703107" y="14590"/>
                </a:lnTo>
                <a:lnTo>
                  <a:pt x="707070" y="15336"/>
                </a:lnTo>
                <a:lnTo>
                  <a:pt x="710971" y="14590"/>
                </a:lnTo>
                <a:lnTo>
                  <a:pt x="713955" y="11606"/>
                </a:lnTo>
                <a:lnTo>
                  <a:pt x="714701" y="7705"/>
                </a:lnTo>
                <a:lnTo>
                  <a:pt x="713955" y="3730"/>
                </a:lnTo>
                <a:lnTo>
                  <a:pt x="710971" y="746"/>
                </a:lnTo>
                <a:lnTo>
                  <a:pt x="707070" y="0"/>
                </a:lnTo>
                <a:lnTo>
                  <a:pt x="703107" y="758"/>
                </a:lnTo>
                <a:lnTo>
                  <a:pt x="700172" y="3791"/>
                </a:lnTo>
                <a:lnTo>
                  <a:pt x="699438" y="7705"/>
                </a:lnTo>
                <a:close/>
              </a:path>
              <a:path w="833505" h="135313">
                <a:moveTo>
                  <a:pt x="725708" y="102439"/>
                </a:moveTo>
                <a:lnTo>
                  <a:pt x="725708" y="100384"/>
                </a:lnTo>
                <a:lnTo>
                  <a:pt x="720963" y="99993"/>
                </a:lnTo>
                <a:lnTo>
                  <a:pt x="717918" y="99088"/>
                </a:lnTo>
                <a:lnTo>
                  <a:pt x="715227" y="96250"/>
                </a:lnTo>
                <a:lnTo>
                  <a:pt x="714555" y="92753"/>
                </a:lnTo>
                <a:lnTo>
                  <a:pt x="714555" y="34488"/>
                </a:lnTo>
                <a:lnTo>
                  <a:pt x="714408" y="33388"/>
                </a:lnTo>
                <a:lnTo>
                  <a:pt x="711766" y="34268"/>
                </a:lnTo>
                <a:lnTo>
                  <a:pt x="708391" y="35687"/>
                </a:lnTo>
                <a:lnTo>
                  <a:pt x="702423" y="37790"/>
                </a:lnTo>
                <a:lnTo>
                  <a:pt x="693862" y="40579"/>
                </a:lnTo>
                <a:lnTo>
                  <a:pt x="690706" y="41606"/>
                </a:lnTo>
                <a:lnTo>
                  <a:pt x="693152" y="43196"/>
                </a:lnTo>
                <a:lnTo>
                  <a:pt x="696185" y="42560"/>
                </a:lnTo>
                <a:lnTo>
                  <a:pt x="699071" y="42560"/>
                </a:lnTo>
                <a:lnTo>
                  <a:pt x="701346" y="45569"/>
                </a:lnTo>
                <a:lnTo>
                  <a:pt x="702007" y="48993"/>
                </a:lnTo>
                <a:lnTo>
                  <a:pt x="702007" y="92899"/>
                </a:lnTo>
                <a:lnTo>
                  <a:pt x="701322" y="96409"/>
                </a:lnTo>
                <a:lnTo>
                  <a:pt x="698582" y="99002"/>
                </a:lnTo>
                <a:lnTo>
                  <a:pt x="695280" y="99895"/>
                </a:lnTo>
                <a:lnTo>
                  <a:pt x="690046" y="100384"/>
                </a:lnTo>
                <a:lnTo>
                  <a:pt x="690046" y="102439"/>
                </a:lnTo>
                <a:lnTo>
                  <a:pt x="725708" y="102439"/>
                </a:lnTo>
                <a:close/>
              </a:path>
              <a:path w="833505" h="135313">
                <a:moveTo>
                  <a:pt x="747943" y="40065"/>
                </a:moveTo>
                <a:lnTo>
                  <a:pt x="762912" y="40065"/>
                </a:lnTo>
                <a:lnTo>
                  <a:pt x="762912" y="34782"/>
                </a:lnTo>
                <a:lnTo>
                  <a:pt x="748090" y="34782"/>
                </a:lnTo>
                <a:lnTo>
                  <a:pt x="748090" y="16730"/>
                </a:lnTo>
                <a:lnTo>
                  <a:pt x="746768" y="15483"/>
                </a:lnTo>
                <a:lnTo>
                  <a:pt x="741241" y="22919"/>
                </a:lnTo>
                <a:lnTo>
                  <a:pt x="737730" y="27505"/>
                </a:lnTo>
                <a:lnTo>
                  <a:pt x="736239" y="29242"/>
                </a:lnTo>
                <a:lnTo>
                  <a:pt x="732313" y="33241"/>
                </a:lnTo>
                <a:lnTo>
                  <a:pt x="728937" y="36029"/>
                </a:lnTo>
                <a:lnTo>
                  <a:pt x="727763" y="37008"/>
                </a:lnTo>
                <a:lnTo>
                  <a:pt x="727250" y="40065"/>
                </a:lnTo>
                <a:lnTo>
                  <a:pt x="735248" y="40065"/>
                </a:lnTo>
                <a:lnTo>
                  <a:pt x="735248" y="89475"/>
                </a:lnTo>
                <a:lnTo>
                  <a:pt x="735810" y="93340"/>
                </a:lnTo>
                <a:lnTo>
                  <a:pt x="736935" y="96128"/>
                </a:lnTo>
                <a:lnTo>
                  <a:pt x="738990" y="101265"/>
                </a:lnTo>
                <a:lnTo>
                  <a:pt x="742904" y="103833"/>
                </a:lnTo>
                <a:lnTo>
                  <a:pt x="751318" y="103833"/>
                </a:lnTo>
                <a:lnTo>
                  <a:pt x="754058" y="103124"/>
                </a:lnTo>
                <a:lnTo>
                  <a:pt x="756895" y="101705"/>
                </a:lnTo>
                <a:lnTo>
                  <a:pt x="759732" y="100286"/>
                </a:lnTo>
                <a:lnTo>
                  <a:pt x="762423" y="97865"/>
                </a:lnTo>
                <a:lnTo>
                  <a:pt x="764967" y="94440"/>
                </a:lnTo>
                <a:lnTo>
                  <a:pt x="764674" y="90624"/>
                </a:lnTo>
                <a:lnTo>
                  <a:pt x="761530" y="93755"/>
                </a:lnTo>
                <a:lnTo>
                  <a:pt x="758937" y="95419"/>
                </a:lnTo>
                <a:lnTo>
                  <a:pt x="755648" y="95835"/>
                </a:lnTo>
                <a:lnTo>
                  <a:pt x="752223" y="95835"/>
                </a:lnTo>
                <a:lnTo>
                  <a:pt x="749924" y="94147"/>
                </a:lnTo>
                <a:lnTo>
                  <a:pt x="748750" y="90771"/>
                </a:lnTo>
                <a:lnTo>
                  <a:pt x="748114" y="88863"/>
                </a:lnTo>
                <a:lnTo>
                  <a:pt x="747796" y="86050"/>
                </a:lnTo>
                <a:lnTo>
                  <a:pt x="747796" y="82332"/>
                </a:lnTo>
                <a:lnTo>
                  <a:pt x="747943" y="40065"/>
                </a:lnTo>
                <a:close/>
              </a:path>
              <a:path w="833505" h="135313">
                <a:moveTo>
                  <a:pt x="795273" y="35002"/>
                </a:moveTo>
                <a:lnTo>
                  <a:pt x="764307" y="35002"/>
                </a:lnTo>
                <a:lnTo>
                  <a:pt x="766753" y="37399"/>
                </a:lnTo>
                <a:lnTo>
                  <a:pt x="769847" y="39295"/>
                </a:lnTo>
                <a:lnTo>
                  <a:pt x="772550" y="42829"/>
                </a:lnTo>
                <a:lnTo>
                  <a:pt x="774213" y="46449"/>
                </a:lnTo>
                <a:lnTo>
                  <a:pt x="797695" y="97229"/>
                </a:lnTo>
                <a:lnTo>
                  <a:pt x="798428" y="100091"/>
                </a:lnTo>
                <a:lnTo>
                  <a:pt x="798428" y="102683"/>
                </a:lnTo>
                <a:lnTo>
                  <a:pt x="796912" y="106939"/>
                </a:lnTo>
                <a:lnTo>
                  <a:pt x="793879" y="113299"/>
                </a:lnTo>
                <a:lnTo>
                  <a:pt x="790846" y="119659"/>
                </a:lnTo>
                <a:lnTo>
                  <a:pt x="787960" y="122839"/>
                </a:lnTo>
                <a:lnTo>
                  <a:pt x="785220" y="122839"/>
                </a:lnTo>
                <a:lnTo>
                  <a:pt x="782346" y="122374"/>
                </a:lnTo>
                <a:lnTo>
                  <a:pt x="779827" y="121444"/>
                </a:lnTo>
                <a:lnTo>
                  <a:pt x="777307" y="120515"/>
                </a:lnTo>
                <a:lnTo>
                  <a:pt x="774140" y="120050"/>
                </a:lnTo>
                <a:lnTo>
                  <a:pt x="770116" y="120674"/>
                </a:lnTo>
                <a:lnTo>
                  <a:pt x="767230" y="123169"/>
                </a:lnTo>
                <a:lnTo>
                  <a:pt x="766508" y="126728"/>
                </a:lnTo>
                <a:lnTo>
                  <a:pt x="766508" y="129712"/>
                </a:lnTo>
                <a:lnTo>
                  <a:pt x="767707" y="131889"/>
                </a:lnTo>
                <a:lnTo>
                  <a:pt x="772501" y="134628"/>
                </a:lnTo>
                <a:lnTo>
                  <a:pt x="775069" y="135313"/>
                </a:lnTo>
                <a:lnTo>
                  <a:pt x="783435" y="135313"/>
                </a:lnTo>
                <a:lnTo>
                  <a:pt x="788082" y="132941"/>
                </a:lnTo>
                <a:lnTo>
                  <a:pt x="791751" y="128195"/>
                </a:lnTo>
                <a:lnTo>
                  <a:pt x="797449" y="118762"/>
                </a:lnTo>
                <a:lnTo>
                  <a:pt x="803271" y="105227"/>
                </a:lnTo>
                <a:lnTo>
                  <a:pt x="826387" y="44028"/>
                </a:lnTo>
                <a:lnTo>
                  <a:pt x="827121" y="42022"/>
                </a:lnTo>
                <a:lnTo>
                  <a:pt x="828992" y="39332"/>
                </a:lnTo>
                <a:lnTo>
                  <a:pt x="831499" y="37521"/>
                </a:lnTo>
                <a:lnTo>
                  <a:pt x="833505" y="35002"/>
                </a:lnTo>
                <a:lnTo>
                  <a:pt x="813325" y="35002"/>
                </a:lnTo>
                <a:lnTo>
                  <a:pt x="815600" y="37424"/>
                </a:lnTo>
                <a:lnTo>
                  <a:pt x="818975" y="38451"/>
                </a:lnTo>
                <a:lnTo>
                  <a:pt x="820296" y="41239"/>
                </a:lnTo>
                <a:lnTo>
                  <a:pt x="819819" y="44028"/>
                </a:lnTo>
                <a:lnTo>
                  <a:pt x="819122" y="46670"/>
                </a:lnTo>
                <a:lnTo>
                  <a:pt x="805326" y="85048"/>
                </a:lnTo>
                <a:lnTo>
                  <a:pt x="788155" y="46963"/>
                </a:lnTo>
                <a:lnTo>
                  <a:pt x="787079" y="44480"/>
                </a:lnTo>
                <a:lnTo>
                  <a:pt x="786467" y="41680"/>
                </a:lnTo>
                <a:lnTo>
                  <a:pt x="787592" y="38573"/>
                </a:lnTo>
                <a:lnTo>
                  <a:pt x="791017" y="37546"/>
                </a:lnTo>
                <a:lnTo>
                  <a:pt x="795273" y="35002"/>
                </a:lnTo>
                <a:close/>
              </a:path>
              <a:path w="833505" h="135313">
                <a:moveTo>
                  <a:pt x="553338" y="58215"/>
                </a:moveTo>
                <a:lnTo>
                  <a:pt x="554988" y="51647"/>
                </a:lnTo>
                <a:lnTo>
                  <a:pt x="558291" y="45899"/>
                </a:lnTo>
                <a:lnTo>
                  <a:pt x="560016" y="36334"/>
                </a:lnTo>
                <a:lnTo>
                  <a:pt x="549852" y="44358"/>
                </a:lnTo>
                <a:lnTo>
                  <a:pt x="548251" y="46365"/>
                </a:lnTo>
                <a:lnTo>
                  <a:pt x="542379" y="57648"/>
                </a:lnTo>
                <a:lnTo>
                  <a:pt x="540422" y="70592"/>
                </a:lnTo>
                <a:lnTo>
                  <a:pt x="540427" y="71413"/>
                </a:lnTo>
                <a:lnTo>
                  <a:pt x="542427" y="85350"/>
                </a:lnTo>
                <a:lnTo>
                  <a:pt x="548054" y="95504"/>
                </a:lnTo>
                <a:lnTo>
                  <a:pt x="553142" y="101155"/>
                </a:lnTo>
                <a:lnTo>
                  <a:pt x="558743" y="103980"/>
                </a:lnTo>
                <a:lnTo>
                  <a:pt x="569995" y="103980"/>
                </a:lnTo>
                <a:lnTo>
                  <a:pt x="574618" y="102781"/>
                </a:lnTo>
                <a:lnTo>
                  <a:pt x="578727" y="100384"/>
                </a:lnTo>
                <a:lnTo>
                  <a:pt x="581222" y="98916"/>
                </a:lnTo>
                <a:lnTo>
                  <a:pt x="584182" y="96495"/>
                </a:lnTo>
                <a:lnTo>
                  <a:pt x="587606" y="93119"/>
                </a:lnTo>
                <a:lnTo>
                  <a:pt x="587606" y="125969"/>
                </a:lnTo>
                <a:lnTo>
                  <a:pt x="586542" y="129125"/>
                </a:lnTo>
                <a:lnTo>
                  <a:pt x="582286" y="131962"/>
                </a:lnTo>
                <a:lnTo>
                  <a:pt x="579045" y="132696"/>
                </a:lnTo>
                <a:lnTo>
                  <a:pt x="574691" y="132745"/>
                </a:lnTo>
                <a:lnTo>
                  <a:pt x="574691" y="135166"/>
                </a:lnTo>
                <a:lnTo>
                  <a:pt x="610208" y="135166"/>
                </a:lnTo>
                <a:lnTo>
                  <a:pt x="610208" y="133112"/>
                </a:lnTo>
                <a:lnTo>
                  <a:pt x="606147" y="132720"/>
                </a:lnTo>
                <a:lnTo>
                  <a:pt x="603408" y="131571"/>
                </a:lnTo>
                <a:lnTo>
                  <a:pt x="601989" y="129663"/>
                </a:lnTo>
                <a:lnTo>
                  <a:pt x="600595" y="126459"/>
                </a:lnTo>
                <a:lnTo>
                  <a:pt x="600595" y="34635"/>
                </a:lnTo>
                <a:lnTo>
                  <a:pt x="599053" y="33608"/>
                </a:lnTo>
                <a:lnTo>
                  <a:pt x="590909" y="38451"/>
                </a:lnTo>
                <a:lnTo>
                  <a:pt x="587435" y="36494"/>
                </a:lnTo>
                <a:lnTo>
                  <a:pt x="584842" y="35222"/>
                </a:lnTo>
                <a:lnTo>
                  <a:pt x="583130" y="34635"/>
                </a:lnTo>
                <a:lnTo>
                  <a:pt x="580586" y="33706"/>
                </a:lnTo>
                <a:lnTo>
                  <a:pt x="577651" y="33241"/>
                </a:lnTo>
                <a:lnTo>
                  <a:pt x="572686" y="33275"/>
                </a:lnTo>
                <a:lnTo>
                  <a:pt x="561593" y="40151"/>
                </a:lnTo>
                <a:lnTo>
                  <a:pt x="566717" y="37277"/>
                </a:lnTo>
                <a:lnTo>
                  <a:pt x="579779" y="37277"/>
                </a:lnTo>
                <a:lnTo>
                  <a:pt x="583937" y="39234"/>
                </a:lnTo>
                <a:lnTo>
                  <a:pt x="586139" y="43147"/>
                </a:lnTo>
                <a:lnTo>
                  <a:pt x="587313" y="45300"/>
                </a:lnTo>
                <a:lnTo>
                  <a:pt x="587900" y="48308"/>
                </a:lnTo>
                <a:lnTo>
                  <a:pt x="587900" y="85830"/>
                </a:lnTo>
                <a:lnTo>
                  <a:pt x="586677" y="89622"/>
                </a:lnTo>
                <a:lnTo>
                  <a:pt x="582910" y="92019"/>
                </a:lnTo>
                <a:lnTo>
                  <a:pt x="579351" y="93609"/>
                </a:lnTo>
                <a:lnTo>
                  <a:pt x="575389" y="94391"/>
                </a:lnTo>
                <a:lnTo>
                  <a:pt x="572637" y="94587"/>
                </a:lnTo>
                <a:lnTo>
                  <a:pt x="566472" y="94587"/>
                </a:lnTo>
                <a:lnTo>
                  <a:pt x="561715" y="91921"/>
                </a:lnTo>
                <a:lnTo>
                  <a:pt x="558364" y="86589"/>
                </a:lnTo>
                <a:lnTo>
                  <a:pt x="555013" y="81256"/>
                </a:lnTo>
                <a:lnTo>
                  <a:pt x="553338" y="74261"/>
                </a:lnTo>
                <a:lnTo>
                  <a:pt x="553338" y="58215"/>
                </a:lnTo>
                <a:close/>
              </a:path>
              <a:path w="833505" h="135313">
                <a:moveTo>
                  <a:pt x="67522" y="50534"/>
                </a:moveTo>
                <a:lnTo>
                  <a:pt x="72389" y="46523"/>
                </a:lnTo>
                <a:lnTo>
                  <a:pt x="77257" y="42511"/>
                </a:lnTo>
                <a:lnTo>
                  <a:pt x="79691" y="36763"/>
                </a:lnTo>
                <a:lnTo>
                  <a:pt x="79691" y="29278"/>
                </a:lnTo>
                <a:lnTo>
                  <a:pt x="79524" y="26015"/>
                </a:lnTo>
                <a:lnTo>
                  <a:pt x="74712" y="14041"/>
                </a:lnTo>
                <a:lnTo>
                  <a:pt x="63254" y="6310"/>
                </a:lnTo>
                <a:lnTo>
                  <a:pt x="57481" y="4109"/>
                </a:lnTo>
                <a:lnTo>
                  <a:pt x="50265" y="3008"/>
                </a:lnTo>
                <a:lnTo>
                  <a:pt x="43734" y="8732"/>
                </a:lnTo>
                <a:lnTo>
                  <a:pt x="48798" y="9588"/>
                </a:lnTo>
                <a:lnTo>
                  <a:pt x="52613" y="11300"/>
                </a:lnTo>
                <a:lnTo>
                  <a:pt x="59756" y="14480"/>
                </a:lnTo>
                <a:lnTo>
                  <a:pt x="63327" y="20424"/>
                </a:lnTo>
                <a:lnTo>
                  <a:pt x="63327" y="38182"/>
                </a:lnTo>
                <a:lnTo>
                  <a:pt x="59340" y="44346"/>
                </a:lnTo>
                <a:lnTo>
                  <a:pt x="51366" y="47623"/>
                </a:lnTo>
                <a:lnTo>
                  <a:pt x="46718" y="49482"/>
                </a:lnTo>
                <a:lnTo>
                  <a:pt x="38989" y="50608"/>
                </a:lnTo>
                <a:lnTo>
                  <a:pt x="28178" y="50999"/>
                </a:lnTo>
                <a:lnTo>
                  <a:pt x="28178" y="11691"/>
                </a:lnTo>
                <a:lnTo>
                  <a:pt x="12914" y="14015"/>
                </a:lnTo>
                <a:lnTo>
                  <a:pt x="12914" y="90649"/>
                </a:lnTo>
                <a:lnTo>
                  <a:pt x="12205" y="94636"/>
                </a:lnTo>
                <a:lnTo>
                  <a:pt x="9368" y="98060"/>
                </a:lnTo>
                <a:lnTo>
                  <a:pt x="5772" y="99185"/>
                </a:lnTo>
                <a:lnTo>
                  <a:pt x="0" y="99724"/>
                </a:lnTo>
                <a:lnTo>
                  <a:pt x="0" y="102439"/>
                </a:lnTo>
                <a:lnTo>
                  <a:pt x="41753" y="102439"/>
                </a:lnTo>
                <a:lnTo>
                  <a:pt x="41753" y="99724"/>
                </a:lnTo>
                <a:lnTo>
                  <a:pt x="36078" y="99234"/>
                </a:lnTo>
                <a:lnTo>
                  <a:pt x="32397" y="98244"/>
                </a:lnTo>
                <a:lnTo>
                  <a:pt x="29021" y="95260"/>
                </a:lnTo>
                <a:lnTo>
                  <a:pt x="28178" y="91725"/>
                </a:lnTo>
                <a:lnTo>
                  <a:pt x="28178" y="56576"/>
                </a:lnTo>
                <a:lnTo>
                  <a:pt x="36543" y="56209"/>
                </a:lnTo>
                <a:lnTo>
                  <a:pt x="72352" y="102439"/>
                </a:lnTo>
                <a:lnTo>
                  <a:pt x="96568" y="102439"/>
                </a:lnTo>
                <a:lnTo>
                  <a:pt x="96568" y="99724"/>
                </a:lnTo>
                <a:lnTo>
                  <a:pt x="93584" y="99430"/>
                </a:lnTo>
                <a:lnTo>
                  <a:pt x="91138" y="98745"/>
                </a:lnTo>
                <a:lnTo>
                  <a:pt x="87322" y="96593"/>
                </a:lnTo>
                <a:lnTo>
                  <a:pt x="83507" y="92532"/>
                </a:lnTo>
                <a:lnTo>
                  <a:pt x="52540" y="54448"/>
                </a:lnTo>
                <a:lnTo>
                  <a:pt x="60905" y="53176"/>
                </a:lnTo>
                <a:lnTo>
                  <a:pt x="67522" y="50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15663" y="5731029"/>
            <a:ext cx="1041758" cy="92395"/>
          </a:xfrm>
          <a:custGeom>
            <a:avLst/>
            <a:gdLst/>
            <a:ahLst/>
            <a:cxnLst/>
            <a:rect l="l" t="t" r="r" b="b"/>
            <a:pathLst>
              <a:path w="1145934" h="104714">
                <a:moveTo>
                  <a:pt x="635202" y="45543"/>
                </a:moveTo>
                <a:lnTo>
                  <a:pt x="629371" y="56765"/>
                </a:lnTo>
                <a:lnTo>
                  <a:pt x="627428" y="69784"/>
                </a:lnTo>
                <a:lnTo>
                  <a:pt x="627428" y="78835"/>
                </a:lnTo>
                <a:lnTo>
                  <a:pt x="629935" y="86833"/>
                </a:lnTo>
                <a:lnTo>
                  <a:pt x="634949" y="93780"/>
                </a:lnTo>
                <a:lnTo>
                  <a:pt x="639963" y="100727"/>
                </a:lnTo>
                <a:lnTo>
                  <a:pt x="647069" y="104200"/>
                </a:lnTo>
                <a:lnTo>
                  <a:pt x="664240" y="104200"/>
                </a:lnTo>
                <a:lnTo>
                  <a:pt x="670979" y="101558"/>
                </a:lnTo>
                <a:lnTo>
                  <a:pt x="676483" y="96275"/>
                </a:lnTo>
                <a:lnTo>
                  <a:pt x="681986" y="90991"/>
                </a:lnTo>
                <a:lnTo>
                  <a:pt x="685741" y="85243"/>
                </a:lnTo>
                <a:lnTo>
                  <a:pt x="687746" y="79030"/>
                </a:lnTo>
                <a:lnTo>
                  <a:pt x="685178" y="78150"/>
                </a:lnTo>
                <a:lnTo>
                  <a:pt x="682194" y="83091"/>
                </a:lnTo>
                <a:lnTo>
                  <a:pt x="678941" y="86907"/>
                </a:lnTo>
                <a:lnTo>
                  <a:pt x="675419" y="89597"/>
                </a:lnTo>
                <a:lnTo>
                  <a:pt x="671896" y="92288"/>
                </a:lnTo>
                <a:lnTo>
                  <a:pt x="667567" y="93633"/>
                </a:lnTo>
                <a:lnTo>
                  <a:pt x="656070" y="93633"/>
                </a:lnTo>
                <a:lnTo>
                  <a:pt x="650567" y="91040"/>
                </a:lnTo>
                <a:lnTo>
                  <a:pt x="645920" y="85855"/>
                </a:lnTo>
                <a:lnTo>
                  <a:pt x="645616" y="85508"/>
                </a:lnTo>
                <a:lnTo>
                  <a:pt x="640423" y="75491"/>
                </a:lnTo>
                <a:lnTo>
                  <a:pt x="638214" y="61052"/>
                </a:lnTo>
                <a:lnTo>
                  <a:pt x="684811" y="61052"/>
                </a:lnTo>
                <a:lnTo>
                  <a:pt x="684811" y="52295"/>
                </a:lnTo>
                <a:lnTo>
                  <a:pt x="682218" y="45532"/>
                </a:lnTo>
                <a:lnTo>
                  <a:pt x="677032" y="40762"/>
                </a:lnTo>
                <a:lnTo>
                  <a:pt x="671847" y="35993"/>
                </a:lnTo>
                <a:lnTo>
                  <a:pt x="665805" y="33608"/>
                </a:lnTo>
                <a:lnTo>
                  <a:pt x="649564" y="33608"/>
                </a:lnTo>
                <a:lnTo>
                  <a:pt x="644819" y="41435"/>
                </a:lnTo>
                <a:lnTo>
                  <a:pt x="649075" y="38965"/>
                </a:lnTo>
                <a:lnTo>
                  <a:pt x="660278" y="38965"/>
                </a:lnTo>
                <a:lnTo>
                  <a:pt x="664289" y="41117"/>
                </a:lnTo>
                <a:lnTo>
                  <a:pt x="666686" y="45422"/>
                </a:lnTo>
                <a:lnTo>
                  <a:pt x="668007" y="47819"/>
                </a:lnTo>
                <a:lnTo>
                  <a:pt x="668936" y="51464"/>
                </a:lnTo>
                <a:lnTo>
                  <a:pt x="669475" y="56356"/>
                </a:lnTo>
                <a:lnTo>
                  <a:pt x="638508" y="56356"/>
                </a:lnTo>
                <a:lnTo>
                  <a:pt x="636160" y="44321"/>
                </a:lnTo>
                <a:lnTo>
                  <a:pt x="635202" y="45543"/>
                </a:lnTo>
                <a:close/>
              </a:path>
              <a:path w="1145934" h="104714">
                <a:moveTo>
                  <a:pt x="641981" y="37179"/>
                </a:moveTo>
                <a:lnTo>
                  <a:pt x="636160" y="44321"/>
                </a:lnTo>
                <a:lnTo>
                  <a:pt x="638508" y="56356"/>
                </a:lnTo>
                <a:lnTo>
                  <a:pt x="639193" y="52344"/>
                </a:lnTo>
                <a:lnTo>
                  <a:pt x="640318" y="49018"/>
                </a:lnTo>
                <a:lnTo>
                  <a:pt x="641883" y="46376"/>
                </a:lnTo>
                <a:lnTo>
                  <a:pt x="644819" y="41435"/>
                </a:lnTo>
                <a:lnTo>
                  <a:pt x="649564" y="33608"/>
                </a:lnTo>
                <a:lnTo>
                  <a:pt x="641981" y="37179"/>
                </a:lnTo>
                <a:close/>
              </a:path>
              <a:path w="1145934" h="104714">
                <a:moveTo>
                  <a:pt x="785514" y="40065"/>
                </a:moveTo>
                <a:lnTo>
                  <a:pt x="800483" y="40065"/>
                </a:lnTo>
                <a:lnTo>
                  <a:pt x="800483" y="34782"/>
                </a:lnTo>
                <a:lnTo>
                  <a:pt x="785660" y="34782"/>
                </a:lnTo>
                <a:lnTo>
                  <a:pt x="785660" y="16730"/>
                </a:lnTo>
                <a:lnTo>
                  <a:pt x="784339" y="15483"/>
                </a:lnTo>
                <a:lnTo>
                  <a:pt x="778812" y="22919"/>
                </a:lnTo>
                <a:lnTo>
                  <a:pt x="775301" y="27505"/>
                </a:lnTo>
                <a:lnTo>
                  <a:pt x="773810" y="29242"/>
                </a:lnTo>
                <a:lnTo>
                  <a:pt x="769884" y="33241"/>
                </a:lnTo>
                <a:lnTo>
                  <a:pt x="766508" y="36029"/>
                </a:lnTo>
                <a:lnTo>
                  <a:pt x="765334" y="37008"/>
                </a:lnTo>
                <a:lnTo>
                  <a:pt x="764820" y="40065"/>
                </a:lnTo>
                <a:lnTo>
                  <a:pt x="772819" y="40065"/>
                </a:lnTo>
                <a:lnTo>
                  <a:pt x="772819" y="89475"/>
                </a:lnTo>
                <a:lnTo>
                  <a:pt x="773381" y="93340"/>
                </a:lnTo>
                <a:lnTo>
                  <a:pt x="774506" y="96128"/>
                </a:lnTo>
                <a:lnTo>
                  <a:pt x="776561" y="101265"/>
                </a:lnTo>
                <a:lnTo>
                  <a:pt x="780475" y="103833"/>
                </a:lnTo>
                <a:lnTo>
                  <a:pt x="788889" y="103833"/>
                </a:lnTo>
                <a:lnTo>
                  <a:pt x="791629" y="103124"/>
                </a:lnTo>
                <a:lnTo>
                  <a:pt x="794466" y="101705"/>
                </a:lnTo>
                <a:lnTo>
                  <a:pt x="797303" y="100286"/>
                </a:lnTo>
                <a:lnTo>
                  <a:pt x="799994" y="97865"/>
                </a:lnTo>
                <a:lnTo>
                  <a:pt x="802538" y="94440"/>
                </a:lnTo>
                <a:lnTo>
                  <a:pt x="802244" y="90625"/>
                </a:lnTo>
                <a:lnTo>
                  <a:pt x="799101" y="93755"/>
                </a:lnTo>
                <a:lnTo>
                  <a:pt x="796508" y="95419"/>
                </a:lnTo>
                <a:lnTo>
                  <a:pt x="793219" y="95835"/>
                </a:lnTo>
                <a:lnTo>
                  <a:pt x="789794" y="95835"/>
                </a:lnTo>
                <a:lnTo>
                  <a:pt x="787495" y="94147"/>
                </a:lnTo>
                <a:lnTo>
                  <a:pt x="786320" y="90771"/>
                </a:lnTo>
                <a:lnTo>
                  <a:pt x="785685" y="88863"/>
                </a:lnTo>
                <a:lnTo>
                  <a:pt x="785367" y="86050"/>
                </a:lnTo>
                <a:lnTo>
                  <a:pt x="785367" y="82333"/>
                </a:lnTo>
                <a:lnTo>
                  <a:pt x="785514" y="40065"/>
                </a:lnTo>
                <a:close/>
              </a:path>
              <a:path w="1145934" h="104714">
                <a:moveTo>
                  <a:pt x="906604" y="50534"/>
                </a:moveTo>
                <a:lnTo>
                  <a:pt x="911471" y="46523"/>
                </a:lnTo>
                <a:lnTo>
                  <a:pt x="916339" y="42511"/>
                </a:lnTo>
                <a:lnTo>
                  <a:pt x="918773" y="36763"/>
                </a:lnTo>
                <a:lnTo>
                  <a:pt x="918773" y="29278"/>
                </a:lnTo>
                <a:lnTo>
                  <a:pt x="918606" y="26015"/>
                </a:lnTo>
                <a:lnTo>
                  <a:pt x="913794" y="14041"/>
                </a:lnTo>
                <a:lnTo>
                  <a:pt x="902335" y="6310"/>
                </a:lnTo>
                <a:lnTo>
                  <a:pt x="896563" y="4109"/>
                </a:lnTo>
                <a:lnTo>
                  <a:pt x="889347" y="3008"/>
                </a:lnTo>
                <a:lnTo>
                  <a:pt x="882816" y="8732"/>
                </a:lnTo>
                <a:lnTo>
                  <a:pt x="887880" y="9588"/>
                </a:lnTo>
                <a:lnTo>
                  <a:pt x="891695" y="11300"/>
                </a:lnTo>
                <a:lnTo>
                  <a:pt x="898838" y="14480"/>
                </a:lnTo>
                <a:lnTo>
                  <a:pt x="902409" y="20424"/>
                </a:lnTo>
                <a:lnTo>
                  <a:pt x="902409" y="38182"/>
                </a:lnTo>
                <a:lnTo>
                  <a:pt x="898422" y="44346"/>
                </a:lnTo>
                <a:lnTo>
                  <a:pt x="890448" y="47624"/>
                </a:lnTo>
                <a:lnTo>
                  <a:pt x="885800" y="49483"/>
                </a:lnTo>
                <a:lnTo>
                  <a:pt x="878071" y="50608"/>
                </a:lnTo>
                <a:lnTo>
                  <a:pt x="867260" y="50999"/>
                </a:lnTo>
                <a:lnTo>
                  <a:pt x="867260" y="11692"/>
                </a:lnTo>
                <a:lnTo>
                  <a:pt x="851996" y="14015"/>
                </a:lnTo>
                <a:lnTo>
                  <a:pt x="851996" y="90649"/>
                </a:lnTo>
                <a:lnTo>
                  <a:pt x="851287" y="94636"/>
                </a:lnTo>
                <a:lnTo>
                  <a:pt x="848450" y="98060"/>
                </a:lnTo>
                <a:lnTo>
                  <a:pt x="844854" y="99186"/>
                </a:lnTo>
                <a:lnTo>
                  <a:pt x="839081" y="99724"/>
                </a:lnTo>
                <a:lnTo>
                  <a:pt x="839081" y="102439"/>
                </a:lnTo>
                <a:lnTo>
                  <a:pt x="880835" y="102439"/>
                </a:lnTo>
                <a:lnTo>
                  <a:pt x="880835" y="99724"/>
                </a:lnTo>
                <a:lnTo>
                  <a:pt x="875160" y="99235"/>
                </a:lnTo>
                <a:lnTo>
                  <a:pt x="871479" y="98244"/>
                </a:lnTo>
                <a:lnTo>
                  <a:pt x="868103" y="95260"/>
                </a:lnTo>
                <a:lnTo>
                  <a:pt x="867260" y="91725"/>
                </a:lnTo>
                <a:lnTo>
                  <a:pt x="867260" y="56576"/>
                </a:lnTo>
                <a:lnTo>
                  <a:pt x="875625" y="56209"/>
                </a:lnTo>
                <a:lnTo>
                  <a:pt x="911434" y="102439"/>
                </a:lnTo>
                <a:lnTo>
                  <a:pt x="935650" y="102439"/>
                </a:lnTo>
                <a:lnTo>
                  <a:pt x="935650" y="99724"/>
                </a:lnTo>
                <a:lnTo>
                  <a:pt x="932666" y="99430"/>
                </a:lnTo>
                <a:lnTo>
                  <a:pt x="930220" y="98745"/>
                </a:lnTo>
                <a:lnTo>
                  <a:pt x="926404" y="96593"/>
                </a:lnTo>
                <a:lnTo>
                  <a:pt x="922588" y="92532"/>
                </a:lnTo>
                <a:lnTo>
                  <a:pt x="891622" y="54448"/>
                </a:lnTo>
                <a:lnTo>
                  <a:pt x="899987" y="53176"/>
                </a:lnTo>
                <a:lnTo>
                  <a:pt x="906604" y="50534"/>
                </a:lnTo>
                <a:close/>
              </a:path>
              <a:path w="1145934" h="104714">
                <a:moveTo>
                  <a:pt x="880688" y="3008"/>
                </a:moveTo>
                <a:lnTo>
                  <a:pt x="839081" y="3008"/>
                </a:lnTo>
                <a:lnTo>
                  <a:pt x="839081" y="5797"/>
                </a:lnTo>
                <a:lnTo>
                  <a:pt x="844512" y="6237"/>
                </a:lnTo>
                <a:lnTo>
                  <a:pt x="848021" y="7277"/>
                </a:lnTo>
                <a:lnTo>
                  <a:pt x="851202" y="10554"/>
                </a:lnTo>
                <a:lnTo>
                  <a:pt x="851996" y="14015"/>
                </a:lnTo>
                <a:lnTo>
                  <a:pt x="867260" y="11692"/>
                </a:lnTo>
                <a:lnTo>
                  <a:pt x="869644" y="9038"/>
                </a:lnTo>
                <a:lnTo>
                  <a:pt x="872249" y="8732"/>
                </a:lnTo>
                <a:lnTo>
                  <a:pt x="882816" y="8732"/>
                </a:lnTo>
                <a:lnTo>
                  <a:pt x="889347" y="3008"/>
                </a:lnTo>
                <a:lnTo>
                  <a:pt x="880688" y="3008"/>
                </a:lnTo>
                <a:close/>
              </a:path>
              <a:path w="1145934" h="104714">
                <a:moveTo>
                  <a:pt x="943086" y="87836"/>
                </a:moveTo>
                <a:lnTo>
                  <a:pt x="943086" y="92386"/>
                </a:lnTo>
                <a:lnTo>
                  <a:pt x="944627" y="96140"/>
                </a:lnTo>
                <a:lnTo>
                  <a:pt x="947709" y="99100"/>
                </a:lnTo>
                <a:lnTo>
                  <a:pt x="950791" y="102060"/>
                </a:lnTo>
                <a:lnTo>
                  <a:pt x="954436" y="103540"/>
                </a:lnTo>
                <a:lnTo>
                  <a:pt x="958643" y="103540"/>
                </a:lnTo>
                <a:lnTo>
                  <a:pt x="957616" y="90502"/>
                </a:lnTo>
                <a:lnTo>
                  <a:pt x="956148" y="87225"/>
                </a:lnTo>
                <a:lnTo>
                  <a:pt x="956148" y="77245"/>
                </a:lnTo>
                <a:lnTo>
                  <a:pt x="962040" y="65697"/>
                </a:lnTo>
                <a:lnTo>
                  <a:pt x="953727" y="70078"/>
                </a:lnTo>
                <a:lnTo>
                  <a:pt x="946633" y="74823"/>
                </a:lnTo>
                <a:lnTo>
                  <a:pt x="943086" y="80743"/>
                </a:lnTo>
                <a:lnTo>
                  <a:pt x="943086" y="87836"/>
                </a:lnTo>
                <a:close/>
              </a:path>
              <a:path w="1145934" h="104714">
                <a:moveTo>
                  <a:pt x="1023462" y="40065"/>
                </a:moveTo>
                <a:lnTo>
                  <a:pt x="1038432" y="40065"/>
                </a:lnTo>
                <a:lnTo>
                  <a:pt x="1038432" y="34782"/>
                </a:lnTo>
                <a:lnTo>
                  <a:pt x="1023609" y="34782"/>
                </a:lnTo>
                <a:lnTo>
                  <a:pt x="1023609" y="16730"/>
                </a:lnTo>
                <a:lnTo>
                  <a:pt x="1022288" y="15483"/>
                </a:lnTo>
                <a:lnTo>
                  <a:pt x="1016760" y="22919"/>
                </a:lnTo>
                <a:lnTo>
                  <a:pt x="1013250" y="27505"/>
                </a:lnTo>
                <a:lnTo>
                  <a:pt x="1011758" y="29242"/>
                </a:lnTo>
                <a:lnTo>
                  <a:pt x="1007832" y="33241"/>
                </a:lnTo>
                <a:lnTo>
                  <a:pt x="1004456" y="36029"/>
                </a:lnTo>
                <a:lnTo>
                  <a:pt x="1003283" y="37008"/>
                </a:lnTo>
                <a:lnTo>
                  <a:pt x="1002769" y="40065"/>
                </a:lnTo>
                <a:lnTo>
                  <a:pt x="1010767" y="40065"/>
                </a:lnTo>
                <a:lnTo>
                  <a:pt x="1010767" y="89475"/>
                </a:lnTo>
                <a:lnTo>
                  <a:pt x="1011330" y="93340"/>
                </a:lnTo>
                <a:lnTo>
                  <a:pt x="1012455" y="96128"/>
                </a:lnTo>
                <a:lnTo>
                  <a:pt x="1014510" y="101265"/>
                </a:lnTo>
                <a:lnTo>
                  <a:pt x="1018424" y="103833"/>
                </a:lnTo>
                <a:lnTo>
                  <a:pt x="1026837" y="103833"/>
                </a:lnTo>
                <a:lnTo>
                  <a:pt x="1029577" y="103124"/>
                </a:lnTo>
                <a:lnTo>
                  <a:pt x="1032415" y="101705"/>
                </a:lnTo>
                <a:lnTo>
                  <a:pt x="1035252" y="100286"/>
                </a:lnTo>
                <a:lnTo>
                  <a:pt x="1037942" y="97865"/>
                </a:lnTo>
                <a:lnTo>
                  <a:pt x="1040486" y="94440"/>
                </a:lnTo>
                <a:lnTo>
                  <a:pt x="1040193" y="90625"/>
                </a:lnTo>
                <a:lnTo>
                  <a:pt x="1037050" y="93755"/>
                </a:lnTo>
                <a:lnTo>
                  <a:pt x="1034457" y="95419"/>
                </a:lnTo>
                <a:lnTo>
                  <a:pt x="1031167" y="95835"/>
                </a:lnTo>
                <a:lnTo>
                  <a:pt x="1027743" y="95835"/>
                </a:lnTo>
                <a:lnTo>
                  <a:pt x="1025444" y="94147"/>
                </a:lnTo>
                <a:lnTo>
                  <a:pt x="1024269" y="90771"/>
                </a:lnTo>
                <a:lnTo>
                  <a:pt x="1023633" y="88863"/>
                </a:lnTo>
                <a:lnTo>
                  <a:pt x="1023316" y="86051"/>
                </a:lnTo>
                <a:lnTo>
                  <a:pt x="1023316" y="82333"/>
                </a:lnTo>
                <a:lnTo>
                  <a:pt x="1023462" y="40065"/>
                </a:lnTo>
                <a:close/>
              </a:path>
              <a:path w="1145934" h="104714">
                <a:moveTo>
                  <a:pt x="1050099" y="7705"/>
                </a:moveTo>
                <a:lnTo>
                  <a:pt x="1050833" y="11606"/>
                </a:lnTo>
                <a:lnTo>
                  <a:pt x="1053768" y="14590"/>
                </a:lnTo>
                <a:lnTo>
                  <a:pt x="1057731" y="15336"/>
                </a:lnTo>
                <a:lnTo>
                  <a:pt x="1061632" y="14590"/>
                </a:lnTo>
                <a:lnTo>
                  <a:pt x="1064616" y="11606"/>
                </a:lnTo>
                <a:lnTo>
                  <a:pt x="1065362" y="7705"/>
                </a:lnTo>
                <a:lnTo>
                  <a:pt x="1064616" y="3730"/>
                </a:lnTo>
                <a:lnTo>
                  <a:pt x="1061632" y="746"/>
                </a:lnTo>
                <a:lnTo>
                  <a:pt x="1057731" y="0"/>
                </a:lnTo>
                <a:lnTo>
                  <a:pt x="1053768" y="758"/>
                </a:lnTo>
                <a:lnTo>
                  <a:pt x="1050833" y="3791"/>
                </a:lnTo>
                <a:lnTo>
                  <a:pt x="1050099" y="7705"/>
                </a:lnTo>
                <a:close/>
              </a:path>
              <a:path w="1145934" h="104714">
                <a:moveTo>
                  <a:pt x="1102725" y="96764"/>
                </a:moveTo>
                <a:lnTo>
                  <a:pt x="1098787" y="89230"/>
                </a:lnTo>
                <a:lnTo>
                  <a:pt x="1094849" y="81697"/>
                </a:lnTo>
                <a:lnTo>
                  <a:pt x="1092880" y="73576"/>
                </a:lnTo>
                <a:lnTo>
                  <a:pt x="1092880" y="53959"/>
                </a:lnTo>
                <a:lnTo>
                  <a:pt x="1088918" y="94367"/>
                </a:lnTo>
                <a:lnTo>
                  <a:pt x="1089368" y="94836"/>
                </a:lnTo>
                <a:lnTo>
                  <a:pt x="1100034" y="102244"/>
                </a:lnTo>
                <a:lnTo>
                  <a:pt x="1112766" y="104714"/>
                </a:lnTo>
                <a:lnTo>
                  <a:pt x="1113702" y="104703"/>
                </a:lnTo>
                <a:lnTo>
                  <a:pt x="1115188" y="100531"/>
                </a:lnTo>
                <a:lnTo>
                  <a:pt x="1108192" y="100531"/>
                </a:lnTo>
                <a:lnTo>
                  <a:pt x="1102725" y="96764"/>
                </a:lnTo>
                <a:close/>
              </a:path>
              <a:path w="1145934" h="104714">
                <a:moveTo>
                  <a:pt x="1126467" y="101841"/>
                </a:moveTo>
                <a:lnTo>
                  <a:pt x="1136689" y="93927"/>
                </a:lnTo>
                <a:lnTo>
                  <a:pt x="1137764" y="92619"/>
                </a:lnTo>
                <a:lnTo>
                  <a:pt x="1143892" y="81421"/>
                </a:lnTo>
                <a:lnTo>
                  <a:pt x="1145934" y="68537"/>
                </a:lnTo>
                <a:lnTo>
                  <a:pt x="1145896" y="66549"/>
                </a:lnTo>
                <a:lnTo>
                  <a:pt x="1143237" y="53465"/>
                </a:lnTo>
                <a:lnTo>
                  <a:pt x="1136395" y="43147"/>
                </a:lnTo>
                <a:lnTo>
                  <a:pt x="1125379" y="35903"/>
                </a:lnTo>
                <a:lnTo>
                  <a:pt x="1112326" y="33608"/>
                </a:lnTo>
                <a:lnTo>
                  <a:pt x="1111733" y="33612"/>
                </a:lnTo>
                <a:lnTo>
                  <a:pt x="1098810" y="36234"/>
                </a:lnTo>
                <a:lnTo>
                  <a:pt x="1088441" y="43698"/>
                </a:lnTo>
                <a:lnTo>
                  <a:pt x="1081310" y="55376"/>
                </a:lnTo>
                <a:lnTo>
                  <a:pt x="1079158" y="68390"/>
                </a:lnTo>
                <a:lnTo>
                  <a:pt x="1079228" y="70999"/>
                </a:lnTo>
                <a:lnTo>
                  <a:pt x="1082029" y="83790"/>
                </a:lnTo>
                <a:lnTo>
                  <a:pt x="1088918" y="94367"/>
                </a:lnTo>
                <a:lnTo>
                  <a:pt x="1092880" y="53959"/>
                </a:lnTo>
                <a:lnTo>
                  <a:pt x="1095326" y="46278"/>
                </a:lnTo>
                <a:lnTo>
                  <a:pt x="1100218" y="41827"/>
                </a:lnTo>
                <a:lnTo>
                  <a:pt x="1103056" y="39283"/>
                </a:lnTo>
                <a:lnTo>
                  <a:pt x="1106406" y="38011"/>
                </a:lnTo>
                <a:lnTo>
                  <a:pt x="1117414" y="38011"/>
                </a:lnTo>
                <a:lnTo>
                  <a:pt x="1122868" y="41753"/>
                </a:lnTo>
                <a:lnTo>
                  <a:pt x="1126635" y="49238"/>
                </a:lnTo>
                <a:lnTo>
                  <a:pt x="1130402" y="56723"/>
                </a:lnTo>
                <a:lnTo>
                  <a:pt x="1132285" y="64697"/>
                </a:lnTo>
                <a:lnTo>
                  <a:pt x="1132285" y="81330"/>
                </a:lnTo>
                <a:lnTo>
                  <a:pt x="1130805" y="87934"/>
                </a:lnTo>
                <a:lnTo>
                  <a:pt x="1127846" y="92973"/>
                </a:lnTo>
                <a:lnTo>
                  <a:pt x="1124886" y="98012"/>
                </a:lnTo>
                <a:lnTo>
                  <a:pt x="1120667" y="100531"/>
                </a:lnTo>
                <a:lnTo>
                  <a:pt x="1115188" y="100531"/>
                </a:lnTo>
                <a:lnTo>
                  <a:pt x="1113702" y="104703"/>
                </a:lnTo>
                <a:lnTo>
                  <a:pt x="1126467" y="101841"/>
                </a:lnTo>
                <a:close/>
              </a:path>
              <a:path w="1145934" h="104714">
                <a:moveTo>
                  <a:pt x="1076369" y="102439"/>
                </a:moveTo>
                <a:lnTo>
                  <a:pt x="1076369" y="100384"/>
                </a:lnTo>
                <a:lnTo>
                  <a:pt x="1071624" y="99993"/>
                </a:lnTo>
                <a:lnTo>
                  <a:pt x="1068579" y="99088"/>
                </a:lnTo>
                <a:lnTo>
                  <a:pt x="1065888" y="96250"/>
                </a:lnTo>
                <a:lnTo>
                  <a:pt x="1065216" y="92753"/>
                </a:lnTo>
                <a:lnTo>
                  <a:pt x="1065216" y="34489"/>
                </a:lnTo>
                <a:lnTo>
                  <a:pt x="1065069" y="33388"/>
                </a:lnTo>
                <a:lnTo>
                  <a:pt x="1062427" y="34268"/>
                </a:lnTo>
                <a:lnTo>
                  <a:pt x="1059052" y="35687"/>
                </a:lnTo>
                <a:lnTo>
                  <a:pt x="1053084" y="37791"/>
                </a:lnTo>
                <a:lnTo>
                  <a:pt x="1044523" y="40579"/>
                </a:lnTo>
                <a:lnTo>
                  <a:pt x="1041367" y="41606"/>
                </a:lnTo>
                <a:lnTo>
                  <a:pt x="1043813" y="43196"/>
                </a:lnTo>
                <a:lnTo>
                  <a:pt x="1046846" y="42560"/>
                </a:lnTo>
                <a:lnTo>
                  <a:pt x="1049733" y="42560"/>
                </a:lnTo>
                <a:lnTo>
                  <a:pt x="1052007" y="45569"/>
                </a:lnTo>
                <a:lnTo>
                  <a:pt x="1052668" y="48993"/>
                </a:lnTo>
                <a:lnTo>
                  <a:pt x="1052668" y="92899"/>
                </a:lnTo>
                <a:lnTo>
                  <a:pt x="1051983" y="96409"/>
                </a:lnTo>
                <a:lnTo>
                  <a:pt x="1049243" y="99002"/>
                </a:lnTo>
                <a:lnTo>
                  <a:pt x="1045941" y="99895"/>
                </a:lnTo>
                <a:lnTo>
                  <a:pt x="1040707" y="100384"/>
                </a:lnTo>
                <a:lnTo>
                  <a:pt x="1040707" y="102439"/>
                </a:lnTo>
                <a:lnTo>
                  <a:pt x="1076369" y="102439"/>
                </a:lnTo>
                <a:close/>
              </a:path>
              <a:path w="1145934" h="104714">
                <a:moveTo>
                  <a:pt x="946462" y="52601"/>
                </a:moveTo>
                <a:lnTo>
                  <a:pt x="948809" y="55487"/>
                </a:lnTo>
                <a:lnTo>
                  <a:pt x="952699" y="56209"/>
                </a:lnTo>
                <a:lnTo>
                  <a:pt x="956368" y="55255"/>
                </a:lnTo>
                <a:lnTo>
                  <a:pt x="959083" y="52271"/>
                </a:lnTo>
                <a:lnTo>
                  <a:pt x="959083" y="49531"/>
                </a:lnTo>
                <a:lnTo>
                  <a:pt x="958716" y="46853"/>
                </a:lnTo>
                <a:lnTo>
                  <a:pt x="958349" y="43881"/>
                </a:lnTo>
                <a:lnTo>
                  <a:pt x="959475" y="39772"/>
                </a:lnTo>
                <a:lnTo>
                  <a:pt x="963975" y="37179"/>
                </a:lnTo>
                <a:lnTo>
                  <a:pt x="968843" y="36543"/>
                </a:lnTo>
                <a:lnTo>
                  <a:pt x="974078" y="36543"/>
                </a:lnTo>
                <a:lnTo>
                  <a:pt x="977526" y="38182"/>
                </a:lnTo>
                <a:lnTo>
                  <a:pt x="979189" y="41460"/>
                </a:lnTo>
                <a:lnTo>
                  <a:pt x="980167" y="43416"/>
                </a:lnTo>
                <a:lnTo>
                  <a:pt x="980657" y="46890"/>
                </a:lnTo>
                <a:lnTo>
                  <a:pt x="980657" y="58117"/>
                </a:lnTo>
                <a:lnTo>
                  <a:pt x="975342" y="60143"/>
                </a:lnTo>
                <a:lnTo>
                  <a:pt x="962040" y="65697"/>
                </a:lnTo>
                <a:lnTo>
                  <a:pt x="956148" y="77245"/>
                </a:lnTo>
                <a:lnTo>
                  <a:pt x="959670" y="72304"/>
                </a:lnTo>
                <a:lnTo>
                  <a:pt x="966715" y="67950"/>
                </a:lnTo>
                <a:lnTo>
                  <a:pt x="970384" y="65700"/>
                </a:lnTo>
                <a:lnTo>
                  <a:pt x="975031" y="63645"/>
                </a:lnTo>
                <a:lnTo>
                  <a:pt x="980657" y="61786"/>
                </a:lnTo>
                <a:lnTo>
                  <a:pt x="980657" y="87836"/>
                </a:lnTo>
                <a:lnTo>
                  <a:pt x="979177" y="90135"/>
                </a:lnTo>
                <a:lnTo>
                  <a:pt x="976217" y="91945"/>
                </a:lnTo>
                <a:lnTo>
                  <a:pt x="973257" y="93755"/>
                </a:lnTo>
                <a:lnTo>
                  <a:pt x="970164" y="94661"/>
                </a:lnTo>
                <a:lnTo>
                  <a:pt x="964587" y="94661"/>
                </a:lnTo>
                <a:lnTo>
                  <a:pt x="960551" y="92606"/>
                </a:lnTo>
                <a:lnTo>
                  <a:pt x="957616" y="90502"/>
                </a:lnTo>
                <a:lnTo>
                  <a:pt x="958643" y="103540"/>
                </a:lnTo>
                <a:lnTo>
                  <a:pt x="962654" y="103540"/>
                </a:lnTo>
                <a:lnTo>
                  <a:pt x="966886" y="102219"/>
                </a:lnTo>
                <a:lnTo>
                  <a:pt x="971337" y="99577"/>
                </a:lnTo>
                <a:lnTo>
                  <a:pt x="973979" y="98012"/>
                </a:lnTo>
                <a:lnTo>
                  <a:pt x="977159" y="95614"/>
                </a:lnTo>
                <a:lnTo>
                  <a:pt x="980877" y="92386"/>
                </a:lnTo>
                <a:lnTo>
                  <a:pt x="981024" y="95370"/>
                </a:lnTo>
                <a:lnTo>
                  <a:pt x="981843" y="97938"/>
                </a:lnTo>
                <a:lnTo>
                  <a:pt x="983335" y="100091"/>
                </a:lnTo>
                <a:lnTo>
                  <a:pt x="987237" y="103319"/>
                </a:lnTo>
                <a:lnTo>
                  <a:pt x="993400" y="103319"/>
                </a:lnTo>
                <a:lnTo>
                  <a:pt x="996189" y="102390"/>
                </a:lnTo>
                <a:lnTo>
                  <a:pt x="998929" y="100531"/>
                </a:lnTo>
                <a:lnTo>
                  <a:pt x="1000739" y="99308"/>
                </a:lnTo>
                <a:lnTo>
                  <a:pt x="1003992" y="95835"/>
                </a:lnTo>
                <a:lnTo>
                  <a:pt x="1003992" y="92019"/>
                </a:lnTo>
                <a:lnTo>
                  <a:pt x="1002182" y="93340"/>
                </a:lnTo>
                <a:lnTo>
                  <a:pt x="998513" y="95027"/>
                </a:lnTo>
                <a:lnTo>
                  <a:pt x="995382" y="95027"/>
                </a:lnTo>
                <a:lnTo>
                  <a:pt x="993425" y="92166"/>
                </a:lnTo>
                <a:lnTo>
                  <a:pt x="992838" y="89133"/>
                </a:lnTo>
                <a:lnTo>
                  <a:pt x="992838" y="50412"/>
                </a:lnTo>
                <a:lnTo>
                  <a:pt x="991933" y="45496"/>
                </a:lnTo>
                <a:lnTo>
                  <a:pt x="990123" y="42120"/>
                </a:lnTo>
                <a:lnTo>
                  <a:pt x="986748" y="35956"/>
                </a:lnTo>
                <a:lnTo>
                  <a:pt x="980314" y="32874"/>
                </a:lnTo>
                <a:lnTo>
                  <a:pt x="962654" y="32874"/>
                </a:lnTo>
                <a:lnTo>
                  <a:pt x="956453" y="34745"/>
                </a:lnTo>
                <a:lnTo>
                  <a:pt x="952222" y="38488"/>
                </a:lnTo>
                <a:lnTo>
                  <a:pt x="947990" y="42230"/>
                </a:lnTo>
                <a:lnTo>
                  <a:pt x="945874" y="45813"/>
                </a:lnTo>
                <a:lnTo>
                  <a:pt x="945874" y="49238"/>
                </a:lnTo>
                <a:lnTo>
                  <a:pt x="946462" y="52601"/>
                </a:lnTo>
                <a:close/>
              </a:path>
              <a:path w="1145934" h="104714">
                <a:moveTo>
                  <a:pt x="750878" y="46523"/>
                </a:moveTo>
                <a:lnTo>
                  <a:pt x="748236" y="39894"/>
                </a:lnTo>
                <a:lnTo>
                  <a:pt x="742953" y="36176"/>
                </a:lnTo>
                <a:lnTo>
                  <a:pt x="740213" y="34268"/>
                </a:lnTo>
                <a:lnTo>
                  <a:pt x="737180" y="33314"/>
                </a:lnTo>
                <a:lnTo>
                  <a:pt x="729745" y="33314"/>
                </a:lnTo>
                <a:lnTo>
                  <a:pt x="725782" y="34513"/>
                </a:lnTo>
                <a:lnTo>
                  <a:pt x="721966" y="36910"/>
                </a:lnTo>
                <a:lnTo>
                  <a:pt x="719422" y="38475"/>
                </a:lnTo>
                <a:lnTo>
                  <a:pt x="715900" y="41362"/>
                </a:lnTo>
                <a:lnTo>
                  <a:pt x="711399" y="45569"/>
                </a:lnTo>
                <a:lnTo>
                  <a:pt x="711399" y="34782"/>
                </a:lnTo>
                <a:lnTo>
                  <a:pt x="710666" y="33388"/>
                </a:lnTo>
                <a:lnTo>
                  <a:pt x="703767" y="35663"/>
                </a:lnTo>
                <a:lnTo>
                  <a:pt x="696283" y="38109"/>
                </a:lnTo>
                <a:lnTo>
                  <a:pt x="691537" y="39625"/>
                </a:lnTo>
                <a:lnTo>
                  <a:pt x="689532" y="40212"/>
                </a:lnTo>
                <a:lnTo>
                  <a:pt x="689532" y="42780"/>
                </a:lnTo>
                <a:lnTo>
                  <a:pt x="692614" y="42487"/>
                </a:lnTo>
                <a:lnTo>
                  <a:pt x="695500" y="42487"/>
                </a:lnTo>
                <a:lnTo>
                  <a:pt x="698337" y="45275"/>
                </a:lnTo>
                <a:lnTo>
                  <a:pt x="699218" y="48749"/>
                </a:lnTo>
                <a:lnTo>
                  <a:pt x="699218" y="93584"/>
                </a:lnTo>
                <a:lnTo>
                  <a:pt x="698521" y="96483"/>
                </a:lnTo>
                <a:lnTo>
                  <a:pt x="697127" y="97779"/>
                </a:lnTo>
                <a:lnTo>
                  <a:pt x="693299" y="99944"/>
                </a:lnTo>
                <a:lnTo>
                  <a:pt x="689825" y="100384"/>
                </a:lnTo>
                <a:lnTo>
                  <a:pt x="689825" y="102439"/>
                </a:lnTo>
                <a:lnTo>
                  <a:pt x="721893" y="102439"/>
                </a:lnTo>
                <a:lnTo>
                  <a:pt x="721893" y="100384"/>
                </a:lnTo>
                <a:lnTo>
                  <a:pt x="718517" y="100286"/>
                </a:lnTo>
                <a:lnTo>
                  <a:pt x="714481" y="98440"/>
                </a:lnTo>
                <a:lnTo>
                  <a:pt x="712133" y="94881"/>
                </a:lnTo>
                <a:lnTo>
                  <a:pt x="712133" y="50265"/>
                </a:lnTo>
                <a:lnTo>
                  <a:pt x="714775" y="47672"/>
                </a:lnTo>
                <a:lnTo>
                  <a:pt x="718590" y="44688"/>
                </a:lnTo>
                <a:lnTo>
                  <a:pt x="721574" y="42732"/>
                </a:lnTo>
                <a:lnTo>
                  <a:pt x="724510" y="41753"/>
                </a:lnTo>
                <a:lnTo>
                  <a:pt x="731603" y="41753"/>
                </a:lnTo>
                <a:lnTo>
                  <a:pt x="734489" y="43135"/>
                </a:lnTo>
                <a:lnTo>
                  <a:pt x="736055" y="45899"/>
                </a:lnTo>
                <a:lnTo>
                  <a:pt x="737620" y="48663"/>
                </a:lnTo>
                <a:lnTo>
                  <a:pt x="738403" y="52149"/>
                </a:lnTo>
                <a:lnTo>
                  <a:pt x="738403" y="92679"/>
                </a:lnTo>
                <a:lnTo>
                  <a:pt x="737694" y="95920"/>
                </a:lnTo>
                <a:lnTo>
                  <a:pt x="736275" y="97412"/>
                </a:lnTo>
                <a:lnTo>
                  <a:pt x="732361" y="99895"/>
                </a:lnTo>
                <a:lnTo>
                  <a:pt x="728791" y="100384"/>
                </a:lnTo>
                <a:lnTo>
                  <a:pt x="728791" y="102439"/>
                </a:lnTo>
                <a:lnTo>
                  <a:pt x="760124" y="102439"/>
                </a:lnTo>
                <a:lnTo>
                  <a:pt x="760124" y="100384"/>
                </a:lnTo>
                <a:lnTo>
                  <a:pt x="756797" y="100335"/>
                </a:lnTo>
                <a:lnTo>
                  <a:pt x="754425" y="99528"/>
                </a:lnTo>
                <a:lnTo>
                  <a:pt x="751587" y="96397"/>
                </a:lnTo>
                <a:lnTo>
                  <a:pt x="750878" y="93853"/>
                </a:lnTo>
                <a:lnTo>
                  <a:pt x="750878" y="46523"/>
                </a:lnTo>
                <a:close/>
              </a:path>
              <a:path w="1145934" h="104714">
                <a:moveTo>
                  <a:pt x="262457" y="46523"/>
                </a:moveTo>
                <a:lnTo>
                  <a:pt x="259816" y="39894"/>
                </a:lnTo>
                <a:lnTo>
                  <a:pt x="254532" y="36176"/>
                </a:lnTo>
                <a:lnTo>
                  <a:pt x="251792" y="34268"/>
                </a:lnTo>
                <a:lnTo>
                  <a:pt x="248760" y="33314"/>
                </a:lnTo>
                <a:lnTo>
                  <a:pt x="241324" y="33314"/>
                </a:lnTo>
                <a:lnTo>
                  <a:pt x="237361" y="34513"/>
                </a:lnTo>
                <a:lnTo>
                  <a:pt x="233545" y="36910"/>
                </a:lnTo>
                <a:lnTo>
                  <a:pt x="231002" y="38475"/>
                </a:lnTo>
                <a:lnTo>
                  <a:pt x="227479" y="41362"/>
                </a:lnTo>
                <a:lnTo>
                  <a:pt x="222979" y="45569"/>
                </a:lnTo>
                <a:lnTo>
                  <a:pt x="222979" y="34782"/>
                </a:lnTo>
                <a:lnTo>
                  <a:pt x="222245" y="33388"/>
                </a:lnTo>
                <a:lnTo>
                  <a:pt x="215347" y="35662"/>
                </a:lnTo>
                <a:lnTo>
                  <a:pt x="207862" y="38108"/>
                </a:lnTo>
                <a:lnTo>
                  <a:pt x="203116" y="39625"/>
                </a:lnTo>
                <a:lnTo>
                  <a:pt x="201111" y="40212"/>
                </a:lnTo>
                <a:lnTo>
                  <a:pt x="201111" y="42780"/>
                </a:lnTo>
                <a:lnTo>
                  <a:pt x="204193" y="42487"/>
                </a:lnTo>
                <a:lnTo>
                  <a:pt x="207079" y="42487"/>
                </a:lnTo>
                <a:lnTo>
                  <a:pt x="209917" y="45275"/>
                </a:lnTo>
                <a:lnTo>
                  <a:pt x="210797" y="48749"/>
                </a:lnTo>
                <a:lnTo>
                  <a:pt x="210797" y="93584"/>
                </a:lnTo>
                <a:lnTo>
                  <a:pt x="210100" y="96483"/>
                </a:lnTo>
                <a:lnTo>
                  <a:pt x="208706" y="97779"/>
                </a:lnTo>
                <a:lnTo>
                  <a:pt x="204878" y="99944"/>
                </a:lnTo>
                <a:lnTo>
                  <a:pt x="201405" y="100384"/>
                </a:lnTo>
                <a:lnTo>
                  <a:pt x="201405" y="102439"/>
                </a:lnTo>
                <a:lnTo>
                  <a:pt x="233472" y="102439"/>
                </a:lnTo>
                <a:lnTo>
                  <a:pt x="233472" y="100384"/>
                </a:lnTo>
                <a:lnTo>
                  <a:pt x="230096" y="100286"/>
                </a:lnTo>
                <a:lnTo>
                  <a:pt x="226061" y="98439"/>
                </a:lnTo>
                <a:lnTo>
                  <a:pt x="223712" y="94881"/>
                </a:lnTo>
                <a:lnTo>
                  <a:pt x="223712" y="50265"/>
                </a:lnTo>
                <a:lnTo>
                  <a:pt x="226354" y="47672"/>
                </a:lnTo>
                <a:lnTo>
                  <a:pt x="230169" y="44688"/>
                </a:lnTo>
                <a:lnTo>
                  <a:pt x="233154" y="42731"/>
                </a:lnTo>
                <a:lnTo>
                  <a:pt x="236089" y="41753"/>
                </a:lnTo>
                <a:lnTo>
                  <a:pt x="243183" y="41753"/>
                </a:lnTo>
                <a:lnTo>
                  <a:pt x="246069" y="43135"/>
                </a:lnTo>
                <a:lnTo>
                  <a:pt x="247634" y="45899"/>
                </a:lnTo>
                <a:lnTo>
                  <a:pt x="249200" y="48663"/>
                </a:lnTo>
                <a:lnTo>
                  <a:pt x="249983" y="52149"/>
                </a:lnTo>
                <a:lnTo>
                  <a:pt x="249983" y="92679"/>
                </a:lnTo>
                <a:lnTo>
                  <a:pt x="249273" y="95920"/>
                </a:lnTo>
                <a:lnTo>
                  <a:pt x="247855" y="97412"/>
                </a:lnTo>
                <a:lnTo>
                  <a:pt x="243941" y="99895"/>
                </a:lnTo>
                <a:lnTo>
                  <a:pt x="240370" y="100384"/>
                </a:lnTo>
                <a:lnTo>
                  <a:pt x="240370" y="102439"/>
                </a:lnTo>
                <a:lnTo>
                  <a:pt x="271703" y="102439"/>
                </a:lnTo>
                <a:lnTo>
                  <a:pt x="271703" y="100384"/>
                </a:lnTo>
                <a:lnTo>
                  <a:pt x="268377" y="100335"/>
                </a:lnTo>
                <a:lnTo>
                  <a:pt x="266004" y="99528"/>
                </a:lnTo>
                <a:lnTo>
                  <a:pt x="263167" y="96397"/>
                </a:lnTo>
                <a:lnTo>
                  <a:pt x="262457" y="93853"/>
                </a:lnTo>
                <a:lnTo>
                  <a:pt x="262457" y="46523"/>
                </a:lnTo>
                <a:close/>
              </a:path>
              <a:path w="1145934" h="104714">
                <a:moveTo>
                  <a:pt x="67522" y="50534"/>
                </a:moveTo>
                <a:lnTo>
                  <a:pt x="72389" y="46523"/>
                </a:lnTo>
                <a:lnTo>
                  <a:pt x="77257" y="42511"/>
                </a:lnTo>
                <a:lnTo>
                  <a:pt x="79691" y="36763"/>
                </a:lnTo>
                <a:lnTo>
                  <a:pt x="79691" y="29278"/>
                </a:lnTo>
                <a:lnTo>
                  <a:pt x="79524" y="26015"/>
                </a:lnTo>
                <a:lnTo>
                  <a:pt x="74712" y="14041"/>
                </a:lnTo>
                <a:lnTo>
                  <a:pt x="63254" y="6310"/>
                </a:lnTo>
                <a:lnTo>
                  <a:pt x="57481" y="4109"/>
                </a:lnTo>
                <a:lnTo>
                  <a:pt x="50265" y="3008"/>
                </a:lnTo>
                <a:lnTo>
                  <a:pt x="43734" y="8732"/>
                </a:lnTo>
                <a:lnTo>
                  <a:pt x="48798" y="9588"/>
                </a:lnTo>
                <a:lnTo>
                  <a:pt x="52613" y="11300"/>
                </a:lnTo>
                <a:lnTo>
                  <a:pt x="59756" y="14480"/>
                </a:lnTo>
                <a:lnTo>
                  <a:pt x="63327" y="20424"/>
                </a:lnTo>
                <a:lnTo>
                  <a:pt x="63327" y="38182"/>
                </a:lnTo>
                <a:lnTo>
                  <a:pt x="59340" y="44346"/>
                </a:lnTo>
                <a:lnTo>
                  <a:pt x="51366" y="47623"/>
                </a:lnTo>
                <a:lnTo>
                  <a:pt x="46718" y="49482"/>
                </a:lnTo>
                <a:lnTo>
                  <a:pt x="38989" y="50608"/>
                </a:lnTo>
                <a:lnTo>
                  <a:pt x="28178" y="50999"/>
                </a:lnTo>
                <a:lnTo>
                  <a:pt x="28178" y="11691"/>
                </a:lnTo>
                <a:lnTo>
                  <a:pt x="12914" y="14015"/>
                </a:lnTo>
                <a:lnTo>
                  <a:pt x="12914" y="90649"/>
                </a:lnTo>
                <a:lnTo>
                  <a:pt x="12205" y="94636"/>
                </a:lnTo>
                <a:lnTo>
                  <a:pt x="9368" y="98060"/>
                </a:lnTo>
                <a:lnTo>
                  <a:pt x="5772" y="99185"/>
                </a:lnTo>
                <a:lnTo>
                  <a:pt x="0" y="99724"/>
                </a:lnTo>
                <a:lnTo>
                  <a:pt x="0" y="102439"/>
                </a:lnTo>
                <a:lnTo>
                  <a:pt x="41753" y="102439"/>
                </a:lnTo>
                <a:lnTo>
                  <a:pt x="41753" y="99724"/>
                </a:lnTo>
                <a:lnTo>
                  <a:pt x="36078" y="99234"/>
                </a:lnTo>
                <a:lnTo>
                  <a:pt x="32397" y="98244"/>
                </a:lnTo>
                <a:lnTo>
                  <a:pt x="29021" y="95260"/>
                </a:lnTo>
                <a:lnTo>
                  <a:pt x="28178" y="91725"/>
                </a:lnTo>
                <a:lnTo>
                  <a:pt x="28178" y="56576"/>
                </a:lnTo>
                <a:lnTo>
                  <a:pt x="36543" y="56209"/>
                </a:lnTo>
                <a:lnTo>
                  <a:pt x="72352" y="102439"/>
                </a:lnTo>
                <a:lnTo>
                  <a:pt x="96568" y="102439"/>
                </a:lnTo>
                <a:lnTo>
                  <a:pt x="96568" y="99724"/>
                </a:lnTo>
                <a:lnTo>
                  <a:pt x="93584" y="99430"/>
                </a:lnTo>
                <a:lnTo>
                  <a:pt x="91138" y="98745"/>
                </a:lnTo>
                <a:lnTo>
                  <a:pt x="87322" y="96593"/>
                </a:lnTo>
                <a:lnTo>
                  <a:pt x="83507" y="92532"/>
                </a:lnTo>
                <a:lnTo>
                  <a:pt x="52540" y="54448"/>
                </a:lnTo>
                <a:lnTo>
                  <a:pt x="60905" y="53176"/>
                </a:lnTo>
                <a:lnTo>
                  <a:pt x="67522" y="50534"/>
                </a:lnTo>
                <a:close/>
              </a:path>
              <a:path w="1145934" h="104714">
                <a:moveTo>
                  <a:pt x="41606" y="3008"/>
                </a:moveTo>
                <a:lnTo>
                  <a:pt x="0" y="3008"/>
                </a:lnTo>
                <a:lnTo>
                  <a:pt x="0" y="5797"/>
                </a:lnTo>
                <a:lnTo>
                  <a:pt x="5430" y="6237"/>
                </a:lnTo>
                <a:lnTo>
                  <a:pt x="8939" y="7276"/>
                </a:lnTo>
                <a:lnTo>
                  <a:pt x="12120" y="10554"/>
                </a:lnTo>
                <a:lnTo>
                  <a:pt x="12914" y="14015"/>
                </a:lnTo>
                <a:lnTo>
                  <a:pt x="28178" y="11691"/>
                </a:lnTo>
                <a:lnTo>
                  <a:pt x="30562" y="9037"/>
                </a:lnTo>
                <a:lnTo>
                  <a:pt x="33168" y="8732"/>
                </a:lnTo>
                <a:lnTo>
                  <a:pt x="43734" y="8732"/>
                </a:lnTo>
                <a:lnTo>
                  <a:pt x="50265" y="3008"/>
                </a:lnTo>
                <a:lnTo>
                  <a:pt x="41606" y="3008"/>
                </a:lnTo>
                <a:close/>
              </a:path>
              <a:path w="1145934" h="104714">
                <a:moveTo>
                  <a:pt x="109211" y="45543"/>
                </a:moveTo>
                <a:lnTo>
                  <a:pt x="103380" y="56765"/>
                </a:lnTo>
                <a:lnTo>
                  <a:pt x="101436" y="69784"/>
                </a:lnTo>
                <a:lnTo>
                  <a:pt x="101436" y="78835"/>
                </a:lnTo>
                <a:lnTo>
                  <a:pt x="103943" y="86833"/>
                </a:lnTo>
                <a:lnTo>
                  <a:pt x="108957" y="93780"/>
                </a:lnTo>
                <a:lnTo>
                  <a:pt x="113971" y="100727"/>
                </a:lnTo>
                <a:lnTo>
                  <a:pt x="121077" y="104200"/>
                </a:lnTo>
                <a:lnTo>
                  <a:pt x="138249" y="104200"/>
                </a:lnTo>
                <a:lnTo>
                  <a:pt x="144987" y="101558"/>
                </a:lnTo>
                <a:lnTo>
                  <a:pt x="150491" y="96275"/>
                </a:lnTo>
                <a:lnTo>
                  <a:pt x="155994" y="90991"/>
                </a:lnTo>
                <a:lnTo>
                  <a:pt x="159749" y="85243"/>
                </a:lnTo>
                <a:lnTo>
                  <a:pt x="161755" y="79030"/>
                </a:lnTo>
                <a:lnTo>
                  <a:pt x="159186" y="78150"/>
                </a:lnTo>
                <a:lnTo>
                  <a:pt x="156202" y="83091"/>
                </a:lnTo>
                <a:lnTo>
                  <a:pt x="152949" y="86907"/>
                </a:lnTo>
                <a:lnTo>
                  <a:pt x="149427" y="89597"/>
                </a:lnTo>
                <a:lnTo>
                  <a:pt x="145905" y="92288"/>
                </a:lnTo>
                <a:lnTo>
                  <a:pt x="141575" y="93633"/>
                </a:lnTo>
                <a:lnTo>
                  <a:pt x="130079" y="93633"/>
                </a:lnTo>
                <a:lnTo>
                  <a:pt x="124575" y="91040"/>
                </a:lnTo>
                <a:lnTo>
                  <a:pt x="119928" y="85855"/>
                </a:lnTo>
                <a:lnTo>
                  <a:pt x="114432" y="75491"/>
                </a:lnTo>
                <a:lnTo>
                  <a:pt x="112223" y="61052"/>
                </a:lnTo>
                <a:lnTo>
                  <a:pt x="158820" y="61052"/>
                </a:lnTo>
                <a:lnTo>
                  <a:pt x="158820" y="52295"/>
                </a:lnTo>
                <a:lnTo>
                  <a:pt x="156227" y="45532"/>
                </a:lnTo>
                <a:lnTo>
                  <a:pt x="151041" y="40762"/>
                </a:lnTo>
                <a:lnTo>
                  <a:pt x="145856" y="35993"/>
                </a:lnTo>
                <a:lnTo>
                  <a:pt x="139814" y="33608"/>
                </a:lnTo>
                <a:lnTo>
                  <a:pt x="123572" y="33608"/>
                </a:lnTo>
                <a:lnTo>
                  <a:pt x="118827" y="41435"/>
                </a:lnTo>
                <a:lnTo>
                  <a:pt x="123083" y="38965"/>
                </a:lnTo>
                <a:lnTo>
                  <a:pt x="134286" y="38965"/>
                </a:lnTo>
                <a:lnTo>
                  <a:pt x="138297" y="41117"/>
                </a:lnTo>
                <a:lnTo>
                  <a:pt x="140695" y="45422"/>
                </a:lnTo>
                <a:lnTo>
                  <a:pt x="142015" y="47819"/>
                </a:lnTo>
                <a:lnTo>
                  <a:pt x="142945" y="51464"/>
                </a:lnTo>
                <a:lnTo>
                  <a:pt x="143483" y="56356"/>
                </a:lnTo>
                <a:lnTo>
                  <a:pt x="112516" y="56356"/>
                </a:lnTo>
                <a:lnTo>
                  <a:pt x="110168" y="44321"/>
                </a:lnTo>
                <a:lnTo>
                  <a:pt x="109211" y="45543"/>
                </a:lnTo>
                <a:close/>
              </a:path>
              <a:path w="1145934" h="104714">
                <a:moveTo>
                  <a:pt x="115990" y="37179"/>
                </a:moveTo>
                <a:lnTo>
                  <a:pt x="110168" y="44321"/>
                </a:lnTo>
                <a:lnTo>
                  <a:pt x="112516" y="56356"/>
                </a:lnTo>
                <a:lnTo>
                  <a:pt x="113201" y="52344"/>
                </a:lnTo>
                <a:lnTo>
                  <a:pt x="114326" y="49018"/>
                </a:lnTo>
                <a:lnTo>
                  <a:pt x="115891" y="46376"/>
                </a:lnTo>
                <a:lnTo>
                  <a:pt x="118827" y="41435"/>
                </a:lnTo>
                <a:lnTo>
                  <a:pt x="123572" y="33608"/>
                </a:lnTo>
                <a:lnTo>
                  <a:pt x="115990" y="37179"/>
                </a:lnTo>
                <a:close/>
              </a:path>
              <a:path w="1145934" h="104714">
                <a:moveTo>
                  <a:pt x="173447" y="7704"/>
                </a:moveTo>
                <a:lnTo>
                  <a:pt x="174181" y="11606"/>
                </a:lnTo>
                <a:lnTo>
                  <a:pt x="177116" y="14590"/>
                </a:lnTo>
                <a:lnTo>
                  <a:pt x="181078" y="15336"/>
                </a:lnTo>
                <a:lnTo>
                  <a:pt x="184979" y="14590"/>
                </a:lnTo>
                <a:lnTo>
                  <a:pt x="187963" y="11606"/>
                </a:lnTo>
                <a:lnTo>
                  <a:pt x="188710" y="7704"/>
                </a:lnTo>
                <a:lnTo>
                  <a:pt x="187963" y="3730"/>
                </a:lnTo>
                <a:lnTo>
                  <a:pt x="184979" y="746"/>
                </a:lnTo>
                <a:lnTo>
                  <a:pt x="181078" y="0"/>
                </a:lnTo>
                <a:lnTo>
                  <a:pt x="177116" y="758"/>
                </a:lnTo>
                <a:lnTo>
                  <a:pt x="174181" y="3791"/>
                </a:lnTo>
                <a:lnTo>
                  <a:pt x="173447" y="7704"/>
                </a:lnTo>
                <a:close/>
              </a:path>
              <a:path w="1145934" h="104714">
                <a:moveTo>
                  <a:pt x="199717" y="102439"/>
                </a:moveTo>
                <a:lnTo>
                  <a:pt x="199717" y="100384"/>
                </a:lnTo>
                <a:lnTo>
                  <a:pt x="194972" y="99993"/>
                </a:lnTo>
                <a:lnTo>
                  <a:pt x="191926" y="99088"/>
                </a:lnTo>
                <a:lnTo>
                  <a:pt x="189236" y="96250"/>
                </a:lnTo>
                <a:lnTo>
                  <a:pt x="188563" y="92753"/>
                </a:lnTo>
                <a:lnTo>
                  <a:pt x="188563" y="34488"/>
                </a:lnTo>
                <a:lnTo>
                  <a:pt x="188416" y="33388"/>
                </a:lnTo>
                <a:lnTo>
                  <a:pt x="185774" y="34268"/>
                </a:lnTo>
                <a:lnTo>
                  <a:pt x="182399" y="35687"/>
                </a:lnTo>
                <a:lnTo>
                  <a:pt x="176431" y="37790"/>
                </a:lnTo>
                <a:lnTo>
                  <a:pt x="167870" y="40579"/>
                </a:lnTo>
                <a:lnTo>
                  <a:pt x="164714" y="41606"/>
                </a:lnTo>
                <a:lnTo>
                  <a:pt x="167160" y="43196"/>
                </a:lnTo>
                <a:lnTo>
                  <a:pt x="170193" y="42560"/>
                </a:lnTo>
                <a:lnTo>
                  <a:pt x="173080" y="42560"/>
                </a:lnTo>
                <a:lnTo>
                  <a:pt x="175355" y="45569"/>
                </a:lnTo>
                <a:lnTo>
                  <a:pt x="176015" y="48993"/>
                </a:lnTo>
                <a:lnTo>
                  <a:pt x="176015" y="92899"/>
                </a:lnTo>
                <a:lnTo>
                  <a:pt x="175330" y="96409"/>
                </a:lnTo>
                <a:lnTo>
                  <a:pt x="172591" y="99002"/>
                </a:lnTo>
                <a:lnTo>
                  <a:pt x="169288" y="99895"/>
                </a:lnTo>
                <a:lnTo>
                  <a:pt x="164054" y="100384"/>
                </a:lnTo>
                <a:lnTo>
                  <a:pt x="164054" y="102439"/>
                </a:lnTo>
                <a:lnTo>
                  <a:pt x="199717" y="102439"/>
                </a:lnTo>
                <a:close/>
              </a:path>
              <a:path w="1145934" h="104714">
                <a:moveTo>
                  <a:pt x="315878" y="84240"/>
                </a:moveTo>
                <a:lnTo>
                  <a:pt x="300615" y="46303"/>
                </a:lnTo>
                <a:lnTo>
                  <a:pt x="299698" y="43893"/>
                </a:lnTo>
                <a:lnTo>
                  <a:pt x="299147" y="40946"/>
                </a:lnTo>
                <a:lnTo>
                  <a:pt x="300725" y="37717"/>
                </a:lnTo>
                <a:lnTo>
                  <a:pt x="303575" y="36837"/>
                </a:lnTo>
                <a:lnTo>
                  <a:pt x="306119" y="36543"/>
                </a:lnTo>
                <a:lnTo>
                  <a:pt x="306119" y="34268"/>
                </a:lnTo>
                <a:lnTo>
                  <a:pt x="276546" y="34268"/>
                </a:lnTo>
                <a:lnTo>
                  <a:pt x="276546" y="36543"/>
                </a:lnTo>
                <a:lnTo>
                  <a:pt x="280680" y="37424"/>
                </a:lnTo>
                <a:lnTo>
                  <a:pt x="283957" y="39870"/>
                </a:lnTo>
                <a:lnTo>
                  <a:pt x="285890" y="42829"/>
                </a:lnTo>
                <a:lnTo>
                  <a:pt x="287700" y="47183"/>
                </a:lnTo>
                <a:lnTo>
                  <a:pt x="310154" y="100898"/>
                </a:lnTo>
                <a:lnTo>
                  <a:pt x="311598" y="103552"/>
                </a:lnTo>
                <a:lnTo>
                  <a:pt x="314484" y="101411"/>
                </a:lnTo>
                <a:lnTo>
                  <a:pt x="335691" y="48577"/>
                </a:lnTo>
                <a:lnTo>
                  <a:pt x="337697" y="43539"/>
                </a:lnTo>
                <a:lnTo>
                  <a:pt x="339225" y="40322"/>
                </a:lnTo>
                <a:lnTo>
                  <a:pt x="341329" y="37534"/>
                </a:lnTo>
                <a:lnTo>
                  <a:pt x="345450" y="34268"/>
                </a:lnTo>
                <a:lnTo>
                  <a:pt x="324611" y="34268"/>
                </a:lnTo>
                <a:lnTo>
                  <a:pt x="326469" y="36690"/>
                </a:lnTo>
                <a:lnTo>
                  <a:pt x="329013" y="37424"/>
                </a:lnTo>
                <a:lnTo>
                  <a:pt x="331729" y="39625"/>
                </a:lnTo>
                <a:lnTo>
                  <a:pt x="331447" y="43808"/>
                </a:lnTo>
                <a:lnTo>
                  <a:pt x="330322" y="47330"/>
                </a:lnTo>
                <a:lnTo>
                  <a:pt x="329086" y="50632"/>
                </a:lnTo>
                <a:lnTo>
                  <a:pt x="315878" y="84240"/>
                </a:lnTo>
                <a:close/>
              </a:path>
              <a:path w="1145934" h="104714">
                <a:moveTo>
                  <a:pt x="359683" y="45543"/>
                </a:moveTo>
                <a:lnTo>
                  <a:pt x="353852" y="56765"/>
                </a:lnTo>
                <a:lnTo>
                  <a:pt x="351908" y="69784"/>
                </a:lnTo>
                <a:lnTo>
                  <a:pt x="351908" y="78835"/>
                </a:lnTo>
                <a:lnTo>
                  <a:pt x="354415" y="86833"/>
                </a:lnTo>
                <a:lnTo>
                  <a:pt x="359430" y="93780"/>
                </a:lnTo>
                <a:lnTo>
                  <a:pt x="364444" y="100727"/>
                </a:lnTo>
                <a:lnTo>
                  <a:pt x="371550" y="104200"/>
                </a:lnTo>
                <a:lnTo>
                  <a:pt x="388720" y="104200"/>
                </a:lnTo>
                <a:lnTo>
                  <a:pt x="395459" y="101558"/>
                </a:lnTo>
                <a:lnTo>
                  <a:pt x="400963" y="96275"/>
                </a:lnTo>
                <a:lnTo>
                  <a:pt x="406467" y="90991"/>
                </a:lnTo>
                <a:lnTo>
                  <a:pt x="410221" y="85243"/>
                </a:lnTo>
                <a:lnTo>
                  <a:pt x="412227" y="79030"/>
                </a:lnTo>
                <a:lnTo>
                  <a:pt x="409659" y="78150"/>
                </a:lnTo>
                <a:lnTo>
                  <a:pt x="406674" y="83091"/>
                </a:lnTo>
                <a:lnTo>
                  <a:pt x="403421" y="86907"/>
                </a:lnTo>
                <a:lnTo>
                  <a:pt x="399899" y="89597"/>
                </a:lnTo>
                <a:lnTo>
                  <a:pt x="396377" y="92288"/>
                </a:lnTo>
                <a:lnTo>
                  <a:pt x="392047" y="93633"/>
                </a:lnTo>
                <a:lnTo>
                  <a:pt x="380551" y="93633"/>
                </a:lnTo>
                <a:lnTo>
                  <a:pt x="375047" y="91040"/>
                </a:lnTo>
                <a:lnTo>
                  <a:pt x="370400" y="85855"/>
                </a:lnTo>
                <a:lnTo>
                  <a:pt x="364904" y="75491"/>
                </a:lnTo>
                <a:lnTo>
                  <a:pt x="362695" y="61052"/>
                </a:lnTo>
                <a:lnTo>
                  <a:pt x="409292" y="61052"/>
                </a:lnTo>
                <a:lnTo>
                  <a:pt x="409292" y="52295"/>
                </a:lnTo>
                <a:lnTo>
                  <a:pt x="406699" y="45532"/>
                </a:lnTo>
                <a:lnTo>
                  <a:pt x="401513" y="40762"/>
                </a:lnTo>
                <a:lnTo>
                  <a:pt x="396328" y="35993"/>
                </a:lnTo>
                <a:lnTo>
                  <a:pt x="390286" y="33608"/>
                </a:lnTo>
                <a:lnTo>
                  <a:pt x="374044" y="33608"/>
                </a:lnTo>
                <a:lnTo>
                  <a:pt x="369299" y="41435"/>
                </a:lnTo>
                <a:lnTo>
                  <a:pt x="373555" y="38965"/>
                </a:lnTo>
                <a:lnTo>
                  <a:pt x="384758" y="38965"/>
                </a:lnTo>
                <a:lnTo>
                  <a:pt x="388770" y="41117"/>
                </a:lnTo>
                <a:lnTo>
                  <a:pt x="391167" y="45422"/>
                </a:lnTo>
                <a:lnTo>
                  <a:pt x="392488" y="47819"/>
                </a:lnTo>
                <a:lnTo>
                  <a:pt x="393417" y="51464"/>
                </a:lnTo>
                <a:lnTo>
                  <a:pt x="393956" y="56356"/>
                </a:lnTo>
                <a:lnTo>
                  <a:pt x="362989" y="56356"/>
                </a:lnTo>
                <a:lnTo>
                  <a:pt x="360640" y="44321"/>
                </a:lnTo>
                <a:lnTo>
                  <a:pt x="359683" y="45543"/>
                </a:lnTo>
                <a:close/>
              </a:path>
              <a:path w="1145934" h="104714">
                <a:moveTo>
                  <a:pt x="366462" y="37179"/>
                </a:moveTo>
                <a:lnTo>
                  <a:pt x="360640" y="44321"/>
                </a:lnTo>
                <a:lnTo>
                  <a:pt x="362989" y="56356"/>
                </a:lnTo>
                <a:lnTo>
                  <a:pt x="363673" y="52344"/>
                </a:lnTo>
                <a:lnTo>
                  <a:pt x="364798" y="49018"/>
                </a:lnTo>
                <a:lnTo>
                  <a:pt x="366364" y="46376"/>
                </a:lnTo>
                <a:lnTo>
                  <a:pt x="369299" y="41435"/>
                </a:lnTo>
                <a:lnTo>
                  <a:pt x="374044" y="33608"/>
                </a:lnTo>
                <a:lnTo>
                  <a:pt x="366462" y="37179"/>
                </a:lnTo>
                <a:close/>
              </a:path>
              <a:path w="1145934" h="104714">
                <a:moveTo>
                  <a:pt x="419222" y="51880"/>
                </a:moveTo>
                <a:lnTo>
                  <a:pt x="419222" y="56331"/>
                </a:lnTo>
                <a:lnTo>
                  <a:pt x="420641" y="60196"/>
                </a:lnTo>
                <a:lnTo>
                  <a:pt x="423479" y="63474"/>
                </a:lnTo>
                <a:lnTo>
                  <a:pt x="426316" y="66751"/>
                </a:lnTo>
                <a:lnTo>
                  <a:pt x="430743" y="70005"/>
                </a:lnTo>
                <a:lnTo>
                  <a:pt x="436760" y="73233"/>
                </a:lnTo>
                <a:lnTo>
                  <a:pt x="444979" y="77930"/>
                </a:lnTo>
                <a:lnTo>
                  <a:pt x="448061" y="79740"/>
                </a:lnTo>
                <a:lnTo>
                  <a:pt x="450214" y="81599"/>
                </a:lnTo>
                <a:lnTo>
                  <a:pt x="452660" y="85414"/>
                </a:lnTo>
                <a:lnTo>
                  <a:pt x="453271" y="89450"/>
                </a:lnTo>
                <a:lnTo>
                  <a:pt x="453271" y="92679"/>
                </a:lnTo>
                <a:lnTo>
                  <a:pt x="452207" y="95309"/>
                </a:lnTo>
                <a:lnTo>
                  <a:pt x="447951" y="99369"/>
                </a:lnTo>
                <a:lnTo>
                  <a:pt x="445052" y="100384"/>
                </a:lnTo>
                <a:lnTo>
                  <a:pt x="434779" y="100384"/>
                </a:lnTo>
                <a:lnTo>
                  <a:pt x="429765" y="97645"/>
                </a:lnTo>
                <a:lnTo>
                  <a:pt x="426340" y="92165"/>
                </a:lnTo>
                <a:lnTo>
                  <a:pt x="424432" y="89181"/>
                </a:lnTo>
                <a:lnTo>
                  <a:pt x="422916" y="84901"/>
                </a:lnTo>
                <a:lnTo>
                  <a:pt x="421791" y="79324"/>
                </a:lnTo>
                <a:lnTo>
                  <a:pt x="419369" y="79324"/>
                </a:lnTo>
                <a:lnTo>
                  <a:pt x="419369" y="103026"/>
                </a:lnTo>
                <a:lnTo>
                  <a:pt x="421277" y="103026"/>
                </a:lnTo>
                <a:lnTo>
                  <a:pt x="423845" y="100898"/>
                </a:lnTo>
                <a:lnTo>
                  <a:pt x="426732" y="101387"/>
                </a:lnTo>
                <a:lnTo>
                  <a:pt x="430450" y="102365"/>
                </a:lnTo>
                <a:lnTo>
                  <a:pt x="434168" y="103344"/>
                </a:lnTo>
                <a:lnTo>
                  <a:pt x="437494" y="103833"/>
                </a:lnTo>
                <a:lnTo>
                  <a:pt x="447425" y="103833"/>
                </a:lnTo>
                <a:lnTo>
                  <a:pt x="453088" y="101998"/>
                </a:lnTo>
                <a:lnTo>
                  <a:pt x="457417" y="98329"/>
                </a:lnTo>
                <a:lnTo>
                  <a:pt x="461746" y="94660"/>
                </a:lnTo>
                <a:lnTo>
                  <a:pt x="463911" y="89940"/>
                </a:lnTo>
                <a:lnTo>
                  <a:pt x="463911" y="76633"/>
                </a:lnTo>
                <a:lnTo>
                  <a:pt x="458701" y="70029"/>
                </a:lnTo>
                <a:lnTo>
                  <a:pt x="448281" y="64354"/>
                </a:lnTo>
                <a:lnTo>
                  <a:pt x="438595" y="59144"/>
                </a:lnTo>
                <a:lnTo>
                  <a:pt x="431844" y="55622"/>
                </a:lnTo>
                <a:lnTo>
                  <a:pt x="428469" y="51610"/>
                </a:lnTo>
                <a:lnTo>
                  <a:pt x="428469" y="44272"/>
                </a:lnTo>
                <a:lnTo>
                  <a:pt x="429447" y="41802"/>
                </a:lnTo>
                <a:lnTo>
                  <a:pt x="433361" y="37595"/>
                </a:lnTo>
                <a:lnTo>
                  <a:pt x="436051" y="36543"/>
                </a:lnTo>
                <a:lnTo>
                  <a:pt x="445199" y="36543"/>
                </a:lnTo>
                <a:lnTo>
                  <a:pt x="449577" y="38989"/>
                </a:lnTo>
                <a:lnTo>
                  <a:pt x="452610" y="43881"/>
                </a:lnTo>
                <a:lnTo>
                  <a:pt x="454274" y="46523"/>
                </a:lnTo>
                <a:lnTo>
                  <a:pt x="455594" y="50216"/>
                </a:lnTo>
                <a:lnTo>
                  <a:pt x="456574" y="54962"/>
                </a:lnTo>
                <a:lnTo>
                  <a:pt x="458848" y="54962"/>
                </a:lnTo>
                <a:lnTo>
                  <a:pt x="458334" y="34488"/>
                </a:lnTo>
                <a:lnTo>
                  <a:pt x="454519" y="36029"/>
                </a:lnTo>
                <a:lnTo>
                  <a:pt x="451498" y="35540"/>
                </a:lnTo>
                <a:lnTo>
                  <a:pt x="448391" y="34562"/>
                </a:lnTo>
                <a:lnTo>
                  <a:pt x="445285" y="33583"/>
                </a:lnTo>
                <a:lnTo>
                  <a:pt x="442435" y="33094"/>
                </a:lnTo>
                <a:lnTo>
                  <a:pt x="433923" y="33094"/>
                </a:lnTo>
                <a:lnTo>
                  <a:pt x="429007" y="34855"/>
                </a:lnTo>
                <a:lnTo>
                  <a:pt x="425093" y="38378"/>
                </a:lnTo>
                <a:lnTo>
                  <a:pt x="421179" y="41900"/>
                </a:lnTo>
                <a:lnTo>
                  <a:pt x="419222" y="46400"/>
                </a:lnTo>
                <a:lnTo>
                  <a:pt x="419222" y="51880"/>
                </a:lnTo>
                <a:close/>
              </a:path>
              <a:path w="1145934" h="104714">
                <a:moveTo>
                  <a:pt x="497471" y="40065"/>
                </a:moveTo>
                <a:lnTo>
                  <a:pt x="512440" y="40065"/>
                </a:lnTo>
                <a:lnTo>
                  <a:pt x="512440" y="34782"/>
                </a:lnTo>
                <a:lnTo>
                  <a:pt x="497617" y="34782"/>
                </a:lnTo>
                <a:lnTo>
                  <a:pt x="497617" y="16730"/>
                </a:lnTo>
                <a:lnTo>
                  <a:pt x="496296" y="15483"/>
                </a:lnTo>
                <a:lnTo>
                  <a:pt x="490769" y="22919"/>
                </a:lnTo>
                <a:lnTo>
                  <a:pt x="487258" y="27505"/>
                </a:lnTo>
                <a:lnTo>
                  <a:pt x="485766" y="29242"/>
                </a:lnTo>
                <a:lnTo>
                  <a:pt x="481841" y="33241"/>
                </a:lnTo>
                <a:lnTo>
                  <a:pt x="478465" y="36029"/>
                </a:lnTo>
                <a:lnTo>
                  <a:pt x="477291" y="37008"/>
                </a:lnTo>
                <a:lnTo>
                  <a:pt x="476777" y="40065"/>
                </a:lnTo>
                <a:lnTo>
                  <a:pt x="484775" y="40065"/>
                </a:lnTo>
                <a:lnTo>
                  <a:pt x="484775" y="89475"/>
                </a:lnTo>
                <a:lnTo>
                  <a:pt x="485338" y="93340"/>
                </a:lnTo>
                <a:lnTo>
                  <a:pt x="486463" y="96128"/>
                </a:lnTo>
                <a:lnTo>
                  <a:pt x="488518" y="101265"/>
                </a:lnTo>
                <a:lnTo>
                  <a:pt x="492432" y="103833"/>
                </a:lnTo>
                <a:lnTo>
                  <a:pt x="500846" y="103833"/>
                </a:lnTo>
                <a:lnTo>
                  <a:pt x="503586" y="103124"/>
                </a:lnTo>
                <a:lnTo>
                  <a:pt x="506423" y="101705"/>
                </a:lnTo>
                <a:lnTo>
                  <a:pt x="509260" y="100286"/>
                </a:lnTo>
                <a:lnTo>
                  <a:pt x="511951" y="97865"/>
                </a:lnTo>
                <a:lnTo>
                  <a:pt x="514495" y="94440"/>
                </a:lnTo>
                <a:lnTo>
                  <a:pt x="514201" y="90625"/>
                </a:lnTo>
                <a:lnTo>
                  <a:pt x="511058" y="93755"/>
                </a:lnTo>
                <a:lnTo>
                  <a:pt x="508465" y="95419"/>
                </a:lnTo>
                <a:lnTo>
                  <a:pt x="505176" y="95835"/>
                </a:lnTo>
                <a:lnTo>
                  <a:pt x="501751" y="95835"/>
                </a:lnTo>
                <a:lnTo>
                  <a:pt x="499452" y="94147"/>
                </a:lnTo>
                <a:lnTo>
                  <a:pt x="498277" y="90771"/>
                </a:lnTo>
                <a:lnTo>
                  <a:pt x="497642" y="88863"/>
                </a:lnTo>
                <a:lnTo>
                  <a:pt x="497324" y="86050"/>
                </a:lnTo>
                <a:lnTo>
                  <a:pt x="497324" y="82332"/>
                </a:lnTo>
                <a:lnTo>
                  <a:pt x="497471" y="40065"/>
                </a:lnTo>
                <a:close/>
              </a:path>
              <a:path w="1145934" h="104714">
                <a:moveTo>
                  <a:pt x="628308" y="102439"/>
                </a:moveTo>
                <a:lnTo>
                  <a:pt x="628308" y="100531"/>
                </a:lnTo>
                <a:lnTo>
                  <a:pt x="624297" y="100140"/>
                </a:lnTo>
                <a:lnTo>
                  <a:pt x="621520" y="99320"/>
                </a:lnTo>
                <a:lnTo>
                  <a:pt x="619979" y="98073"/>
                </a:lnTo>
                <a:lnTo>
                  <a:pt x="617668" y="94465"/>
                </a:lnTo>
                <a:lnTo>
                  <a:pt x="617668" y="52711"/>
                </a:lnTo>
                <a:lnTo>
                  <a:pt x="616910" y="46988"/>
                </a:lnTo>
                <a:lnTo>
                  <a:pt x="615393" y="43367"/>
                </a:lnTo>
                <a:lnTo>
                  <a:pt x="612751" y="36959"/>
                </a:lnTo>
                <a:lnTo>
                  <a:pt x="607493" y="33755"/>
                </a:lnTo>
                <a:lnTo>
                  <a:pt x="594773" y="33755"/>
                </a:lnTo>
                <a:lnTo>
                  <a:pt x="590028" y="35271"/>
                </a:lnTo>
                <a:lnTo>
                  <a:pt x="585380" y="38304"/>
                </a:lnTo>
                <a:lnTo>
                  <a:pt x="582690" y="40065"/>
                </a:lnTo>
                <a:lnTo>
                  <a:pt x="579535" y="42780"/>
                </a:lnTo>
                <a:lnTo>
                  <a:pt x="575914" y="46449"/>
                </a:lnTo>
                <a:lnTo>
                  <a:pt x="574887" y="43270"/>
                </a:lnTo>
                <a:lnTo>
                  <a:pt x="573591" y="40750"/>
                </a:lnTo>
                <a:lnTo>
                  <a:pt x="572025" y="38891"/>
                </a:lnTo>
                <a:lnTo>
                  <a:pt x="569041" y="35467"/>
                </a:lnTo>
                <a:lnTo>
                  <a:pt x="565029" y="33755"/>
                </a:lnTo>
                <a:lnTo>
                  <a:pt x="556273" y="33755"/>
                </a:lnTo>
                <a:lnTo>
                  <a:pt x="552652" y="34598"/>
                </a:lnTo>
                <a:lnTo>
                  <a:pt x="549131" y="36286"/>
                </a:lnTo>
                <a:lnTo>
                  <a:pt x="545608" y="37974"/>
                </a:lnTo>
                <a:lnTo>
                  <a:pt x="541425" y="41019"/>
                </a:lnTo>
                <a:lnTo>
                  <a:pt x="536582" y="45422"/>
                </a:lnTo>
                <a:lnTo>
                  <a:pt x="536582" y="35516"/>
                </a:lnTo>
                <a:lnTo>
                  <a:pt x="536069" y="33755"/>
                </a:lnTo>
                <a:lnTo>
                  <a:pt x="533525" y="34586"/>
                </a:lnTo>
                <a:lnTo>
                  <a:pt x="529171" y="36250"/>
                </a:lnTo>
                <a:lnTo>
                  <a:pt x="524817" y="37913"/>
                </a:lnTo>
                <a:lnTo>
                  <a:pt x="521686" y="39062"/>
                </a:lnTo>
                <a:lnTo>
                  <a:pt x="519778" y="39698"/>
                </a:lnTo>
                <a:lnTo>
                  <a:pt x="514495" y="41460"/>
                </a:lnTo>
                <a:lnTo>
                  <a:pt x="514495" y="44028"/>
                </a:lnTo>
                <a:lnTo>
                  <a:pt x="517577" y="43367"/>
                </a:lnTo>
                <a:lnTo>
                  <a:pt x="520806" y="43367"/>
                </a:lnTo>
                <a:lnTo>
                  <a:pt x="523337" y="45055"/>
                </a:lnTo>
                <a:lnTo>
                  <a:pt x="524768" y="48553"/>
                </a:lnTo>
                <a:lnTo>
                  <a:pt x="524768" y="94367"/>
                </a:lnTo>
                <a:lnTo>
                  <a:pt x="523790" y="97204"/>
                </a:lnTo>
                <a:lnTo>
                  <a:pt x="520561" y="99552"/>
                </a:lnTo>
                <a:lnTo>
                  <a:pt x="518017" y="100188"/>
                </a:lnTo>
                <a:lnTo>
                  <a:pt x="514201" y="100531"/>
                </a:lnTo>
                <a:lnTo>
                  <a:pt x="514201" y="102439"/>
                </a:lnTo>
                <a:lnTo>
                  <a:pt x="547590" y="102439"/>
                </a:lnTo>
                <a:lnTo>
                  <a:pt x="547590" y="100531"/>
                </a:lnTo>
                <a:lnTo>
                  <a:pt x="543236" y="100482"/>
                </a:lnTo>
                <a:lnTo>
                  <a:pt x="540410" y="99748"/>
                </a:lnTo>
                <a:lnTo>
                  <a:pt x="537818" y="96911"/>
                </a:lnTo>
                <a:lnTo>
                  <a:pt x="537169" y="94342"/>
                </a:lnTo>
                <a:lnTo>
                  <a:pt x="537169" y="50485"/>
                </a:lnTo>
                <a:lnTo>
                  <a:pt x="539371" y="47844"/>
                </a:lnTo>
                <a:lnTo>
                  <a:pt x="541915" y="45703"/>
                </a:lnTo>
                <a:lnTo>
                  <a:pt x="544801" y="44065"/>
                </a:lnTo>
                <a:lnTo>
                  <a:pt x="547687" y="42426"/>
                </a:lnTo>
                <a:lnTo>
                  <a:pt x="550623" y="41606"/>
                </a:lnTo>
                <a:lnTo>
                  <a:pt x="558841" y="41606"/>
                </a:lnTo>
                <a:lnTo>
                  <a:pt x="562266" y="44003"/>
                </a:lnTo>
                <a:lnTo>
                  <a:pt x="563880" y="48798"/>
                </a:lnTo>
                <a:lnTo>
                  <a:pt x="564858" y="51635"/>
                </a:lnTo>
                <a:lnTo>
                  <a:pt x="565348" y="56820"/>
                </a:lnTo>
                <a:lnTo>
                  <a:pt x="565348" y="91407"/>
                </a:lnTo>
                <a:lnTo>
                  <a:pt x="564712" y="95492"/>
                </a:lnTo>
                <a:lnTo>
                  <a:pt x="562167" y="98819"/>
                </a:lnTo>
                <a:lnTo>
                  <a:pt x="559208" y="99944"/>
                </a:lnTo>
                <a:lnTo>
                  <a:pt x="554561" y="100531"/>
                </a:lnTo>
                <a:lnTo>
                  <a:pt x="554561" y="102439"/>
                </a:lnTo>
                <a:lnTo>
                  <a:pt x="588242" y="102439"/>
                </a:lnTo>
                <a:lnTo>
                  <a:pt x="588242" y="100531"/>
                </a:lnTo>
                <a:lnTo>
                  <a:pt x="583742" y="100384"/>
                </a:lnTo>
                <a:lnTo>
                  <a:pt x="580794" y="99283"/>
                </a:lnTo>
                <a:lnTo>
                  <a:pt x="578005" y="95174"/>
                </a:lnTo>
                <a:lnTo>
                  <a:pt x="577309" y="92166"/>
                </a:lnTo>
                <a:lnTo>
                  <a:pt x="577309" y="50632"/>
                </a:lnTo>
                <a:lnTo>
                  <a:pt x="579950" y="47941"/>
                </a:lnTo>
                <a:lnTo>
                  <a:pt x="583986" y="44762"/>
                </a:lnTo>
                <a:lnTo>
                  <a:pt x="587117" y="42658"/>
                </a:lnTo>
                <a:lnTo>
                  <a:pt x="590273" y="41606"/>
                </a:lnTo>
                <a:lnTo>
                  <a:pt x="598736" y="41606"/>
                </a:lnTo>
                <a:lnTo>
                  <a:pt x="602282" y="43612"/>
                </a:lnTo>
                <a:lnTo>
                  <a:pt x="604093" y="47624"/>
                </a:lnTo>
                <a:lnTo>
                  <a:pt x="605119" y="49874"/>
                </a:lnTo>
                <a:lnTo>
                  <a:pt x="605634" y="53372"/>
                </a:lnTo>
                <a:lnTo>
                  <a:pt x="605634" y="93804"/>
                </a:lnTo>
                <a:lnTo>
                  <a:pt x="604961" y="96495"/>
                </a:lnTo>
                <a:lnTo>
                  <a:pt x="602270" y="99137"/>
                </a:lnTo>
                <a:lnTo>
                  <a:pt x="599469" y="99993"/>
                </a:lnTo>
                <a:lnTo>
                  <a:pt x="595213" y="100384"/>
                </a:lnTo>
                <a:lnTo>
                  <a:pt x="595213" y="102439"/>
                </a:lnTo>
                <a:lnTo>
                  <a:pt x="628308" y="102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60982" y="4694292"/>
            <a:ext cx="0" cy="685114"/>
          </a:xfrm>
          <a:custGeom>
            <a:avLst/>
            <a:gdLst/>
            <a:ahLst/>
            <a:cxnLst/>
            <a:rect l="l" t="t" r="r" b="b"/>
            <a:pathLst>
              <a:path h="776463">
                <a:moveTo>
                  <a:pt x="0" y="0"/>
                </a:moveTo>
                <a:lnTo>
                  <a:pt x="0" y="77646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551119" y="5390458"/>
            <a:ext cx="1536988" cy="596712"/>
          </a:xfrm>
          <a:custGeom>
            <a:avLst/>
            <a:gdLst/>
            <a:ahLst/>
            <a:cxnLst/>
            <a:rect l="l" t="t" r="r" b="b"/>
            <a:pathLst>
              <a:path w="1690687" h="676274">
                <a:moveTo>
                  <a:pt x="0" y="0"/>
                </a:moveTo>
                <a:lnTo>
                  <a:pt x="1690687" y="0"/>
                </a:lnTo>
                <a:lnTo>
                  <a:pt x="1690687" y="676274"/>
                </a:lnTo>
                <a:lnTo>
                  <a:pt x="0" y="67627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48651" y="4893196"/>
            <a:ext cx="1024658" cy="397808"/>
          </a:xfrm>
          <a:custGeom>
            <a:avLst/>
            <a:gdLst/>
            <a:ahLst/>
            <a:cxnLst/>
            <a:rect l="l" t="t" r="r" b="b"/>
            <a:pathLst>
              <a:path w="1127124" h="450849">
                <a:moveTo>
                  <a:pt x="11492" y="154173"/>
                </a:moveTo>
                <a:lnTo>
                  <a:pt x="6551" y="171252"/>
                </a:lnTo>
                <a:lnTo>
                  <a:pt x="2950" y="188859"/>
                </a:lnTo>
                <a:lnTo>
                  <a:pt x="747" y="206936"/>
                </a:lnTo>
                <a:lnTo>
                  <a:pt x="0" y="225424"/>
                </a:lnTo>
                <a:lnTo>
                  <a:pt x="747" y="243913"/>
                </a:lnTo>
                <a:lnTo>
                  <a:pt x="11492" y="296676"/>
                </a:lnTo>
                <a:lnTo>
                  <a:pt x="33773" y="344169"/>
                </a:lnTo>
                <a:lnTo>
                  <a:pt x="66025" y="384824"/>
                </a:lnTo>
                <a:lnTo>
                  <a:pt x="106680" y="417076"/>
                </a:lnTo>
                <a:lnTo>
                  <a:pt x="154173" y="439357"/>
                </a:lnTo>
                <a:lnTo>
                  <a:pt x="206936" y="450102"/>
                </a:lnTo>
                <a:lnTo>
                  <a:pt x="225424" y="450849"/>
                </a:lnTo>
                <a:lnTo>
                  <a:pt x="901699" y="450849"/>
                </a:lnTo>
                <a:lnTo>
                  <a:pt x="955871" y="444298"/>
                </a:lnTo>
                <a:lnTo>
                  <a:pt x="1005295" y="425688"/>
                </a:lnTo>
                <a:lnTo>
                  <a:pt x="1048403" y="396586"/>
                </a:lnTo>
                <a:lnTo>
                  <a:pt x="1083630" y="358558"/>
                </a:lnTo>
                <a:lnTo>
                  <a:pt x="1109409" y="313170"/>
                </a:lnTo>
                <a:lnTo>
                  <a:pt x="1124174" y="261990"/>
                </a:lnTo>
                <a:lnTo>
                  <a:pt x="1127124" y="225424"/>
                </a:lnTo>
                <a:lnTo>
                  <a:pt x="1126377" y="206936"/>
                </a:lnTo>
                <a:lnTo>
                  <a:pt x="1115632" y="154173"/>
                </a:lnTo>
                <a:lnTo>
                  <a:pt x="1093350" y="106680"/>
                </a:lnTo>
                <a:lnTo>
                  <a:pt x="1061098" y="66025"/>
                </a:lnTo>
                <a:lnTo>
                  <a:pt x="1020443" y="33773"/>
                </a:lnTo>
                <a:lnTo>
                  <a:pt x="972951" y="11492"/>
                </a:lnTo>
                <a:lnTo>
                  <a:pt x="920188" y="747"/>
                </a:lnTo>
                <a:lnTo>
                  <a:pt x="901699" y="0"/>
                </a:lnTo>
                <a:lnTo>
                  <a:pt x="225424" y="0"/>
                </a:lnTo>
                <a:lnTo>
                  <a:pt x="171252" y="6551"/>
                </a:lnTo>
                <a:lnTo>
                  <a:pt x="121829" y="25161"/>
                </a:lnTo>
                <a:lnTo>
                  <a:pt x="78720" y="54263"/>
                </a:lnTo>
                <a:lnTo>
                  <a:pt x="43493" y="92291"/>
                </a:lnTo>
                <a:lnTo>
                  <a:pt x="17715" y="137679"/>
                </a:lnTo>
                <a:lnTo>
                  <a:pt x="11492" y="1541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48652" y="4893196"/>
            <a:ext cx="1024658" cy="397808"/>
          </a:xfrm>
          <a:custGeom>
            <a:avLst/>
            <a:gdLst/>
            <a:ahLst/>
            <a:cxnLst/>
            <a:rect l="l" t="t" r="r" b="b"/>
            <a:pathLst>
              <a:path w="1127124" h="450849">
                <a:moveTo>
                  <a:pt x="0" y="225424"/>
                </a:moveTo>
                <a:lnTo>
                  <a:pt x="6551" y="171252"/>
                </a:lnTo>
                <a:lnTo>
                  <a:pt x="25161" y="121829"/>
                </a:lnTo>
                <a:lnTo>
                  <a:pt x="54263" y="78720"/>
                </a:lnTo>
                <a:lnTo>
                  <a:pt x="92291" y="43493"/>
                </a:lnTo>
                <a:lnTo>
                  <a:pt x="137679" y="17715"/>
                </a:lnTo>
                <a:lnTo>
                  <a:pt x="188859" y="2950"/>
                </a:lnTo>
                <a:lnTo>
                  <a:pt x="225424" y="0"/>
                </a:lnTo>
                <a:lnTo>
                  <a:pt x="901699" y="0"/>
                </a:lnTo>
                <a:lnTo>
                  <a:pt x="955871" y="6551"/>
                </a:lnTo>
                <a:lnTo>
                  <a:pt x="1005295" y="25161"/>
                </a:lnTo>
                <a:lnTo>
                  <a:pt x="1048403" y="54263"/>
                </a:lnTo>
                <a:lnTo>
                  <a:pt x="1083630" y="92291"/>
                </a:lnTo>
                <a:lnTo>
                  <a:pt x="1109409" y="137679"/>
                </a:lnTo>
                <a:lnTo>
                  <a:pt x="1124174" y="188859"/>
                </a:lnTo>
                <a:lnTo>
                  <a:pt x="1127124" y="225424"/>
                </a:lnTo>
                <a:lnTo>
                  <a:pt x="1120573" y="279597"/>
                </a:lnTo>
                <a:lnTo>
                  <a:pt x="1101963" y="329020"/>
                </a:lnTo>
                <a:lnTo>
                  <a:pt x="1072860" y="372129"/>
                </a:lnTo>
                <a:lnTo>
                  <a:pt x="1034832" y="407355"/>
                </a:lnTo>
                <a:lnTo>
                  <a:pt x="989445" y="433134"/>
                </a:lnTo>
                <a:lnTo>
                  <a:pt x="938264" y="447899"/>
                </a:lnTo>
                <a:lnTo>
                  <a:pt x="901699" y="450849"/>
                </a:lnTo>
                <a:lnTo>
                  <a:pt x="225424" y="450849"/>
                </a:lnTo>
                <a:lnTo>
                  <a:pt x="171252" y="444298"/>
                </a:lnTo>
                <a:lnTo>
                  <a:pt x="121829" y="425688"/>
                </a:lnTo>
                <a:lnTo>
                  <a:pt x="78720" y="396586"/>
                </a:lnTo>
                <a:lnTo>
                  <a:pt x="43493" y="358557"/>
                </a:lnTo>
                <a:lnTo>
                  <a:pt x="17715" y="313170"/>
                </a:lnTo>
                <a:lnTo>
                  <a:pt x="2950" y="261990"/>
                </a:lnTo>
                <a:lnTo>
                  <a:pt x="747" y="243913"/>
                </a:lnTo>
                <a:lnTo>
                  <a:pt x="0" y="225424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452054" y="5001713"/>
            <a:ext cx="829600" cy="119265"/>
          </a:xfrm>
          <a:custGeom>
            <a:avLst/>
            <a:gdLst/>
            <a:ahLst/>
            <a:cxnLst/>
            <a:rect l="l" t="t" r="r" b="b"/>
            <a:pathLst>
              <a:path w="912560" h="135167">
                <a:moveTo>
                  <a:pt x="177091" y="87836"/>
                </a:moveTo>
                <a:lnTo>
                  <a:pt x="177091" y="92386"/>
                </a:lnTo>
                <a:lnTo>
                  <a:pt x="178633" y="96140"/>
                </a:lnTo>
                <a:lnTo>
                  <a:pt x="181714" y="99100"/>
                </a:lnTo>
                <a:lnTo>
                  <a:pt x="184797" y="102060"/>
                </a:lnTo>
                <a:lnTo>
                  <a:pt x="188441" y="103540"/>
                </a:lnTo>
                <a:lnTo>
                  <a:pt x="192648" y="103540"/>
                </a:lnTo>
                <a:lnTo>
                  <a:pt x="191621" y="90502"/>
                </a:lnTo>
                <a:lnTo>
                  <a:pt x="190153" y="87225"/>
                </a:lnTo>
                <a:lnTo>
                  <a:pt x="190153" y="77245"/>
                </a:lnTo>
                <a:lnTo>
                  <a:pt x="196045" y="65697"/>
                </a:lnTo>
                <a:lnTo>
                  <a:pt x="187732" y="70078"/>
                </a:lnTo>
                <a:lnTo>
                  <a:pt x="180638" y="74823"/>
                </a:lnTo>
                <a:lnTo>
                  <a:pt x="177091" y="80743"/>
                </a:lnTo>
                <a:lnTo>
                  <a:pt x="177091" y="87836"/>
                </a:lnTo>
                <a:close/>
              </a:path>
              <a:path w="912560" h="135167">
                <a:moveTo>
                  <a:pt x="315658" y="127033"/>
                </a:moveTo>
                <a:lnTo>
                  <a:pt x="320354" y="130287"/>
                </a:lnTo>
                <a:lnTo>
                  <a:pt x="325051" y="133540"/>
                </a:lnTo>
                <a:lnTo>
                  <a:pt x="331411" y="135167"/>
                </a:lnTo>
                <a:lnTo>
                  <a:pt x="331031" y="124526"/>
                </a:lnTo>
                <a:lnTo>
                  <a:pt x="326408" y="122961"/>
                </a:lnTo>
                <a:lnTo>
                  <a:pt x="324097" y="120124"/>
                </a:lnTo>
                <a:lnTo>
                  <a:pt x="324097" y="113372"/>
                </a:lnTo>
                <a:lnTo>
                  <a:pt x="325271" y="110486"/>
                </a:lnTo>
                <a:lnTo>
                  <a:pt x="327399" y="103026"/>
                </a:lnTo>
                <a:lnTo>
                  <a:pt x="322556" y="107355"/>
                </a:lnTo>
                <a:lnTo>
                  <a:pt x="318887" y="110682"/>
                </a:lnTo>
                <a:lnTo>
                  <a:pt x="316429" y="113189"/>
                </a:lnTo>
                <a:lnTo>
                  <a:pt x="313934" y="116565"/>
                </a:lnTo>
                <a:lnTo>
                  <a:pt x="313310" y="120050"/>
                </a:lnTo>
                <a:lnTo>
                  <a:pt x="313310" y="123621"/>
                </a:lnTo>
                <a:lnTo>
                  <a:pt x="315658" y="127033"/>
                </a:lnTo>
                <a:close/>
              </a:path>
              <a:path w="912560" h="135167">
                <a:moveTo>
                  <a:pt x="379939" y="44028"/>
                </a:moveTo>
                <a:lnTo>
                  <a:pt x="379939" y="38084"/>
                </a:lnTo>
                <a:lnTo>
                  <a:pt x="376625" y="38121"/>
                </a:lnTo>
                <a:lnTo>
                  <a:pt x="372467" y="38268"/>
                </a:lnTo>
                <a:lnTo>
                  <a:pt x="365924" y="38304"/>
                </a:lnTo>
                <a:lnTo>
                  <a:pt x="361790" y="37460"/>
                </a:lnTo>
                <a:lnTo>
                  <a:pt x="357485" y="35773"/>
                </a:lnTo>
                <a:lnTo>
                  <a:pt x="353180" y="34085"/>
                </a:lnTo>
                <a:lnTo>
                  <a:pt x="349242" y="33241"/>
                </a:lnTo>
                <a:lnTo>
                  <a:pt x="337355" y="33241"/>
                </a:lnTo>
                <a:lnTo>
                  <a:pt x="330922" y="35809"/>
                </a:lnTo>
                <a:lnTo>
                  <a:pt x="332487" y="46645"/>
                </a:lnTo>
                <a:lnTo>
                  <a:pt x="333416" y="44248"/>
                </a:lnTo>
                <a:lnTo>
                  <a:pt x="335227" y="39698"/>
                </a:lnTo>
                <a:lnTo>
                  <a:pt x="338528" y="37424"/>
                </a:lnTo>
                <a:lnTo>
                  <a:pt x="348851" y="37424"/>
                </a:lnTo>
                <a:lnTo>
                  <a:pt x="352801" y="40334"/>
                </a:lnTo>
                <a:lnTo>
                  <a:pt x="355174" y="46156"/>
                </a:lnTo>
                <a:lnTo>
                  <a:pt x="357546" y="51977"/>
                </a:lnTo>
                <a:lnTo>
                  <a:pt x="358733" y="57212"/>
                </a:lnTo>
                <a:lnTo>
                  <a:pt x="358733" y="67681"/>
                </a:lnTo>
                <a:lnTo>
                  <a:pt x="357265" y="71766"/>
                </a:lnTo>
                <a:lnTo>
                  <a:pt x="354330" y="74114"/>
                </a:lnTo>
                <a:lnTo>
                  <a:pt x="350270" y="76315"/>
                </a:lnTo>
                <a:lnTo>
                  <a:pt x="342980" y="76315"/>
                </a:lnTo>
                <a:lnTo>
                  <a:pt x="339238" y="73943"/>
                </a:lnTo>
                <a:lnTo>
                  <a:pt x="336352" y="69197"/>
                </a:lnTo>
                <a:lnTo>
                  <a:pt x="333637" y="77783"/>
                </a:lnTo>
                <a:lnTo>
                  <a:pt x="328109" y="82675"/>
                </a:lnTo>
                <a:lnTo>
                  <a:pt x="324501" y="86209"/>
                </a:lnTo>
                <a:lnTo>
                  <a:pt x="321125" y="90563"/>
                </a:lnTo>
                <a:lnTo>
                  <a:pt x="320281" y="94367"/>
                </a:lnTo>
                <a:lnTo>
                  <a:pt x="321260" y="98060"/>
                </a:lnTo>
                <a:lnTo>
                  <a:pt x="324341" y="100409"/>
                </a:lnTo>
                <a:lnTo>
                  <a:pt x="327399" y="103026"/>
                </a:lnTo>
                <a:lnTo>
                  <a:pt x="325271" y="110486"/>
                </a:lnTo>
                <a:lnTo>
                  <a:pt x="327619" y="107355"/>
                </a:lnTo>
                <a:lnTo>
                  <a:pt x="329919" y="104273"/>
                </a:lnTo>
                <a:lnTo>
                  <a:pt x="331949" y="102732"/>
                </a:lnTo>
                <a:lnTo>
                  <a:pt x="334909" y="103270"/>
                </a:lnTo>
                <a:lnTo>
                  <a:pt x="339702" y="103955"/>
                </a:lnTo>
                <a:lnTo>
                  <a:pt x="342516" y="104200"/>
                </a:lnTo>
                <a:lnTo>
                  <a:pt x="346013" y="104383"/>
                </a:lnTo>
                <a:lnTo>
                  <a:pt x="350025" y="104530"/>
                </a:lnTo>
                <a:lnTo>
                  <a:pt x="360836" y="104738"/>
                </a:lnTo>
                <a:lnTo>
                  <a:pt x="365655" y="105105"/>
                </a:lnTo>
                <a:lnTo>
                  <a:pt x="368199" y="105741"/>
                </a:lnTo>
                <a:lnTo>
                  <a:pt x="372308" y="106817"/>
                </a:lnTo>
                <a:lnTo>
                  <a:pt x="374363" y="108994"/>
                </a:lnTo>
                <a:lnTo>
                  <a:pt x="374363" y="116381"/>
                </a:lnTo>
                <a:lnTo>
                  <a:pt x="371819" y="119842"/>
                </a:lnTo>
                <a:lnTo>
                  <a:pt x="366731" y="122655"/>
                </a:lnTo>
                <a:lnTo>
                  <a:pt x="361644" y="125468"/>
                </a:lnTo>
                <a:lnTo>
                  <a:pt x="355039" y="126875"/>
                </a:lnTo>
                <a:lnTo>
                  <a:pt x="340950" y="126875"/>
                </a:lnTo>
                <a:lnTo>
                  <a:pt x="335654" y="126092"/>
                </a:lnTo>
                <a:lnTo>
                  <a:pt x="331031" y="124526"/>
                </a:lnTo>
                <a:lnTo>
                  <a:pt x="331411" y="135167"/>
                </a:lnTo>
                <a:lnTo>
                  <a:pt x="341048" y="135141"/>
                </a:lnTo>
                <a:lnTo>
                  <a:pt x="353377" y="133225"/>
                </a:lnTo>
                <a:lnTo>
                  <a:pt x="365594" y="128269"/>
                </a:lnTo>
                <a:lnTo>
                  <a:pt x="374228" y="123670"/>
                </a:lnTo>
                <a:lnTo>
                  <a:pt x="378545" y="117506"/>
                </a:lnTo>
                <a:lnTo>
                  <a:pt x="378545" y="102194"/>
                </a:lnTo>
                <a:lnTo>
                  <a:pt x="374852" y="97253"/>
                </a:lnTo>
                <a:lnTo>
                  <a:pt x="367465" y="94954"/>
                </a:lnTo>
                <a:lnTo>
                  <a:pt x="357538" y="93346"/>
                </a:lnTo>
                <a:lnTo>
                  <a:pt x="341855" y="92826"/>
                </a:lnTo>
                <a:lnTo>
                  <a:pt x="339115" y="92826"/>
                </a:lnTo>
                <a:lnTo>
                  <a:pt x="334371" y="92092"/>
                </a:lnTo>
                <a:lnTo>
                  <a:pt x="330946" y="91358"/>
                </a:lnTo>
                <a:lnTo>
                  <a:pt x="329234" y="88643"/>
                </a:lnTo>
                <a:lnTo>
                  <a:pt x="330396" y="85170"/>
                </a:lnTo>
                <a:lnTo>
                  <a:pt x="335043" y="80376"/>
                </a:lnTo>
                <a:lnTo>
                  <a:pt x="338333" y="79177"/>
                </a:lnTo>
                <a:lnTo>
                  <a:pt x="341513" y="79617"/>
                </a:lnTo>
                <a:lnTo>
                  <a:pt x="344937" y="79838"/>
                </a:lnTo>
                <a:lnTo>
                  <a:pt x="352764" y="79838"/>
                </a:lnTo>
                <a:lnTo>
                  <a:pt x="358989" y="77502"/>
                </a:lnTo>
                <a:lnTo>
                  <a:pt x="363613" y="72830"/>
                </a:lnTo>
                <a:lnTo>
                  <a:pt x="368235" y="68158"/>
                </a:lnTo>
                <a:lnTo>
                  <a:pt x="370547" y="63033"/>
                </a:lnTo>
                <a:lnTo>
                  <a:pt x="370547" y="54913"/>
                </a:lnTo>
                <a:lnTo>
                  <a:pt x="370131" y="52222"/>
                </a:lnTo>
                <a:lnTo>
                  <a:pt x="369299" y="49385"/>
                </a:lnTo>
                <a:lnTo>
                  <a:pt x="368810" y="47868"/>
                </a:lnTo>
                <a:lnTo>
                  <a:pt x="367245" y="44028"/>
                </a:lnTo>
                <a:lnTo>
                  <a:pt x="379939" y="44028"/>
                </a:lnTo>
                <a:close/>
              </a:path>
              <a:path w="912560" h="135167">
                <a:moveTo>
                  <a:pt x="319548" y="57236"/>
                </a:moveTo>
                <a:lnTo>
                  <a:pt x="319548" y="61933"/>
                </a:lnTo>
                <a:lnTo>
                  <a:pt x="320783" y="66164"/>
                </a:lnTo>
                <a:lnTo>
                  <a:pt x="323253" y="69931"/>
                </a:lnTo>
                <a:lnTo>
                  <a:pt x="325724" y="73698"/>
                </a:lnTo>
                <a:lnTo>
                  <a:pt x="329185" y="76315"/>
                </a:lnTo>
                <a:lnTo>
                  <a:pt x="333637" y="77783"/>
                </a:lnTo>
                <a:lnTo>
                  <a:pt x="336352" y="69197"/>
                </a:lnTo>
                <a:lnTo>
                  <a:pt x="333465" y="64452"/>
                </a:lnTo>
                <a:lnTo>
                  <a:pt x="332022" y="59095"/>
                </a:lnTo>
                <a:lnTo>
                  <a:pt x="332022" y="49605"/>
                </a:lnTo>
                <a:lnTo>
                  <a:pt x="332487" y="46645"/>
                </a:lnTo>
                <a:lnTo>
                  <a:pt x="330922" y="35809"/>
                </a:lnTo>
                <a:lnTo>
                  <a:pt x="326372" y="40946"/>
                </a:lnTo>
                <a:lnTo>
                  <a:pt x="321822" y="46083"/>
                </a:lnTo>
                <a:lnTo>
                  <a:pt x="319548" y="51513"/>
                </a:lnTo>
                <a:lnTo>
                  <a:pt x="319548" y="57236"/>
                </a:lnTo>
                <a:close/>
              </a:path>
              <a:path w="912560" h="135167">
                <a:moveTo>
                  <a:pt x="396817" y="7705"/>
                </a:moveTo>
                <a:lnTo>
                  <a:pt x="397551" y="11606"/>
                </a:lnTo>
                <a:lnTo>
                  <a:pt x="400486" y="14590"/>
                </a:lnTo>
                <a:lnTo>
                  <a:pt x="404449" y="15336"/>
                </a:lnTo>
                <a:lnTo>
                  <a:pt x="408350" y="14590"/>
                </a:lnTo>
                <a:lnTo>
                  <a:pt x="411334" y="11606"/>
                </a:lnTo>
                <a:lnTo>
                  <a:pt x="412080" y="7705"/>
                </a:lnTo>
                <a:lnTo>
                  <a:pt x="411334" y="3730"/>
                </a:lnTo>
                <a:lnTo>
                  <a:pt x="408350" y="746"/>
                </a:lnTo>
                <a:lnTo>
                  <a:pt x="404449" y="0"/>
                </a:lnTo>
                <a:lnTo>
                  <a:pt x="400486" y="758"/>
                </a:lnTo>
                <a:lnTo>
                  <a:pt x="397551" y="3791"/>
                </a:lnTo>
                <a:lnTo>
                  <a:pt x="396817" y="7705"/>
                </a:lnTo>
                <a:close/>
              </a:path>
              <a:path w="912560" h="135167">
                <a:moveTo>
                  <a:pt x="423087" y="102439"/>
                </a:moveTo>
                <a:lnTo>
                  <a:pt x="423087" y="100384"/>
                </a:lnTo>
                <a:lnTo>
                  <a:pt x="418342" y="99993"/>
                </a:lnTo>
                <a:lnTo>
                  <a:pt x="415297" y="99088"/>
                </a:lnTo>
                <a:lnTo>
                  <a:pt x="412606" y="96250"/>
                </a:lnTo>
                <a:lnTo>
                  <a:pt x="411934" y="92753"/>
                </a:lnTo>
                <a:lnTo>
                  <a:pt x="411934" y="34488"/>
                </a:lnTo>
                <a:lnTo>
                  <a:pt x="411787" y="33388"/>
                </a:lnTo>
                <a:lnTo>
                  <a:pt x="409145" y="34268"/>
                </a:lnTo>
                <a:lnTo>
                  <a:pt x="405770" y="35687"/>
                </a:lnTo>
                <a:lnTo>
                  <a:pt x="399802" y="37791"/>
                </a:lnTo>
                <a:lnTo>
                  <a:pt x="391241" y="40579"/>
                </a:lnTo>
                <a:lnTo>
                  <a:pt x="388085" y="41606"/>
                </a:lnTo>
                <a:lnTo>
                  <a:pt x="390531" y="43196"/>
                </a:lnTo>
                <a:lnTo>
                  <a:pt x="393564" y="42560"/>
                </a:lnTo>
                <a:lnTo>
                  <a:pt x="396450" y="42560"/>
                </a:lnTo>
                <a:lnTo>
                  <a:pt x="398725" y="45569"/>
                </a:lnTo>
                <a:lnTo>
                  <a:pt x="399386" y="48993"/>
                </a:lnTo>
                <a:lnTo>
                  <a:pt x="399386" y="92899"/>
                </a:lnTo>
                <a:lnTo>
                  <a:pt x="398700" y="96409"/>
                </a:lnTo>
                <a:lnTo>
                  <a:pt x="395961" y="99002"/>
                </a:lnTo>
                <a:lnTo>
                  <a:pt x="392659" y="99895"/>
                </a:lnTo>
                <a:lnTo>
                  <a:pt x="387425" y="100384"/>
                </a:lnTo>
                <a:lnTo>
                  <a:pt x="387425" y="102439"/>
                </a:lnTo>
                <a:lnTo>
                  <a:pt x="423087" y="102439"/>
                </a:lnTo>
                <a:close/>
              </a:path>
              <a:path w="912560" h="135167">
                <a:moveTo>
                  <a:pt x="503512" y="127034"/>
                </a:moveTo>
                <a:lnTo>
                  <a:pt x="508209" y="130287"/>
                </a:lnTo>
                <a:lnTo>
                  <a:pt x="512905" y="133540"/>
                </a:lnTo>
                <a:lnTo>
                  <a:pt x="519265" y="135167"/>
                </a:lnTo>
                <a:lnTo>
                  <a:pt x="518885" y="124526"/>
                </a:lnTo>
                <a:lnTo>
                  <a:pt x="514262" y="122961"/>
                </a:lnTo>
                <a:lnTo>
                  <a:pt x="511951" y="120124"/>
                </a:lnTo>
                <a:lnTo>
                  <a:pt x="511951" y="113373"/>
                </a:lnTo>
                <a:lnTo>
                  <a:pt x="513125" y="110486"/>
                </a:lnTo>
                <a:lnTo>
                  <a:pt x="515254" y="103026"/>
                </a:lnTo>
                <a:lnTo>
                  <a:pt x="510410" y="107355"/>
                </a:lnTo>
                <a:lnTo>
                  <a:pt x="506741" y="110682"/>
                </a:lnTo>
                <a:lnTo>
                  <a:pt x="504283" y="113189"/>
                </a:lnTo>
                <a:lnTo>
                  <a:pt x="501788" y="116565"/>
                </a:lnTo>
                <a:lnTo>
                  <a:pt x="501164" y="120050"/>
                </a:lnTo>
                <a:lnTo>
                  <a:pt x="501164" y="123621"/>
                </a:lnTo>
                <a:lnTo>
                  <a:pt x="503512" y="127034"/>
                </a:lnTo>
                <a:close/>
              </a:path>
              <a:path w="912560" h="135167">
                <a:moveTo>
                  <a:pt x="567794" y="44028"/>
                </a:moveTo>
                <a:lnTo>
                  <a:pt x="567794" y="38084"/>
                </a:lnTo>
                <a:lnTo>
                  <a:pt x="564479" y="38121"/>
                </a:lnTo>
                <a:lnTo>
                  <a:pt x="560321" y="38268"/>
                </a:lnTo>
                <a:lnTo>
                  <a:pt x="553778" y="38304"/>
                </a:lnTo>
                <a:lnTo>
                  <a:pt x="549645" y="37460"/>
                </a:lnTo>
                <a:lnTo>
                  <a:pt x="545339" y="35773"/>
                </a:lnTo>
                <a:lnTo>
                  <a:pt x="541034" y="34085"/>
                </a:lnTo>
                <a:lnTo>
                  <a:pt x="537096" y="33241"/>
                </a:lnTo>
                <a:lnTo>
                  <a:pt x="525209" y="33241"/>
                </a:lnTo>
                <a:lnTo>
                  <a:pt x="518776" y="35809"/>
                </a:lnTo>
                <a:lnTo>
                  <a:pt x="520341" y="46645"/>
                </a:lnTo>
                <a:lnTo>
                  <a:pt x="521270" y="44248"/>
                </a:lnTo>
                <a:lnTo>
                  <a:pt x="523081" y="39698"/>
                </a:lnTo>
                <a:lnTo>
                  <a:pt x="526383" y="37424"/>
                </a:lnTo>
                <a:lnTo>
                  <a:pt x="536705" y="37424"/>
                </a:lnTo>
                <a:lnTo>
                  <a:pt x="540655" y="40334"/>
                </a:lnTo>
                <a:lnTo>
                  <a:pt x="543028" y="46156"/>
                </a:lnTo>
                <a:lnTo>
                  <a:pt x="545400" y="51977"/>
                </a:lnTo>
                <a:lnTo>
                  <a:pt x="546587" y="57212"/>
                </a:lnTo>
                <a:lnTo>
                  <a:pt x="546587" y="67681"/>
                </a:lnTo>
                <a:lnTo>
                  <a:pt x="545119" y="71766"/>
                </a:lnTo>
                <a:lnTo>
                  <a:pt x="542184" y="74114"/>
                </a:lnTo>
                <a:lnTo>
                  <a:pt x="538124" y="76315"/>
                </a:lnTo>
                <a:lnTo>
                  <a:pt x="530834" y="76315"/>
                </a:lnTo>
                <a:lnTo>
                  <a:pt x="527092" y="73943"/>
                </a:lnTo>
                <a:lnTo>
                  <a:pt x="524206" y="69197"/>
                </a:lnTo>
                <a:lnTo>
                  <a:pt x="521491" y="77783"/>
                </a:lnTo>
                <a:lnTo>
                  <a:pt x="515963" y="82675"/>
                </a:lnTo>
                <a:lnTo>
                  <a:pt x="512355" y="86209"/>
                </a:lnTo>
                <a:lnTo>
                  <a:pt x="508979" y="90563"/>
                </a:lnTo>
                <a:lnTo>
                  <a:pt x="508136" y="94367"/>
                </a:lnTo>
                <a:lnTo>
                  <a:pt x="509114" y="98060"/>
                </a:lnTo>
                <a:lnTo>
                  <a:pt x="512196" y="100409"/>
                </a:lnTo>
                <a:lnTo>
                  <a:pt x="515254" y="103026"/>
                </a:lnTo>
                <a:lnTo>
                  <a:pt x="513125" y="110486"/>
                </a:lnTo>
                <a:lnTo>
                  <a:pt x="515473" y="107355"/>
                </a:lnTo>
                <a:lnTo>
                  <a:pt x="517773" y="104273"/>
                </a:lnTo>
                <a:lnTo>
                  <a:pt x="519803" y="102732"/>
                </a:lnTo>
                <a:lnTo>
                  <a:pt x="522763" y="103270"/>
                </a:lnTo>
                <a:lnTo>
                  <a:pt x="527557" y="103955"/>
                </a:lnTo>
                <a:lnTo>
                  <a:pt x="530370" y="104200"/>
                </a:lnTo>
                <a:lnTo>
                  <a:pt x="533868" y="104383"/>
                </a:lnTo>
                <a:lnTo>
                  <a:pt x="537879" y="104530"/>
                </a:lnTo>
                <a:lnTo>
                  <a:pt x="548691" y="104738"/>
                </a:lnTo>
                <a:lnTo>
                  <a:pt x="553509" y="105105"/>
                </a:lnTo>
                <a:lnTo>
                  <a:pt x="556053" y="105741"/>
                </a:lnTo>
                <a:lnTo>
                  <a:pt x="560162" y="106817"/>
                </a:lnTo>
                <a:lnTo>
                  <a:pt x="562217" y="108994"/>
                </a:lnTo>
                <a:lnTo>
                  <a:pt x="562217" y="116381"/>
                </a:lnTo>
                <a:lnTo>
                  <a:pt x="559673" y="119842"/>
                </a:lnTo>
                <a:lnTo>
                  <a:pt x="554585" y="122655"/>
                </a:lnTo>
                <a:lnTo>
                  <a:pt x="549498" y="125468"/>
                </a:lnTo>
                <a:lnTo>
                  <a:pt x="542894" y="126875"/>
                </a:lnTo>
                <a:lnTo>
                  <a:pt x="528804" y="126875"/>
                </a:lnTo>
                <a:lnTo>
                  <a:pt x="523508" y="126092"/>
                </a:lnTo>
                <a:lnTo>
                  <a:pt x="518885" y="124526"/>
                </a:lnTo>
                <a:lnTo>
                  <a:pt x="519265" y="135167"/>
                </a:lnTo>
                <a:lnTo>
                  <a:pt x="528902" y="135141"/>
                </a:lnTo>
                <a:lnTo>
                  <a:pt x="541232" y="133225"/>
                </a:lnTo>
                <a:lnTo>
                  <a:pt x="553448" y="128269"/>
                </a:lnTo>
                <a:lnTo>
                  <a:pt x="562082" y="123670"/>
                </a:lnTo>
                <a:lnTo>
                  <a:pt x="566399" y="117506"/>
                </a:lnTo>
                <a:lnTo>
                  <a:pt x="566399" y="102194"/>
                </a:lnTo>
                <a:lnTo>
                  <a:pt x="562706" y="97253"/>
                </a:lnTo>
                <a:lnTo>
                  <a:pt x="555319" y="94954"/>
                </a:lnTo>
                <a:lnTo>
                  <a:pt x="545393" y="93346"/>
                </a:lnTo>
                <a:lnTo>
                  <a:pt x="529709" y="92826"/>
                </a:lnTo>
                <a:lnTo>
                  <a:pt x="526970" y="92826"/>
                </a:lnTo>
                <a:lnTo>
                  <a:pt x="522225" y="92092"/>
                </a:lnTo>
                <a:lnTo>
                  <a:pt x="518800" y="91358"/>
                </a:lnTo>
                <a:lnTo>
                  <a:pt x="517088" y="88643"/>
                </a:lnTo>
                <a:lnTo>
                  <a:pt x="518250" y="85170"/>
                </a:lnTo>
                <a:lnTo>
                  <a:pt x="522897" y="80376"/>
                </a:lnTo>
                <a:lnTo>
                  <a:pt x="526187" y="79177"/>
                </a:lnTo>
                <a:lnTo>
                  <a:pt x="529367" y="79617"/>
                </a:lnTo>
                <a:lnTo>
                  <a:pt x="532791" y="79838"/>
                </a:lnTo>
                <a:lnTo>
                  <a:pt x="540618" y="79838"/>
                </a:lnTo>
                <a:lnTo>
                  <a:pt x="546843" y="77502"/>
                </a:lnTo>
                <a:lnTo>
                  <a:pt x="551467" y="72830"/>
                </a:lnTo>
                <a:lnTo>
                  <a:pt x="556089" y="68158"/>
                </a:lnTo>
                <a:lnTo>
                  <a:pt x="558401" y="63033"/>
                </a:lnTo>
                <a:lnTo>
                  <a:pt x="558401" y="54913"/>
                </a:lnTo>
                <a:lnTo>
                  <a:pt x="557985" y="52222"/>
                </a:lnTo>
                <a:lnTo>
                  <a:pt x="557153" y="49385"/>
                </a:lnTo>
                <a:lnTo>
                  <a:pt x="556665" y="47868"/>
                </a:lnTo>
                <a:lnTo>
                  <a:pt x="555099" y="44028"/>
                </a:lnTo>
                <a:lnTo>
                  <a:pt x="567794" y="44028"/>
                </a:lnTo>
                <a:close/>
              </a:path>
              <a:path w="912560" h="135167">
                <a:moveTo>
                  <a:pt x="507402" y="57236"/>
                </a:moveTo>
                <a:lnTo>
                  <a:pt x="507402" y="61933"/>
                </a:lnTo>
                <a:lnTo>
                  <a:pt x="508637" y="66164"/>
                </a:lnTo>
                <a:lnTo>
                  <a:pt x="511107" y="69931"/>
                </a:lnTo>
                <a:lnTo>
                  <a:pt x="513578" y="73698"/>
                </a:lnTo>
                <a:lnTo>
                  <a:pt x="517039" y="76315"/>
                </a:lnTo>
                <a:lnTo>
                  <a:pt x="521491" y="77783"/>
                </a:lnTo>
                <a:lnTo>
                  <a:pt x="524206" y="69197"/>
                </a:lnTo>
                <a:lnTo>
                  <a:pt x="521320" y="64452"/>
                </a:lnTo>
                <a:lnTo>
                  <a:pt x="519876" y="59095"/>
                </a:lnTo>
                <a:lnTo>
                  <a:pt x="519876" y="49605"/>
                </a:lnTo>
                <a:lnTo>
                  <a:pt x="520341" y="46645"/>
                </a:lnTo>
                <a:lnTo>
                  <a:pt x="518776" y="35809"/>
                </a:lnTo>
                <a:lnTo>
                  <a:pt x="514226" y="40946"/>
                </a:lnTo>
                <a:lnTo>
                  <a:pt x="509677" y="46083"/>
                </a:lnTo>
                <a:lnTo>
                  <a:pt x="507402" y="51513"/>
                </a:lnTo>
                <a:lnTo>
                  <a:pt x="507402" y="57236"/>
                </a:lnTo>
                <a:close/>
              </a:path>
              <a:path w="912560" h="135167">
                <a:moveTo>
                  <a:pt x="679124" y="50534"/>
                </a:moveTo>
                <a:lnTo>
                  <a:pt x="683992" y="46523"/>
                </a:lnTo>
                <a:lnTo>
                  <a:pt x="688859" y="42511"/>
                </a:lnTo>
                <a:lnTo>
                  <a:pt x="691293" y="36763"/>
                </a:lnTo>
                <a:lnTo>
                  <a:pt x="691293" y="29279"/>
                </a:lnTo>
                <a:lnTo>
                  <a:pt x="691127" y="26015"/>
                </a:lnTo>
                <a:lnTo>
                  <a:pt x="686315" y="14041"/>
                </a:lnTo>
                <a:lnTo>
                  <a:pt x="674856" y="6310"/>
                </a:lnTo>
                <a:lnTo>
                  <a:pt x="669084" y="4109"/>
                </a:lnTo>
                <a:lnTo>
                  <a:pt x="661868" y="3008"/>
                </a:lnTo>
                <a:lnTo>
                  <a:pt x="655337" y="8732"/>
                </a:lnTo>
                <a:lnTo>
                  <a:pt x="660400" y="9588"/>
                </a:lnTo>
                <a:lnTo>
                  <a:pt x="664216" y="11300"/>
                </a:lnTo>
                <a:lnTo>
                  <a:pt x="671358" y="14480"/>
                </a:lnTo>
                <a:lnTo>
                  <a:pt x="674930" y="20424"/>
                </a:lnTo>
                <a:lnTo>
                  <a:pt x="674930" y="38182"/>
                </a:lnTo>
                <a:lnTo>
                  <a:pt x="670943" y="44346"/>
                </a:lnTo>
                <a:lnTo>
                  <a:pt x="662969" y="47624"/>
                </a:lnTo>
                <a:lnTo>
                  <a:pt x="658321" y="49483"/>
                </a:lnTo>
                <a:lnTo>
                  <a:pt x="650592" y="50608"/>
                </a:lnTo>
                <a:lnTo>
                  <a:pt x="639780" y="50999"/>
                </a:lnTo>
                <a:lnTo>
                  <a:pt x="639780" y="11692"/>
                </a:lnTo>
                <a:lnTo>
                  <a:pt x="624517" y="14015"/>
                </a:lnTo>
                <a:lnTo>
                  <a:pt x="624517" y="90649"/>
                </a:lnTo>
                <a:lnTo>
                  <a:pt x="623808" y="94636"/>
                </a:lnTo>
                <a:lnTo>
                  <a:pt x="620970" y="98060"/>
                </a:lnTo>
                <a:lnTo>
                  <a:pt x="617375" y="99186"/>
                </a:lnTo>
                <a:lnTo>
                  <a:pt x="611602" y="99724"/>
                </a:lnTo>
                <a:lnTo>
                  <a:pt x="611602" y="102439"/>
                </a:lnTo>
                <a:lnTo>
                  <a:pt x="653355" y="102439"/>
                </a:lnTo>
                <a:lnTo>
                  <a:pt x="653355" y="99724"/>
                </a:lnTo>
                <a:lnTo>
                  <a:pt x="647680" y="99235"/>
                </a:lnTo>
                <a:lnTo>
                  <a:pt x="643999" y="98244"/>
                </a:lnTo>
                <a:lnTo>
                  <a:pt x="640624" y="95260"/>
                </a:lnTo>
                <a:lnTo>
                  <a:pt x="639780" y="91725"/>
                </a:lnTo>
                <a:lnTo>
                  <a:pt x="639780" y="56576"/>
                </a:lnTo>
                <a:lnTo>
                  <a:pt x="648146" y="56209"/>
                </a:lnTo>
                <a:lnTo>
                  <a:pt x="683955" y="102439"/>
                </a:lnTo>
                <a:lnTo>
                  <a:pt x="708171" y="102439"/>
                </a:lnTo>
                <a:lnTo>
                  <a:pt x="708171" y="99724"/>
                </a:lnTo>
                <a:lnTo>
                  <a:pt x="705187" y="99430"/>
                </a:lnTo>
                <a:lnTo>
                  <a:pt x="702740" y="98745"/>
                </a:lnTo>
                <a:lnTo>
                  <a:pt x="698925" y="96593"/>
                </a:lnTo>
                <a:lnTo>
                  <a:pt x="695109" y="92532"/>
                </a:lnTo>
                <a:lnTo>
                  <a:pt x="664142" y="54448"/>
                </a:lnTo>
                <a:lnTo>
                  <a:pt x="672508" y="53176"/>
                </a:lnTo>
                <a:lnTo>
                  <a:pt x="679124" y="50534"/>
                </a:lnTo>
                <a:close/>
              </a:path>
              <a:path w="912560" h="135167">
                <a:moveTo>
                  <a:pt x="653209" y="3008"/>
                </a:moveTo>
                <a:lnTo>
                  <a:pt x="611602" y="3008"/>
                </a:lnTo>
                <a:lnTo>
                  <a:pt x="611602" y="5797"/>
                </a:lnTo>
                <a:lnTo>
                  <a:pt x="617032" y="6237"/>
                </a:lnTo>
                <a:lnTo>
                  <a:pt x="620542" y="7276"/>
                </a:lnTo>
                <a:lnTo>
                  <a:pt x="623722" y="10554"/>
                </a:lnTo>
                <a:lnTo>
                  <a:pt x="624517" y="14015"/>
                </a:lnTo>
                <a:lnTo>
                  <a:pt x="639780" y="11692"/>
                </a:lnTo>
                <a:lnTo>
                  <a:pt x="642165" y="9038"/>
                </a:lnTo>
                <a:lnTo>
                  <a:pt x="644770" y="8732"/>
                </a:lnTo>
                <a:lnTo>
                  <a:pt x="655337" y="8732"/>
                </a:lnTo>
                <a:lnTo>
                  <a:pt x="661868" y="3008"/>
                </a:lnTo>
                <a:lnTo>
                  <a:pt x="653209" y="3008"/>
                </a:lnTo>
                <a:close/>
              </a:path>
              <a:path w="912560" h="135167">
                <a:moveTo>
                  <a:pt x="780242" y="95456"/>
                </a:moveTo>
                <a:lnTo>
                  <a:pt x="772672" y="99137"/>
                </a:lnTo>
                <a:lnTo>
                  <a:pt x="763661" y="99136"/>
                </a:lnTo>
                <a:lnTo>
                  <a:pt x="763818" y="104567"/>
                </a:lnTo>
                <a:lnTo>
                  <a:pt x="774990" y="103436"/>
                </a:lnTo>
                <a:lnTo>
                  <a:pt x="786963" y="99145"/>
                </a:lnTo>
                <a:lnTo>
                  <a:pt x="797499" y="91652"/>
                </a:lnTo>
                <a:lnTo>
                  <a:pt x="800185" y="88956"/>
                </a:lnTo>
                <a:lnTo>
                  <a:pt x="807336" y="78725"/>
                </a:lnTo>
                <a:lnTo>
                  <a:pt x="811626" y="66660"/>
                </a:lnTo>
                <a:lnTo>
                  <a:pt x="813056" y="52760"/>
                </a:lnTo>
                <a:lnTo>
                  <a:pt x="812963" y="49028"/>
                </a:lnTo>
                <a:lnTo>
                  <a:pt x="810816" y="35618"/>
                </a:lnTo>
                <a:lnTo>
                  <a:pt x="805833" y="24020"/>
                </a:lnTo>
                <a:lnTo>
                  <a:pt x="798013" y="14235"/>
                </a:lnTo>
                <a:lnTo>
                  <a:pt x="788854" y="7274"/>
                </a:lnTo>
                <a:lnTo>
                  <a:pt x="777109" y="2479"/>
                </a:lnTo>
                <a:lnTo>
                  <a:pt x="763818" y="880"/>
                </a:lnTo>
                <a:lnTo>
                  <a:pt x="752009" y="2126"/>
                </a:lnTo>
                <a:lnTo>
                  <a:pt x="740084" y="6546"/>
                </a:lnTo>
                <a:lnTo>
                  <a:pt x="729696" y="14162"/>
                </a:lnTo>
                <a:lnTo>
                  <a:pt x="720255" y="26846"/>
                </a:lnTo>
                <a:lnTo>
                  <a:pt x="715998" y="38907"/>
                </a:lnTo>
                <a:lnTo>
                  <a:pt x="714579" y="52760"/>
                </a:lnTo>
                <a:lnTo>
                  <a:pt x="714614" y="55005"/>
                </a:lnTo>
                <a:lnTo>
                  <a:pt x="716480" y="68421"/>
                </a:lnTo>
                <a:lnTo>
                  <a:pt x="721189" y="80172"/>
                </a:lnTo>
                <a:lnTo>
                  <a:pt x="728742" y="90258"/>
                </a:lnTo>
                <a:lnTo>
                  <a:pt x="738711" y="98134"/>
                </a:lnTo>
                <a:lnTo>
                  <a:pt x="736177" y="79901"/>
                </a:lnTo>
                <a:lnTo>
                  <a:pt x="732747" y="67847"/>
                </a:lnTo>
                <a:lnTo>
                  <a:pt x="731603" y="52760"/>
                </a:lnTo>
                <a:lnTo>
                  <a:pt x="732451" y="39574"/>
                </a:lnTo>
                <a:lnTo>
                  <a:pt x="735563" y="27092"/>
                </a:lnTo>
                <a:lnTo>
                  <a:pt x="740959" y="17648"/>
                </a:lnTo>
                <a:lnTo>
                  <a:pt x="751404" y="9119"/>
                </a:lnTo>
                <a:lnTo>
                  <a:pt x="763818" y="6310"/>
                </a:lnTo>
                <a:lnTo>
                  <a:pt x="772526" y="6310"/>
                </a:lnTo>
                <a:lnTo>
                  <a:pt x="780059" y="9955"/>
                </a:lnTo>
                <a:lnTo>
                  <a:pt x="786419" y="17244"/>
                </a:lnTo>
                <a:lnTo>
                  <a:pt x="791407" y="25314"/>
                </a:lnTo>
                <a:lnTo>
                  <a:pt x="794821" y="37409"/>
                </a:lnTo>
                <a:lnTo>
                  <a:pt x="795958" y="52760"/>
                </a:lnTo>
                <a:lnTo>
                  <a:pt x="795079" y="66362"/>
                </a:lnTo>
                <a:lnTo>
                  <a:pt x="791941" y="78825"/>
                </a:lnTo>
                <a:lnTo>
                  <a:pt x="786529" y="88093"/>
                </a:lnTo>
                <a:lnTo>
                  <a:pt x="780242" y="95456"/>
                </a:lnTo>
                <a:close/>
              </a:path>
              <a:path w="912560" h="135167">
                <a:moveTo>
                  <a:pt x="736177" y="79901"/>
                </a:moveTo>
                <a:lnTo>
                  <a:pt x="738711" y="98134"/>
                </a:lnTo>
                <a:lnTo>
                  <a:pt x="750456" y="102959"/>
                </a:lnTo>
                <a:lnTo>
                  <a:pt x="763818" y="104567"/>
                </a:lnTo>
                <a:lnTo>
                  <a:pt x="763661" y="99136"/>
                </a:lnTo>
                <a:lnTo>
                  <a:pt x="751240" y="96269"/>
                </a:lnTo>
                <a:lnTo>
                  <a:pt x="740923" y="87799"/>
                </a:lnTo>
                <a:lnTo>
                  <a:pt x="736177" y="79901"/>
                </a:lnTo>
                <a:close/>
              </a:path>
              <a:path w="912560" h="135167">
                <a:moveTo>
                  <a:pt x="905736" y="102439"/>
                </a:moveTo>
                <a:lnTo>
                  <a:pt x="912560" y="77049"/>
                </a:lnTo>
                <a:lnTo>
                  <a:pt x="908377" y="77049"/>
                </a:lnTo>
                <a:lnTo>
                  <a:pt x="904512" y="85610"/>
                </a:lnTo>
                <a:lnTo>
                  <a:pt x="900159" y="91004"/>
                </a:lnTo>
                <a:lnTo>
                  <a:pt x="895316" y="93230"/>
                </a:lnTo>
                <a:lnTo>
                  <a:pt x="890472" y="95456"/>
                </a:lnTo>
                <a:lnTo>
                  <a:pt x="882963" y="96568"/>
                </a:lnTo>
                <a:lnTo>
                  <a:pt x="863395" y="96568"/>
                </a:lnTo>
                <a:lnTo>
                  <a:pt x="857757" y="96299"/>
                </a:lnTo>
                <a:lnTo>
                  <a:pt x="855874" y="95761"/>
                </a:lnTo>
                <a:lnTo>
                  <a:pt x="853049" y="93462"/>
                </a:lnTo>
                <a:lnTo>
                  <a:pt x="853049" y="53274"/>
                </a:lnTo>
                <a:lnTo>
                  <a:pt x="882523" y="53274"/>
                </a:lnTo>
                <a:lnTo>
                  <a:pt x="886583" y="54216"/>
                </a:lnTo>
                <a:lnTo>
                  <a:pt x="890106" y="57983"/>
                </a:lnTo>
                <a:lnTo>
                  <a:pt x="891549" y="61835"/>
                </a:lnTo>
                <a:lnTo>
                  <a:pt x="892674" y="67657"/>
                </a:lnTo>
                <a:lnTo>
                  <a:pt x="896196" y="67657"/>
                </a:lnTo>
                <a:lnTo>
                  <a:pt x="896196" y="32874"/>
                </a:lnTo>
                <a:lnTo>
                  <a:pt x="892674" y="32874"/>
                </a:lnTo>
                <a:lnTo>
                  <a:pt x="891597" y="38696"/>
                </a:lnTo>
                <a:lnTo>
                  <a:pt x="890179" y="42560"/>
                </a:lnTo>
                <a:lnTo>
                  <a:pt x="886657" y="46376"/>
                </a:lnTo>
                <a:lnTo>
                  <a:pt x="882572" y="47330"/>
                </a:lnTo>
                <a:lnTo>
                  <a:pt x="853049" y="47330"/>
                </a:lnTo>
                <a:lnTo>
                  <a:pt x="853049" y="11838"/>
                </a:lnTo>
                <a:lnTo>
                  <a:pt x="854333" y="9087"/>
                </a:lnTo>
                <a:lnTo>
                  <a:pt x="857892" y="8732"/>
                </a:lnTo>
                <a:lnTo>
                  <a:pt x="887097" y="8732"/>
                </a:lnTo>
                <a:lnTo>
                  <a:pt x="892772" y="9710"/>
                </a:lnTo>
                <a:lnTo>
                  <a:pt x="895316" y="11667"/>
                </a:lnTo>
                <a:lnTo>
                  <a:pt x="897859" y="13624"/>
                </a:lnTo>
                <a:lnTo>
                  <a:pt x="899767" y="17929"/>
                </a:lnTo>
                <a:lnTo>
                  <a:pt x="901039" y="24582"/>
                </a:lnTo>
                <a:lnTo>
                  <a:pt x="904855" y="24582"/>
                </a:lnTo>
                <a:lnTo>
                  <a:pt x="904341" y="3008"/>
                </a:lnTo>
                <a:lnTo>
                  <a:pt x="824503" y="3008"/>
                </a:lnTo>
                <a:lnTo>
                  <a:pt x="824503" y="5797"/>
                </a:lnTo>
                <a:lnTo>
                  <a:pt x="830080" y="6188"/>
                </a:lnTo>
                <a:lnTo>
                  <a:pt x="833676" y="7203"/>
                </a:lnTo>
                <a:lnTo>
                  <a:pt x="836905" y="10481"/>
                </a:lnTo>
                <a:lnTo>
                  <a:pt x="837712" y="13966"/>
                </a:lnTo>
                <a:lnTo>
                  <a:pt x="837712" y="91823"/>
                </a:lnTo>
                <a:lnTo>
                  <a:pt x="836893" y="95358"/>
                </a:lnTo>
                <a:lnTo>
                  <a:pt x="833615" y="98146"/>
                </a:lnTo>
                <a:lnTo>
                  <a:pt x="830031" y="99137"/>
                </a:lnTo>
                <a:lnTo>
                  <a:pt x="824503" y="99724"/>
                </a:lnTo>
                <a:lnTo>
                  <a:pt x="824503" y="102439"/>
                </a:lnTo>
                <a:lnTo>
                  <a:pt x="905736" y="102439"/>
                </a:lnTo>
                <a:close/>
              </a:path>
              <a:path w="912560" h="135167">
                <a:moveTo>
                  <a:pt x="485828" y="46523"/>
                </a:moveTo>
                <a:lnTo>
                  <a:pt x="483186" y="39894"/>
                </a:lnTo>
                <a:lnTo>
                  <a:pt x="477902" y="36176"/>
                </a:lnTo>
                <a:lnTo>
                  <a:pt x="475163" y="34268"/>
                </a:lnTo>
                <a:lnTo>
                  <a:pt x="472130" y="33314"/>
                </a:lnTo>
                <a:lnTo>
                  <a:pt x="464694" y="33314"/>
                </a:lnTo>
                <a:lnTo>
                  <a:pt x="460732" y="34513"/>
                </a:lnTo>
                <a:lnTo>
                  <a:pt x="456916" y="36910"/>
                </a:lnTo>
                <a:lnTo>
                  <a:pt x="454372" y="38475"/>
                </a:lnTo>
                <a:lnTo>
                  <a:pt x="450849" y="41362"/>
                </a:lnTo>
                <a:lnTo>
                  <a:pt x="446349" y="45569"/>
                </a:lnTo>
                <a:lnTo>
                  <a:pt x="446349" y="34782"/>
                </a:lnTo>
                <a:lnTo>
                  <a:pt x="445615" y="33388"/>
                </a:lnTo>
                <a:lnTo>
                  <a:pt x="438717" y="35663"/>
                </a:lnTo>
                <a:lnTo>
                  <a:pt x="431233" y="38109"/>
                </a:lnTo>
                <a:lnTo>
                  <a:pt x="426487" y="39625"/>
                </a:lnTo>
                <a:lnTo>
                  <a:pt x="424482" y="40212"/>
                </a:lnTo>
                <a:lnTo>
                  <a:pt x="424482" y="42780"/>
                </a:lnTo>
                <a:lnTo>
                  <a:pt x="427564" y="42487"/>
                </a:lnTo>
                <a:lnTo>
                  <a:pt x="430450" y="42487"/>
                </a:lnTo>
                <a:lnTo>
                  <a:pt x="433287" y="45275"/>
                </a:lnTo>
                <a:lnTo>
                  <a:pt x="434168" y="48749"/>
                </a:lnTo>
                <a:lnTo>
                  <a:pt x="434168" y="93584"/>
                </a:lnTo>
                <a:lnTo>
                  <a:pt x="433471" y="96483"/>
                </a:lnTo>
                <a:lnTo>
                  <a:pt x="432077" y="97779"/>
                </a:lnTo>
                <a:lnTo>
                  <a:pt x="428249" y="99944"/>
                </a:lnTo>
                <a:lnTo>
                  <a:pt x="424775" y="100384"/>
                </a:lnTo>
                <a:lnTo>
                  <a:pt x="424775" y="102439"/>
                </a:lnTo>
                <a:lnTo>
                  <a:pt x="456843" y="102439"/>
                </a:lnTo>
                <a:lnTo>
                  <a:pt x="456843" y="100384"/>
                </a:lnTo>
                <a:lnTo>
                  <a:pt x="453467" y="100286"/>
                </a:lnTo>
                <a:lnTo>
                  <a:pt x="449431" y="98440"/>
                </a:lnTo>
                <a:lnTo>
                  <a:pt x="447083" y="94881"/>
                </a:lnTo>
                <a:lnTo>
                  <a:pt x="447083" y="50265"/>
                </a:lnTo>
                <a:lnTo>
                  <a:pt x="449724" y="47672"/>
                </a:lnTo>
                <a:lnTo>
                  <a:pt x="453540" y="44688"/>
                </a:lnTo>
                <a:lnTo>
                  <a:pt x="456524" y="42732"/>
                </a:lnTo>
                <a:lnTo>
                  <a:pt x="459460" y="41753"/>
                </a:lnTo>
                <a:lnTo>
                  <a:pt x="466553" y="41753"/>
                </a:lnTo>
                <a:lnTo>
                  <a:pt x="469439" y="43135"/>
                </a:lnTo>
                <a:lnTo>
                  <a:pt x="471005" y="45899"/>
                </a:lnTo>
                <a:lnTo>
                  <a:pt x="472570" y="48663"/>
                </a:lnTo>
                <a:lnTo>
                  <a:pt x="473353" y="52149"/>
                </a:lnTo>
                <a:lnTo>
                  <a:pt x="473353" y="92679"/>
                </a:lnTo>
                <a:lnTo>
                  <a:pt x="472644" y="95920"/>
                </a:lnTo>
                <a:lnTo>
                  <a:pt x="471225" y="97412"/>
                </a:lnTo>
                <a:lnTo>
                  <a:pt x="467311" y="99895"/>
                </a:lnTo>
                <a:lnTo>
                  <a:pt x="463740" y="100384"/>
                </a:lnTo>
                <a:lnTo>
                  <a:pt x="463740" y="102439"/>
                </a:lnTo>
                <a:lnTo>
                  <a:pt x="495073" y="102439"/>
                </a:lnTo>
                <a:lnTo>
                  <a:pt x="495073" y="100384"/>
                </a:lnTo>
                <a:lnTo>
                  <a:pt x="491747" y="100335"/>
                </a:lnTo>
                <a:lnTo>
                  <a:pt x="489375" y="99528"/>
                </a:lnTo>
                <a:lnTo>
                  <a:pt x="486537" y="96397"/>
                </a:lnTo>
                <a:lnTo>
                  <a:pt x="485828" y="93853"/>
                </a:lnTo>
                <a:lnTo>
                  <a:pt x="485828" y="46523"/>
                </a:lnTo>
                <a:close/>
              </a:path>
              <a:path w="912560" h="135167">
                <a:moveTo>
                  <a:pt x="297974" y="46523"/>
                </a:moveTo>
                <a:lnTo>
                  <a:pt x="295332" y="39894"/>
                </a:lnTo>
                <a:lnTo>
                  <a:pt x="290049" y="36176"/>
                </a:lnTo>
                <a:lnTo>
                  <a:pt x="287309" y="34268"/>
                </a:lnTo>
                <a:lnTo>
                  <a:pt x="284276" y="33314"/>
                </a:lnTo>
                <a:lnTo>
                  <a:pt x="276840" y="33314"/>
                </a:lnTo>
                <a:lnTo>
                  <a:pt x="272878" y="34513"/>
                </a:lnTo>
                <a:lnTo>
                  <a:pt x="269061" y="36910"/>
                </a:lnTo>
                <a:lnTo>
                  <a:pt x="266518" y="38475"/>
                </a:lnTo>
                <a:lnTo>
                  <a:pt x="262995" y="41362"/>
                </a:lnTo>
                <a:lnTo>
                  <a:pt x="258495" y="45569"/>
                </a:lnTo>
                <a:lnTo>
                  <a:pt x="258495" y="34782"/>
                </a:lnTo>
                <a:lnTo>
                  <a:pt x="257761" y="33388"/>
                </a:lnTo>
                <a:lnTo>
                  <a:pt x="250863" y="35662"/>
                </a:lnTo>
                <a:lnTo>
                  <a:pt x="243379" y="38109"/>
                </a:lnTo>
                <a:lnTo>
                  <a:pt x="238633" y="39625"/>
                </a:lnTo>
                <a:lnTo>
                  <a:pt x="236628" y="40212"/>
                </a:lnTo>
                <a:lnTo>
                  <a:pt x="236628" y="42780"/>
                </a:lnTo>
                <a:lnTo>
                  <a:pt x="239710" y="42487"/>
                </a:lnTo>
                <a:lnTo>
                  <a:pt x="242595" y="42487"/>
                </a:lnTo>
                <a:lnTo>
                  <a:pt x="245433" y="45275"/>
                </a:lnTo>
                <a:lnTo>
                  <a:pt x="246314" y="48749"/>
                </a:lnTo>
                <a:lnTo>
                  <a:pt x="246314" y="93584"/>
                </a:lnTo>
                <a:lnTo>
                  <a:pt x="245617" y="96483"/>
                </a:lnTo>
                <a:lnTo>
                  <a:pt x="244222" y="97779"/>
                </a:lnTo>
                <a:lnTo>
                  <a:pt x="240394" y="99944"/>
                </a:lnTo>
                <a:lnTo>
                  <a:pt x="236921" y="100384"/>
                </a:lnTo>
                <a:lnTo>
                  <a:pt x="236921" y="102439"/>
                </a:lnTo>
                <a:lnTo>
                  <a:pt x="268988" y="102439"/>
                </a:lnTo>
                <a:lnTo>
                  <a:pt x="268988" y="100384"/>
                </a:lnTo>
                <a:lnTo>
                  <a:pt x="265613" y="100286"/>
                </a:lnTo>
                <a:lnTo>
                  <a:pt x="261577" y="98439"/>
                </a:lnTo>
                <a:lnTo>
                  <a:pt x="259229" y="94881"/>
                </a:lnTo>
                <a:lnTo>
                  <a:pt x="259229" y="50265"/>
                </a:lnTo>
                <a:lnTo>
                  <a:pt x="261870" y="47672"/>
                </a:lnTo>
                <a:lnTo>
                  <a:pt x="265686" y="44688"/>
                </a:lnTo>
                <a:lnTo>
                  <a:pt x="268670" y="42731"/>
                </a:lnTo>
                <a:lnTo>
                  <a:pt x="271606" y="41753"/>
                </a:lnTo>
                <a:lnTo>
                  <a:pt x="278699" y="41753"/>
                </a:lnTo>
                <a:lnTo>
                  <a:pt x="281585" y="43135"/>
                </a:lnTo>
                <a:lnTo>
                  <a:pt x="283151" y="45899"/>
                </a:lnTo>
                <a:lnTo>
                  <a:pt x="284716" y="48663"/>
                </a:lnTo>
                <a:lnTo>
                  <a:pt x="285499" y="52149"/>
                </a:lnTo>
                <a:lnTo>
                  <a:pt x="285499" y="92679"/>
                </a:lnTo>
                <a:lnTo>
                  <a:pt x="284790" y="95920"/>
                </a:lnTo>
                <a:lnTo>
                  <a:pt x="283371" y="97412"/>
                </a:lnTo>
                <a:lnTo>
                  <a:pt x="279457" y="99895"/>
                </a:lnTo>
                <a:lnTo>
                  <a:pt x="275886" y="100384"/>
                </a:lnTo>
                <a:lnTo>
                  <a:pt x="275886" y="102439"/>
                </a:lnTo>
                <a:lnTo>
                  <a:pt x="307219" y="102439"/>
                </a:lnTo>
                <a:lnTo>
                  <a:pt x="307219" y="100384"/>
                </a:lnTo>
                <a:lnTo>
                  <a:pt x="303893" y="100335"/>
                </a:lnTo>
                <a:lnTo>
                  <a:pt x="301520" y="99528"/>
                </a:lnTo>
                <a:lnTo>
                  <a:pt x="298683" y="96397"/>
                </a:lnTo>
                <a:lnTo>
                  <a:pt x="297974" y="93853"/>
                </a:lnTo>
                <a:lnTo>
                  <a:pt x="297974" y="46523"/>
                </a:lnTo>
                <a:close/>
              </a:path>
              <a:path w="912560" h="135167">
                <a:moveTo>
                  <a:pt x="180467" y="52601"/>
                </a:moveTo>
                <a:lnTo>
                  <a:pt x="182815" y="55487"/>
                </a:lnTo>
                <a:lnTo>
                  <a:pt x="186704" y="56209"/>
                </a:lnTo>
                <a:lnTo>
                  <a:pt x="190373" y="55255"/>
                </a:lnTo>
                <a:lnTo>
                  <a:pt x="193088" y="52271"/>
                </a:lnTo>
                <a:lnTo>
                  <a:pt x="193088" y="49531"/>
                </a:lnTo>
                <a:lnTo>
                  <a:pt x="192722" y="46853"/>
                </a:lnTo>
                <a:lnTo>
                  <a:pt x="192355" y="43881"/>
                </a:lnTo>
                <a:lnTo>
                  <a:pt x="193480" y="39772"/>
                </a:lnTo>
                <a:lnTo>
                  <a:pt x="197981" y="37179"/>
                </a:lnTo>
                <a:lnTo>
                  <a:pt x="202848" y="36543"/>
                </a:lnTo>
                <a:lnTo>
                  <a:pt x="208083" y="36543"/>
                </a:lnTo>
                <a:lnTo>
                  <a:pt x="211531" y="38182"/>
                </a:lnTo>
                <a:lnTo>
                  <a:pt x="213194" y="41459"/>
                </a:lnTo>
                <a:lnTo>
                  <a:pt x="214173" y="43416"/>
                </a:lnTo>
                <a:lnTo>
                  <a:pt x="214662" y="46890"/>
                </a:lnTo>
                <a:lnTo>
                  <a:pt x="214662" y="58117"/>
                </a:lnTo>
                <a:lnTo>
                  <a:pt x="209348" y="60143"/>
                </a:lnTo>
                <a:lnTo>
                  <a:pt x="196045" y="65697"/>
                </a:lnTo>
                <a:lnTo>
                  <a:pt x="190153" y="77245"/>
                </a:lnTo>
                <a:lnTo>
                  <a:pt x="193675" y="72304"/>
                </a:lnTo>
                <a:lnTo>
                  <a:pt x="200720" y="67950"/>
                </a:lnTo>
                <a:lnTo>
                  <a:pt x="204389" y="65700"/>
                </a:lnTo>
                <a:lnTo>
                  <a:pt x="209036" y="63645"/>
                </a:lnTo>
                <a:lnTo>
                  <a:pt x="214662" y="61786"/>
                </a:lnTo>
                <a:lnTo>
                  <a:pt x="214662" y="87836"/>
                </a:lnTo>
                <a:lnTo>
                  <a:pt x="213183" y="90135"/>
                </a:lnTo>
                <a:lnTo>
                  <a:pt x="210223" y="91945"/>
                </a:lnTo>
                <a:lnTo>
                  <a:pt x="207263" y="93755"/>
                </a:lnTo>
                <a:lnTo>
                  <a:pt x="204169" y="94660"/>
                </a:lnTo>
                <a:lnTo>
                  <a:pt x="198592" y="94660"/>
                </a:lnTo>
                <a:lnTo>
                  <a:pt x="194556" y="92606"/>
                </a:lnTo>
                <a:lnTo>
                  <a:pt x="191621" y="90502"/>
                </a:lnTo>
                <a:lnTo>
                  <a:pt x="192648" y="103540"/>
                </a:lnTo>
                <a:lnTo>
                  <a:pt x="196659" y="103540"/>
                </a:lnTo>
                <a:lnTo>
                  <a:pt x="200891" y="102219"/>
                </a:lnTo>
                <a:lnTo>
                  <a:pt x="205343" y="99577"/>
                </a:lnTo>
                <a:lnTo>
                  <a:pt x="207985" y="98011"/>
                </a:lnTo>
                <a:lnTo>
                  <a:pt x="211165" y="95614"/>
                </a:lnTo>
                <a:lnTo>
                  <a:pt x="214882" y="92386"/>
                </a:lnTo>
                <a:lnTo>
                  <a:pt x="215029" y="95370"/>
                </a:lnTo>
                <a:lnTo>
                  <a:pt x="215849" y="97938"/>
                </a:lnTo>
                <a:lnTo>
                  <a:pt x="217341" y="100091"/>
                </a:lnTo>
                <a:lnTo>
                  <a:pt x="221242" y="103319"/>
                </a:lnTo>
                <a:lnTo>
                  <a:pt x="227406" y="103319"/>
                </a:lnTo>
                <a:lnTo>
                  <a:pt x="230195" y="102390"/>
                </a:lnTo>
                <a:lnTo>
                  <a:pt x="232934" y="100531"/>
                </a:lnTo>
                <a:lnTo>
                  <a:pt x="234744" y="99308"/>
                </a:lnTo>
                <a:lnTo>
                  <a:pt x="237997" y="95834"/>
                </a:lnTo>
                <a:lnTo>
                  <a:pt x="237997" y="92019"/>
                </a:lnTo>
                <a:lnTo>
                  <a:pt x="236187" y="93340"/>
                </a:lnTo>
                <a:lnTo>
                  <a:pt x="232518" y="95027"/>
                </a:lnTo>
                <a:lnTo>
                  <a:pt x="229387" y="95027"/>
                </a:lnTo>
                <a:lnTo>
                  <a:pt x="227431" y="92165"/>
                </a:lnTo>
                <a:lnTo>
                  <a:pt x="226843" y="89132"/>
                </a:lnTo>
                <a:lnTo>
                  <a:pt x="226843" y="50412"/>
                </a:lnTo>
                <a:lnTo>
                  <a:pt x="225938" y="45496"/>
                </a:lnTo>
                <a:lnTo>
                  <a:pt x="224128" y="42120"/>
                </a:lnTo>
                <a:lnTo>
                  <a:pt x="220753" y="35956"/>
                </a:lnTo>
                <a:lnTo>
                  <a:pt x="214320" y="32874"/>
                </a:lnTo>
                <a:lnTo>
                  <a:pt x="196659" y="32874"/>
                </a:lnTo>
                <a:lnTo>
                  <a:pt x="190459" y="34745"/>
                </a:lnTo>
                <a:lnTo>
                  <a:pt x="186227" y="38488"/>
                </a:lnTo>
                <a:lnTo>
                  <a:pt x="181996" y="42230"/>
                </a:lnTo>
                <a:lnTo>
                  <a:pt x="179880" y="45813"/>
                </a:lnTo>
                <a:lnTo>
                  <a:pt x="179880" y="49238"/>
                </a:lnTo>
                <a:lnTo>
                  <a:pt x="180467" y="52601"/>
                </a:lnTo>
                <a:close/>
              </a:path>
              <a:path w="912560" h="135167">
                <a:moveTo>
                  <a:pt x="160434" y="51513"/>
                </a:moveTo>
                <a:lnTo>
                  <a:pt x="159651" y="46890"/>
                </a:lnTo>
                <a:lnTo>
                  <a:pt x="158086" y="43367"/>
                </a:lnTo>
                <a:lnTo>
                  <a:pt x="155200" y="36714"/>
                </a:lnTo>
                <a:lnTo>
                  <a:pt x="149794" y="33388"/>
                </a:lnTo>
                <a:lnTo>
                  <a:pt x="136879" y="33388"/>
                </a:lnTo>
                <a:lnTo>
                  <a:pt x="132232" y="34855"/>
                </a:lnTo>
                <a:lnTo>
                  <a:pt x="127926" y="37791"/>
                </a:lnTo>
                <a:lnTo>
                  <a:pt x="125529" y="39454"/>
                </a:lnTo>
                <a:lnTo>
                  <a:pt x="122789" y="42047"/>
                </a:lnTo>
                <a:lnTo>
                  <a:pt x="119708" y="45569"/>
                </a:lnTo>
                <a:lnTo>
                  <a:pt x="119708" y="513"/>
                </a:lnTo>
                <a:lnTo>
                  <a:pt x="119561" y="0"/>
                </a:lnTo>
                <a:lnTo>
                  <a:pt x="112516" y="2201"/>
                </a:lnTo>
                <a:lnTo>
                  <a:pt x="109104" y="3240"/>
                </a:lnTo>
                <a:lnTo>
                  <a:pt x="105949" y="4145"/>
                </a:lnTo>
                <a:lnTo>
                  <a:pt x="102793" y="5051"/>
                </a:lnTo>
                <a:lnTo>
                  <a:pt x="100140" y="5821"/>
                </a:lnTo>
                <a:lnTo>
                  <a:pt x="97987" y="6457"/>
                </a:lnTo>
                <a:lnTo>
                  <a:pt x="97987" y="9099"/>
                </a:lnTo>
                <a:lnTo>
                  <a:pt x="98623" y="9001"/>
                </a:lnTo>
                <a:lnTo>
                  <a:pt x="101289" y="8732"/>
                </a:lnTo>
                <a:lnTo>
                  <a:pt x="104029" y="8732"/>
                </a:lnTo>
                <a:lnTo>
                  <a:pt x="106463" y="10676"/>
                </a:lnTo>
                <a:lnTo>
                  <a:pt x="107526" y="13991"/>
                </a:lnTo>
                <a:lnTo>
                  <a:pt x="107526" y="92557"/>
                </a:lnTo>
                <a:lnTo>
                  <a:pt x="106903" y="95969"/>
                </a:lnTo>
                <a:lnTo>
                  <a:pt x="104408" y="98855"/>
                </a:lnTo>
                <a:lnTo>
                  <a:pt x="101779" y="99846"/>
                </a:lnTo>
                <a:lnTo>
                  <a:pt x="97767" y="100384"/>
                </a:lnTo>
                <a:lnTo>
                  <a:pt x="97767" y="102439"/>
                </a:lnTo>
                <a:lnTo>
                  <a:pt x="130128" y="102439"/>
                </a:lnTo>
                <a:lnTo>
                  <a:pt x="130128" y="100384"/>
                </a:lnTo>
                <a:lnTo>
                  <a:pt x="125970" y="99797"/>
                </a:lnTo>
                <a:lnTo>
                  <a:pt x="123254" y="98819"/>
                </a:lnTo>
                <a:lnTo>
                  <a:pt x="120711" y="96079"/>
                </a:lnTo>
                <a:lnTo>
                  <a:pt x="120075" y="92655"/>
                </a:lnTo>
                <a:lnTo>
                  <a:pt x="120075" y="50999"/>
                </a:lnTo>
                <a:lnTo>
                  <a:pt x="121860" y="48382"/>
                </a:lnTo>
                <a:lnTo>
                  <a:pt x="125432" y="45642"/>
                </a:lnTo>
                <a:lnTo>
                  <a:pt x="129003" y="42903"/>
                </a:lnTo>
                <a:lnTo>
                  <a:pt x="132696" y="41533"/>
                </a:lnTo>
                <a:lnTo>
                  <a:pt x="140915" y="41533"/>
                </a:lnTo>
                <a:lnTo>
                  <a:pt x="143911" y="43000"/>
                </a:lnTo>
                <a:lnTo>
                  <a:pt x="145501" y="45936"/>
                </a:lnTo>
                <a:lnTo>
                  <a:pt x="147091" y="48871"/>
                </a:lnTo>
                <a:lnTo>
                  <a:pt x="147886" y="52711"/>
                </a:lnTo>
                <a:lnTo>
                  <a:pt x="147886" y="92557"/>
                </a:lnTo>
                <a:lnTo>
                  <a:pt x="147274" y="95957"/>
                </a:lnTo>
                <a:lnTo>
                  <a:pt x="144828" y="98794"/>
                </a:lnTo>
                <a:lnTo>
                  <a:pt x="142089" y="99797"/>
                </a:lnTo>
                <a:lnTo>
                  <a:pt x="137833" y="100384"/>
                </a:lnTo>
                <a:lnTo>
                  <a:pt x="137833" y="102439"/>
                </a:lnTo>
                <a:lnTo>
                  <a:pt x="169607" y="102439"/>
                </a:lnTo>
                <a:lnTo>
                  <a:pt x="169607" y="100384"/>
                </a:lnTo>
                <a:lnTo>
                  <a:pt x="165889" y="99895"/>
                </a:lnTo>
                <a:lnTo>
                  <a:pt x="163430" y="98868"/>
                </a:lnTo>
                <a:lnTo>
                  <a:pt x="161033" y="95737"/>
                </a:lnTo>
                <a:lnTo>
                  <a:pt x="160434" y="92361"/>
                </a:lnTo>
                <a:lnTo>
                  <a:pt x="160434" y="51513"/>
                </a:lnTo>
                <a:close/>
              </a:path>
              <a:path w="912560" h="135167">
                <a:moveTo>
                  <a:pt x="37685" y="103480"/>
                </a:moveTo>
                <a:lnTo>
                  <a:pt x="51586" y="104934"/>
                </a:lnTo>
                <a:lnTo>
                  <a:pt x="54802" y="104836"/>
                </a:lnTo>
                <a:lnTo>
                  <a:pt x="67301" y="102448"/>
                </a:lnTo>
                <a:lnTo>
                  <a:pt x="78957" y="96862"/>
                </a:lnTo>
                <a:lnTo>
                  <a:pt x="83898" y="93682"/>
                </a:lnTo>
                <a:lnTo>
                  <a:pt x="88032" y="89988"/>
                </a:lnTo>
                <a:lnTo>
                  <a:pt x="91358" y="85781"/>
                </a:lnTo>
                <a:lnTo>
                  <a:pt x="88570" y="82993"/>
                </a:lnTo>
                <a:lnTo>
                  <a:pt x="84069" y="87249"/>
                </a:lnTo>
                <a:lnTo>
                  <a:pt x="79936" y="90429"/>
                </a:lnTo>
                <a:lnTo>
                  <a:pt x="76169" y="92532"/>
                </a:lnTo>
                <a:lnTo>
                  <a:pt x="69613" y="96250"/>
                </a:lnTo>
                <a:lnTo>
                  <a:pt x="62447" y="98109"/>
                </a:lnTo>
                <a:lnTo>
                  <a:pt x="54669" y="98109"/>
                </a:lnTo>
                <a:lnTo>
                  <a:pt x="50518" y="97902"/>
                </a:lnTo>
                <a:lnTo>
                  <a:pt x="38198" y="94269"/>
                </a:lnTo>
                <a:lnTo>
                  <a:pt x="27995" y="86112"/>
                </a:lnTo>
                <a:lnTo>
                  <a:pt x="23415" y="79656"/>
                </a:lnTo>
                <a:lnTo>
                  <a:pt x="18952" y="67977"/>
                </a:lnTo>
                <a:lnTo>
                  <a:pt x="17464" y="54008"/>
                </a:lnTo>
                <a:lnTo>
                  <a:pt x="18307" y="42116"/>
                </a:lnTo>
                <a:lnTo>
                  <a:pt x="21631" y="29707"/>
                </a:lnTo>
                <a:lnTo>
                  <a:pt x="27481" y="19665"/>
                </a:lnTo>
                <a:lnTo>
                  <a:pt x="29828" y="16995"/>
                </a:lnTo>
                <a:lnTo>
                  <a:pt x="40419" y="9642"/>
                </a:lnTo>
                <a:lnTo>
                  <a:pt x="53274" y="7191"/>
                </a:lnTo>
                <a:lnTo>
                  <a:pt x="55568" y="7255"/>
                </a:lnTo>
                <a:lnTo>
                  <a:pt x="68226" y="10538"/>
                </a:lnTo>
                <a:lnTo>
                  <a:pt x="78150" y="18785"/>
                </a:lnTo>
                <a:lnTo>
                  <a:pt x="81378" y="22894"/>
                </a:lnTo>
                <a:lnTo>
                  <a:pt x="83996" y="28300"/>
                </a:lnTo>
                <a:lnTo>
                  <a:pt x="86002" y="35002"/>
                </a:lnTo>
                <a:lnTo>
                  <a:pt x="89451" y="35002"/>
                </a:lnTo>
                <a:lnTo>
                  <a:pt x="88056" y="1247"/>
                </a:lnTo>
                <a:lnTo>
                  <a:pt x="84901" y="1247"/>
                </a:lnTo>
                <a:lnTo>
                  <a:pt x="83531" y="4133"/>
                </a:lnTo>
                <a:lnTo>
                  <a:pt x="80987" y="5699"/>
                </a:lnTo>
                <a:lnTo>
                  <a:pt x="77538" y="6090"/>
                </a:lnTo>
                <a:lnTo>
                  <a:pt x="74334" y="5283"/>
                </a:lnTo>
                <a:lnTo>
                  <a:pt x="68611" y="3669"/>
                </a:lnTo>
                <a:lnTo>
                  <a:pt x="62887" y="2054"/>
                </a:lnTo>
                <a:lnTo>
                  <a:pt x="57310" y="1247"/>
                </a:lnTo>
                <a:lnTo>
                  <a:pt x="48510" y="1330"/>
                </a:lnTo>
                <a:lnTo>
                  <a:pt x="35281" y="3528"/>
                </a:lnTo>
                <a:lnTo>
                  <a:pt x="23734" y="8710"/>
                </a:lnTo>
                <a:lnTo>
                  <a:pt x="13869" y="16877"/>
                </a:lnTo>
                <a:lnTo>
                  <a:pt x="5775" y="28331"/>
                </a:lnTo>
                <a:lnTo>
                  <a:pt x="1443" y="40289"/>
                </a:lnTo>
                <a:lnTo>
                  <a:pt x="0" y="53714"/>
                </a:lnTo>
                <a:lnTo>
                  <a:pt x="1455" y="67191"/>
                </a:lnTo>
                <a:lnTo>
                  <a:pt x="5834" y="79112"/>
                </a:lnTo>
                <a:lnTo>
                  <a:pt x="13135" y="89450"/>
                </a:lnTo>
                <a:lnTo>
                  <a:pt x="15502" y="91853"/>
                </a:lnTo>
                <a:lnTo>
                  <a:pt x="25657" y="99120"/>
                </a:lnTo>
                <a:lnTo>
                  <a:pt x="37685" y="103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552652" y="5501628"/>
            <a:ext cx="273598" cy="91488"/>
          </a:xfrm>
          <a:custGeom>
            <a:avLst/>
            <a:gdLst/>
            <a:ahLst/>
            <a:cxnLst/>
            <a:rect l="l" t="t" r="r" b="b"/>
            <a:pathLst>
              <a:path w="300958" h="103686">
                <a:moveTo>
                  <a:pt x="41606" y="0"/>
                </a:moveTo>
                <a:lnTo>
                  <a:pt x="0" y="0"/>
                </a:lnTo>
                <a:lnTo>
                  <a:pt x="0" y="2788"/>
                </a:lnTo>
                <a:lnTo>
                  <a:pt x="5430" y="3228"/>
                </a:lnTo>
                <a:lnTo>
                  <a:pt x="8940" y="4268"/>
                </a:lnTo>
                <a:lnTo>
                  <a:pt x="12120" y="7545"/>
                </a:lnTo>
                <a:lnTo>
                  <a:pt x="12915" y="11007"/>
                </a:lnTo>
                <a:lnTo>
                  <a:pt x="28178" y="8683"/>
                </a:lnTo>
                <a:lnTo>
                  <a:pt x="30562" y="6029"/>
                </a:lnTo>
                <a:lnTo>
                  <a:pt x="33168" y="5723"/>
                </a:lnTo>
                <a:lnTo>
                  <a:pt x="43734" y="5723"/>
                </a:lnTo>
                <a:lnTo>
                  <a:pt x="50266" y="0"/>
                </a:lnTo>
                <a:lnTo>
                  <a:pt x="41606" y="0"/>
                </a:lnTo>
                <a:close/>
              </a:path>
              <a:path w="300958" h="103686">
                <a:moveTo>
                  <a:pt x="168640" y="92447"/>
                </a:moveTo>
                <a:lnTo>
                  <a:pt x="161070" y="96128"/>
                </a:lnTo>
                <a:lnTo>
                  <a:pt x="152058" y="96128"/>
                </a:lnTo>
                <a:lnTo>
                  <a:pt x="152216" y="101558"/>
                </a:lnTo>
                <a:lnTo>
                  <a:pt x="163388" y="100428"/>
                </a:lnTo>
                <a:lnTo>
                  <a:pt x="175361" y="96136"/>
                </a:lnTo>
                <a:lnTo>
                  <a:pt x="185897" y="88643"/>
                </a:lnTo>
                <a:lnTo>
                  <a:pt x="188583" y="85947"/>
                </a:lnTo>
                <a:lnTo>
                  <a:pt x="195734" y="75717"/>
                </a:lnTo>
                <a:lnTo>
                  <a:pt x="200024" y="63652"/>
                </a:lnTo>
                <a:lnTo>
                  <a:pt x="201454" y="49752"/>
                </a:lnTo>
                <a:lnTo>
                  <a:pt x="201361" y="46020"/>
                </a:lnTo>
                <a:lnTo>
                  <a:pt x="199214" y="32609"/>
                </a:lnTo>
                <a:lnTo>
                  <a:pt x="194231" y="21011"/>
                </a:lnTo>
                <a:lnTo>
                  <a:pt x="186411" y="11227"/>
                </a:lnTo>
                <a:lnTo>
                  <a:pt x="177252" y="4265"/>
                </a:lnTo>
                <a:lnTo>
                  <a:pt x="165507" y="-529"/>
                </a:lnTo>
                <a:lnTo>
                  <a:pt x="152216" y="-2128"/>
                </a:lnTo>
                <a:lnTo>
                  <a:pt x="140407" y="-881"/>
                </a:lnTo>
                <a:lnTo>
                  <a:pt x="128482" y="3538"/>
                </a:lnTo>
                <a:lnTo>
                  <a:pt x="118094" y="11153"/>
                </a:lnTo>
                <a:lnTo>
                  <a:pt x="108653" y="23837"/>
                </a:lnTo>
                <a:lnTo>
                  <a:pt x="104396" y="35899"/>
                </a:lnTo>
                <a:lnTo>
                  <a:pt x="102977" y="49751"/>
                </a:lnTo>
                <a:lnTo>
                  <a:pt x="103012" y="51996"/>
                </a:lnTo>
                <a:lnTo>
                  <a:pt x="104878" y="65412"/>
                </a:lnTo>
                <a:lnTo>
                  <a:pt x="109587" y="77163"/>
                </a:lnTo>
                <a:lnTo>
                  <a:pt x="117140" y="87249"/>
                </a:lnTo>
                <a:lnTo>
                  <a:pt x="127109" y="95125"/>
                </a:lnTo>
                <a:lnTo>
                  <a:pt x="124575" y="76892"/>
                </a:lnTo>
                <a:lnTo>
                  <a:pt x="121145" y="64839"/>
                </a:lnTo>
                <a:lnTo>
                  <a:pt x="120001" y="49751"/>
                </a:lnTo>
                <a:lnTo>
                  <a:pt x="120849" y="36566"/>
                </a:lnTo>
                <a:lnTo>
                  <a:pt x="123960" y="24083"/>
                </a:lnTo>
                <a:lnTo>
                  <a:pt x="129357" y="14639"/>
                </a:lnTo>
                <a:lnTo>
                  <a:pt x="139802" y="6110"/>
                </a:lnTo>
                <a:lnTo>
                  <a:pt x="152216" y="3302"/>
                </a:lnTo>
                <a:lnTo>
                  <a:pt x="160923" y="3302"/>
                </a:lnTo>
                <a:lnTo>
                  <a:pt x="168457" y="6946"/>
                </a:lnTo>
                <a:lnTo>
                  <a:pt x="174816" y="14235"/>
                </a:lnTo>
                <a:lnTo>
                  <a:pt x="179805" y="22305"/>
                </a:lnTo>
                <a:lnTo>
                  <a:pt x="183218" y="34400"/>
                </a:lnTo>
                <a:lnTo>
                  <a:pt x="184356" y="49752"/>
                </a:lnTo>
                <a:lnTo>
                  <a:pt x="183476" y="63353"/>
                </a:lnTo>
                <a:lnTo>
                  <a:pt x="180339" y="75816"/>
                </a:lnTo>
                <a:lnTo>
                  <a:pt x="174927" y="85084"/>
                </a:lnTo>
                <a:lnTo>
                  <a:pt x="168640" y="92447"/>
                </a:lnTo>
                <a:close/>
              </a:path>
              <a:path w="300958" h="103686">
                <a:moveTo>
                  <a:pt x="124575" y="76892"/>
                </a:moveTo>
                <a:lnTo>
                  <a:pt x="127109" y="95125"/>
                </a:lnTo>
                <a:lnTo>
                  <a:pt x="138854" y="99950"/>
                </a:lnTo>
                <a:lnTo>
                  <a:pt x="152216" y="101558"/>
                </a:lnTo>
                <a:lnTo>
                  <a:pt x="152058" y="96128"/>
                </a:lnTo>
                <a:lnTo>
                  <a:pt x="139638" y="93261"/>
                </a:lnTo>
                <a:lnTo>
                  <a:pt x="129321" y="84791"/>
                </a:lnTo>
                <a:lnTo>
                  <a:pt x="124575" y="76892"/>
                </a:lnTo>
                <a:close/>
              </a:path>
              <a:path w="300958" h="103686">
                <a:moveTo>
                  <a:pt x="294134" y="99430"/>
                </a:moveTo>
                <a:lnTo>
                  <a:pt x="300958" y="74041"/>
                </a:lnTo>
                <a:lnTo>
                  <a:pt x="296775" y="74041"/>
                </a:lnTo>
                <a:lnTo>
                  <a:pt x="292910" y="82602"/>
                </a:lnTo>
                <a:lnTo>
                  <a:pt x="288557" y="87995"/>
                </a:lnTo>
                <a:lnTo>
                  <a:pt x="283714" y="90221"/>
                </a:lnTo>
                <a:lnTo>
                  <a:pt x="278870" y="92447"/>
                </a:lnTo>
                <a:lnTo>
                  <a:pt x="271361" y="93560"/>
                </a:lnTo>
                <a:lnTo>
                  <a:pt x="251793" y="93560"/>
                </a:lnTo>
                <a:lnTo>
                  <a:pt x="246155" y="93291"/>
                </a:lnTo>
                <a:lnTo>
                  <a:pt x="244272" y="92753"/>
                </a:lnTo>
                <a:lnTo>
                  <a:pt x="241447" y="90453"/>
                </a:lnTo>
                <a:lnTo>
                  <a:pt x="241447" y="50265"/>
                </a:lnTo>
                <a:lnTo>
                  <a:pt x="270921" y="50265"/>
                </a:lnTo>
                <a:lnTo>
                  <a:pt x="274981" y="51207"/>
                </a:lnTo>
                <a:lnTo>
                  <a:pt x="278504" y="54974"/>
                </a:lnTo>
                <a:lnTo>
                  <a:pt x="279947" y="58826"/>
                </a:lnTo>
                <a:lnTo>
                  <a:pt x="281072" y="64648"/>
                </a:lnTo>
                <a:lnTo>
                  <a:pt x="284594" y="64648"/>
                </a:lnTo>
                <a:lnTo>
                  <a:pt x="284594" y="29865"/>
                </a:lnTo>
                <a:lnTo>
                  <a:pt x="281072" y="29865"/>
                </a:lnTo>
                <a:lnTo>
                  <a:pt x="279995" y="35687"/>
                </a:lnTo>
                <a:lnTo>
                  <a:pt x="278576" y="39552"/>
                </a:lnTo>
                <a:lnTo>
                  <a:pt x="275055" y="43367"/>
                </a:lnTo>
                <a:lnTo>
                  <a:pt x="270970" y="44321"/>
                </a:lnTo>
                <a:lnTo>
                  <a:pt x="241447" y="44321"/>
                </a:lnTo>
                <a:lnTo>
                  <a:pt x="241447" y="8830"/>
                </a:lnTo>
                <a:lnTo>
                  <a:pt x="242730" y="6078"/>
                </a:lnTo>
                <a:lnTo>
                  <a:pt x="246289" y="5723"/>
                </a:lnTo>
                <a:lnTo>
                  <a:pt x="275495" y="5723"/>
                </a:lnTo>
                <a:lnTo>
                  <a:pt x="281170" y="6702"/>
                </a:lnTo>
                <a:lnTo>
                  <a:pt x="283714" y="8658"/>
                </a:lnTo>
                <a:lnTo>
                  <a:pt x="286257" y="10615"/>
                </a:lnTo>
                <a:lnTo>
                  <a:pt x="288165" y="14920"/>
                </a:lnTo>
                <a:lnTo>
                  <a:pt x="289437" y="21573"/>
                </a:lnTo>
                <a:lnTo>
                  <a:pt x="293253" y="21573"/>
                </a:lnTo>
                <a:lnTo>
                  <a:pt x="292739" y="0"/>
                </a:lnTo>
                <a:lnTo>
                  <a:pt x="212901" y="0"/>
                </a:lnTo>
                <a:lnTo>
                  <a:pt x="212901" y="2788"/>
                </a:lnTo>
                <a:lnTo>
                  <a:pt x="218478" y="3179"/>
                </a:lnTo>
                <a:lnTo>
                  <a:pt x="222074" y="4194"/>
                </a:lnTo>
                <a:lnTo>
                  <a:pt x="225303" y="7472"/>
                </a:lnTo>
                <a:lnTo>
                  <a:pt x="226110" y="10958"/>
                </a:lnTo>
                <a:lnTo>
                  <a:pt x="226110" y="88814"/>
                </a:lnTo>
                <a:lnTo>
                  <a:pt x="225290" y="92349"/>
                </a:lnTo>
                <a:lnTo>
                  <a:pt x="222012" y="95137"/>
                </a:lnTo>
                <a:lnTo>
                  <a:pt x="218429" y="96128"/>
                </a:lnTo>
                <a:lnTo>
                  <a:pt x="212901" y="96715"/>
                </a:lnTo>
                <a:lnTo>
                  <a:pt x="212901" y="99430"/>
                </a:lnTo>
                <a:lnTo>
                  <a:pt x="294134" y="99430"/>
                </a:lnTo>
                <a:close/>
              </a:path>
              <a:path w="300958" h="103686">
                <a:moveTo>
                  <a:pt x="67522" y="47526"/>
                </a:moveTo>
                <a:lnTo>
                  <a:pt x="72389" y="43514"/>
                </a:lnTo>
                <a:lnTo>
                  <a:pt x="77257" y="39503"/>
                </a:lnTo>
                <a:lnTo>
                  <a:pt x="79691" y="33755"/>
                </a:lnTo>
                <a:lnTo>
                  <a:pt x="79691" y="26270"/>
                </a:lnTo>
                <a:lnTo>
                  <a:pt x="79525" y="23007"/>
                </a:lnTo>
                <a:lnTo>
                  <a:pt x="74712" y="11033"/>
                </a:lnTo>
                <a:lnTo>
                  <a:pt x="63254" y="3302"/>
                </a:lnTo>
                <a:lnTo>
                  <a:pt x="57481" y="1100"/>
                </a:lnTo>
                <a:lnTo>
                  <a:pt x="50266" y="0"/>
                </a:lnTo>
                <a:lnTo>
                  <a:pt x="43734" y="5723"/>
                </a:lnTo>
                <a:lnTo>
                  <a:pt x="48798" y="6579"/>
                </a:lnTo>
                <a:lnTo>
                  <a:pt x="52614" y="8292"/>
                </a:lnTo>
                <a:lnTo>
                  <a:pt x="59756" y="11471"/>
                </a:lnTo>
                <a:lnTo>
                  <a:pt x="63327" y="17415"/>
                </a:lnTo>
                <a:lnTo>
                  <a:pt x="63327" y="35173"/>
                </a:lnTo>
                <a:lnTo>
                  <a:pt x="59340" y="41337"/>
                </a:lnTo>
                <a:lnTo>
                  <a:pt x="51366" y="44615"/>
                </a:lnTo>
                <a:lnTo>
                  <a:pt x="46718" y="46474"/>
                </a:lnTo>
                <a:lnTo>
                  <a:pt x="38990" y="47599"/>
                </a:lnTo>
                <a:lnTo>
                  <a:pt x="28178" y="47990"/>
                </a:lnTo>
                <a:lnTo>
                  <a:pt x="28178" y="8683"/>
                </a:lnTo>
                <a:lnTo>
                  <a:pt x="12915" y="11007"/>
                </a:lnTo>
                <a:lnTo>
                  <a:pt x="12915" y="87640"/>
                </a:lnTo>
                <a:lnTo>
                  <a:pt x="12206" y="91627"/>
                </a:lnTo>
                <a:lnTo>
                  <a:pt x="9368" y="95052"/>
                </a:lnTo>
                <a:lnTo>
                  <a:pt x="5773" y="96177"/>
                </a:lnTo>
                <a:lnTo>
                  <a:pt x="0" y="96715"/>
                </a:lnTo>
                <a:lnTo>
                  <a:pt x="0" y="99430"/>
                </a:lnTo>
                <a:lnTo>
                  <a:pt x="41753" y="99430"/>
                </a:lnTo>
                <a:lnTo>
                  <a:pt x="41753" y="96715"/>
                </a:lnTo>
                <a:lnTo>
                  <a:pt x="36078" y="96226"/>
                </a:lnTo>
                <a:lnTo>
                  <a:pt x="32397" y="95235"/>
                </a:lnTo>
                <a:lnTo>
                  <a:pt x="29022" y="92251"/>
                </a:lnTo>
                <a:lnTo>
                  <a:pt x="28178" y="88717"/>
                </a:lnTo>
                <a:lnTo>
                  <a:pt x="28178" y="53567"/>
                </a:lnTo>
                <a:lnTo>
                  <a:pt x="36543" y="53200"/>
                </a:lnTo>
                <a:lnTo>
                  <a:pt x="72353" y="99430"/>
                </a:lnTo>
                <a:lnTo>
                  <a:pt x="96569" y="99430"/>
                </a:lnTo>
                <a:lnTo>
                  <a:pt x="96569" y="96715"/>
                </a:lnTo>
                <a:lnTo>
                  <a:pt x="93585" y="96422"/>
                </a:lnTo>
                <a:lnTo>
                  <a:pt x="91138" y="95737"/>
                </a:lnTo>
                <a:lnTo>
                  <a:pt x="87323" y="93584"/>
                </a:lnTo>
                <a:lnTo>
                  <a:pt x="83507" y="89524"/>
                </a:lnTo>
                <a:lnTo>
                  <a:pt x="52540" y="51439"/>
                </a:lnTo>
                <a:lnTo>
                  <a:pt x="60906" y="50167"/>
                </a:lnTo>
                <a:lnTo>
                  <a:pt x="67522" y="47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15310" y="5522499"/>
            <a:ext cx="165216" cy="88962"/>
          </a:xfrm>
          <a:custGeom>
            <a:avLst/>
            <a:gdLst/>
            <a:ahLst/>
            <a:cxnLst/>
            <a:rect l="l" t="t" r="r" b="b"/>
            <a:pathLst>
              <a:path w="181738" h="100824">
                <a:moveTo>
                  <a:pt x="82626" y="57750"/>
                </a:moveTo>
                <a:lnTo>
                  <a:pt x="82626" y="24875"/>
                </a:lnTo>
                <a:lnTo>
                  <a:pt x="72353" y="24875"/>
                </a:lnTo>
                <a:lnTo>
                  <a:pt x="72353" y="57750"/>
                </a:lnTo>
                <a:lnTo>
                  <a:pt x="39478" y="57750"/>
                </a:lnTo>
                <a:lnTo>
                  <a:pt x="39478" y="68023"/>
                </a:lnTo>
                <a:lnTo>
                  <a:pt x="72353" y="68023"/>
                </a:lnTo>
                <a:lnTo>
                  <a:pt x="72353" y="100824"/>
                </a:lnTo>
                <a:lnTo>
                  <a:pt x="82626" y="100824"/>
                </a:lnTo>
                <a:lnTo>
                  <a:pt x="82626" y="68023"/>
                </a:lnTo>
                <a:lnTo>
                  <a:pt x="115354" y="68023"/>
                </a:lnTo>
                <a:lnTo>
                  <a:pt x="115354" y="57750"/>
                </a:lnTo>
                <a:lnTo>
                  <a:pt x="82626" y="57750"/>
                </a:lnTo>
                <a:close/>
              </a:path>
              <a:path w="181738" h="100824">
                <a:moveTo>
                  <a:pt x="20693" y="38451"/>
                </a:moveTo>
                <a:lnTo>
                  <a:pt x="35662" y="38451"/>
                </a:lnTo>
                <a:lnTo>
                  <a:pt x="35662" y="33168"/>
                </a:lnTo>
                <a:lnTo>
                  <a:pt x="20840" y="33168"/>
                </a:lnTo>
                <a:lnTo>
                  <a:pt x="20840" y="15116"/>
                </a:lnTo>
                <a:lnTo>
                  <a:pt x="19518" y="13868"/>
                </a:lnTo>
                <a:lnTo>
                  <a:pt x="13990" y="21304"/>
                </a:lnTo>
                <a:lnTo>
                  <a:pt x="10480" y="25891"/>
                </a:lnTo>
                <a:lnTo>
                  <a:pt x="8989" y="27627"/>
                </a:lnTo>
                <a:lnTo>
                  <a:pt x="5063" y="31627"/>
                </a:lnTo>
                <a:lnTo>
                  <a:pt x="1687" y="34415"/>
                </a:lnTo>
                <a:lnTo>
                  <a:pt x="513" y="35393"/>
                </a:lnTo>
                <a:lnTo>
                  <a:pt x="0" y="38451"/>
                </a:lnTo>
                <a:lnTo>
                  <a:pt x="7998" y="38451"/>
                </a:lnTo>
                <a:lnTo>
                  <a:pt x="7998" y="87860"/>
                </a:lnTo>
                <a:lnTo>
                  <a:pt x="8560" y="91725"/>
                </a:lnTo>
                <a:lnTo>
                  <a:pt x="9685" y="94514"/>
                </a:lnTo>
                <a:lnTo>
                  <a:pt x="11740" y="99650"/>
                </a:lnTo>
                <a:lnTo>
                  <a:pt x="15654" y="102219"/>
                </a:lnTo>
                <a:lnTo>
                  <a:pt x="24068" y="102219"/>
                </a:lnTo>
                <a:lnTo>
                  <a:pt x="26808" y="101509"/>
                </a:lnTo>
                <a:lnTo>
                  <a:pt x="29645" y="100091"/>
                </a:lnTo>
                <a:lnTo>
                  <a:pt x="32482" y="98672"/>
                </a:lnTo>
                <a:lnTo>
                  <a:pt x="35173" y="96250"/>
                </a:lnTo>
                <a:lnTo>
                  <a:pt x="37717" y="92826"/>
                </a:lnTo>
                <a:lnTo>
                  <a:pt x="37424" y="89010"/>
                </a:lnTo>
                <a:lnTo>
                  <a:pt x="34280" y="92141"/>
                </a:lnTo>
                <a:lnTo>
                  <a:pt x="31687" y="93804"/>
                </a:lnTo>
                <a:lnTo>
                  <a:pt x="28398" y="94220"/>
                </a:lnTo>
                <a:lnTo>
                  <a:pt x="24973" y="94220"/>
                </a:lnTo>
                <a:lnTo>
                  <a:pt x="22674" y="92532"/>
                </a:lnTo>
                <a:lnTo>
                  <a:pt x="21500" y="89157"/>
                </a:lnTo>
                <a:lnTo>
                  <a:pt x="20864" y="87249"/>
                </a:lnTo>
                <a:lnTo>
                  <a:pt x="20546" y="84436"/>
                </a:lnTo>
                <a:lnTo>
                  <a:pt x="20546" y="80718"/>
                </a:lnTo>
                <a:lnTo>
                  <a:pt x="20693" y="38451"/>
                </a:lnTo>
                <a:close/>
              </a:path>
              <a:path w="181738" h="100824">
                <a:moveTo>
                  <a:pt x="151922" y="12474"/>
                </a:moveTo>
                <a:lnTo>
                  <a:pt x="154368" y="15532"/>
                </a:lnTo>
                <a:lnTo>
                  <a:pt x="154661" y="19666"/>
                </a:lnTo>
                <a:lnTo>
                  <a:pt x="154661" y="92019"/>
                </a:lnTo>
                <a:lnTo>
                  <a:pt x="153756" y="94881"/>
                </a:lnTo>
                <a:lnTo>
                  <a:pt x="150136" y="97522"/>
                </a:lnTo>
                <a:lnTo>
                  <a:pt x="146271" y="98329"/>
                </a:lnTo>
                <a:lnTo>
                  <a:pt x="140352" y="98623"/>
                </a:lnTo>
                <a:lnTo>
                  <a:pt x="140352" y="100824"/>
                </a:lnTo>
                <a:lnTo>
                  <a:pt x="181738" y="100824"/>
                </a:lnTo>
                <a:lnTo>
                  <a:pt x="181738" y="98770"/>
                </a:lnTo>
                <a:lnTo>
                  <a:pt x="176260" y="98574"/>
                </a:lnTo>
                <a:lnTo>
                  <a:pt x="172517" y="97963"/>
                </a:lnTo>
                <a:lnTo>
                  <a:pt x="170511" y="96935"/>
                </a:lnTo>
                <a:lnTo>
                  <a:pt x="167502" y="93511"/>
                </a:lnTo>
                <a:lnTo>
                  <a:pt x="167502" y="1394"/>
                </a:lnTo>
                <a:lnTo>
                  <a:pt x="167136" y="0"/>
                </a:lnTo>
                <a:lnTo>
                  <a:pt x="166255" y="0"/>
                </a:lnTo>
                <a:lnTo>
                  <a:pt x="139324" y="13722"/>
                </a:lnTo>
                <a:lnTo>
                  <a:pt x="141086" y="14994"/>
                </a:lnTo>
                <a:lnTo>
                  <a:pt x="145012" y="13538"/>
                </a:lnTo>
                <a:lnTo>
                  <a:pt x="148693" y="12474"/>
                </a:lnTo>
                <a:lnTo>
                  <a:pt x="151922" y="12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04142" y="5498974"/>
            <a:ext cx="909050" cy="119264"/>
          </a:xfrm>
          <a:custGeom>
            <a:avLst/>
            <a:gdLst/>
            <a:ahLst/>
            <a:cxnLst/>
            <a:rect l="l" t="t" r="r" b="b"/>
            <a:pathLst>
              <a:path w="999955" h="135166">
                <a:moveTo>
                  <a:pt x="176089" y="36334"/>
                </a:moveTo>
                <a:lnTo>
                  <a:pt x="174364" y="45899"/>
                </a:lnTo>
                <a:lnTo>
                  <a:pt x="177666" y="40151"/>
                </a:lnTo>
                <a:lnTo>
                  <a:pt x="188759" y="33274"/>
                </a:lnTo>
                <a:lnTo>
                  <a:pt x="176089" y="36334"/>
                </a:lnTo>
                <a:close/>
              </a:path>
              <a:path w="999955" h="135166">
                <a:moveTo>
                  <a:pt x="260036" y="91578"/>
                </a:moveTo>
                <a:lnTo>
                  <a:pt x="256807" y="88350"/>
                </a:lnTo>
                <a:lnTo>
                  <a:pt x="252551" y="87542"/>
                </a:lnTo>
                <a:lnTo>
                  <a:pt x="248283" y="88350"/>
                </a:lnTo>
                <a:lnTo>
                  <a:pt x="245005" y="91578"/>
                </a:lnTo>
                <a:lnTo>
                  <a:pt x="244186" y="95834"/>
                </a:lnTo>
                <a:lnTo>
                  <a:pt x="244992" y="100103"/>
                </a:lnTo>
                <a:lnTo>
                  <a:pt x="248221" y="103380"/>
                </a:lnTo>
                <a:lnTo>
                  <a:pt x="252551" y="104200"/>
                </a:lnTo>
                <a:lnTo>
                  <a:pt x="256868" y="103380"/>
                </a:lnTo>
                <a:lnTo>
                  <a:pt x="260048" y="100103"/>
                </a:lnTo>
                <a:lnTo>
                  <a:pt x="260843" y="95834"/>
                </a:lnTo>
                <a:lnTo>
                  <a:pt x="260036" y="91578"/>
                </a:lnTo>
                <a:close/>
              </a:path>
              <a:path w="999955" h="135166">
                <a:moveTo>
                  <a:pt x="372394" y="50534"/>
                </a:moveTo>
                <a:lnTo>
                  <a:pt x="377260" y="46523"/>
                </a:lnTo>
                <a:lnTo>
                  <a:pt x="382129" y="42511"/>
                </a:lnTo>
                <a:lnTo>
                  <a:pt x="384563" y="36763"/>
                </a:lnTo>
                <a:lnTo>
                  <a:pt x="384563" y="29278"/>
                </a:lnTo>
                <a:lnTo>
                  <a:pt x="384396" y="26015"/>
                </a:lnTo>
                <a:lnTo>
                  <a:pt x="379584" y="14041"/>
                </a:lnTo>
                <a:lnTo>
                  <a:pt x="368125" y="6310"/>
                </a:lnTo>
                <a:lnTo>
                  <a:pt x="362353" y="4109"/>
                </a:lnTo>
                <a:lnTo>
                  <a:pt x="355137" y="3008"/>
                </a:lnTo>
                <a:lnTo>
                  <a:pt x="348606" y="8732"/>
                </a:lnTo>
                <a:lnTo>
                  <a:pt x="353669" y="9588"/>
                </a:lnTo>
                <a:lnTo>
                  <a:pt x="357485" y="11300"/>
                </a:lnTo>
                <a:lnTo>
                  <a:pt x="364627" y="14480"/>
                </a:lnTo>
                <a:lnTo>
                  <a:pt x="368199" y="20424"/>
                </a:lnTo>
                <a:lnTo>
                  <a:pt x="368199" y="38182"/>
                </a:lnTo>
                <a:lnTo>
                  <a:pt x="364212" y="44346"/>
                </a:lnTo>
                <a:lnTo>
                  <a:pt x="356238" y="47623"/>
                </a:lnTo>
                <a:lnTo>
                  <a:pt x="351590" y="49482"/>
                </a:lnTo>
                <a:lnTo>
                  <a:pt x="343861" y="50608"/>
                </a:lnTo>
                <a:lnTo>
                  <a:pt x="333049" y="50999"/>
                </a:lnTo>
                <a:lnTo>
                  <a:pt x="333049" y="11691"/>
                </a:lnTo>
                <a:lnTo>
                  <a:pt x="317786" y="14015"/>
                </a:lnTo>
                <a:lnTo>
                  <a:pt x="317786" y="90649"/>
                </a:lnTo>
                <a:lnTo>
                  <a:pt x="317077" y="94636"/>
                </a:lnTo>
                <a:lnTo>
                  <a:pt x="314239" y="98060"/>
                </a:lnTo>
                <a:lnTo>
                  <a:pt x="310644" y="99185"/>
                </a:lnTo>
                <a:lnTo>
                  <a:pt x="304871" y="99724"/>
                </a:lnTo>
                <a:lnTo>
                  <a:pt x="304871" y="102439"/>
                </a:lnTo>
                <a:lnTo>
                  <a:pt x="346625" y="102439"/>
                </a:lnTo>
                <a:lnTo>
                  <a:pt x="346625" y="99724"/>
                </a:lnTo>
                <a:lnTo>
                  <a:pt x="340950" y="99234"/>
                </a:lnTo>
                <a:lnTo>
                  <a:pt x="337268" y="98244"/>
                </a:lnTo>
                <a:lnTo>
                  <a:pt x="333893" y="95260"/>
                </a:lnTo>
                <a:lnTo>
                  <a:pt x="333049" y="91725"/>
                </a:lnTo>
                <a:lnTo>
                  <a:pt x="333049" y="56576"/>
                </a:lnTo>
                <a:lnTo>
                  <a:pt x="341415" y="56209"/>
                </a:lnTo>
                <a:lnTo>
                  <a:pt x="377224" y="102439"/>
                </a:lnTo>
                <a:lnTo>
                  <a:pt x="401440" y="102439"/>
                </a:lnTo>
                <a:lnTo>
                  <a:pt x="401440" y="99724"/>
                </a:lnTo>
                <a:lnTo>
                  <a:pt x="398456" y="99430"/>
                </a:lnTo>
                <a:lnTo>
                  <a:pt x="396010" y="98745"/>
                </a:lnTo>
                <a:lnTo>
                  <a:pt x="392194" y="96593"/>
                </a:lnTo>
                <a:lnTo>
                  <a:pt x="388378" y="92532"/>
                </a:lnTo>
                <a:lnTo>
                  <a:pt x="357412" y="54448"/>
                </a:lnTo>
                <a:lnTo>
                  <a:pt x="365777" y="53176"/>
                </a:lnTo>
                <a:lnTo>
                  <a:pt x="372394" y="50534"/>
                </a:lnTo>
                <a:close/>
              </a:path>
              <a:path w="999955" h="135166">
                <a:moveTo>
                  <a:pt x="346478" y="3008"/>
                </a:moveTo>
                <a:lnTo>
                  <a:pt x="304871" y="3008"/>
                </a:lnTo>
                <a:lnTo>
                  <a:pt x="304871" y="5797"/>
                </a:lnTo>
                <a:lnTo>
                  <a:pt x="310301" y="6237"/>
                </a:lnTo>
                <a:lnTo>
                  <a:pt x="313811" y="7276"/>
                </a:lnTo>
                <a:lnTo>
                  <a:pt x="316991" y="10554"/>
                </a:lnTo>
                <a:lnTo>
                  <a:pt x="317786" y="14015"/>
                </a:lnTo>
                <a:lnTo>
                  <a:pt x="333049" y="11691"/>
                </a:lnTo>
                <a:lnTo>
                  <a:pt x="335434" y="9037"/>
                </a:lnTo>
                <a:lnTo>
                  <a:pt x="338038" y="8732"/>
                </a:lnTo>
                <a:lnTo>
                  <a:pt x="348606" y="8732"/>
                </a:lnTo>
                <a:lnTo>
                  <a:pt x="355137" y="3008"/>
                </a:lnTo>
                <a:lnTo>
                  <a:pt x="346478" y="3008"/>
                </a:lnTo>
                <a:close/>
              </a:path>
              <a:path w="999955" h="135166">
                <a:moveTo>
                  <a:pt x="414082" y="45543"/>
                </a:moveTo>
                <a:lnTo>
                  <a:pt x="408251" y="56765"/>
                </a:lnTo>
                <a:lnTo>
                  <a:pt x="406308" y="69784"/>
                </a:lnTo>
                <a:lnTo>
                  <a:pt x="406308" y="78835"/>
                </a:lnTo>
                <a:lnTo>
                  <a:pt x="408815" y="86833"/>
                </a:lnTo>
                <a:lnTo>
                  <a:pt x="413829" y="93780"/>
                </a:lnTo>
                <a:lnTo>
                  <a:pt x="418843" y="100727"/>
                </a:lnTo>
                <a:lnTo>
                  <a:pt x="425949" y="104200"/>
                </a:lnTo>
                <a:lnTo>
                  <a:pt x="443120" y="104200"/>
                </a:lnTo>
                <a:lnTo>
                  <a:pt x="449859" y="101558"/>
                </a:lnTo>
                <a:lnTo>
                  <a:pt x="455363" y="96275"/>
                </a:lnTo>
                <a:lnTo>
                  <a:pt x="460866" y="90991"/>
                </a:lnTo>
                <a:lnTo>
                  <a:pt x="464621" y="85243"/>
                </a:lnTo>
                <a:lnTo>
                  <a:pt x="466626" y="79030"/>
                </a:lnTo>
                <a:lnTo>
                  <a:pt x="464058" y="78150"/>
                </a:lnTo>
                <a:lnTo>
                  <a:pt x="461074" y="83091"/>
                </a:lnTo>
                <a:lnTo>
                  <a:pt x="457821" y="86906"/>
                </a:lnTo>
                <a:lnTo>
                  <a:pt x="454298" y="89597"/>
                </a:lnTo>
                <a:lnTo>
                  <a:pt x="450776" y="92288"/>
                </a:lnTo>
                <a:lnTo>
                  <a:pt x="446447" y="93633"/>
                </a:lnTo>
                <a:lnTo>
                  <a:pt x="434950" y="93633"/>
                </a:lnTo>
                <a:lnTo>
                  <a:pt x="429447" y="91040"/>
                </a:lnTo>
                <a:lnTo>
                  <a:pt x="424800" y="85855"/>
                </a:lnTo>
                <a:lnTo>
                  <a:pt x="419303" y="75491"/>
                </a:lnTo>
                <a:lnTo>
                  <a:pt x="417094" y="61052"/>
                </a:lnTo>
                <a:lnTo>
                  <a:pt x="463691" y="61052"/>
                </a:lnTo>
                <a:lnTo>
                  <a:pt x="463691" y="52295"/>
                </a:lnTo>
                <a:lnTo>
                  <a:pt x="461098" y="45532"/>
                </a:lnTo>
                <a:lnTo>
                  <a:pt x="455913" y="40762"/>
                </a:lnTo>
                <a:lnTo>
                  <a:pt x="450727" y="35993"/>
                </a:lnTo>
                <a:lnTo>
                  <a:pt x="444686" y="33608"/>
                </a:lnTo>
                <a:lnTo>
                  <a:pt x="428444" y="33608"/>
                </a:lnTo>
                <a:lnTo>
                  <a:pt x="423699" y="41435"/>
                </a:lnTo>
                <a:lnTo>
                  <a:pt x="427955" y="38965"/>
                </a:lnTo>
                <a:lnTo>
                  <a:pt x="439158" y="38965"/>
                </a:lnTo>
                <a:lnTo>
                  <a:pt x="443169" y="41117"/>
                </a:lnTo>
                <a:lnTo>
                  <a:pt x="445566" y="45422"/>
                </a:lnTo>
                <a:lnTo>
                  <a:pt x="446887" y="47819"/>
                </a:lnTo>
                <a:lnTo>
                  <a:pt x="447817" y="51464"/>
                </a:lnTo>
                <a:lnTo>
                  <a:pt x="448355" y="56356"/>
                </a:lnTo>
                <a:lnTo>
                  <a:pt x="417388" y="56356"/>
                </a:lnTo>
                <a:lnTo>
                  <a:pt x="415040" y="44321"/>
                </a:lnTo>
                <a:lnTo>
                  <a:pt x="414082" y="45543"/>
                </a:lnTo>
                <a:close/>
              </a:path>
              <a:path w="999955" h="135166">
                <a:moveTo>
                  <a:pt x="420861" y="37179"/>
                </a:moveTo>
                <a:lnTo>
                  <a:pt x="415040" y="44321"/>
                </a:lnTo>
                <a:lnTo>
                  <a:pt x="417388" y="56356"/>
                </a:lnTo>
                <a:lnTo>
                  <a:pt x="418073" y="52344"/>
                </a:lnTo>
                <a:lnTo>
                  <a:pt x="419198" y="49018"/>
                </a:lnTo>
                <a:lnTo>
                  <a:pt x="420764" y="46376"/>
                </a:lnTo>
                <a:lnTo>
                  <a:pt x="423699" y="41435"/>
                </a:lnTo>
                <a:lnTo>
                  <a:pt x="428444" y="33608"/>
                </a:lnTo>
                <a:lnTo>
                  <a:pt x="420861" y="37179"/>
                </a:lnTo>
                <a:close/>
              </a:path>
              <a:path w="999955" h="135166">
                <a:moveTo>
                  <a:pt x="478318" y="7704"/>
                </a:moveTo>
                <a:lnTo>
                  <a:pt x="479052" y="11606"/>
                </a:lnTo>
                <a:lnTo>
                  <a:pt x="481987" y="14590"/>
                </a:lnTo>
                <a:lnTo>
                  <a:pt x="485950" y="15336"/>
                </a:lnTo>
                <a:lnTo>
                  <a:pt x="489851" y="14590"/>
                </a:lnTo>
                <a:lnTo>
                  <a:pt x="492835" y="11606"/>
                </a:lnTo>
                <a:lnTo>
                  <a:pt x="493581" y="7704"/>
                </a:lnTo>
                <a:lnTo>
                  <a:pt x="492835" y="3730"/>
                </a:lnTo>
                <a:lnTo>
                  <a:pt x="489851" y="745"/>
                </a:lnTo>
                <a:lnTo>
                  <a:pt x="485950" y="0"/>
                </a:lnTo>
                <a:lnTo>
                  <a:pt x="481987" y="758"/>
                </a:lnTo>
                <a:lnTo>
                  <a:pt x="479052" y="3791"/>
                </a:lnTo>
                <a:lnTo>
                  <a:pt x="478318" y="7704"/>
                </a:lnTo>
                <a:close/>
              </a:path>
              <a:path w="999955" h="135166">
                <a:moveTo>
                  <a:pt x="504589" y="102439"/>
                </a:moveTo>
                <a:lnTo>
                  <a:pt x="504589" y="100384"/>
                </a:lnTo>
                <a:lnTo>
                  <a:pt x="499842" y="99993"/>
                </a:lnTo>
                <a:lnTo>
                  <a:pt x="496798" y="99088"/>
                </a:lnTo>
                <a:lnTo>
                  <a:pt x="494107" y="96250"/>
                </a:lnTo>
                <a:lnTo>
                  <a:pt x="493435" y="92752"/>
                </a:lnTo>
                <a:lnTo>
                  <a:pt x="493435" y="34488"/>
                </a:lnTo>
                <a:lnTo>
                  <a:pt x="493288" y="33388"/>
                </a:lnTo>
                <a:lnTo>
                  <a:pt x="490646" y="34268"/>
                </a:lnTo>
                <a:lnTo>
                  <a:pt x="487271" y="35687"/>
                </a:lnTo>
                <a:lnTo>
                  <a:pt x="481303" y="37790"/>
                </a:lnTo>
                <a:lnTo>
                  <a:pt x="472741" y="40579"/>
                </a:lnTo>
                <a:lnTo>
                  <a:pt x="469586" y="41606"/>
                </a:lnTo>
                <a:lnTo>
                  <a:pt x="472032" y="43196"/>
                </a:lnTo>
                <a:lnTo>
                  <a:pt x="475065" y="42560"/>
                </a:lnTo>
                <a:lnTo>
                  <a:pt x="477951" y="42560"/>
                </a:lnTo>
                <a:lnTo>
                  <a:pt x="480226" y="45569"/>
                </a:lnTo>
                <a:lnTo>
                  <a:pt x="480887" y="48993"/>
                </a:lnTo>
                <a:lnTo>
                  <a:pt x="480887" y="92899"/>
                </a:lnTo>
                <a:lnTo>
                  <a:pt x="480202" y="96409"/>
                </a:lnTo>
                <a:lnTo>
                  <a:pt x="477462" y="99002"/>
                </a:lnTo>
                <a:lnTo>
                  <a:pt x="474160" y="99895"/>
                </a:lnTo>
                <a:lnTo>
                  <a:pt x="468926" y="100384"/>
                </a:lnTo>
                <a:lnTo>
                  <a:pt x="468926" y="102439"/>
                </a:lnTo>
                <a:lnTo>
                  <a:pt x="504589" y="102439"/>
                </a:lnTo>
                <a:close/>
              </a:path>
              <a:path w="999955" h="135166">
                <a:moveTo>
                  <a:pt x="620750" y="84240"/>
                </a:moveTo>
                <a:lnTo>
                  <a:pt x="605487" y="46303"/>
                </a:lnTo>
                <a:lnTo>
                  <a:pt x="604570" y="43893"/>
                </a:lnTo>
                <a:lnTo>
                  <a:pt x="604019" y="40946"/>
                </a:lnTo>
                <a:lnTo>
                  <a:pt x="605597" y="37717"/>
                </a:lnTo>
                <a:lnTo>
                  <a:pt x="608446" y="36837"/>
                </a:lnTo>
                <a:lnTo>
                  <a:pt x="610990" y="36543"/>
                </a:lnTo>
                <a:lnTo>
                  <a:pt x="610990" y="34268"/>
                </a:lnTo>
                <a:lnTo>
                  <a:pt x="581418" y="34268"/>
                </a:lnTo>
                <a:lnTo>
                  <a:pt x="581418" y="36543"/>
                </a:lnTo>
                <a:lnTo>
                  <a:pt x="585552" y="37424"/>
                </a:lnTo>
                <a:lnTo>
                  <a:pt x="588829" y="39870"/>
                </a:lnTo>
                <a:lnTo>
                  <a:pt x="590762" y="42829"/>
                </a:lnTo>
                <a:lnTo>
                  <a:pt x="592572" y="47183"/>
                </a:lnTo>
                <a:lnTo>
                  <a:pt x="615026" y="100898"/>
                </a:lnTo>
                <a:lnTo>
                  <a:pt x="616469" y="103552"/>
                </a:lnTo>
                <a:lnTo>
                  <a:pt x="619356" y="101411"/>
                </a:lnTo>
                <a:lnTo>
                  <a:pt x="640563" y="48577"/>
                </a:lnTo>
                <a:lnTo>
                  <a:pt x="642568" y="43539"/>
                </a:lnTo>
                <a:lnTo>
                  <a:pt x="644096" y="40322"/>
                </a:lnTo>
                <a:lnTo>
                  <a:pt x="646201" y="37534"/>
                </a:lnTo>
                <a:lnTo>
                  <a:pt x="650322" y="34268"/>
                </a:lnTo>
                <a:lnTo>
                  <a:pt x="629482" y="34268"/>
                </a:lnTo>
                <a:lnTo>
                  <a:pt x="631340" y="36690"/>
                </a:lnTo>
                <a:lnTo>
                  <a:pt x="633885" y="37424"/>
                </a:lnTo>
                <a:lnTo>
                  <a:pt x="636600" y="39625"/>
                </a:lnTo>
                <a:lnTo>
                  <a:pt x="636319" y="43808"/>
                </a:lnTo>
                <a:lnTo>
                  <a:pt x="635194" y="47330"/>
                </a:lnTo>
                <a:lnTo>
                  <a:pt x="633958" y="50632"/>
                </a:lnTo>
                <a:lnTo>
                  <a:pt x="620750" y="84240"/>
                </a:lnTo>
                <a:close/>
              </a:path>
              <a:path w="999955" h="135166">
                <a:moveTo>
                  <a:pt x="760626" y="50534"/>
                </a:moveTo>
                <a:lnTo>
                  <a:pt x="765492" y="46523"/>
                </a:lnTo>
                <a:lnTo>
                  <a:pt x="770361" y="42511"/>
                </a:lnTo>
                <a:lnTo>
                  <a:pt x="772794" y="36763"/>
                </a:lnTo>
                <a:lnTo>
                  <a:pt x="772794" y="29278"/>
                </a:lnTo>
                <a:lnTo>
                  <a:pt x="772628" y="26016"/>
                </a:lnTo>
                <a:lnTo>
                  <a:pt x="767816" y="14041"/>
                </a:lnTo>
                <a:lnTo>
                  <a:pt x="756357" y="6310"/>
                </a:lnTo>
                <a:lnTo>
                  <a:pt x="750585" y="4109"/>
                </a:lnTo>
                <a:lnTo>
                  <a:pt x="743369" y="3008"/>
                </a:lnTo>
                <a:lnTo>
                  <a:pt x="736838" y="8732"/>
                </a:lnTo>
                <a:lnTo>
                  <a:pt x="741901" y="9588"/>
                </a:lnTo>
                <a:lnTo>
                  <a:pt x="745717" y="11300"/>
                </a:lnTo>
                <a:lnTo>
                  <a:pt x="752859" y="14480"/>
                </a:lnTo>
                <a:lnTo>
                  <a:pt x="756431" y="20424"/>
                </a:lnTo>
                <a:lnTo>
                  <a:pt x="756431" y="38182"/>
                </a:lnTo>
                <a:lnTo>
                  <a:pt x="752444" y="44346"/>
                </a:lnTo>
                <a:lnTo>
                  <a:pt x="744470" y="47624"/>
                </a:lnTo>
                <a:lnTo>
                  <a:pt x="739822" y="49482"/>
                </a:lnTo>
                <a:lnTo>
                  <a:pt x="732093" y="50608"/>
                </a:lnTo>
                <a:lnTo>
                  <a:pt x="721281" y="50999"/>
                </a:lnTo>
                <a:lnTo>
                  <a:pt x="721281" y="11691"/>
                </a:lnTo>
                <a:lnTo>
                  <a:pt x="706018" y="14015"/>
                </a:lnTo>
                <a:lnTo>
                  <a:pt x="706018" y="90649"/>
                </a:lnTo>
                <a:lnTo>
                  <a:pt x="705309" y="94636"/>
                </a:lnTo>
                <a:lnTo>
                  <a:pt x="702471" y="98060"/>
                </a:lnTo>
                <a:lnTo>
                  <a:pt x="698876" y="99186"/>
                </a:lnTo>
                <a:lnTo>
                  <a:pt x="693103" y="99724"/>
                </a:lnTo>
                <a:lnTo>
                  <a:pt x="693103" y="102439"/>
                </a:lnTo>
                <a:lnTo>
                  <a:pt x="734857" y="102439"/>
                </a:lnTo>
                <a:lnTo>
                  <a:pt x="734857" y="99724"/>
                </a:lnTo>
                <a:lnTo>
                  <a:pt x="729182" y="99234"/>
                </a:lnTo>
                <a:lnTo>
                  <a:pt x="725500" y="98244"/>
                </a:lnTo>
                <a:lnTo>
                  <a:pt x="722125" y="95260"/>
                </a:lnTo>
                <a:lnTo>
                  <a:pt x="721281" y="91725"/>
                </a:lnTo>
                <a:lnTo>
                  <a:pt x="721281" y="56576"/>
                </a:lnTo>
                <a:lnTo>
                  <a:pt x="729647" y="56209"/>
                </a:lnTo>
                <a:lnTo>
                  <a:pt x="765456" y="102439"/>
                </a:lnTo>
                <a:lnTo>
                  <a:pt x="789672" y="102439"/>
                </a:lnTo>
                <a:lnTo>
                  <a:pt x="789672" y="99724"/>
                </a:lnTo>
                <a:lnTo>
                  <a:pt x="786688" y="99430"/>
                </a:lnTo>
                <a:lnTo>
                  <a:pt x="784242" y="98745"/>
                </a:lnTo>
                <a:lnTo>
                  <a:pt x="780426" y="96593"/>
                </a:lnTo>
                <a:lnTo>
                  <a:pt x="776610" y="92532"/>
                </a:lnTo>
                <a:lnTo>
                  <a:pt x="745643" y="54448"/>
                </a:lnTo>
                <a:lnTo>
                  <a:pt x="754009" y="53176"/>
                </a:lnTo>
                <a:lnTo>
                  <a:pt x="760626" y="50534"/>
                </a:lnTo>
                <a:close/>
              </a:path>
              <a:path w="999955" h="135166">
                <a:moveTo>
                  <a:pt x="734710" y="3008"/>
                </a:moveTo>
                <a:lnTo>
                  <a:pt x="693103" y="3008"/>
                </a:lnTo>
                <a:lnTo>
                  <a:pt x="693103" y="5797"/>
                </a:lnTo>
                <a:lnTo>
                  <a:pt x="698533" y="6237"/>
                </a:lnTo>
                <a:lnTo>
                  <a:pt x="702043" y="7276"/>
                </a:lnTo>
                <a:lnTo>
                  <a:pt x="705223" y="10554"/>
                </a:lnTo>
                <a:lnTo>
                  <a:pt x="706018" y="14015"/>
                </a:lnTo>
                <a:lnTo>
                  <a:pt x="721281" y="11691"/>
                </a:lnTo>
                <a:lnTo>
                  <a:pt x="723666" y="9038"/>
                </a:lnTo>
                <a:lnTo>
                  <a:pt x="726270" y="8732"/>
                </a:lnTo>
                <a:lnTo>
                  <a:pt x="736838" y="8732"/>
                </a:lnTo>
                <a:lnTo>
                  <a:pt x="743369" y="3008"/>
                </a:lnTo>
                <a:lnTo>
                  <a:pt x="734710" y="3008"/>
                </a:lnTo>
                <a:close/>
              </a:path>
              <a:path w="999955" h="135166">
                <a:moveTo>
                  <a:pt x="797108" y="87836"/>
                </a:moveTo>
                <a:lnTo>
                  <a:pt x="797108" y="92386"/>
                </a:lnTo>
                <a:lnTo>
                  <a:pt x="798649" y="96140"/>
                </a:lnTo>
                <a:lnTo>
                  <a:pt x="801731" y="99100"/>
                </a:lnTo>
                <a:lnTo>
                  <a:pt x="804813" y="102060"/>
                </a:lnTo>
                <a:lnTo>
                  <a:pt x="808457" y="103539"/>
                </a:lnTo>
                <a:lnTo>
                  <a:pt x="812665" y="103539"/>
                </a:lnTo>
                <a:lnTo>
                  <a:pt x="811637" y="90502"/>
                </a:lnTo>
                <a:lnTo>
                  <a:pt x="810170" y="87225"/>
                </a:lnTo>
                <a:lnTo>
                  <a:pt x="810170" y="77245"/>
                </a:lnTo>
                <a:lnTo>
                  <a:pt x="816062" y="65697"/>
                </a:lnTo>
                <a:lnTo>
                  <a:pt x="807748" y="70078"/>
                </a:lnTo>
                <a:lnTo>
                  <a:pt x="800655" y="74823"/>
                </a:lnTo>
                <a:lnTo>
                  <a:pt x="797108" y="80743"/>
                </a:lnTo>
                <a:lnTo>
                  <a:pt x="797108" y="87836"/>
                </a:lnTo>
                <a:close/>
              </a:path>
              <a:path w="999955" h="135166">
                <a:moveTo>
                  <a:pt x="877484" y="40065"/>
                </a:moveTo>
                <a:lnTo>
                  <a:pt x="892454" y="40065"/>
                </a:lnTo>
                <a:lnTo>
                  <a:pt x="892454" y="34782"/>
                </a:lnTo>
                <a:lnTo>
                  <a:pt x="877631" y="34782"/>
                </a:lnTo>
                <a:lnTo>
                  <a:pt x="877631" y="16730"/>
                </a:lnTo>
                <a:lnTo>
                  <a:pt x="876310" y="15483"/>
                </a:lnTo>
                <a:lnTo>
                  <a:pt x="870782" y="22919"/>
                </a:lnTo>
                <a:lnTo>
                  <a:pt x="867272" y="27505"/>
                </a:lnTo>
                <a:lnTo>
                  <a:pt x="865780" y="29242"/>
                </a:lnTo>
                <a:lnTo>
                  <a:pt x="861854" y="33241"/>
                </a:lnTo>
                <a:lnTo>
                  <a:pt x="858478" y="36029"/>
                </a:lnTo>
                <a:lnTo>
                  <a:pt x="857304" y="37008"/>
                </a:lnTo>
                <a:lnTo>
                  <a:pt x="856791" y="40065"/>
                </a:lnTo>
                <a:lnTo>
                  <a:pt x="864789" y="40065"/>
                </a:lnTo>
                <a:lnTo>
                  <a:pt x="864789" y="89475"/>
                </a:lnTo>
                <a:lnTo>
                  <a:pt x="865352" y="93340"/>
                </a:lnTo>
                <a:lnTo>
                  <a:pt x="866477" y="96128"/>
                </a:lnTo>
                <a:lnTo>
                  <a:pt x="868532" y="101265"/>
                </a:lnTo>
                <a:lnTo>
                  <a:pt x="872445" y="103833"/>
                </a:lnTo>
                <a:lnTo>
                  <a:pt x="880859" y="103833"/>
                </a:lnTo>
                <a:lnTo>
                  <a:pt x="883599" y="103124"/>
                </a:lnTo>
                <a:lnTo>
                  <a:pt x="886436" y="101705"/>
                </a:lnTo>
                <a:lnTo>
                  <a:pt x="889274" y="100286"/>
                </a:lnTo>
                <a:lnTo>
                  <a:pt x="891964" y="97865"/>
                </a:lnTo>
                <a:lnTo>
                  <a:pt x="894508" y="94440"/>
                </a:lnTo>
                <a:lnTo>
                  <a:pt x="894215" y="90625"/>
                </a:lnTo>
                <a:lnTo>
                  <a:pt x="891072" y="93755"/>
                </a:lnTo>
                <a:lnTo>
                  <a:pt x="888479" y="95419"/>
                </a:lnTo>
                <a:lnTo>
                  <a:pt x="885189" y="95835"/>
                </a:lnTo>
                <a:lnTo>
                  <a:pt x="881765" y="95835"/>
                </a:lnTo>
                <a:lnTo>
                  <a:pt x="879465" y="94147"/>
                </a:lnTo>
                <a:lnTo>
                  <a:pt x="878291" y="90771"/>
                </a:lnTo>
                <a:lnTo>
                  <a:pt x="877655" y="88863"/>
                </a:lnTo>
                <a:lnTo>
                  <a:pt x="877337" y="86050"/>
                </a:lnTo>
                <a:lnTo>
                  <a:pt x="877337" y="82333"/>
                </a:lnTo>
                <a:lnTo>
                  <a:pt x="877484" y="40065"/>
                </a:lnTo>
                <a:close/>
              </a:path>
              <a:path w="999955" h="135166">
                <a:moveTo>
                  <a:pt x="904121" y="7705"/>
                </a:moveTo>
                <a:lnTo>
                  <a:pt x="904855" y="11606"/>
                </a:lnTo>
                <a:lnTo>
                  <a:pt x="907790" y="14590"/>
                </a:lnTo>
                <a:lnTo>
                  <a:pt x="911753" y="15336"/>
                </a:lnTo>
                <a:lnTo>
                  <a:pt x="915654" y="14590"/>
                </a:lnTo>
                <a:lnTo>
                  <a:pt x="918638" y="11606"/>
                </a:lnTo>
                <a:lnTo>
                  <a:pt x="919383" y="7705"/>
                </a:lnTo>
                <a:lnTo>
                  <a:pt x="918638" y="3730"/>
                </a:lnTo>
                <a:lnTo>
                  <a:pt x="915654" y="746"/>
                </a:lnTo>
                <a:lnTo>
                  <a:pt x="911753" y="0"/>
                </a:lnTo>
                <a:lnTo>
                  <a:pt x="907790" y="758"/>
                </a:lnTo>
                <a:lnTo>
                  <a:pt x="904855" y="3791"/>
                </a:lnTo>
                <a:lnTo>
                  <a:pt x="904121" y="7705"/>
                </a:lnTo>
                <a:close/>
              </a:path>
              <a:path w="999955" h="135166">
                <a:moveTo>
                  <a:pt x="956747" y="96764"/>
                </a:moveTo>
                <a:lnTo>
                  <a:pt x="952809" y="89230"/>
                </a:lnTo>
                <a:lnTo>
                  <a:pt x="948871" y="81697"/>
                </a:lnTo>
                <a:lnTo>
                  <a:pt x="946902" y="73576"/>
                </a:lnTo>
                <a:lnTo>
                  <a:pt x="946902" y="53959"/>
                </a:lnTo>
                <a:lnTo>
                  <a:pt x="942939" y="94367"/>
                </a:lnTo>
                <a:lnTo>
                  <a:pt x="943389" y="94836"/>
                </a:lnTo>
                <a:lnTo>
                  <a:pt x="954056" y="102244"/>
                </a:lnTo>
                <a:lnTo>
                  <a:pt x="966788" y="104714"/>
                </a:lnTo>
                <a:lnTo>
                  <a:pt x="967724" y="104702"/>
                </a:lnTo>
                <a:lnTo>
                  <a:pt x="969210" y="100531"/>
                </a:lnTo>
                <a:lnTo>
                  <a:pt x="962214" y="100531"/>
                </a:lnTo>
                <a:lnTo>
                  <a:pt x="956747" y="96764"/>
                </a:lnTo>
                <a:close/>
              </a:path>
              <a:path w="999955" h="135166">
                <a:moveTo>
                  <a:pt x="980489" y="101841"/>
                </a:moveTo>
                <a:lnTo>
                  <a:pt x="990710" y="93927"/>
                </a:lnTo>
                <a:lnTo>
                  <a:pt x="991786" y="92619"/>
                </a:lnTo>
                <a:lnTo>
                  <a:pt x="997913" y="81421"/>
                </a:lnTo>
                <a:lnTo>
                  <a:pt x="999955" y="68537"/>
                </a:lnTo>
                <a:lnTo>
                  <a:pt x="999917" y="66549"/>
                </a:lnTo>
                <a:lnTo>
                  <a:pt x="997258" y="53465"/>
                </a:lnTo>
                <a:lnTo>
                  <a:pt x="990417" y="43147"/>
                </a:lnTo>
                <a:lnTo>
                  <a:pt x="979401" y="35903"/>
                </a:lnTo>
                <a:lnTo>
                  <a:pt x="966347" y="33608"/>
                </a:lnTo>
                <a:lnTo>
                  <a:pt x="965754" y="33612"/>
                </a:lnTo>
                <a:lnTo>
                  <a:pt x="952832" y="36234"/>
                </a:lnTo>
                <a:lnTo>
                  <a:pt x="942462" y="43698"/>
                </a:lnTo>
                <a:lnTo>
                  <a:pt x="935331" y="55376"/>
                </a:lnTo>
                <a:lnTo>
                  <a:pt x="933180" y="68390"/>
                </a:lnTo>
                <a:lnTo>
                  <a:pt x="933250" y="70999"/>
                </a:lnTo>
                <a:lnTo>
                  <a:pt x="936050" y="83790"/>
                </a:lnTo>
                <a:lnTo>
                  <a:pt x="942939" y="94367"/>
                </a:lnTo>
                <a:lnTo>
                  <a:pt x="946902" y="53959"/>
                </a:lnTo>
                <a:lnTo>
                  <a:pt x="949348" y="46278"/>
                </a:lnTo>
                <a:lnTo>
                  <a:pt x="954240" y="41826"/>
                </a:lnTo>
                <a:lnTo>
                  <a:pt x="957077" y="39283"/>
                </a:lnTo>
                <a:lnTo>
                  <a:pt x="960428" y="38011"/>
                </a:lnTo>
                <a:lnTo>
                  <a:pt x="971435" y="38011"/>
                </a:lnTo>
                <a:lnTo>
                  <a:pt x="976890" y="41753"/>
                </a:lnTo>
                <a:lnTo>
                  <a:pt x="980657" y="49238"/>
                </a:lnTo>
                <a:lnTo>
                  <a:pt x="984423" y="56723"/>
                </a:lnTo>
                <a:lnTo>
                  <a:pt x="986307" y="64697"/>
                </a:lnTo>
                <a:lnTo>
                  <a:pt x="986307" y="81330"/>
                </a:lnTo>
                <a:lnTo>
                  <a:pt x="984827" y="87934"/>
                </a:lnTo>
                <a:lnTo>
                  <a:pt x="981868" y="92973"/>
                </a:lnTo>
                <a:lnTo>
                  <a:pt x="978908" y="98012"/>
                </a:lnTo>
                <a:lnTo>
                  <a:pt x="974689" y="100531"/>
                </a:lnTo>
                <a:lnTo>
                  <a:pt x="969210" y="100531"/>
                </a:lnTo>
                <a:lnTo>
                  <a:pt x="967724" y="104702"/>
                </a:lnTo>
                <a:lnTo>
                  <a:pt x="980489" y="101841"/>
                </a:lnTo>
                <a:close/>
              </a:path>
              <a:path w="999955" h="135166">
                <a:moveTo>
                  <a:pt x="930391" y="102439"/>
                </a:moveTo>
                <a:lnTo>
                  <a:pt x="930391" y="100384"/>
                </a:lnTo>
                <a:lnTo>
                  <a:pt x="925645" y="99993"/>
                </a:lnTo>
                <a:lnTo>
                  <a:pt x="922601" y="99088"/>
                </a:lnTo>
                <a:lnTo>
                  <a:pt x="919910" y="96250"/>
                </a:lnTo>
                <a:lnTo>
                  <a:pt x="919238" y="92753"/>
                </a:lnTo>
                <a:lnTo>
                  <a:pt x="919238" y="34488"/>
                </a:lnTo>
                <a:lnTo>
                  <a:pt x="919091" y="33388"/>
                </a:lnTo>
                <a:lnTo>
                  <a:pt x="916449" y="34268"/>
                </a:lnTo>
                <a:lnTo>
                  <a:pt x="913074" y="35687"/>
                </a:lnTo>
                <a:lnTo>
                  <a:pt x="907105" y="37791"/>
                </a:lnTo>
                <a:lnTo>
                  <a:pt x="898544" y="40579"/>
                </a:lnTo>
                <a:lnTo>
                  <a:pt x="895389" y="41606"/>
                </a:lnTo>
                <a:lnTo>
                  <a:pt x="897835" y="43196"/>
                </a:lnTo>
                <a:lnTo>
                  <a:pt x="900868" y="42560"/>
                </a:lnTo>
                <a:lnTo>
                  <a:pt x="903754" y="42560"/>
                </a:lnTo>
                <a:lnTo>
                  <a:pt x="906028" y="45569"/>
                </a:lnTo>
                <a:lnTo>
                  <a:pt x="906689" y="48993"/>
                </a:lnTo>
                <a:lnTo>
                  <a:pt x="906689" y="92899"/>
                </a:lnTo>
                <a:lnTo>
                  <a:pt x="906004" y="96409"/>
                </a:lnTo>
                <a:lnTo>
                  <a:pt x="903265" y="99002"/>
                </a:lnTo>
                <a:lnTo>
                  <a:pt x="899963" y="99895"/>
                </a:lnTo>
                <a:lnTo>
                  <a:pt x="894728" y="100384"/>
                </a:lnTo>
                <a:lnTo>
                  <a:pt x="894728" y="102439"/>
                </a:lnTo>
                <a:lnTo>
                  <a:pt x="930391" y="102439"/>
                </a:lnTo>
                <a:close/>
              </a:path>
              <a:path w="999955" h="135166">
                <a:moveTo>
                  <a:pt x="800483" y="52601"/>
                </a:moveTo>
                <a:lnTo>
                  <a:pt x="802831" y="55487"/>
                </a:lnTo>
                <a:lnTo>
                  <a:pt x="806721" y="56209"/>
                </a:lnTo>
                <a:lnTo>
                  <a:pt x="810389" y="55255"/>
                </a:lnTo>
                <a:lnTo>
                  <a:pt x="813105" y="52271"/>
                </a:lnTo>
                <a:lnTo>
                  <a:pt x="813105" y="49531"/>
                </a:lnTo>
                <a:lnTo>
                  <a:pt x="812738" y="46853"/>
                </a:lnTo>
                <a:lnTo>
                  <a:pt x="812371" y="43881"/>
                </a:lnTo>
                <a:lnTo>
                  <a:pt x="813496" y="39772"/>
                </a:lnTo>
                <a:lnTo>
                  <a:pt x="817997" y="37179"/>
                </a:lnTo>
                <a:lnTo>
                  <a:pt x="822864" y="36543"/>
                </a:lnTo>
                <a:lnTo>
                  <a:pt x="828099" y="36543"/>
                </a:lnTo>
                <a:lnTo>
                  <a:pt x="831548" y="38182"/>
                </a:lnTo>
                <a:lnTo>
                  <a:pt x="833211" y="41460"/>
                </a:lnTo>
                <a:lnTo>
                  <a:pt x="834189" y="43416"/>
                </a:lnTo>
                <a:lnTo>
                  <a:pt x="834679" y="46890"/>
                </a:lnTo>
                <a:lnTo>
                  <a:pt x="834679" y="58117"/>
                </a:lnTo>
                <a:lnTo>
                  <a:pt x="829364" y="60143"/>
                </a:lnTo>
                <a:lnTo>
                  <a:pt x="816062" y="65697"/>
                </a:lnTo>
                <a:lnTo>
                  <a:pt x="810170" y="77245"/>
                </a:lnTo>
                <a:lnTo>
                  <a:pt x="813692" y="72304"/>
                </a:lnTo>
                <a:lnTo>
                  <a:pt x="820736" y="67950"/>
                </a:lnTo>
                <a:lnTo>
                  <a:pt x="824405" y="65700"/>
                </a:lnTo>
                <a:lnTo>
                  <a:pt x="829053" y="63645"/>
                </a:lnTo>
                <a:lnTo>
                  <a:pt x="834679" y="61786"/>
                </a:lnTo>
                <a:lnTo>
                  <a:pt x="834679" y="87836"/>
                </a:lnTo>
                <a:lnTo>
                  <a:pt x="833199" y="90135"/>
                </a:lnTo>
                <a:lnTo>
                  <a:pt x="830239" y="91945"/>
                </a:lnTo>
                <a:lnTo>
                  <a:pt x="827279" y="93755"/>
                </a:lnTo>
                <a:lnTo>
                  <a:pt x="824185" y="94660"/>
                </a:lnTo>
                <a:lnTo>
                  <a:pt x="818608" y="94660"/>
                </a:lnTo>
                <a:lnTo>
                  <a:pt x="814572" y="92606"/>
                </a:lnTo>
                <a:lnTo>
                  <a:pt x="811637" y="90502"/>
                </a:lnTo>
                <a:lnTo>
                  <a:pt x="812665" y="103539"/>
                </a:lnTo>
                <a:lnTo>
                  <a:pt x="816676" y="103539"/>
                </a:lnTo>
                <a:lnTo>
                  <a:pt x="820907" y="102219"/>
                </a:lnTo>
                <a:lnTo>
                  <a:pt x="825359" y="99577"/>
                </a:lnTo>
                <a:lnTo>
                  <a:pt x="828001" y="98011"/>
                </a:lnTo>
                <a:lnTo>
                  <a:pt x="831181" y="95614"/>
                </a:lnTo>
                <a:lnTo>
                  <a:pt x="834899" y="92386"/>
                </a:lnTo>
                <a:lnTo>
                  <a:pt x="835046" y="95370"/>
                </a:lnTo>
                <a:lnTo>
                  <a:pt x="835865" y="97938"/>
                </a:lnTo>
                <a:lnTo>
                  <a:pt x="837357" y="100091"/>
                </a:lnTo>
                <a:lnTo>
                  <a:pt x="841258" y="103319"/>
                </a:lnTo>
                <a:lnTo>
                  <a:pt x="847422" y="103319"/>
                </a:lnTo>
                <a:lnTo>
                  <a:pt x="850211" y="102390"/>
                </a:lnTo>
                <a:lnTo>
                  <a:pt x="852950" y="100531"/>
                </a:lnTo>
                <a:lnTo>
                  <a:pt x="854760" y="99308"/>
                </a:lnTo>
                <a:lnTo>
                  <a:pt x="858014" y="95835"/>
                </a:lnTo>
                <a:lnTo>
                  <a:pt x="858014" y="92019"/>
                </a:lnTo>
                <a:lnTo>
                  <a:pt x="856204" y="93340"/>
                </a:lnTo>
                <a:lnTo>
                  <a:pt x="852535" y="95027"/>
                </a:lnTo>
                <a:lnTo>
                  <a:pt x="849404" y="95027"/>
                </a:lnTo>
                <a:lnTo>
                  <a:pt x="847447" y="92165"/>
                </a:lnTo>
                <a:lnTo>
                  <a:pt x="846860" y="89132"/>
                </a:lnTo>
                <a:lnTo>
                  <a:pt x="846860" y="50412"/>
                </a:lnTo>
                <a:lnTo>
                  <a:pt x="845954" y="45495"/>
                </a:lnTo>
                <a:lnTo>
                  <a:pt x="844145" y="42120"/>
                </a:lnTo>
                <a:lnTo>
                  <a:pt x="840769" y="35956"/>
                </a:lnTo>
                <a:lnTo>
                  <a:pt x="834336" y="32874"/>
                </a:lnTo>
                <a:lnTo>
                  <a:pt x="816676" y="32874"/>
                </a:lnTo>
                <a:lnTo>
                  <a:pt x="810475" y="34745"/>
                </a:lnTo>
                <a:lnTo>
                  <a:pt x="806244" y="38488"/>
                </a:lnTo>
                <a:lnTo>
                  <a:pt x="802012" y="42230"/>
                </a:lnTo>
                <a:lnTo>
                  <a:pt x="799896" y="45813"/>
                </a:lnTo>
                <a:lnTo>
                  <a:pt x="799896" y="49238"/>
                </a:lnTo>
                <a:lnTo>
                  <a:pt x="800483" y="52601"/>
                </a:lnTo>
                <a:close/>
              </a:path>
              <a:path w="999955" h="135166">
                <a:moveTo>
                  <a:pt x="567329" y="46523"/>
                </a:moveTo>
                <a:lnTo>
                  <a:pt x="564687" y="39894"/>
                </a:lnTo>
                <a:lnTo>
                  <a:pt x="559404" y="36176"/>
                </a:lnTo>
                <a:lnTo>
                  <a:pt x="556664" y="34268"/>
                </a:lnTo>
                <a:lnTo>
                  <a:pt x="553631" y="33314"/>
                </a:lnTo>
                <a:lnTo>
                  <a:pt x="546195" y="33314"/>
                </a:lnTo>
                <a:lnTo>
                  <a:pt x="542233" y="34513"/>
                </a:lnTo>
                <a:lnTo>
                  <a:pt x="538416" y="36910"/>
                </a:lnTo>
                <a:lnTo>
                  <a:pt x="535873" y="38475"/>
                </a:lnTo>
                <a:lnTo>
                  <a:pt x="532351" y="41362"/>
                </a:lnTo>
                <a:lnTo>
                  <a:pt x="527850" y="45569"/>
                </a:lnTo>
                <a:lnTo>
                  <a:pt x="527850" y="34782"/>
                </a:lnTo>
                <a:lnTo>
                  <a:pt x="527116" y="33388"/>
                </a:lnTo>
                <a:lnTo>
                  <a:pt x="520219" y="35662"/>
                </a:lnTo>
                <a:lnTo>
                  <a:pt x="512734" y="38109"/>
                </a:lnTo>
                <a:lnTo>
                  <a:pt x="507988" y="39625"/>
                </a:lnTo>
                <a:lnTo>
                  <a:pt x="505983" y="40212"/>
                </a:lnTo>
                <a:lnTo>
                  <a:pt x="505983" y="42780"/>
                </a:lnTo>
                <a:lnTo>
                  <a:pt x="509065" y="42487"/>
                </a:lnTo>
                <a:lnTo>
                  <a:pt x="511950" y="42487"/>
                </a:lnTo>
                <a:lnTo>
                  <a:pt x="514788" y="45275"/>
                </a:lnTo>
                <a:lnTo>
                  <a:pt x="515669" y="48749"/>
                </a:lnTo>
                <a:lnTo>
                  <a:pt x="515669" y="93584"/>
                </a:lnTo>
                <a:lnTo>
                  <a:pt x="514972" y="96483"/>
                </a:lnTo>
                <a:lnTo>
                  <a:pt x="513578" y="97779"/>
                </a:lnTo>
                <a:lnTo>
                  <a:pt x="509750" y="99944"/>
                </a:lnTo>
                <a:lnTo>
                  <a:pt x="506276" y="100384"/>
                </a:lnTo>
                <a:lnTo>
                  <a:pt x="506276" y="102439"/>
                </a:lnTo>
                <a:lnTo>
                  <a:pt x="538344" y="102439"/>
                </a:lnTo>
                <a:lnTo>
                  <a:pt x="538344" y="100384"/>
                </a:lnTo>
                <a:lnTo>
                  <a:pt x="534968" y="100286"/>
                </a:lnTo>
                <a:lnTo>
                  <a:pt x="530932" y="98439"/>
                </a:lnTo>
                <a:lnTo>
                  <a:pt x="528584" y="94881"/>
                </a:lnTo>
                <a:lnTo>
                  <a:pt x="528584" y="50265"/>
                </a:lnTo>
                <a:lnTo>
                  <a:pt x="531226" y="47672"/>
                </a:lnTo>
                <a:lnTo>
                  <a:pt x="535041" y="44688"/>
                </a:lnTo>
                <a:lnTo>
                  <a:pt x="538026" y="42731"/>
                </a:lnTo>
                <a:lnTo>
                  <a:pt x="540961" y="41753"/>
                </a:lnTo>
                <a:lnTo>
                  <a:pt x="548054" y="41753"/>
                </a:lnTo>
                <a:lnTo>
                  <a:pt x="550940" y="43135"/>
                </a:lnTo>
                <a:lnTo>
                  <a:pt x="552506" y="45899"/>
                </a:lnTo>
                <a:lnTo>
                  <a:pt x="554071" y="48663"/>
                </a:lnTo>
                <a:lnTo>
                  <a:pt x="554854" y="52149"/>
                </a:lnTo>
                <a:lnTo>
                  <a:pt x="554854" y="92679"/>
                </a:lnTo>
                <a:lnTo>
                  <a:pt x="554145" y="95920"/>
                </a:lnTo>
                <a:lnTo>
                  <a:pt x="552726" y="97412"/>
                </a:lnTo>
                <a:lnTo>
                  <a:pt x="548812" y="99895"/>
                </a:lnTo>
                <a:lnTo>
                  <a:pt x="545241" y="100384"/>
                </a:lnTo>
                <a:lnTo>
                  <a:pt x="545241" y="102439"/>
                </a:lnTo>
                <a:lnTo>
                  <a:pt x="576574" y="102439"/>
                </a:lnTo>
                <a:lnTo>
                  <a:pt x="576574" y="100384"/>
                </a:lnTo>
                <a:lnTo>
                  <a:pt x="573248" y="100335"/>
                </a:lnTo>
                <a:lnTo>
                  <a:pt x="570876" y="99528"/>
                </a:lnTo>
                <a:lnTo>
                  <a:pt x="568038" y="96397"/>
                </a:lnTo>
                <a:lnTo>
                  <a:pt x="567329" y="93853"/>
                </a:lnTo>
                <a:lnTo>
                  <a:pt x="567329" y="46523"/>
                </a:lnTo>
                <a:close/>
              </a:path>
              <a:path w="999955" h="135166">
                <a:moveTo>
                  <a:pt x="169411" y="58215"/>
                </a:moveTo>
                <a:lnTo>
                  <a:pt x="171061" y="51647"/>
                </a:lnTo>
                <a:lnTo>
                  <a:pt x="174364" y="45899"/>
                </a:lnTo>
                <a:lnTo>
                  <a:pt x="176089" y="36334"/>
                </a:lnTo>
                <a:lnTo>
                  <a:pt x="165925" y="44358"/>
                </a:lnTo>
                <a:lnTo>
                  <a:pt x="164324" y="46365"/>
                </a:lnTo>
                <a:lnTo>
                  <a:pt x="158452" y="57648"/>
                </a:lnTo>
                <a:lnTo>
                  <a:pt x="156495" y="70592"/>
                </a:lnTo>
                <a:lnTo>
                  <a:pt x="156500" y="71413"/>
                </a:lnTo>
                <a:lnTo>
                  <a:pt x="158500" y="85350"/>
                </a:lnTo>
                <a:lnTo>
                  <a:pt x="164127" y="95504"/>
                </a:lnTo>
                <a:lnTo>
                  <a:pt x="169215" y="101155"/>
                </a:lnTo>
                <a:lnTo>
                  <a:pt x="174816" y="103980"/>
                </a:lnTo>
                <a:lnTo>
                  <a:pt x="186068" y="103980"/>
                </a:lnTo>
                <a:lnTo>
                  <a:pt x="190691" y="102781"/>
                </a:lnTo>
                <a:lnTo>
                  <a:pt x="194800" y="100384"/>
                </a:lnTo>
                <a:lnTo>
                  <a:pt x="197295" y="98916"/>
                </a:lnTo>
                <a:lnTo>
                  <a:pt x="200255" y="96495"/>
                </a:lnTo>
                <a:lnTo>
                  <a:pt x="203680" y="93119"/>
                </a:lnTo>
                <a:lnTo>
                  <a:pt x="203680" y="125969"/>
                </a:lnTo>
                <a:lnTo>
                  <a:pt x="202615" y="129125"/>
                </a:lnTo>
                <a:lnTo>
                  <a:pt x="198359" y="131962"/>
                </a:lnTo>
                <a:lnTo>
                  <a:pt x="195118" y="132696"/>
                </a:lnTo>
                <a:lnTo>
                  <a:pt x="190764" y="132745"/>
                </a:lnTo>
                <a:lnTo>
                  <a:pt x="190764" y="135166"/>
                </a:lnTo>
                <a:lnTo>
                  <a:pt x="226281" y="135166"/>
                </a:lnTo>
                <a:lnTo>
                  <a:pt x="226281" y="133112"/>
                </a:lnTo>
                <a:lnTo>
                  <a:pt x="222220" y="132720"/>
                </a:lnTo>
                <a:lnTo>
                  <a:pt x="219481" y="131571"/>
                </a:lnTo>
                <a:lnTo>
                  <a:pt x="218062" y="129663"/>
                </a:lnTo>
                <a:lnTo>
                  <a:pt x="216668" y="126459"/>
                </a:lnTo>
                <a:lnTo>
                  <a:pt x="216668" y="34635"/>
                </a:lnTo>
                <a:lnTo>
                  <a:pt x="215126" y="33608"/>
                </a:lnTo>
                <a:lnTo>
                  <a:pt x="206982" y="38451"/>
                </a:lnTo>
                <a:lnTo>
                  <a:pt x="203508" y="36494"/>
                </a:lnTo>
                <a:lnTo>
                  <a:pt x="200915" y="35222"/>
                </a:lnTo>
                <a:lnTo>
                  <a:pt x="199203" y="34635"/>
                </a:lnTo>
                <a:lnTo>
                  <a:pt x="196659" y="33706"/>
                </a:lnTo>
                <a:lnTo>
                  <a:pt x="193724" y="33241"/>
                </a:lnTo>
                <a:lnTo>
                  <a:pt x="188759" y="33274"/>
                </a:lnTo>
                <a:lnTo>
                  <a:pt x="177666" y="40151"/>
                </a:lnTo>
                <a:lnTo>
                  <a:pt x="182790" y="37277"/>
                </a:lnTo>
                <a:lnTo>
                  <a:pt x="195852" y="37277"/>
                </a:lnTo>
                <a:lnTo>
                  <a:pt x="200010" y="39233"/>
                </a:lnTo>
                <a:lnTo>
                  <a:pt x="202212" y="43147"/>
                </a:lnTo>
                <a:lnTo>
                  <a:pt x="203386" y="45300"/>
                </a:lnTo>
                <a:lnTo>
                  <a:pt x="203973" y="48308"/>
                </a:lnTo>
                <a:lnTo>
                  <a:pt x="203973" y="85830"/>
                </a:lnTo>
                <a:lnTo>
                  <a:pt x="202750" y="89622"/>
                </a:lnTo>
                <a:lnTo>
                  <a:pt x="198983" y="92019"/>
                </a:lnTo>
                <a:lnTo>
                  <a:pt x="195424" y="93609"/>
                </a:lnTo>
                <a:lnTo>
                  <a:pt x="191462" y="94391"/>
                </a:lnTo>
                <a:lnTo>
                  <a:pt x="188710" y="94587"/>
                </a:lnTo>
                <a:lnTo>
                  <a:pt x="182546" y="94587"/>
                </a:lnTo>
                <a:lnTo>
                  <a:pt x="177788" y="91921"/>
                </a:lnTo>
                <a:lnTo>
                  <a:pt x="174437" y="86588"/>
                </a:lnTo>
                <a:lnTo>
                  <a:pt x="171086" y="81256"/>
                </a:lnTo>
                <a:lnTo>
                  <a:pt x="169411" y="74261"/>
                </a:lnTo>
                <a:lnTo>
                  <a:pt x="169411" y="58215"/>
                </a:lnTo>
                <a:close/>
              </a:path>
              <a:path w="999955" h="135166">
                <a:moveTo>
                  <a:pt x="28594" y="23970"/>
                </a:moveTo>
                <a:lnTo>
                  <a:pt x="29229" y="18968"/>
                </a:lnTo>
                <a:lnTo>
                  <a:pt x="30599" y="14786"/>
                </a:lnTo>
                <a:lnTo>
                  <a:pt x="31969" y="10603"/>
                </a:lnTo>
                <a:lnTo>
                  <a:pt x="32654" y="7949"/>
                </a:lnTo>
                <a:lnTo>
                  <a:pt x="32654" y="5112"/>
                </a:lnTo>
                <a:lnTo>
                  <a:pt x="30391" y="1443"/>
                </a:lnTo>
                <a:lnTo>
                  <a:pt x="27370" y="880"/>
                </a:lnTo>
                <a:lnTo>
                  <a:pt x="24643" y="1381"/>
                </a:lnTo>
                <a:lnTo>
                  <a:pt x="22013" y="4843"/>
                </a:lnTo>
                <a:lnTo>
                  <a:pt x="22013" y="8414"/>
                </a:lnTo>
                <a:lnTo>
                  <a:pt x="22661" y="11276"/>
                </a:lnTo>
                <a:lnTo>
                  <a:pt x="23958" y="15336"/>
                </a:lnTo>
                <a:lnTo>
                  <a:pt x="25255" y="19396"/>
                </a:lnTo>
                <a:lnTo>
                  <a:pt x="25903" y="23457"/>
                </a:lnTo>
                <a:lnTo>
                  <a:pt x="25903" y="29425"/>
                </a:lnTo>
                <a:lnTo>
                  <a:pt x="20423" y="26245"/>
                </a:lnTo>
                <a:lnTo>
                  <a:pt x="16094" y="22809"/>
                </a:lnTo>
                <a:lnTo>
                  <a:pt x="12914" y="19115"/>
                </a:lnTo>
                <a:lnTo>
                  <a:pt x="9735" y="15422"/>
                </a:lnTo>
                <a:lnTo>
                  <a:pt x="7142" y="13575"/>
                </a:lnTo>
                <a:lnTo>
                  <a:pt x="3766" y="13575"/>
                </a:lnTo>
                <a:lnTo>
                  <a:pt x="513" y="15899"/>
                </a:lnTo>
                <a:lnTo>
                  <a:pt x="0" y="18858"/>
                </a:lnTo>
                <a:lnTo>
                  <a:pt x="0" y="21842"/>
                </a:lnTo>
                <a:lnTo>
                  <a:pt x="2397" y="23946"/>
                </a:lnTo>
                <a:lnTo>
                  <a:pt x="7190" y="25169"/>
                </a:lnTo>
                <a:lnTo>
                  <a:pt x="15116" y="27224"/>
                </a:lnTo>
                <a:lnTo>
                  <a:pt x="21010" y="29401"/>
                </a:lnTo>
                <a:lnTo>
                  <a:pt x="24876" y="31700"/>
                </a:lnTo>
                <a:lnTo>
                  <a:pt x="21060" y="34195"/>
                </a:lnTo>
                <a:lnTo>
                  <a:pt x="15238" y="36298"/>
                </a:lnTo>
                <a:lnTo>
                  <a:pt x="7411" y="38010"/>
                </a:lnTo>
                <a:lnTo>
                  <a:pt x="2470" y="39087"/>
                </a:lnTo>
                <a:lnTo>
                  <a:pt x="0" y="41386"/>
                </a:lnTo>
                <a:lnTo>
                  <a:pt x="0" y="44908"/>
                </a:lnTo>
                <a:lnTo>
                  <a:pt x="427" y="47183"/>
                </a:lnTo>
                <a:lnTo>
                  <a:pt x="3449" y="49751"/>
                </a:lnTo>
                <a:lnTo>
                  <a:pt x="7460" y="49751"/>
                </a:lnTo>
                <a:lnTo>
                  <a:pt x="10395" y="47697"/>
                </a:lnTo>
                <a:lnTo>
                  <a:pt x="14015" y="43587"/>
                </a:lnTo>
                <a:lnTo>
                  <a:pt x="17635" y="39478"/>
                </a:lnTo>
                <a:lnTo>
                  <a:pt x="21524" y="36274"/>
                </a:lnTo>
                <a:lnTo>
                  <a:pt x="25683" y="33975"/>
                </a:lnTo>
                <a:lnTo>
                  <a:pt x="25903" y="35002"/>
                </a:lnTo>
                <a:lnTo>
                  <a:pt x="26441" y="37595"/>
                </a:lnTo>
                <a:lnTo>
                  <a:pt x="25878" y="41741"/>
                </a:lnTo>
                <a:lnTo>
                  <a:pt x="24215" y="47440"/>
                </a:lnTo>
                <a:lnTo>
                  <a:pt x="22552" y="53139"/>
                </a:lnTo>
                <a:lnTo>
                  <a:pt x="21720" y="56209"/>
                </a:lnTo>
                <a:lnTo>
                  <a:pt x="21720" y="56649"/>
                </a:lnTo>
                <a:lnTo>
                  <a:pt x="22185" y="59731"/>
                </a:lnTo>
                <a:lnTo>
                  <a:pt x="25316" y="62666"/>
                </a:lnTo>
                <a:lnTo>
                  <a:pt x="28691" y="62666"/>
                </a:lnTo>
                <a:lnTo>
                  <a:pt x="32323" y="59548"/>
                </a:lnTo>
                <a:lnTo>
                  <a:pt x="32874" y="56502"/>
                </a:lnTo>
                <a:lnTo>
                  <a:pt x="32177" y="53261"/>
                </a:lnTo>
                <a:lnTo>
                  <a:pt x="30783" y="49421"/>
                </a:lnTo>
                <a:lnTo>
                  <a:pt x="29388" y="45581"/>
                </a:lnTo>
                <a:lnTo>
                  <a:pt x="28691" y="40775"/>
                </a:lnTo>
                <a:lnTo>
                  <a:pt x="28691" y="35002"/>
                </a:lnTo>
                <a:lnTo>
                  <a:pt x="29719" y="34488"/>
                </a:lnTo>
                <a:lnTo>
                  <a:pt x="33437" y="36347"/>
                </a:lnTo>
                <a:lnTo>
                  <a:pt x="37056" y="39393"/>
                </a:lnTo>
                <a:lnTo>
                  <a:pt x="40579" y="43624"/>
                </a:lnTo>
                <a:lnTo>
                  <a:pt x="44101" y="47856"/>
                </a:lnTo>
                <a:lnTo>
                  <a:pt x="46890" y="49972"/>
                </a:lnTo>
                <a:lnTo>
                  <a:pt x="51414" y="49543"/>
                </a:lnTo>
                <a:lnTo>
                  <a:pt x="53959" y="47831"/>
                </a:lnTo>
                <a:lnTo>
                  <a:pt x="54594" y="44688"/>
                </a:lnTo>
                <a:lnTo>
                  <a:pt x="54594" y="41313"/>
                </a:lnTo>
                <a:lnTo>
                  <a:pt x="52442" y="39185"/>
                </a:lnTo>
                <a:lnTo>
                  <a:pt x="48137" y="38304"/>
                </a:lnTo>
                <a:lnTo>
                  <a:pt x="40652" y="36788"/>
                </a:lnTo>
                <a:lnTo>
                  <a:pt x="34977" y="34880"/>
                </a:lnTo>
                <a:lnTo>
                  <a:pt x="31113" y="32580"/>
                </a:lnTo>
                <a:lnTo>
                  <a:pt x="29865" y="31847"/>
                </a:lnTo>
                <a:lnTo>
                  <a:pt x="34562" y="28765"/>
                </a:lnTo>
                <a:lnTo>
                  <a:pt x="40579" y="26441"/>
                </a:lnTo>
                <a:lnTo>
                  <a:pt x="47917" y="24875"/>
                </a:lnTo>
                <a:lnTo>
                  <a:pt x="52320" y="23946"/>
                </a:lnTo>
                <a:lnTo>
                  <a:pt x="54521" y="21940"/>
                </a:lnTo>
                <a:lnTo>
                  <a:pt x="54521" y="17342"/>
                </a:lnTo>
                <a:lnTo>
                  <a:pt x="52014" y="13893"/>
                </a:lnTo>
                <a:lnTo>
                  <a:pt x="49311" y="13355"/>
                </a:lnTo>
                <a:lnTo>
                  <a:pt x="45752" y="14345"/>
                </a:lnTo>
                <a:lnTo>
                  <a:pt x="42707" y="17293"/>
                </a:lnTo>
                <a:lnTo>
                  <a:pt x="39184" y="21206"/>
                </a:lnTo>
                <a:lnTo>
                  <a:pt x="36029" y="24325"/>
                </a:lnTo>
                <a:lnTo>
                  <a:pt x="32703" y="26857"/>
                </a:lnTo>
                <a:lnTo>
                  <a:pt x="28691" y="29792"/>
                </a:lnTo>
                <a:lnTo>
                  <a:pt x="28594" y="23970"/>
                </a:lnTo>
                <a:close/>
              </a:path>
              <a:path w="999955" h="135166">
                <a:moveTo>
                  <a:pt x="148155" y="102439"/>
                </a:moveTo>
                <a:lnTo>
                  <a:pt x="154979" y="77049"/>
                </a:lnTo>
                <a:lnTo>
                  <a:pt x="150796" y="77049"/>
                </a:lnTo>
                <a:lnTo>
                  <a:pt x="146932" y="85610"/>
                </a:lnTo>
                <a:lnTo>
                  <a:pt x="142578" y="91003"/>
                </a:lnTo>
                <a:lnTo>
                  <a:pt x="137735" y="93229"/>
                </a:lnTo>
                <a:lnTo>
                  <a:pt x="132892" y="95455"/>
                </a:lnTo>
                <a:lnTo>
                  <a:pt x="125382" y="96568"/>
                </a:lnTo>
                <a:lnTo>
                  <a:pt x="105814" y="96568"/>
                </a:lnTo>
                <a:lnTo>
                  <a:pt x="100176" y="96299"/>
                </a:lnTo>
                <a:lnTo>
                  <a:pt x="98293" y="95761"/>
                </a:lnTo>
                <a:lnTo>
                  <a:pt x="95468" y="93462"/>
                </a:lnTo>
                <a:lnTo>
                  <a:pt x="95468" y="53274"/>
                </a:lnTo>
                <a:lnTo>
                  <a:pt x="124942" y="53274"/>
                </a:lnTo>
                <a:lnTo>
                  <a:pt x="129003" y="54215"/>
                </a:lnTo>
                <a:lnTo>
                  <a:pt x="132525" y="57982"/>
                </a:lnTo>
                <a:lnTo>
                  <a:pt x="133968" y="61835"/>
                </a:lnTo>
                <a:lnTo>
                  <a:pt x="135093" y="67656"/>
                </a:lnTo>
                <a:lnTo>
                  <a:pt x="138615" y="67656"/>
                </a:lnTo>
                <a:lnTo>
                  <a:pt x="138615" y="32874"/>
                </a:lnTo>
                <a:lnTo>
                  <a:pt x="135093" y="32874"/>
                </a:lnTo>
                <a:lnTo>
                  <a:pt x="134017" y="38695"/>
                </a:lnTo>
                <a:lnTo>
                  <a:pt x="132598" y="42560"/>
                </a:lnTo>
                <a:lnTo>
                  <a:pt x="129076" y="46376"/>
                </a:lnTo>
                <a:lnTo>
                  <a:pt x="124991" y="47330"/>
                </a:lnTo>
                <a:lnTo>
                  <a:pt x="95468" y="47330"/>
                </a:lnTo>
                <a:lnTo>
                  <a:pt x="95468" y="11838"/>
                </a:lnTo>
                <a:lnTo>
                  <a:pt x="96752" y="9086"/>
                </a:lnTo>
                <a:lnTo>
                  <a:pt x="100311" y="8732"/>
                </a:lnTo>
                <a:lnTo>
                  <a:pt x="129516" y="8732"/>
                </a:lnTo>
                <a:lnTo>
                  <a:pt x="135191" y="9710"/>
                </a:lnTo>
                <a:lnTo>
                  <a:pt x="137735" y="11667"/>
                </a:lnTo>
                <a:lnTo>
                  <a:pt x="140278" y="13624"/>
                </a:lnTo>
                <a:lnTo>
                  <a:pt x="142187" y="17929"/>
                </a:lnTo>
                <a:lnTo>
                  <a:pt x="143458" y="24582"/>
                </a:lnTo>
                <a:lnTo>
                  <a:pt x="147274" y="24582"/>
                </a:lnTo>
                <a:lnTo>
                  <a:pt x="146760" y="3008"/>
                </a:lnTo>
                <a:lnTo>
                  <a:pt x="66922" y="3008"/>
                </a:lnTo>
                <a:lnTo>
                  <a:pt x="66922" y="5796"/>
                </a:lnTo>
                <a:lnTo>
                  <a:pt x="72499" y="6188"/>
                </a:lnTo>
                <a:lnTo>
                  <a:pt x="76095" y="7203"/>
                </a:lnTo>
                <a:lnTo>
                  <a:pt x="79324" y="10481"/>
                </a:lnTo>
                <a:lnTo>
                  <a:pt x="80131" y="13966"/>
                </a:lnTo>
                <a:lnTo>
                  <a:pt x="80131" y="91823"/>
                </a:lnTo>
                <a:lnTo>
                  <a:pt x="79312" y="95357"/>
                </a:lnTo>
                <a:lnTo>
                  <a:pt x="76034" y="98146"/>
                </a:lnTo>
                <a:lnTo>
                  <a:pt x="72451" y="99137"/>
                </a:lnTo>
                <a:lnTo>
                  <a:pt x="66922" y="99724"/>
                </a:lnTo>
                <a:lnTo>
                  <a:pt x="66922" y="102439"/>
                </a:lnTo>
                <a:lnTo>
                  <a:pt x="148155" y="102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555186" y="5665504"/>
            <a:ext cx="430455" cy="113243"/>
          </a:xfrm>
          <a:custGeom>
            <a:avLst/>
            <a:gdLst/>
            <a:ahLst/>
            <a:cxnLst/>
            <a:rect l="l" t="t" r="r" b="b"/>
            <a:pathLst>
              <a:path w="473500" h="128342">
                <a:moveTo>
                  <a:pt x="127657" y="63841"/>
                </a:moveTo>
                <a:lnTo>
                  <a:pt x="128722" y="76675"/>
                </a:lnTo>
                <a:lnTo>
                  <a:pt x="131976" y="88967"/>
                </a:lnTo>
                <a:lnTo>
                  <a:pt x="137418" y="100539"/>
                </a:lnTo>
                <a:lnTo>
                  <a:pt x="145048" y="111391"/>
                </a:lnTo>
                <a:lnTo>
                  <a:pt x="155346" y="122087"/>
                </a:lnTo>
                <a:lnTo>
                  <a:pt x="164568" y="128342"/>
                </a:lnTo>
                <a:lnTo>
                  <a:pt x="165349" y="125160"/>
                </a:lnTo>
                <a:lnTo>
                  <a:pt x="156091" y="116842"/>
                </a:lnTo>
                <a:lnTo>
                  <a:pt x="149006" y="106260"/>
                </a:lnTo>
                <a:lnTo>
                  <a:pt x="144094" y="93413"/>
                </a:lnTo>
                <a:lnTo>
                  <a:pt x="142891" y="88247"/>
                </a:lnTo>
                <a:lnTo>
                  <a:pt x="141262" y="76164"/>
                </a:lnTo>
                <a:lnTo>
                  <a:pt x="140719" y="61933"/>
                </a:lnTo>
                <a:lnTo>
                  <a:pt x="140802" y="57041"/>
                </a:lnTo>
                <a:lnTo>
                  <a:pt x="142124" y="43063"/>
                </a:lnTo>
                <a:lnTo>
                  <a:pt x="145056" y="30947"/>
                </a:lnTo>
                <a:lnTo>
                  <a:pt x="149598" y="20693"/>
                </a:lnTo>
                <a:lnTo>
                  <a:pt x="152973" y="14773"/>
                </a:lnTo>
                <a:lnTo>
                  <a:pt x="158599" y="8683"/>
                </a:lnTo>
                <a:lnTo>
                  <a:pt x="166475" y="2421"/>
                </a:lnTo>
                <a:lnTo>
                  <a:pt x="165082" y="0"/>
                </a:lnTo>
                <a:lnTo>
                  <a:pt x="161819" y="1947"/>
                </a:lnTo>
                <a:lnTo>
                  <a:pt x="151731" y="9601"/>
                </a:lnTo>
                <a:lnTo>
                  <a:pt x="142920" y="19005"/>
                </a:lnTo>
                <a:lnTo>
                  <a:pt x="137534" y="26792"/>
                </a:lnTo>
                <a:lnTo>
                  <a:pt x="132047" y="38245"/>
                </a:lnTo>
                <a:lnTo>
                  <a:pt x="128755" y="50594"/>
                </a:lnTo>
                <a:lnTo>
                  <a:pt x="127657" y="63841"/>
                </a:lnTo>
                <a:close/>
              </a:path>
              <a:path w="473500" h="128342">
                <a:moveTo>
                  <a:pt x="240064" y="49654"/>
                </a:moveTo>
                <a:lnTo>
                  <a:pt x="244931" y="45642"/>
                </a:lnTo>
                <a:lnTo>
                  <a:pt x="249799" y="41631"/>
                </a:lnTo>
                <a:lnTo>
                  <a:pt x="252233" y="35883"/>
                </a:lnTo>
                <a:lnTo>
                  <a:pt x="252233" y="28398"/>
                </a:lnTo>
                <a:lnTo>
                  <a:pt x="252066" y="25135"/>
                </a:lnTo>
                <a:lnTo>
                  <a:pt x="247254" y="13161"/>
                </a:lnTo>
                <a:lnTo>
                  <a:pt x="235795" y="5430"/>
                </a:lnTo>
                <a:lnTo>
                  <a:pt x="230023" y="3228"/>
                </a:lnTo>
                <a:lnTo>
                  <a:pt x="222807" y="2128"/>
                </a:lnTo>
                <a:lnTo>
                  <a:pt x="216276" y="7851"/>
                </a:lnTo>
                <a:lnTo>
                  <a:pt x="221340" y="8707"/>
                </a:lnTo>
                <a:lnTo>
                  <a:pt x="225155" y="10420"/>
                </a:lnTo>
                <a:lnTo>
                  <a:pt x="232298" y="13599"/>
                </a:lnTo>
                <a:lnTo>
                  <a:pt x="235869" y="19543"/>
                </a:lnTo>
                <a:lnTo>
                  <a:pt x="235869" y="37301"/>
                </a:lnTo>
                <a:lnTo>
                  <a:pt x="231882" y="43465"/>
                </a:lnTo>
                <a:lnTo>
                  <a:pt x="223908" y="46743"/>
                </a:lnTo>
                <a:lnTo>
                  <a:pt x="219260" y="48602"/>
                </a:lnTo>
                <a:lnTo>
                  <a:pt x="211531" y="49727"/>
                </a:lnTo>
                <a:lnTo>
                  <a:pt x="200719" y="50118"/>
                </a:lnTo>
                <a:lnTo>
                  <a:pt x="200719" y="10811"/>
                </a:lnTo>
                <a:lnTo>
                  <a:pt x="185457" y="13135"/>
                </a:lnTo>
                <a:lnTo>
                  <a:pt x="185457" y="89768"/>
                </a:lnTo>
                <a:lnTo>
                  <a:pt x="184747" y="93755"/>
                </a:lnTo>
                <a:lnTo>
                  <a:pt x="181910" y="97180"/>
                </a:lnTo>
                <a:lnTo>
                  <a:pt x="178314" y="98305"/>
                </a:lnTo>
                <a:lnTo>
                  <a:pt x="172541" y="98843"/>
                </a:lnTo>
                <a:lnTo>
                  <a:pt x="172541" y="101558"/>
                </a:lnTo>
                <a:lnTo>
                  <a:pt x="214295" y="101558"/>
                </a:lnTo>
                <a:lnTo>
                  <a:pt x="214295" y="98843"/>
                </a:lnTo>
                <a:lnTo>
                  <a:pt x="208620" y="98354"/>
                </a:lnTo>
                <a:lnTo>
                  <a:pt x="204939" y="97363"/>
                </a:lnTo>
                <a:lnTo>
                  <a:pt x="201563" y="94379"/>
                </a:lnTo>
                <a:lnTo>
                  <a:pt x="200719" y="90845"/>
                </a:lnTo>
                <a:lnTo>
                  <a:pt x="200719" y="55695"/>
                </a:lnTo>
                <a:lnTo>
                  <a:pt x="209085" y="55328"/>
                </a:lnTo>
                <a:lnTo>
                  <a:pt x="244894" y="101558"/>
                </a:lnTo>
                <a:lnTo>
                  <a:pt x="269110" y="101558"/>
                </a:lnTo>
                <a:lnTo>
                  <a:pt x="269110" y="98843"/>
                </a:lnTo>
                <a:lnTo>
                  <a:pt x="266126" y="98550"/>
                </a:lnTo>
                <a:lnTo>
                  <a:pt x="263680" y="97865"/>
                </a:lnTo>
                <a:lnTo>
                  <a:pt x="259864" y="95712"/>
                </a:lnTo>
                <a:lnTo>
                  <a:pt x="256049" y="91652"/>
                </a:lnTo>
                <a:lnTo>
                  <a:pt x="225082" y="53567"/>
                </a:lnTo>
                <a:lnTo>
                  <a:pt x="233447" y="52295"/>
                </a:lnTo>
                <a:lnTo>
                  <a:pt x="240064" y="49654"/>
                </a:lnTo>
                <a:close/>
              </a:path>
              <a:path w="473500" h="128342">
                <a:moveTo>
                  <a:pt x="214148" y="2128"/>
                </a:moveTo>
                <a:lnTo>
                  <a:pt x="172541" y="2128"/>
                </a:lnTo>
                <a:lnTo>
                  <a:pt x="172541" y="4916"/>
                </a:lnTo>
                <a:lnTo>
                  <a:pt x="177972" y="5356"/>
                </a:lnTo>
                <a:lnTo>
                  <a:pt x="181481" y="6396"/>
                </a:lnTo>
                <a:lnTo>
                  <a:pt x="184662" y="9674"/>
                </a:lnTo>
                <a:lnTo>
                  <a:pt x="185457" y="13135"/>
                </a:lnTo>
                <a:lnTo>
                  <a:pt x="200719" y="10811"/>
                </a:lnTo>
                <a:lnTo>
                  <a:pt x="203104" y="8157"/>
                </a:lnTo>
                <a:lnTo>
                  <a:pt x="205709" y="7851"/>
                </a:lnTo>
                <a:lnTo>
                  <a:pt x="216276" y="7851"/>
                </a:lnTo>
                <a:lnTo>
                  <a:pt x="222807" y="2128"/>
                </a:lnTo>
                <a:lnTo>
                  <a:pt x="214148" y="2128"/>
                </a:lnTo>
                <a:close/>
              </a:path>
              <a:path w="473500" h="128342">
                <a:moveTo>
                  <a:pt x="341182" y="94575"/>
                </a:moveTo>
                <a:lnTo>
                  <a:pt x="333612" y="98256"/>
                </a:lnTo>
                <a:lnTo>
                  <a:pt x="324600" y="98256"/>
                </a:lnTo>
                <a:lnTo>
                  <a:pt x="324758" y="103686"/>
                </a:lnTo>
                <a:lnTo>
                  <a:pt x="335930" y="102556"/>
                </a:lnTo>
                <a:lnTo>
                  <a:pt x="347903" y="98264"/>
                </a:lnTo>
                <a:lnTo>
                  <a:pt x="358439" y="90771"/>
                </a:lnTo>
                <a:lnTo>
                  <a:pt x="361125" y="88075"/>
                </a:lnTo>
                <a:lnTo>
                  <a:pt x="368275" y="77845"/>
                </a:lnTo>
                <a:lnTo>
                  <a:pt x="372565" y="65780"/>
                </a:lnTo>
                <a:lnTo>
                  <a:pt x="373996" y="51880"/>
                </a:lnTo>
                <a:lnTo>
                  <a:pt x="373902" y="48148"/>
                </a:lnTo>
                <a:lnTo>
                  <a:pt x="371756" y="34737"/>
                </a:lnTo>
                <a:lnTo>
                  <a:pt x="366773" y="23139"/>
                </a:lnTo>
                <a:lnTo>
                  <a:pt x="358953" y="13355"/>
                </a:lnTo>
                <a:lnTo>
                  <a:pt x="349794" y="6393"/>
                </a:lnTo>
                <a:lnTo>
                  <a:pt x="338048" y="1598"/>
                </a:lnTo>
                <a:lnTo>
                  <a:pt x="324758" y="0"/>
                </a:lnTo>
                <a:lnTo>
                  <a:pt x="312949" y="1246"/>
                </a:lnTo>
                <a:lnTo>
                  <a:pt x="301024" y="5666"/>
                </a:lnTo>
                <a:lnTo>
                  <a:pt x="290635" y="13281"/>
                </a:lnTo>
                <a:lnTo>
                  <a:pt x="281194" y="25965"/>
                </a:lnTo>
                <a:lnTo>
                  <a:pt x="276938" y="38027"/>
                </a:lnTo>
                <a:lnTo>
                  <a:pt x="275519" y="51880"/>
                </a:lnTo>
                <a:lnTo>
                  <a:pt x="275554" y="54124"/>
                </a:lnTo>
                <a:lnTo>
                  <a:pt x="277419" y="67540"/>
                </a:lnTo>
                <a:lnTo>
                  <a:pt x="282129" y="79291"/>
                </a:lnTo>
                <a:lnTo>
                  <a:pt x="289681" y="89377"/>
                </a:lnTo>
                <a:lnTo>
                  <a:pt x="299650" y="97253"/>
                </a:lnTo>
                <a:lnTo>
                  <a:pt x="297117" y="79020"/>
                </a:lnTo>
                <a:lnTo>
                  <a:pt x="293686" y="66967"/>
                </a:lnTo>
                <a:lnTo>
                  <a:pt x="292543" y="51880"/>
                </a:lnTo>
                <a:lnTo>
                  <a:pt x="293391" y="38694"/>
                </a:lnTo>
                <a:lnTo>
                  <a:pt x="296502" y="26211"/>
                </a:lnTo>
                <a:lnTo>
                  <a:pt x="301899" y="16767"/>
                </a:lnTo>
                <a:lnTo>
                  <a:pt x="312343" y="8238"/>
                </a:lnTo>
                <a:lnTo>
                  <a:pt x="324758" y="5430"/>
                </a:lnTo>
                <a:lnTo>
                  <a:pt x="333465" y="5430"/>
                </a:lnTo>
                <a:lnTo>
                  <a:pt x="340999" y="9074"/>
                </a:lnTo>
                <a:lnTo>
                  <a:pt x="347358" y="16363"/>
                </a:lnTo>
                <a:lnTo>
                  <a:pt x="352347" y="24433"/>
                </a:lnTo>
                <a:lnTo>
                  <a:pt x="355760" y="36529"/>
                </a:lnTo>
                <a:lnTo>
                  <a:pt x="356898" y="51880"/>
                </a:lnTo>
                <a:lnTo>
                  <a:pt x="356018" y="65481"/>
                </a:lnTo>
                <a:lnTo>
                  <a:pt x="352881" y="77944"/>
                </a:lnTo>
                <a:lnTo>
                  <a:pt x="347469" y="87212"/>
                </a:lnTo>
                <a:lnTo>
                  <a:pt x="341182" y="94575"/>
                </a:lnTo>
                <a:close/>
              </a:path>
              <a:path w="473500" h="128342">
                <a:moveTo>
                  <a:pt x="297117" y="79020"/>
                </a:moveTo>
                <a:lnTo>
                  <a:pt x="299650" y="97253"/>
                </a:lnTo>
                <a:lnTo>
                  <a:pt x="311396" y="102078"/>
                </a:lnTo>
                <a:lnTo>
                  <a:pt x="324758" y="103686"/>
                </a:lnTo>
                <a:lnTo>
                  <a:pt x="324600" y="98256"/>
                </a:lnTo>
                <a:lnTo>
                  <a:pt x="312179" y="95389"/>
                </a:lnTo>
                <a:lnTo>
                  <a:pt x="301863" y="86919"/>
                </a:lnTo>
                <a:lnTo>
                  <a:pt x="297117" y="79020"/>
                </a:lnTo>
                <a:close/>
              </a:path>
              <a:path w="473500" h="128342">
                <a:moveTo>
                  <a:pt x="466675" y="101558"/>
                </a:moveTo>
                <a:lnTo>
                  <a:pt x="473500" y="76169"/>
                </a:lnTo>
                <a:lnTo>
                  <a:pt x="469317" y="76169"/>
                </a:lnTo>
                <a:lnTo>
                  <a:pt x="465452" y="84730"/>
                </a:lnTo>
                <a:lnTo>
                  <a:pt x="461098" y="90123"/>
                </a:lnTo>
                <a:lnTo>
                  <a:pt x="456256" y="92349"/>
                </a:lnTo>
                <a:lnTo>
                  <a:pt x="451412" y="94575"/>
                </a:lnTo>
                <a:lnTo>
                  <a:pt x="443903" y="95688"/>
                </a:lnTo>
                <a:lnTo>
                  <a:pt x="424334" y="95688"/>
                </a:lnTo>
                <a:lnTo>
                  <a:pt x="418697" y="95419"/>
                </a:lnTo>
                <a:lnTo>
                  <a:pt x="416813" y="94881"/>
                </a:lnTo>
                <a:lnTo>
                  <a:pt x="413988" y="92581"/>
                </a:lnTo>
                <a:lnTo>
                  <a:pt x="413988" y="52393"/>
                </a:lnTo>
                <a:lnTo>
                  <a:pt x="443463" y="52393"/>
                </a:lnTo>
                <a:lnTo>
                  <a:pt x="447523" y="53335"/>
                </a:lnTo>
                <a:lnTo>
                  <a:pt x="451045" y="57102"/>
                </a:lnTo>
                <a:lnTo>
                  <a:pt x="452488" y="60954"/>
                </a:lnTo>
                <a:lnTo>
                  <a:pt x="453613" y="66776"/>
                </a:lnTo>
                <a:lnTo>
                  <a:pt x="457136" y="66776"/>
                </a:lnTo>
                <a:lnTo>
                  <a:pt x="457136" y="31993"/>
                </a:lnTo>
                <a:lnTo>
                  <a:pt x="453613" y="31993"/>
                </a:lnTo>
                <a:lnTo>
                  <a:pt x="452537" y="37815"/>
                </a:lnTo>
                <a:lnTo>
                  <a:pt x="451118" y="41680"/>
                </a:lnTo>
                <a:lnTo>
                  <a:pt x="447596" y="45496"/>
                </a:lnTo>
                <a:lnTo>
                  <a:pt x="443511" y="46449"/>
                </a:lnTo>
                <a:lnTo>
                  <a:pt x="413988" y="46449"/>
                </a:lnTo>
                <a:lnTo>
                  <a:pt x="413988" y="10958"/>
                </a:lnTo>
                <a:lnTo>
                  <a:pt x="415272" y="8206"/>
                </a:lnTo>
                <a:lnTo>
                  <a:pt x="418831" y="7851"/>
                </a:lnTo>
                <a:lnTo>
                  <a:pt x="448037" y="7851"/>
                </a:lnTo>
                <a:lnTo>
                  <a:pt x="453711" y="8830"/>
                </a:lnTo>
                <a:lnTo>
                  <a:pt x="456256" y="10786"/>
                </a:lnTo>
                <a:lnTo>
                  <a:pt x="458799" y="12743"/>
                </a:lnTo>
                <a:lnTo>
                  <a:pt x="460707" y="17048"/>
                </a:lnTo>
                <a:lnTo>
                  <a:pt x="461979" y="23701"/>
                </a:lnTo>
                <a:lnTo>
                  <a:pt x="465795" y="23701"/>
                </a:lnTo>
                <a:lnTo>
                  <a:pt x="465281" y="2128"/>
                </a:lnTo>
                <a:lnTo>
                  <a:pt x="385443" y="2128"/>
                </a:lnTo>
                <a:lnTo>
                  <a:pt x="385443" y="4916"/>
                </a:lnTo>
                <a:lnTo>
                  <a:pt x="391020" y="5307"/>
                </a:lnTo>
                <a:lnTo>
                  <a:pt x="394615" y="6323"/>
                </a:lnTo>
                <a:lnTo>
                  <a:pt x="397844" y="9600"/>
                </a:lnTo>
                <a:lnTo>
                  <a:pt x="398651" y="13086"/>
                </a:lnTo>
                <a:lnTo>
                  <a:pt x="398651" y="90943"/>
                </a:lnTo>
                <a:lnTo>
                  <a:pt x="397832" y="94477"/>
                </a:lnTo>
                <a:lnTo>
                  <a:pt x="394554" y="97265"/>
                </a:lnTo>
                <a:lnTo>
                  <a:pt x="390971" y="98256"/>
                </a:lnTo>
                <a:lnTo>
                  <a:pt x="385443" y="98843"/>
                </a:lnTo>
                <a:lnTo>
                  <a:pt x="385443" y="101558"/>
                </a:lnTo>
                <a:lnTo>
                  <a:pt x="466675" y="101558"/>
                </a:lnTo>
                <a:close/>
              </a:path>
              <a:path w="473500" h="128342">
                <a:moveTo>
                  <a:pt x="43147" y="58484"/>
                </a:moveTo>
                <a:lnTo>
                  <a:pt x="43147" y="25609"/>
                </a:lnTo>
                <a:lnTo>
                  <a:pt x="32874" y="25609"/>
                </a:lnTo>
                <a:lnTo>
                  <a:pt x="32874" y="58484"/>
                </a:lnTo>
                <a:lnTo>
                  <a:pt x="0" y="58484"/>
                </a:lnTo>
                <a:lnTo>
                  <a:pt x="0" y="68757"/>
                </a:lnTo>
                <a:lnTo>
                  <a:pt x="32874" y="68757"/>
                </a:lnTo>
                <a:lnTo>
                  <a:pt x="32874" y="101558"/>
                </a:lnTo>
                <a:lnTo>
                  <a:pt x="43147" y="101558"/>
                </a:lnTo>
                <a:lnTo>
                  <a:pt x="43147" y="68757"/>
                </a:lnTo>
                <a:lnTo>
                  <a:pt x="75875" y="68757"/>
                </a:lnTo>
                <a:lnTo>
                  <a:pt x="75875" y="58484"/>
                </a:lnTo>
                <a:lnTo>
                  <a:pt x="43147" y="58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974701" y="5688253"/>
            <a:ext cx="165216" cy="88962"/>
          </a:xfrm>
          <a:custGeom>
            <a:avLst/>
            <a:gdLst/>
            <a:ahLst/>
            <a:cxnLst/>
            <a:rect l="l" t="t" r="r" b="b"/>
            <a:pathLst>
              <a:path w="181738" h="100824">
                <a:moveTo>
                  <a:pt x="82626" y="57750"/>
                </a:moveTo>
                <a:lnTo>
                  <a:pt x="82626" y="24875"/>
                </a:lnTo>
                <a:lnTo>
                  <a:pt x="72353" y="24875"/>
                </a:lnTo>
                <a:lnTo>
                  <a:pt x="72353" y="57750"/>
                </a:lnTo>
                <a:lnTo>
                  <a:pt x="39478" y="57750"/>
                </a:lnTo>
                <a:lnTo>
                  <a:pt x="39478" y="68023"/>
                </a:lnTo>
                <a:lnTo>
                  <a:pt x="72353" y="68023"/>
                </a:lnTo>
                <a:lnTo>
                  <a:pt x="72353" y="100824"/>
                </a:lnTo>
                <a:lnTo>
                  <a:pt x="82626" y="100824"/>
                </a:lnTo>
                <a:lnTo>
                  <a:pt x="82626" y="68023"/>
                </a:lnTo>
                <a:lnTo>
                  <a:pt x="115354" y="68023"/>
                </a:lnTo>
                <a:lnTo>
                  <a:pt x="115354" y="57750"/>
                </a:lnTo>
                <a:lnTo>
                  <a:pt x="82626" y="57750"/>
                </a:lnTo>
                <a:close/>
              </a:path>
              <a:path w="181738" h="100824">
                <a:moveTo>
                  <a:pt x="20693" y="38451"/>
                </a:moveTo>
                <a:lnTo>
                  <a:pt x="35662" y="38451"/>
                </a:lnTo>
                <a:lnTo>
                  <a:pt x="35662" y="33167"/>
                </a:lnTo>
                <a:lnTo>
                  <a:pt x="20840" y="33167"/>
                </a:lnTo>
                <a:lnTo>
                  <a:pt x="20840" y="15116"/>
                </a:lnTo>
                <a:lnTo>
                  <a:pt x="19518" y="13868"/>
                </a:lnTo>
                <a:lnTo>
                  <a:pt x="13990" y="21304"/>
                </a:lnTo>
                <a:lnTo>
                  <a:pt x="10480" y="25891"/>
                </a:lnTo>
                <a:lnTo>
                  <a:pt x="8989" y="27627"/>
                </a:lnTo>
                <a:lnTo>
                  <a:pt x="5063" y="31626"/>
                </a:lnTo>
                <a:lnTo>
                  <a:pt x="1687" y="34415"/>
                </a:lnTo>
                <a:lnTo>
                  <a:pt x="513" y="35393"/>
                </a:lnTo>
                <a:lnTo>
                  <a:pt x="0" y="38451"/>
                </a:lnTo>
                <a:lnTo>
                  <a:pt x="7998" y="38451"/>
                </a:lnTo>
                <a:lnTo>
                  <a:pt x="7998" y="87860"/>
                </a:lnTo>
                <a:lnTo>
                  <a:pt x="8560" y="91725"/>
                </a:lnTo>
                <a:lnTo>
                  <a:pt x="9685" y="94514"/>
                </a:lnTo>
                <a:lnTo>
                  <a:pt x="11740" y="99650"/>
                </a:lnTo>
                <a:lnTo>
                  <a:pt x="15654" y="102219"/>
                </a:lnTo>
                <a:lnTo>
                  <a:pt x="24068" y="102219"/>
                </a:lnTo>
                <a:lnTo>
                  <a:pt x="26808" y="101509"/>
                </a:lnTo>
                <a:lnTo>
                  <a:pt x="29645" y="100091"/>
                </a:lnTo>
                <a:lnTo>
                  <a:pt x="32482" y="98672"/>
                </a:lnTo>
                <a:lnTo>
                  <a:pt x="35173" y="96250"/>
                </a:lnTo>
                <a:lnTo>
                  <a:pt x="37717" y="92826"/>
                </a:lnTo>
                <a:lnTo>
                  <a:pt x="37424" y="89010"/>
                </a:lnTo>
                <a:lnTo>
                  <a:pt x="34280" y="92141"/>
                </a:lnTo>
                <a:lnTo>
                  <a:pt x="31687" y="93804"/>
                </a:lnTo>
                <a:lnTo>
                  <a:pt x="28398" y="94220"/>
                </a:lnTo>
                <a:lnTo>
                  <a:pt x="24973" y="94220"/>
                </a:lnTo>
                <a:lnTo>
                  <a:pt x="22674" y="92532"/>
                </a:lnTo>
                <a:lnTo>
                  <a:pt x="21500" y="89157"/>
                </a:lnTo>
                <a:lnTo>
                  <a:pt x="20864" y="87249"/>
                </a:lnTo>
                <a:lnTo>
                  <a:pt x="20546" y="84436"/>
                </a:lnTo>
                <a:lnTo>
                  <a:pt x="20546" y="80718"/>
                </a:lnTo>
                <a:lnTo>
                  <a:pt x="20693" y="38451"/>
                </a:lnTo>
                <a:close/>
              </a:path>
              <a:path w="181738" h="100824">
                <a:moveTo>
                  <a:pt x="151922" y="12474"/>
                </a:moveTo>
                <a:lnTo>
                  <a:pt x="154368" y="15532"/>
                </a:lnTo>
                <a:lnTo>
                  <a:pt x="154661" y="19665"/>
                </a:lnTo>
                <a:lnTo>
                  <a:pt x="154661" y="92019"/>
                </a:lnTo>
                <a:lnTo>
                  <a:pt x="153756" y="94881"/>
                </a:lnTo>
                <a:lnTo>
                  <a:pt x="150136" y="97522"/>
                </a:lnTo>
                <a:lnTo>
                  <a:pt x="146271" y="98329"/>
                </a:lnTo>
                <a:lnTo>
                  <a:pt x="140352" y="98623"/>
                </a:lnTo>
                <a:lnTo>
                  <a:pt x="140352" y="100824"/>
                </a:lnTo>
                <a:lnTo>
                  <a:pt x="181738" y="100824"/>
                </a:lnTo>
                <a:lnTo>
                  <a:pt x="181738" y="98770"/>
                </a:lnTo>
                <a:lnTo>
                  <a:pt x="176260" y="98574"/>
                </a:lnTo>
                <a:lnTo>
                  <a:pt x="172517" y="97963"/>
                </a:lnTo>
                <a:lnTo>
                  <a:pt x="170511" y="96935"/>
                </a:lnTo>
                <a:lnTo>
                  <a:pt x="167502" y="93511"/>
                </a:lnTo>
                <a:lnTo>
                  <a:pt x="167502" y="1394"/>
                </a:lnTo>
                <a:lnTo>
                  <a:pt x="167136" y="0"/>
                </a:lnTo>
                <a:lnTo>
                  <a:pt x="166255" y="0"/>
                </a:lnTo>
                <a:lnTo>
                  <a:pt x="139324" y="13722"/>
                </a:lnTo>
                <a:lnTo>
                  <a:pt x="141086" y="14994"/>
                </a:lnTo>
                <a:lnTo>
                  <a:pt x="145012" y="13538"/>
                </a:lnTo>
                <a:lnTo>
                  <a:pt x="148693" y="12474"/>
                </a:lnTo>
                <a:lnTo>
                  <a:pt x="151922" y="12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59865" y="5665504"/>
            <a:ext cx="315336" cy="91488"/>
          </a:xfrm>
          <a:custGeom>
            <a:avLst/>
            <a:gdLst/>
            <a:ahLst/>
            <a:cxnLst/>
            <a:rect l="l" t="t" r="r" b="b"/>
            <a:pathLst>
              <a:path w="346870" h="103686">
                <a:moveTo>
                  <a:pt x="170487" y="79020"/>
                </a:moveTo>
                <a:lnTo>
                  <a:pt x="173020" y="97253"/>
                </a:lnTo>
                <a:lnTo>
                  <a:pt x="184766" y="102078"/>
                </a:lnTo>
                <a:lnTo>
                  <a:pt x="198127" y="103686"/>
                </a:lnTo>
                <a:lnTo>
                  <a:pt x="197970" y="98256"/>
                </a:lnTo>
                <a:lnTo>
                  <a:pt x="185550" y="95389"/>
                </a:lnTo>
                <a:lnTo>
                  <a:pt x="175233" y="86919"/>
                </a:lnTo>
                <a:lnTo>
                  <a:pt x="170487" y="79020"/>
                </a:lnTo>
                <a:close/>
              </a:path>
              <a:path w="346870" h="103686">
                <a:moveTo>
                  <a:pt x="340045" y="101558"/>
                </a:moveTo>
                <a:lnTo>
                  <a:pt x="346870" y="76168"/>
                </a:lnTo>
                <a:lnTo>
                  <a:pt x="342687" y="76168"/>
                </a:lnTo>
                <a:lnTo>
                  <a:pt x="338822" y="84730"/>
                </a:lnTo>
                <a:lnTo>
                  <a:pt x="334468" y="90123"/>
                </a:lnTo>
                <a:lnTo>
                  <a:pt x="329625" y="92349"/>
                </a:lnTo>
                <a:lnTo>
                  <a:pt x="324782" y="94575"/>
                </a:lnTo>
                <a:lnTo>
                  <a:pt x="317273" y="95688"/>
                </a:lnTo>
                <a:lnTo>
                  <a:pt x="297705" y="95688"/>
                </a:lnTo>
                <a:lnTo>
                  <a:pt x="292067" y="95419"/>
                </a:lnTo>
                <a:lnTo>
                  <a:pt x="290183" y="94881"/>
                </a:lnTo>
                <a:lnTo>
                  <a:pt x="287358" y="92581"/>
                </a:lnTo>
                <a:lnTo>
                  <a:pt x="287358" y="52393"/>
                </a:lnTo>
                <a:lnTo>
                  <a:pt x="316833" y="52393"/>
                </a:lnTo>
                <a:lnTo>
                  <a:pt x="320893" y="53335"/>
                </a:lnTo>
                <a:lnTo>
                  <a:pt x="324415" y="57102"/>
                </a:lnTo>
                <a:lnTo>
                  <a:pt x="325858" y="60954"/>
                </a:lnTo>
                <a:lnTo>
                  <a:pt x="326983" y="66776"/>
                </a:lnTo>
                <a:lnTo>
                  <a:pt x="330506" y="66776"/>
                </a:lnTo>
                <a:lnTo>
                  <a:pt x="330506" y="31993"/>
                </a:lnTo>
                <a:lnTo>
                  <a:pt x="326983" y="31993"/>
                </a:lnTo>
                <a:lnTo>
                  <a:pt x="325907" y="37815"/>
                </a:lnTo>
                <a:lnTo>
                  <a:pt x="324489" y="41680"/>
                </a:lnTo>
                <a:lnTo>
                  <a:pt x="320966" y="45495"/>
                </a:lnTo>
                <a:lnTo>
                  <a:pt x="316881" y="46449"/>
                </a:lnTo>
                <a:lnTo>
                  <a:pt x="287358" y="46449"/>
                </a:lnTo>
                <a:lnTo>
                  <a:pt x="287358" y="10958"/>
                </a:lnTo>
                <a:lnTo>
                  <a:pt x="288642" y="8206"/>
                </a:lnTo>
                <a:lnTo>
                  <a:pt x="292201" y="7851"/>
                </a:lnTo>
                <a:lnTo>
                  <a:pt x="321407" y="7851"/>
                </a:lnTo>
                <a:lnTo>
                  <a:pt x="327081" y="8830"/>
                </a:lnTo>
                <a:lnTo>
                  <a:pt x="329625" y="10786"/>
                </a:lnTo>
                <a:lnTo>
                  <a:pt x="332169" y="12743"/>
                </a:lnTo>
                <a:lnTo>
                  <a:pt x="334077" y="17048"/>
                </a:lnTo>
                <a:lnTo>
                  <a:pt x="335349" y="23701"/>
                </a:lnTo>
                <a:lnTo>
                  <a:pt x="339165" y="23701"/>
                </a:lnTo>
                <a:lnTo>
                  <a:pt x="338651" y="2128"/>
                </a:lnTo>
                <a:lnTo>
                  <a:pt x="258813" y="2128"/>
                </a:lnTo>
                <a:lnTo>
                  <a:pt x="258813" y="4916"/>
                </a:lnTo>
                <a:lnTo>
                  <a:pt x="264390" y="5307"/>
                </a:lnTo>
                <a:lnTo>
                  <a:pt x="267986" y="6322"/>
                </a:lnTo>
                <a:lnTo>
                  <a:pt x="271214" y="9600"/>
                </a:lnTo>
                <a:lnTo>
                  <a:pt x="272021" y="13086"/>
                </a:lnTo>
                <a:lnTo>
                  <a:pt x="272021" y="90942"/>
                </a:lnTo>
                <a:lnTo>
                  <a:pt x="271202" y="94477"/>
                </a:lnTo>
                <a:lnTo>
                  <a:pt x="267924" y="97265"/>
                </a:lnTo>
                <a:lnTo>
                  <a:pt x="264341" y="98256"/>
                </a:lnTo>
                <a:lnTo>
                  <a:pt x="258813" y="98843"/>
                </a:lnTo>
                <a:lnTo>
                  <a:pt x="258813" y="101558"/>
                </a:lnTo>
                <a:lnTo>
                  <a:pt x="340045" y="101558"/>
                </a:lnTo>
                <a:close/>
              </a:path>
              <a:path w="346870" h="103686">
                <a:moveTo>
                  <a:pt x="0" y="62960"/>
                </a:moveTo>
                <a:lnTo>
                  <a:pt x="0" y="72353"/>
                </a:lnTo>
                <a:lnTo>
                  <a:pt x="36910" y="72353"/>
                </a:lnTo>
                <a:lnTo>
                  <a:pt x="36910" y="62960"/>
                </a:lnTo>
                <a:lnTo>
                  <a:pt x="0" y="62960"/>
                </a:lnTo>
                <a:close/>
              </a:path>
              <a:path w="346870" h="103686">
                <a:moveTo>
                  <a:pt x="113434" y="49654"/>
                </a:moveTo>
                <a:lnTo>
                  <a:pt x="118301" y="45642"/>
                </a:lnTo>
                <a:lnTo>
                  <a:pt x="123169" y="41631"/>
                </a:lnTo>
                <a:lnTo>
                  <a:pt x="125603" y="35883"/>
                </a:lnTo>
                <a:lnTo>
                  <a:pt x="125603" y="28398"/>
                </a:lnTo>
                <a:lnTo>
                  <a:pt x="125436" y="25135"/>
                </a:lnTo>
                <a:lnTo>
                  <a:pt x="120624" y="13161"/>
                </a:lnTo>
                <a:lnTo>
                  <a:pt x="109165" y="5430"/>
                </a:lnTo>
                <a:lnTo>
                  <a:pt x="103393" y="3228"/>
                </a:lnTo>
                <a:lnTo>
                  <a:pt x="96177" y="2128"/>
                </a:lnTo>
                <a:lnTo>
                  <a:pt x="89646" y="7851"/>
                </a:lnTo>
                <a:lnTo>
                  <a:pt x="94710" y="8707"/>
                </a:lnTo>
                <a:lnTo>
                  <a:pt x="98526" y="10420"/>
                </a:lnTo>
                <a:lnTo>
                  <a:pt x="105668" y="13599"/>
                </a:lnTo>
                <a:lnTo>
                  <a:pt x="109239" y="19543"/>
                </a:lnTo>
                <a:lnTo>
                  <a:pt x="109239" y="37301"/>
                </a:lnTo>
                <a:lnTo>
                  <a:pt x="105252" y="43465"/>
                </a:lnTo>
                <a:lnTo>
                  <a:pt x="97278" y="46743"/>
                </a:lnTo>
                <a:lnTo>
                  <a:pt x="92630" y="48602"/>
                </a:lnTo>
                <a:lnTo>
                  <a:pt x="84901" y="49727"/>
                </a:lnTo>
                <a:lnTo>
                  <a:pt x="74089" y="50118"/>
                </a:lnTo>
                <a:lnTo>
                  <a:pt x="74089" y="10811"/>
                </a:lnTo>
                <a:lnTo>
                  <a:pt x="58827" y="13135"/>
                </a:lnTo>
                <a:lnTo>
                  <a:pt x="58827" y="89768"/>
                </a:lnTo>
                <a:lnTo>
                  <a:pt x="58117" y="93755"/>
                </a:lnTo>
                <a:lnTo>
                  <a:pt x="55280" y="97180"/>
                </a:lnTo>
                <a:lnTo>
                  <a:pt x="51684" y="98305"/>
                </a:lnTo>
                <a:lnTo>
                  <a:pt x="45911" y="98843"/>
                </a:lnTo>
                <a:lnTo>
                  <a:pt x="45911" y="101558"/>
                </a:lnTo>
                <a:lnTo>
                  <a:pt x="87665" y="101558"/>
                </a:lnTo>
                <a:lnTo>
                  <a:pt x="87665" y="98843"/>
                </a:lnTo>
                <a:lnTo>
                  <a:pt x="81990" y="98354"/>
                </a:lnTo>
                <a:lnTo>
                  <a:pt x="78309" y="97363"/>
                </a:lnTo>
                <a:lnTo>
                  <a:pt x="74933" y="94379"/>
                </a:lnTo>
                <a:lnTo>
                  <a:pt x="74089" y="90845"/>
                </a:lnTo>
                <a:lnTo>
                  <a:pt x="74089" y="55695"/>
                </a:lnTo>
                <a:lnTo>
                  <a:pt x="82455" y="55328"/>
                </a:lnTo>
                <a:lnTo>
                  <a:pt x="118264" y="101558"/>
                </a:lnTo>
                <a:lnTo>
                  <a:pt x="142480" y="101558"/>
                </a:lnTo>
                <a:lnTo>
                  <a:pt x="142480" y="98843"/>
                </a:lnTo>
                <a:lnTo>
                  <a:pt x="139496" y="98550"/>
                </a:lnTo>
                <a:lnTo>
                  <a:pt x="137050" y="97865"/>
                </a:lnTo>
                <a:lnTo>
                  <a:pt x="133234" y="95712"/>
                </a:lnTo>
                <a:lnTo>
                  <a:pt x="129419" y="91652"/>
                </a:lnTo>
                <a:lnTo>
                  <a:pt x="98452" y="53567"/>
                </a:lnTo>
                <a:lnTo>
                  <a:pt x="106818" y="52295"/>
                </a:lnTo>
                <a:lnTo>
                  <a:pt x="113434" y="49654"/>
                </a:lnTo>
                <a:close/>
              </a:path>
              <a:path w="346870" h="103686">
                <a:moveTo>
                  <a:pt x="87518" y="2128"/>
                </a:moveTo>
                <a:lnTo>
                  <a:pt x="45911" y="2127"/>
                </a:lnTo>
                <a:lnTo>
                  <a:pt x="45911" y="4916"/>
                </a:lnTo>
                <a:lnTo>
                  <a:pt x="51342" y="5356"/>
                </a:lnTo>
                <a:lnTo>
                  <a:pt x="54851" y="6396"/>
                </a:lnTo>
                <a:lnTo>
                  <a:pt x="58032" y="9673"/>
                </a:lnTo>
                <a:lnTo>
                  <a:pt x="58827" y="13135"/>
                </a:lnTo>
                <a:lnTo>
                  <a:pt x="74089" y="10811"/>
                </a:lnTo>
                <a:lnTo>
                  <a:pt x="76474" y="8157"/>
                </a:lnTo>
                <a:lnTo>
                  <a:pt x="79079" y="7851"/>
                </a:lnTo>
                <a:lnTo>
                  <a:pt x="89646" y="7851"/>
                </a:lnTo>
                <a:lnTo>
                  <a:pt x="96177" y="2128"/>
                </a:lnTo>
                <a:lnTo>
                  <a:pt x="87518" y="2128"/>
                </a:lnTo>
                <a:close/>
              </a:path>
              <a:path w="346870" h="103686">
                <a:moveTo>
                  <a:pt x="214552" y="94575"/>
                </a:moveTo>
                <a:lnTo>
                  <a:pt x="206982" y="98256"/>
                </a:lnTo>
                <a:lnTo>
                  <a:pt x="197970" y="98256"/>
                </a:lnTo>
                <a:lnTo>
                  <a:pt x="198127" y="103686"/>
                </a:lnTo>
                <a:lnTo>
                  <a:pt x="209300" y="102556"/>
                </a:lnTo>
                <a:lnTo>
                  <a:pt x="221273" y="98264"/>
                </a:lnTo>
                <a:lnTo>
                  <a:pt x="231809" y="90771"/>
                </a:lnTo>
                <a:lnTo>
                  <a:pt x="234495" y="88075"/>
                </a:lnTo>
                <a:lnTo>
                  <a:pt x="241645" y="77845"/>
                </a:lnTo>
                <a:lnTo>
                  <a:pt x="245935" y="65780"/>
                </a:lnTo>
                <a:lnTo>
                  <a:pt x="247366" y="51880"/>
                </a:lnTo>
                <a:lnTo>
                  <a:pt x="247272" y="48148"/>
                </a:lnTo>
                <a:lnTo>
                  <a:pt x="245126" y="34737"/>
                </a:lnTo>
                <a:lnTo>
                  <a:pt x="240143" y="23139"/>
                </a:lnTo>
                <a:lnTo>
                  <a:pt x="232323" y="13355"/>
                </a:lnTo>
                <a:lnTo>
                  <a:pt x="223163" y="6393"/>
                </a:lnTo>
                <a:lnTo>
                  <a:pt x="211418" y="1598"/>
                </a:lnTo>
                <a:lnTo>
                  <a:pt x="198127" y="0"/>
                </a:lnTo>
                <a:lnTo>
                  <a:pt x="186319" y="1246"/>
                </a:lnTo>
                <a:lnTo>
                  <a:pt x="174394" y="5666"/>
                </a:lnTo>
                <a:lnTo>
                  <a:pt x="164005" y="13281"/>
                </a:lnTo>
                <a:lnTo>
                  <a:pt x="154564" y="25965"/>
                </a:lnTo>
                <a:lnTo>
                  <a:pt x="150308" y="38027"/>
                </a:lnTo>
                <a:lnTo>
                  <a:pt x="148889" y="51880"/>
                </a:lnTo>
                <a:lnTo>
                  <a:pt x="148924" y="54124"/>
                </a:lnTo>
                <a:lnTo>
                  <a:pt x="150789" y="67540"/>
                </a:lnTo>
                <a:lnTo>
                  <a:pt x="155499" y="79291"/>
                </a:lnTo>
                <a:lnTo>
                  <a:pt x="163051" y="89377"/>
                </a:lnTo>
                <a:lnTo>
                  <a:pt x="173020" y="97253"/>
                </a:lnTo>
                <a:lnTo>
                  <a:pt x="170487" y="79020"/>
                </a:lnTo>
                <a:lnTo>
                  <a:pt x="167057" y="66967"/>
                </a:lnTo>
                <a:lnTo>
                  <a:pt x="165913" y="51880"/>
                </a:lnTo>
                <a:lnTo>
                  <a:pt x="166761" y="38694"/>
                </a:lnTo>
                <a:lnTo>
                  <a:pt x="169872" y="26211"/>
                </a:lnTo>
                <a:lnTo>
                  <a:pt x="175269" y="16767"/>
                </a:lnTo>
                <a:lnTo>
                  <a:pt x="185713" y="8238"/>
                </a:lnTo>
                <a:lnTo>
                  <a:pt x="198127" y="5430"/>
                </a:lnTo>
                <a:lnTo>
                  <a:pt x="206835" y="5430"/>
                </a:lnTo>
                <a:lnTo>
                  <a:pt x="214369" y="9074"/>
                </a:lnTo>
                <a:lnTo>
                  <a:pt x="220729" y="16363"/>
                </a:lnTo>
                <a:lnTo>
                  <a:pt x="225717" y="24433"/>
                </a:lnTo>
                <a:lnTo>
                  <a:pt x="229130" y="36528"/>
                </a:lnTo>
                <a:lnTo>
                  <a:pt x="230268" y="51880"/>
                </a:lnTo>
                <a:lnTo>
                  <a:pt x="229388" y="65481"/>
                </a:lnTo>
                <a:lnTo>
                  <a:pt x="226251" y="77944"/>
                </a:lnTo>
                <a:lnTo>
                  <a:pt x="220839" y="87212"/>
                </a:lnTo>
                <a:lnTo>
                  <a:pt x="214552" y="94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64261" y="5700490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40" y="19299"/>
                </a:lnTo>
                <a:lnTo>
                  <a:pt x="20840" y="1247"/>
                </a:lnTo>
                <a:lnTo>
                  <a:pt x="19519" y="0"/>
                </a:lnTo>
                <a:lnTo>
                  <a:pt x="13991" y="7435"/>
                </a:lnTo>
                <a:lnTo>
                  <a:pt x="10481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6" y="20546"/>
                </a:lnTo>
                <a:lnTo>
                  <a:pt x="513" y="21524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2"/>
                </a:lnTo>
                <a:lnTo>
                  <a:pt x="8561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3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8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99684" y="5665504"/>
            <a:ext cx="351225" cy="113243"/>
          </a:xfrm>
          <a:custGeom>
            <a:avLst/>
            <a:gdLst/>
            <a:ahLst/>
            <a:cxnLst/>
            <a:rect l="l" t="t" r="r" b="b"/>
            <a:pathLst>
              <a:path w="386348" h="128342">
                <a:moveTo>
                  <a:pt x="8630" y="9789"/>
                </a:moveTo>
                <a:lnTo>
                  <a:pt x="16221" y="19957"/>
                </a:lnTo>
                <a:lnTo>
                  <a:pt x="21499" y="32067"/>
                </a:lnTo>
                <a:lnTo>
                  <a:pt x="23472" y="39764"/>
                </a:lnTo>
                <a:lnTo>
                  <a:pt x="25185" y="52090"/>
                </a:lnTo>
                <a:lnTo>
                  <a:pt x="25756" y="66482"/>
                </a:lnTo>
                <a:lnTo>
                  <a:pt x="25640" y="72193"/>
                </a:lnTo>
                <a:lnTo>
                  <a:pt x="24217" y="86043"/>
                </a:lnTo>
                <a:lnTo>
                  <a:pt x="21173" y="98106"/>
                </a:lnTo>
                <a:lnTo>
                  <a:pt x="16510" y="108382"/>
                </a:lnTo>
                <a:lnTo>
                  <a:pt x="13037" y="114351"/>
                </a:lnTo>
                <a:lnTo>
                  <a:pt x="7533" y="120197"/>
                </a:lnTo>
                <a:lnTo>
                  <a:pt x="0" y="125920"/>
                </a:lnTo>
                <a:lnTo>
                  <a:pt x="1394" y="128342"/>
                </a:lnTo>
                <a:lnTo>
                  <a:pt x="4280" y="126923"/>
                </a:lnTo>
                <a:lnTo>
                  <a:pt x="7851" y="124453"/>
                </a:lnTo>
                <a:lnTo>
                  <a:pt x="12106" y="120931"/>
                </a:lnTo>
                <a:lnTo>
                  <a:pt x="18565" y="115598"/>
                </a:lnTo>
                <a:lnTo>
                  <a:pt x="23726" y="109850"/>
                </a:lnTo>
                <a:lnTo>
                  <a:pt x="27591" y="103686"/>
                </a:lnTo>
                <a:lnTo>
                  <a:pt x="31260" y="97914"/>
                </a:lnTo>
                <a:lnTo>
                  <a:pt x="34048" y="91774"/>
                </a:lnTo>
                <a:lnTo>
                  <a:pt x="35956" y="85268"/>
                </a:lnTo>
                <a:lnTo>
                  <a:pt x="37863" y="78761"/>
                </a:lnTo>
                <a:lnTo>
                  <a:pt x="38818" y="71864"/>
                </a:lnTo>
                <a:lnTo>
                  <a:pt x="38818" y="64574"/>
                </a:lnTo>
                <a:lnTo>
                  <a:pt x="38207" y="54813"/>
                </a:lnTo>
                <a:lnTo>
                  <a:pt x="35483" y="42359"/>
                </a:lnTo>
                <a:lnTo>
                  <a:pt x="30574" y="30594"/>
                </a:lnTo>
                <a:lnTo>
                  <a:pt x="23481" y="19519"/>
                </a:lnTo>
                <a:lnTo>
                  <a:pt x="20921" y="16309"/>
                </a:lnTo>
                <a:lnTo>
                  <a:pt x="11722" y="6896"/>
                </a:lnTo>
                <a:lnTo>
                  <a:pt x="1907" y="0"/>
                </a:lnTo>
                <a:lnTo>
                  <a:pt x="0" y="2421"/>
                </a:lnTo>
                <a:lnTo>
                  <a:pt x="8630" y="9789"/>
                </a:lnTo>
                <a:close/>
              </a:path>
              <a:path w="386348" h="128342">
                <a:moveTo>
                  <a:pt x="86471" y="2128"/>
                </a:moveTo>
                <a:lnTo>
                  <a:pt x="87151" y="0"/>
                </a:lnTo>
                <a:lnTo>
                  <a:pt x="79813" y="0"/>
                </a:lnTo>
                <a:lnTo>
                  <a:pt x="46425" y="104053"/>
                </a:lnTo>
                <a:lnTo>
                  <a:pt x="53910" y="104053"/>
                </a:lnTo>
                <a:lnTo>
                  <a:pt x="85575" y="4931"/>
                </a:lnTo>
                <a:lnTo>
                  <a:pt x="85390" y="4916"/>
                </a:lnTo>
                <a:lnTo>
                  <a:pt x="85390" y="2128"/>
                </a:lnTo>
                <a:lnTo>
                  <a:pt x="86471" y="2128"/>
                </a:lnTo>
                <a:close/>
              </a:path>
              <a:path w="386348" h="128342">
                <a:moveTo>
                  <a:pt x="152912" y="49654"/>
                </a:moveTo>
                <a:lnTo>
                  <a:pt x="157779" y="45642"/>
                </a:lnTo>
                <a:lnTo>
                  <a:pt x="162647" y="41631"/>
                </a:lnTo>
                <a:lnTo>
                  <a:pt x="165081" y="35883"/>
                </a:lnTo>
                <a:lnTo>
                  <a:pt x="165081" y="28398"/>
                </a:lnTo>
                <a:lnTo>
                  <a:pt x="164915" y="25135"/>
                </a:lnTo>
                <a:lnTo>
                  <a:pt x="160103" y="13161"/>
                </a:lnTo>
                <a:lnTo>
                  <a:pt x="148644" y="5430"/>
                </a:lnTo>
                <a:lnTo>
                  <a:pt x="142871" y="3228"/>
                </a:lnTo>
                <a:lnTo>
                  <a:pt x="135656" y="2128"/>
                </a:lnTo>
                <a:lnTo>
                  <a:pt x="129125" y="7851"/>
                </a:lnTo>
                <a:lnTo>
                  <a:pt x="134188" y="8707"/>
                </a:lnTo>
                <a:lnTo>
                  <a:pt x="138004" y="10420"/>
                </a:lnTo>
                <a:lnTo>
                  <a:pt x="145146" y="13599"/>
                </a:lnTo>
                <a:lnTo>
                  <a:pt x="148717" y="19543"/>
                </a:lnTo>
                <a:lnTo>
                  <a:pt x="148717" y="37301"/>
                </a:lnTo>
                <a:lnTo>
                  <a:pt x="144730" y="43465"/>
                </a:lnTo>
                <a:lnTo>
                  <a:pt x="136756" y="46743"/>
                </a:lnTo>
                <a:lnTo>
                  <a:pt x="132109" y="48602"/>
                </a:lnTo>
                <a:lnTo>
                  <a:pt x="124379" y="49727"/>
                </a:lnTo>
                <a:lnTo>
                  <a:pt x="113568" y="50118"/>
                </a:lnTo>
                <a:lnTo>
                  <a:pt x="113568" y="10811"/>
                </a:lnTo>
                <a:lnTo>
                  <a:pt x="98305" y="13135"/>
                </a:lnTo>
                <a:lnTo>
                  <a:pt x="98305" y="89768"/>
                </a:lnTo>
                <a:lnTo>
                  <a:pt x="97595" y="93755"/>
                </a:lnTo>
                <a:lnTo>
                  <a:pt x="94758" y="97180"/>
                </a:lnTo>
                <a:lnTo>
                  <a:pt x="91162" y="98305"/>
                </a:lnTo>
                <a:lnTo>
                  <a:pt x="85390" y="98843"/>
                </a:lnTo>
                <a:lnTo>
                  <a:pt x="85390" y="101558"/>
                </a:lnTo>
                <a:lnTo>
                  <a:pt x="127143" y="101558"/>
                </a:lnTo>
                <a:lnTo>
                  <a:pt x="127143" y="98843"/>
                </a:lnTo>
                <a:lnTo>
                  <a:pt x="121469" y="98354"/>
                </a:lnTo>
                <a:lnTo>
                  <a:pt x="117787" y="97363"/>
                </a:lnTo>
                <a:lnTo>
                  <a:pt x="114412" y="94379"/>
                </a:lnTo>
                <a:lnTo>
                  <a:pt x="113568" y="90845"/>
                </a:lnTo>
                <a:lnTo>
                  <a:pt x="113568" y="55695"/>
                </a:lnTo>
                <a:lnTo>
                  <a:pt x="121933" y="55328"/>
                </a:lnTo>
                <a:lnTo>
                  <a:pt x="157743" y="101558"/>
                </a:lnTo>
                <a:lnTo>
                  <a:pt x="181959" y="101558"/>
                </a:lnTo>
                <a:lnTo>
                  <a:pt x="181959" y="98843"/>
                </a:lnTo>
                <a:lnTo>
                  <a:pt x="178975" y="98550"/>
                </a:lnTo>
                <a:lnTo>
                  <a:pt x="176529" y="97865"/>
                </a:lnTo>
                <a:lnTo>
                  <a:pt x="172713" y="95712"/>
                </a:lnTo>
                <a:lnTo>
                  <a:pt x="168897" y="91652"/>
                </a:lnTo>
                <a:lnTo>
                  <a:pt x="137930" y="53567"/>
                </a:lnTo>
                <a:lnTo>
                  <a:pt x="146296" y="52295"/>
                </a:lnTo>
                <a:lnTo>
                  <a:pt x="152912" y="49654"/>
                </a:lnTo>
                <a:close/>
              </a:path>
              <a:path w="386348" h="128342">
                <a:moveTo>
                  <a:pt x="254031" y="94575"/>
                </a:moveTo>
                <a:lnTo>
                  <a:pt x="246460" y="98256"/>
                </a:lnTo>
                <a:lnTo>
                  <a:pt x="237448" y="98256"/>
                </a:lnTo>
                <a:lnTo>
                  <a:pt x="237606" y="103686"/>
                </a:lnTo>
                <a:lnTo>
                  <a:pt x="248778" y="102556"/>
                </a:lnTo>
                <a:lnTo>
                  <a:pt x="260751" y="98264"/>
                </a:lnTo>
                <a:lnTo>
                  <a:pt x="271287" y="90771"/>
                </a:lnTo>
                <a:lnTo>
                  <a:pt x="273973" y="88075"/>
                </a:lnTo>
                <a:lnTo>
                  <a:pt x="281123" y="77845"/>
                </a:lnTo>
                <a:lnTo>
                  <a:pt x="285414" y="65780"/>
                </a:lnTo>
                <a:lnTo>
                  <a:pt x="286844" y="51880"/>
                </a:lnTo>
                <a:lnTo>
                  <a:pt x="286751" y="48148"/>
                </a:lnTo>
                <a:lnTo>
                  <a:pt x="284604" y="34737"/>
                </a:lnTo>
                <a:lnTo>
                  <a:pt x="279621" y="23139"/>
                </a:lnTo>
                <a:lnTo>
                  <a:pt x="271801" y="13355"/>
                </a:lnTo>
                <a:lnTo>
                  <a:pt x="262642" y="6393"/>
                </a:lnTo>
                <a:lnTo>
                  <a:pt x="250896" y="1598"/>
                </a:lnTo>
                <a:lnTo>
                  <a:pt x="237606" y="0"/>
                </a:lnTo>
                <a:lnTo>
                  <a:pt x="225797" y="1246"/>
                </a:lnTo>
                <a:lnTo>
                  <a:pt x="213872" y="5666"/>
                </a:lnTo>
                <a:lnTo>
                  <a:pt x="203484" y="13281"/>
                </a:lnTo>
                <a:lnTo>
                  <a:pt x="194043" y="25965"/>
                </a:lnTo>
                <a:lnTo>
                  <a:pt x="189786" y="38027"/>
                </a:lnTo>
                <a:lnTo>
                  <a:pt x="188367" y="51880"/>
                </a:lnTo>
                <a:lnTo>
                  <a:pt x="188402" y="54124"/>
                </a:lnTo>
                <a:lnTo>
                  <a:pt x="190268" y="67540"/>
                </a:lnTo>
                <a:lnTo>
                  <a:pt x="194977" y="79291"/>
                </a:lnTo>
                <a:lnTo>
                  <a:pt x="202530" y="89377"/>
                </a:lnTo>
                <a:lnTo>
                  <a:pt x="212499" y="97253"/>
                </a:lnTo>
                <a:lnTo>
                  <a:pt x="209965" y="79020"/>
                </a:lnTo>
                <a:lnTo>
                  <a:pt x="206535" y="66967"/>
                </a:lnTo>
                <a:lnTo>
                  <a:pt x="205392" y="51880"/>
                </a:lnTo>
                <a:lnTo>
                  <a:pt x="206239" y="38694"/>
                </a:lnTo>
                <a:lnTo>
                  <a:pt x="209351" y="26211"/>
                </a:lnTo>
                <a:lnTo>
                  <a:pt x="214748" y="16767"/>
                </a:lnTo>
                <a:lnTo>
                  <a:pt x="225192" y="8238"/>
                </a:lnTo>
                <a:lnTo>
                  <a:pt x="237606" y="5430"/>
                </a:lnTo>
                <a:lnTo>
                  <a:pt x="246313" y="5430"/>
                </a:lnTo>
                <a:lnTo>
                  <a:pt x="253847" y="9074"/>
                </a:lnTo>
                <a:lnTo>
                  <a:pt x="260207" y="16363"/>
                </a:lnTo>
                <a:lnTo>
                  <a:pt x="265195" y="24433"/>
                </a:lnTo>
                <a:lnTo>
                  <a:pt x="268609" y="36529"/>
                </a:lnTo>
                <a:lnTo>
                  <a:pt x="269746" y="51880"/>
                </a:lnTo>
                <a:lnTo>
                  <a:pt x="268867" y="65481"/>
                </a:lnTo>
                <a:lnTo>
                  <a:pt x="265729" y="77944"/>
                </a:lnTo>
                <a:lnTo>
                  <a:pt x="260317" y="87212"/>
                </a:lnTo>
                <a:lnTo>
                  <a:pt x="254031" y="94575"/>
                </a:lnTo>
                <a:close/>
              </a:path>
              <a:path w="386348" h="128342">
                <a:moveTo>
                  <a:pt x="209965" y="79020"/>
                </a:moveTo>
                <a:lnTo>
                  <a:pt x="212499" y="97253"/>
                </a:lnTo>
                <a:lnTo>
                  <a:pt x="224244" y="102078"/>
                </a:lnTo>
                <a:lnTo>
                  <a:pt x="237606" y="103686"/>
                </a:lnTo>
                <a:lnTo>
                  <a:pt x="237448" y="98256"/>
                </a:lnTo>
                <a:lnTo>
                  <a:pt x="225028" y="95389"/>
                </a:lnTo>
                <a:lnTo>
                  <a:pt x="214711" y="86919"/>
                </a:lnTo>
                <a:lnTo>
                  <a:pt x="209965" y="79020"/>
                </a:lnTo>
                <a:close/>
              </a:path>
              <a:path w="386348" h="128342">
                <a:moveTo>
                  <a:pt x="379524" y="101558"/>
                </a:moveTo>
                <a:lnTo>
                  <a:pt x="386348" y="76169"/>
                </a:lnTo>
                <a:lnTo>
                  <a:pt x="382165" y="76169"/>
                </a:lnTo>
                <a:lnTo>
                  <a:pt x="378300" y="84730"/>
                </a:lnTo>
                <a:lnTo>
                  <a:pt x="373947" y="90123"/>
                </a:lnTo>
                <a:lnTo>
                  <a:pt x="369104" y="92349"/>
                </a:lnTo>
                <a:lnTo>
                  <a:pt x="364260" y="94575"/>
                </a:lnTo>
                <a:lnTo>
                  <a:pt x="356751" y="95688"/>
                </a:lnTo>
                <a:lnTo>
                  <a:pt x="337183" y="95688"/>
                </a:lnTo>
                <a:lnTo>
                  <a:pt x="331545" y="95419"/>
                </a:lnTo>
                <a:lnTo>
                  <a:pt x="329662" y="94881"/>
                </a:lnTo>
                <a:lnTo>
                  <a:pt x="326836" y="92581"/>
                </a:lnTo>
                <a:lnTo>
                  <a:pt x="326836" y="52393"/>
                </a:lnTo>
                <a:lnTo>
                  <a:pt x="356311" y="52393"/>
                </a:lnTo>
                <a:lnTo>
                  <a:pt x="360371" y="53335"/>
                </a:lnTo>
                <a:lnTo>
                  <a:pt x="363894" y="57102"/>
                </a:lnTo>
                <a:lnTo>
                  <a:pt x="365337" y="60954"/>
                </a:lnTo>
                <a:lnTo>
                  <a:pt x="366462" y="66776"/>
                </a:lnTo>
                <a:lnTo>
                  <a:pt x="369984" y="66776"/>
                </a:lnTo>
                <a:lnTo>
                  <a:pt x="369984" y="31993"/>
                </a:lnTo>
                <a:lnTo>
                  <a:pt x="366462" y="31993"/>
                </a:lnTo>
                <a:lnTo>
                  <a:pt x="365386" y="37815"/>
                </a:lnTo>
                <a:lnTo>
                  <a:pt x="363967" y="41680"/>
                </a:lnTo>
                <a:lnTo>
                  <a:pt x="360445" y="45496"/>
                </a:lnTo>
                <a:lnTo>
                  <a:pt x="356360" y="46449"/>
                </a:lnTo>
                <a:lnTo>
                  <a:pt x="326836" y="46449"/>
                </a:lnTo>
                <a:lnTo>
                  <a:pt x="326836" y="10958"/>
                </a:lnTo>
                <a:lnTo>
                  <a:pt x="328120" y="8206"/>
                </a:lnTo>
                <a:lnTo>
                  <a:pt x="331679" y="7851"/>
                </a:lnTo>
                <a:lnTo>
                  <a:pt x="360885" y="7851"/>
                </a:lnTo>
                <a:lnTo>
                  <a:pt x="366560" y="8830"/>
                </a:lnTo>
                <a:lnTo>
                  <a:pt x="369104" y="10786"/>
                </a:lnTo>
                <a:lnTo>
                  <a:pt x="371647" y="12743"/>
                </a:lnTo>
                <a:lnTo>
                  <a:pt x="373555" y="17048"/>
                </a:lnTo>
                <a:lnTo>
                  <a:pt x="374827" y="23701"/>
                </a:lnTo>
                <a:lnTo>
                  <a:pt x="378643" y="23701"/>
                </a:lnTo>
                <a:lnTo>
                  <a:pt x="378129" y="2128"/>
                </a:lnTo>
                <a:lnTo>
                  <a:pt x="298291" y="2128"/>
                </a:lnTo>
                <a:lnTo>
                  <a:pt x="298291" y="4916"/>
                </a:lnTo>
                <a:lnTo>
                  <a:pt x="303868" y="5307"/>
                </a:lnTo>
                <a:lnTo>
                  <a:pt x="307464" y="6323"/>
                </a:lnTo>
                <a:lnTo>
                  <a:pt x="310693" y="9600"/>
                </a:lnTo>
                <a:lnTo>
                  <a:pt x="311500" y="13086"/>
                </a:lnTo>
                <a:lnTo>
                  <a:pt x="311500" y="90943"/>
                </a:lnTo>
                <a:lnTo>
                  <a:pt x="310680" y="94477"/>
                </a:lnTo>
                <a:lnTo>
                  <a:pt x="307403" y="97265"/>
                </a:lnTo>
                <a:lnTo>
                  <a:pt x="303819" y="98256"/>
                </a:lnTo>
                <a:lnTo>
                  <a:pt x="298291" y="98843"/>
                </a:lnTo>
                <a:lnTo>
                  <a:pt x="298291" y="101558"/>
                </a:lnTo>
                <a:lnTo>
                  <a:pt x="379524" y="101558"/>
                </a:lnTo>
                <a:close/>
              </a:path>
              <a:path w="386348" h="128342">
                <a:moveTo>
                  <a:pt x="115953" y="8157"/>
                </a:moveTo>
                <a:lnTo>
                  <a:pt x="118557" y="7851"/>
                </a:lnTo>
                <a:lnTo>
                  <a:pt x="129125" y="7851"/>
                </a:lnTo>
                <a:lnTo>
                  <a:pt x="135656" y="2128"/>
                </a:lnTo>
                <a:lnTo>
                  <a:pt x="85390" y="2128"/>
                </a:lnTo>
                <a:lnTo>
                  <a:pt x="85390" y="4916"/>
                </a:lnTo>
                <a:lnTo>
                  <a:pt x="85575" y="4931"/>
                </a:lnTo>
                <a:lnTo>
                  <a:pt x="90820" y="5356"/>
                </a:lnTo>
                <a:lnTo>
                  <a:pt x="94330" y="6396"/>
                </a:lnTo>
                <a:lnTo>
                  <a:pt x="97510" y="9674"/>
                </a:lnTo>
                <a:lnTo>
                  <a:pt x="98305" y="13135"/>
                </a:lnTo>
                <a:lnTo>
                  <a:pt x="113568" y="10811"/>
                </a:lnTo>
                <a:lnTo>
                  <a:pt x="115953" y="8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39970" y="5700490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40" y="19299"/>
                </a:lnTo>
                <a:lnTo>
                  <a:pt x="20840" y="1247"/>
                </a:lnTo>
                <a:lnTo>
                  <a:pt x="19519" y="0"/>
                </a:lnTo>
                <a:lnTo>
                  <a:pt x="13991" y="7435"/>
                </a:lnTo>
                <a:lnTo>
                  <a:pt x="10481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6" y="20546"/>
                </a:lnTo>
                <a:lnTo>
                  <a:pt x="513" y="21524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2"/>
                </a:lnTo>
                <a:lnTo>
                  <a:pt x="8561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3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8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537844" y="4694291"/>
            <a:ext cx="1423137" cy="0"/>
          </a:xfrm>
          <a:custGeom>
            <a:avLst/>
            <a:gdLst/>
            <a:ahLst/>
            <a:cxnLst/>
            <a:rect l="l" t="t" r="r" b="b"/>
            <a:pathLst>
              <a:path w="1565451">
                <a:moveTo>
                  <a:pt x="1565451" y="0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611873" y="4042327"/>
            <a:ext cx="3574922" cy="0"/>
          </a:xfrm>
          <a:custGeom>
            <a:avLst/>
            <a:gdLst/>
            <a:ahLst/>
            <a:cxnLst/>
            <a:rect l="l" t="t" r="r" b="b"/>
            <a:pathLst>
              <a:path w="3932414">
                <a:moveTo>
                  <a:pt x="3932414" y="0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420215" y="2451092"/>
            <a:ext cx="0" cy="1580185"/>
          </a:xfrm>
          <a:custGeom>
            <a:avLst/>
            <a:gdLst/>
            <a:ahLst/>
            <a:cxnLst/>
            <a:rect l="l" t="t" r="r" b="b"/>
            <a:pathLst>
              <a:path h="1790876">
                <a:moveTo>
                  <a:pt x="0" y="0"/>
                </a:moveTo>
                <a:lnTo>
                  <a:pt x="0" y="179087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904056" y="2649997"/>
            <a:ext cx="0" cy="685114"/>
          </a:xfrm>
          <a:custGeom>
            <a:avLst/>
            <a:gdLst/>
            <a:ahLst/>
            <a:cxnLst/>
            <a:rect l="l" t="t" r="r" b="b"/>
            <a:pathLst>
              <a:path h="776463">
                <a:moveTo>
                  <a:pt x="0" y="0"/>
                </a:moveTo>
                <a:lnTo>
                  <a:pt x="0" y="77646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494193" y="3346162"/>
            <a:ext cx="1741920" cy="397808"/>
          </a:xfrm>
          <a:custGeom>
            <a:avLst/>
            <a:gdLst/>
            <a:ahLst/>
            <a:cxnLst/>
            <a:rect l="l" t="t" r="r" b="b"/>
            <a:pathLst>
              <a:path w="1916112" h="450849">
                <a:moveTo>
                  <a:pt x="0" y="0"/>
                </a:moveTo>
                <a:lnTo>
                  <a:pt x="1916112" y="0"/>
                </a:lnTo>
                <a:lnTo>
                  <a:pt x="1916112" y="450849"/>
                </a:lnTo>
                <a:lnTo>
                  <a:pt x="0" y="450849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91726" y="2848901"/>
            <a:ext cx="1127124" cy="298356"/>
          </a:xfrm>
          <a:custGeom>
            <a:avLst/>
            <a:gdLst/>
            <a:ahLst/>
            <a:cxnLst/>
            <a:rect l="l" t="t" r="r" b="b"/>
            <a:pathLst>
              <a:path w="1239836" h="338137">
                <a:moveTo>
                  <a:pt x="747" y="155202"/>
                </a:moveTo>
                <a:lnTo>
                  <a:pt x="2950" y="196492"/>
                </a:lnTo>
                <a:lnTo>
                  <a:pt x="17715" y="234877"/>
                </a:lnTo>
                <a:lnTo>
                  <a:pt x="43494" y="268918"/>
                </a:lnTo>
                <a:lnTo>
                  <a:pt x="78720" y="297439"/>
                </a:lnTo>
                <a:lnTo>
                  <a:pt x="121829" y="319266"/>
                </a:lnTo>
                <a:lnTo>
                  <a:pt x="171252" y="333223"/>
                </a:lnTo>
                <a:lnTo>
                  <a:pt x="225424" y="338137"/>
                </a:lnTo>
                <a:lnTo>
                  <a:pt x="1014411" y="338137"/>
                </a:lnTo>
                <a:lnTo>
                  <a:pt x="1068584" y="333223"/>
                </a:lnTo>
                <a:lnTo>
                  <a:pt x="1118007" y="319266"/>
                </a:lnTo>
                <a:lnTo>
                  <a:pt x="1161116" y="297439"/>
                </a:lnTo>
                <a:lnTo>
                  <a:pt x="1196342" y="268918"/>
                </a:lnTo>
                <a:lnTo>
                  <a:pt x="1222121" y="234877"/>
                </a:lnTo>
                <a:lnTo>
                  <a:pt x="1236886" y="196492"/>
                </a:lnTo>
                <a:lnTo>
                  <a:pt x="1239836" y="169068"/>
                </a:lnTo>
                <a:lnTo>
                  <a:pt x="1239089" y="155202"/>
                </a:lnTo>
                <a:lnTo>
                  <a:pt x="1228344" y="115629"/>
                </a:lnTo>
                <a:lnTo>
                  <a:pt x="1206062" y="80010"/>
                </a:lnTo>
                <a:lnTo>
                  <a:pt x="1173811" y="49518"/>
                </a:lnTo>
                <a:lnTo>
                  <a:pt x="1133156" y="25330"/>
                </a:lnTo>
                <a:lnTo>
                  <a:pt x="1085663" y="8619"/>
                </a:lnTo>
                <a:lnTo>
                  <a:pt x="1032900" y="560"/>
                </a:lnTo>
                <a:lnTo>
                  <a:pt x="1014411" y="0"/>
                </a:lnTo>
                <a:lnTo>
                  <a:pt x="225424" y="0"/>
                </a:lnTo>
                <a:lnTo>
                  <a:pt x="171252" y="4913"/>
                </a:lnTo>
                <a:lnTo>
                  <a:pt x="121829" y="18871"/>
                </a:lnTo>
                <a:lnTo>
                  <a:pt x="78720" y="40697"/>
                </a:lnTo>
                <a:lnTo>
                  <a:pt x="43494" y="69218"/>
                </a:lnTo>
                <a:lnTo>
                  <a:pt x="17715" y="103259"/>
                </a:lnTo>
                <a:lnTo>
                  <a:pt x="2950" y="141644"/>
                </a:lnTo>
                <a:lnTo>
                  <a:pt x="747" y="1552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91728" y="2848901"/>
            <a:ext cx="1127125" cy="298356"/>
          </a:xfrm>
          <a:custGeom>
            <a:avLst/>
            <a:gdLst/>
            <a:ahLst/>
            <a:cxnLst/>
            <a:rect l="l" t="t" r="r" b="b"/>
            <a:pathLst>
              <a:path w="1239837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92291" y="32620"/>
                </a:lnTo>
                <a:lnTo>
                  <a:pt x="137679" y="13286"/>
                </a:lnTo>
                <a:lnTo>
                  <a:pt x="188859" y="2212"/>
                </a:lnTo>
                <a:lnTo>
                  <a:pt x="225424" y="0"/>
                </a:lnTo>
                <a:lnTo>
                  <a:pt x="1014412" y="0"/>
                </a:lnTo>
                <a:lnTo>
                  <a:pt x="1068584" y="4913"/>
                </a:lnTo>
                <a:lnTo>
                  <a:pt x="1118007" y="18871"/>
                </a:lnTo>
                <a:lnTo>
                  <a:pt x="1161116" y="40697"/>
                </a:lnTo>
                <a:lnTo>
                  <a:pt x="1196343" y="69218"/>
                </a:lnTo>
                <a:lnTo>
                  <a:pt x="1222122" y="103259"/>
                </a:lnTo>
                <a:lnTo>
                  <a:pt x="1236886" y="141644"/>
                </a:lnTo>
                <a:lnTo>
                  <a:pt x="1239837" y="169068"/>
                </a:lnTo>
                <a:lnTo>
                  <a:pt x="1233285" y="209697"/>
                </a:lnTo>
                <a:lnTo>
                  <a:pt x="1214675" y="246765"/>
                </a:lnTo>
                <a:lnTo>
                  <a:pt x="1185573" y="279096"/>
                </a:lnTo>
                <a:lnTo>
                  <a:pt x="1147545" y="305516"/>
                </a:lnTo>
                <a:lnTo>
                  <a:pt x="1102157" y="324851"/>
                </a:lnTo>
                <a:lnTo>
                  <a:pt x="1050977" y="335924"/>
                </a:lnTo>
                <a:lnTo>
                  <a:pt x="1014412" y="338137"/>
                </a:lnTo>
                <a:lnTo>
                  <a:pt x="225424" y="338137"/>
                </a:lnTo>
                <a:lnTo>
                  <a:pt x="171252" y="333223"/>
                </a:lnTo>
                <a:lnTo>
                  <a:pt x="121829" y="319266"/>
                </a:lnTo>
                <a:lnTo>
                  <a:pt x="78720" y="297439"/>
                </a:lnTo>
                <a:lnTo>
                  <a:pt x="43493" y="268918"/>
                </a:lnTo>
                <a:lnTo>
                  <a:pt x="17715" y="234877"/>
                </a:lnTo>
                <a:lnTo>
                  <a:pt x="2950" y="196492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497594" y="2957418"/>
            <a:ext cx="834470" cy="119264"/>
          </a:xfrm>
          <a:custGeom>
            <a:avLst/>
            <a:gdLst/>
            <a:ahLst/>
            <a:cxnLst/>
            <a:rect l="l" t="t" r="r" b="b"/>
            <a:pathLst>
              <a:path w="917917" h="135166">
                <a:moveTo>
                  <a:pt x="177091" y="87836"/>
                </a:moveTo>
                <a:lnTo>
                  <a:pt x="177091" y="92386"/>
                </a:lnTo>
                <a:lnTo>
                  <a:pt x="178633" y="96141"/>
                </a:lnTo>
                <a:lnTo>
                  <a:pt x="181714" y="99100"/>
                </a:lnTo>
                <a:lnTo>
                  <a:pt x="184797" y="102060"/>
                </a:lnTo>
                <a:lnTo>
                  <a:pt x="188441" y="103539"/>
                </a:lnTo>
                <a:lnTo>
                  <a:pt x="192648" y="103539"/>
                </a:lnTo>
                <a:lnTo>
                  <a:pt x="191621" y="90502"/>
                </a:lnTo>
                <a:lnTo>
                  <a:pt x="190153" y="87225"/>
                </a:lnTo>
                <a:lnTo>
                  <a:pt x="190153" y="77245"/>
                </a:lnTo>
                <a:lnTo>
                  <a:pt x="196045" y="65697"/>
                </a:lnTo>
                <a:lnTo>
                  <a:pt x="187732" y="70078"/>
                </a:lnTo>
                <a:lnTo>
                  <a:pt x="180638" y="74823"/>
                </a:lnTo>
                <a:lnTo>
                  <a:pt x="177091" y="80743"/>
                </a:lnTo>
                <a:lnTo>
                  <a:pt x="177091" y="87836"/>
                </a:lnTo>
                <a:close/>
              </a:path>
              <a:path w="917917" h="135166">
                <a:moveTo>
                  <a:pt x="315658" y="127034"/>
                </a:moveTo>
                <a:lnTo>
                  <a:pt x="320354" y="130287"/>
                </a:lnTo>
                <a:lnTo>
                  <a:pt x="325051" y="133540"/>
                </a:lnTo>
                <a:lnTo>
                  <a:pt x="331411" y="135166"/>
                </a:lnTo>
                <a:lnTo>
                  <a:pt x="331031" y="124526"/>
                </a:lnTo>
                <a:lnTo>
                  <a:pt x="326408" y="122961"/>
                </a:lnTo>
                <a:lnTo>
                  <a:pt x="324097" y="120124"/>
                </a:lnTo>
                <a:lnTo>
                  <a:pt x="324097" y="113372"/>
                </a:lnTo>
                <a:lnTo>
                  <a:pt x="325271" y="110486"/>
                </a:lnTo>
                <a:lnTo>
                  <a:pt x="327399" y="103026"/>
                </a:lnTo>
                <a:lnTo>
                  <a:pt x="322556" y="107355"/>
                </a:lnTo>
                <a:lnTo>
                  <a:pt x="318887" y="110682"/>
                </a:lnTo>
                <a:lnTo>
                  <a:pt x="316429" y="113189"/>
                </a:lnTo>
                <a:lnTo>
                  <a:pt x="313934" y="116565"/>
                </a:lnTo>
                <a:lnTo>
                  <a:pt x="313310" y="120050"/>
                </a:lnTo>
                <a:lnTo>
                  <a:pt x="313310" y="123621"/>
                </a:lnTo>
                <a:lnTo>
                  <a:pt x="315658" y="127034"/>
                </a:lnTo>
                <a:close/>
              </a:path>
              <a:path w="917917" h="135166">
                <a:moveTo>
                  <a:pt x="379939" y="44028"/>
                </a:moveTo>
                <a:lnTo>
                  <a:pt x="379939" y="38084"/>
                </a:lnTo>
                <a:lnTo>
                  <a:pt x="376625" y="38121"/>
                </a:lnTo>
                <a:lnTo>
                  <a:pt x="372467" y="38268"/>
                </a:lnTo>
                <a:lnTo>
                  <a:pt x="365924" y="38305"/>
                </a:lnTo>
                <a:lnTo>
                  <a:pt x="361790" y="37460"/>
                </a:lnTo>
                <a:lnTo>
                  <a:pt x="357485" y="35773"/>
                </a:lnTo>
                <a:lnTo>
                  <a:pt x="353180" y="34085"/>
                </a:lnTo>
                <a:lnTo>
                  <a:pt x="349242" y="33241"/>
                </a:lnTo>
                <a:lnTo>
                  <a:pt x="337355" y="33241"/>
                </a:lnTo>
                <a:lnTo>
                  <a:pt x="330922" y="35809"/>
                </a:lnTo>
                <a:lnTo>
                  <a:pt x="332487" y="46645"/>
                </a:lnTo>
                <a:lnTo>
                  <a:pt x="333416" y="44248"/>
                </a:lnTo>
                <a:lnTo>
                  <a:pt x="335227" y="39698"/>
                </a:lnTo>
                <a:lnTo>
                  <a:pt x="338528" y="37424"/>
                </a:lnTo>
                <a:lnTo>
                  <a:pt x="348851" y="37424"/>
                </a:lnTo>
                <a:lnTo>
                  <a:pt x="352801" y="40334"/>
                </a:lnTo>
                <a:lnTo>
                  <a:pt x="355174" y="46156"/>
                </a:lnTo>
                <a:lnTo>
                  <a:pt x="357546" y="51977"/>
                </a:lnTo>
                <a:lnTo>
                  <a:pt x="358733" y="57212"/>
                </a:lnTo>
                <a:lnTo>
                  <a:pt x="358733" y="67681"/>
                </a:lnTo>
                <a:lnTo>
                  <a:pt x="357265" y="71766"/>
                </a:lnTo>
                <a:lnTo>
                  <a:pt x="354330" y="74114"/>
                </a:lnTo>
                <a:lnTo>
                  <a:pt x="350270" y="76315"/>
                </a:lnTo>
                <a:lnTo>
                  <a:pt x="342980" y="76315"/>
                </a:lnTo>
                <a:lnTo>
                  <a:pt x="339238" y="73943"/>
                </a:lnTo>
                <a:lnTo>
                  <a:pt x="336352" y="69197"/>
                </a:lnTo>
                <a:lnTo>
                  <a:pt x="333637" y="77783"/>
                </a:lnTo>
                <a:lnTo>
                  <a:pt x="328109" y="82675"/>
                </a:lnTo>
                <a:lnTo>
                  <a:pt x="324501" y="86209"/>
                </a:lnTo>
                <a:lnTo>
                  <a:pt x="321125" y="90563"/>
                </a:lnTo>
                <a:lnTo>
                  <a:pt x="320281" y="94367"/>
                </a:lnTo>
                <a:lnTo>
                  <a:pt x="321260" y="98061"/>
                </a:lnTo>
                <a:lnTo>
                  <a:pt x="324341" y="100409"/>
                </a:lnTo>
                <a:lnTo>
                  <a:pt x="327399" y="103026"/>
                </a:lnTo>
                <a:lnTo>
                  <a:pt x="325271" y="110486"/>
                </a:lnTo>
                <a:lnTo>
                  <a:pt x="327619" y="107355"/>
                </a:lnTo>
                <a:lnTo>
                  <a:pt x="329919" y="104273"/>
                </a:lnTo>
                <a:lnTo>
                  <a:pt x="331949" y="102732"/>
                </a:lnTo>
                <a:lnTo>
                  <a:pt x="334909" y="103270"/>
                </a:lnTo>
                <a:lnTo>
                  <a:pt x="339702" y="103955"/>
                </a:lnTo>
                <a:lnTo>
                  <a:pt x="342516" y="104200"/>
                </a:lnTo>
                <a:lnTo>
                  <a:pt x="346013" y="104383"/>
                </a:lnTo>
                <a:lnTo>
                  <a:pt x="350025" y="104530"/>
                </a:lnTo>
                <a:lnTo>
                  <a:pt x="360836" y="104738"/>
                </a:lnTo>
                <a:lnTo>
                  <a:pt x="365655" y="105105"/>
                </a:lnTo>
                <a:lnTo>
                  <a:pt x="368199" y="105741"/>
                </a:lnTo>
                <a:lnTo>
                  <a:pt x="372308" y="106817"/>
                </a:lnTo>
                <a:lnTo>
                  <a:pt x="374363" y="108994"/>
                </a:lnTo>
                <a:lnTo>
                  <a:pt x="374363" y="116381"/>
                </a:lnTo>
                <a:lnTo>
                  <a:pt x="371819" y="119842"/>
                </a:lnTo>
                <a:lnTo>
                  <a:pt x="366731" y="122655"/>
                </a:lnTo>
                <a:lnTo>
                  <a:pt x="361644" y="125468"/>
                </a:lnTo>
                <a:lnTo>
                  <a:pt x="355039" y="126874"/>
                </a:lnTo>
                <a:lnTo>
                  <a:pt x="340950" y="126874"/>
                </a:lnTo>
                <a:lnTo>
                  <a:pt x="335654" y="126092"/>
                </a:lnTo>
                <a:lnTo>
                  <a:pt x="331031" y="124526"/>
                </a:lnTo>
                <a:lnTo>
                  <a:pt x="331411" y="135166"/>
                </a:lnTo>
                <a:lnTo>
                  <a:pt x="341048" y="135141"/>
                </a:lnTo>
                <a:lnTo>
                  <a:pt x="353377" y="133225"/>
                </a:lnTo>
                <a:lnTo>
                  <a:pt x="365594" y="128269"/>
                </a:lnTo>
                <a:lnTo>
                  <a:pt x="374228" y="123670"/>
                </a:lnTo>
                <a:lnTo>
                  <a:pt x="378545" y="117506"/>
                </a:lnTo>
                <a:lnTo>
                  <a:pt x="378545" y="102195"/>
                </a:lnTo>
                <a:lnTo>
                  <a:pt x="374852" y="97253"/>
                </a:lnTo>
                <a:lnTo>
                  <a:pt x="367465" y="94954"/>
                </a:lnTo>
                <a:lnTo>
                  <a:pt x="357538" y="93346"/>
                </a:lnTo>
                <a:lnTo>
                  <a:pt x="341855" y="92826"/>
                </a:lnTo>
                <a:lnTo>
                  <a:pt x="339115" y="92826"/>
                </a:lnTo>
                <a:lnTo>
                  <a:pt x="334371" y="92092"/>
                </a:lnTo>
                <a:lnTo>
                  <a:pt x="330946" y="91358"/>
                </a:lnTo>
                <a:lnTo>
                  <a:pt x="329234" y="88643"/>
                </a:lnTo>
                <a:lnTo>
                  <a:pt x="330396" y="85170"/>
                </a:lnTo>
                <a:lnTo>
                  <a:pt x="335043" y="80376"/>
                </a:lnTo>
                <a:lnTo>
                  <a:pt x="338333" y="79177"/>
                </a:lnTo>
                <a:lnTo>
                  <a:pt x="341513" y="79617"/>
                </a:lnTo>
                <a:lnTo>
                  <a:pt x="344937" y="79838"/>
                </a:lnTo>
                <a:lnTo>
                  <a:pt x="352764" y="79838"/>
                </a:lnTo>
                <a:lnTo>
                  <a:pt x="358989" y="77502"/>
                </a:lnTo>
                <a:lnTo>
                  <a:pt x="363613" y="72830"/>
                </a:lnTo>
                <a:lnTo>
                  <a:pt x="368235" y="68158"/>
                </a:lnTo>
                <a:lnTo>
                  <a:pt x="370547" y="63033"/>
                </a:lnTo>
                <a:lnTo>
                  <a:pt x="370547" y="54913"/>
                </a:lnTo>
                <a:lnTo>
                  <a:pt x="370131" y="52222"/>
                </a:lnTo>
                <a:lnTo>
                  <a:pt x="369299" y="49385"/>
                </a:lnTo>
                <a:lnTo>
                  <a:pt x="368810" y="47868"/>
                </a:lnTo>
                <a:lnTo>
                  <a:pt x="367245" y="44028"/>
                </a:lnTo>
                <a:lnTo>
                  <a:pt x="379939" y="44028"/>
                </a:lnTo>
                <a:close/>
              </a:path>
              <a:path w="917917" h="135166">
                <a:moveTo>
                  <a:pt x="319548" y="57236"/>
                </a:moveTo>
                <a:lnTo>
                  <a:pt x="319548" y="61933"/>
                </a:lnTo>
                <a:lnTo>
                  <a:pt x="320783" y="66164"/>
                </a:lnTo>
                <a:lnTo>
                  <a:pt x="323253" y="69931"/>
                </a:lnTo>
                <a:lnTo>
                  <a:pt x="325724" y="73698"/>
                </a:lnTo>
                <a:lnTo>
                  <a:pt x="329185" y="76315"/>
                </a:lnTo>
                <a:lnTo>
                  <a:pt x="333637" y="77783"/>
                </a:lnTo>
                <a:lnTo>
                  <a:pt x="336352" y="69197"/>
                </a:lnTo>
                <a:lnTo>
                  <a:pt x="333465" y="64452"/>
                </a:lnTo>
                <a:lnTo>
                  <a:pt x="332022" y="59095"/>
                </a:lnTo>
                <a:lnTo>
                  <a:pt x="332022" y="49605"/>
                </a:lnTo>
                <a:lnTo>
                  <a:pt x="332487" y="46645"/>
                </a:lnTo>
                <a:lnTo>
                  <a:pt x="330922" y="35809"/>
                </a:lnTo>
                <a:lnTo>
                  <a:pt x="326372" y="40946"/>
                </a:lnTo>
                <a:lnTo>
                  <a:pt x="321822" y="46083"/>
                </a:lnTo>
                <a:lnTo>
                  <a:pt x="319548" y="51513"/>
                </a:lnTo>
                <a:lnTo>
                  <a:pt x="319548" y="57236"/>
                </a:lnTo>
                <a:close/>
              </a:path>
              <a:path w="917917" h="135166">
                <a:moveTo>
                  <a:pt x="396817" y="7705"/>
                </a:moveTo>
                <a:lnTo>
                  <a:pt x="397551" y="11606"/>
                </a:lnTo>
                <a:lnTo>
                  <a:pt x="400486" y="14590"/>
                </a:lnTo>
                <a:lnTo>
                  <a:pt x="404449" y="15336"/>
                </a:lnTo>
                <a:lnTo>
                  <a:pt x="408350" y="14590"/>
                </a:lnTo>
                <a:lnTo>
                  <a:pt x="411334" y="11606"/>
                </a:lnTo>
                <a:lnTo>
                  <a:pt x="412080" y="7705"/>
                </a:lnTo>
                <a:lnTo>
                  <a:pt x="411334" y="3730"/>
                </a:lnTo>
                <a:lnTo>
                  <a:pt x="408350" y="746"/>
                </a:lnTo>
                <a:lnTo>
                  <a:pt x="404449" y="0"/>
                </a:lnTo>
                <a:lnTo>
                  <a:pt x="400486" y="758"/>
                </a:lnTo>
                <a:lnTo>
                  <a:pt x="397551" y="3791"/>
                </a:lnTo>
                <a:lnTo>
                  <a:pt x="396817" y="7705"/>
                </a:lnTo>
                <a:close/>
              </a:path>
              <a:path w="917917" h="135166">
                <a:moveTo>
                  <a:pt x="423087" y="102439"/>
                </a:moveTo>
                <a:lnTo>
                  <a:pt x="423087" y="100384"/>
                </a:lnTo>
                <a:lnTo>
                  <a:pt x="418342" y="99993"/>
                </a:lnTo>
                <a:lnTo>
                  <a:pt x="415297" y="99088"/>
                </a:lnTo>
                <a:lnTo>
                  <a:pt x="412606" y="96250"/>
                </a:lnTo>
                <a:lnTo>
                  <a:pt x="411934" y="92752"/>
                </a:lnTo>
                <a:lnTo>
                  <a:pt x="411934" y="34488"/>
                </a:lnTo>
                <a:lnTo>
                  <a:pt x="411787" y="33388"/>
                </a:lnTo>
                <a:lnTo>
                  <a:pt x="409145" y="34268"/>
                </a:lnTo>
                <a:lnTo>
                  <a:pt x="405770" y="35687"/>
                </a:lnTo>
                <a:lnTo>
                  <a:pt x="399802" y="37790"/>
                </a:lnTo>
                <a:lnTo>
                  <a:pt x="391241" y="40579"/>
                </a:lnTo>
                <a:lnTo>
                  <a:pt x="388085" y="41606"/>
                </a:lnTo>
                <a:lnTo>
                  <a:pt x="390531" y="43196"/>
                </a:lnTo>
                <a:lnTo>
                  <a:pt x="393564" y="42561"/>
                </a:lnTo>
                <a:lnTo>
                  <a:pt x="396450" y="42561"/>
                </a:lnTo>
                <a:lnTo>
                  <a:pt x="398725" y="45569"/>
                </a:lnTo>
                <a:lnTo>
                  <a:pt x="399386" y="48993"/>
                </a:lnTo>
                <a:lnTo>
                  <a:pt x="399386" y="92899"/>
                </a:lnTo>
                <a:lnTo>
                  <a:pt x="398700" y="96409"/>
                </a:lnTo>
                <a:lnTo>
                  <a:pt x="395961" y="99003"/>
                </a:lnTo>
                <a:lnTo>
                  <a:pt x="392659" y="99895"/>
                </a:lnTo>
                <a:lnTo>
                  <a:pt x="387425" y="100384"/>
                </a:lnTo>
                <a:lnTo>
                  <a:pt x="387425" y="102439"/>
                </a:lnTo>
                <a:lnTo>
                  <a:pt x="423087" y="102439"/>
                </a:lnTo>
                <a:close/>
              </a:path>
              <a:path w="917917" h="135166">
                <a:moveTo>
                  <a:pt x="503512" y="127034"/>
                </a:moveTo>
                <a:lnTo>
                  <a:pt x="508209" y="130287"/>
                </a:lnTo>
                <a:lnTo>
                  <a:pt x="512905" y="133540"/>
                </a:lnTo>
                <a:lnTo>
                  <a:pt x="519265" y="135166"/>
                </a:lnTo>
                <a:lnTo>
                  <a:pt x="518885" y="124526"/>
                </a:lnTo>
                <a:lnTo>
                  <a:pt x="514262" y="122961"/>
                </a:lnTo>
                <a:lnTo>
                  <a:pt x="511951" y="120124"/>
                </a:lnTo>
                <a:lnTo>
                  <a:pt x="511951" y="113372"/>
                </a:lnTo>
                <a:lnTo>
                  <a:pt x="513125" y="110486"/>
                </a:lnTo>
                <a:lnTo>
                  <a:pt x="515254" y="103026"/>
                </a:lnTo>
                <a:lnTo>
                  <a:pt x="510410" y="107355"/>
                </a:lnTo>
                <a:lnTo>
                  <a:pt x="506741" y="110682"/>
                </a:lnTo>
                <a:lnTo>
                  <a:pt x="504283" y="113189"/>
                </a:lnTo>
                <a:lnTo>
                  <a:pt x="501788" y="116565"/>
                </a:lnTo>
                <a:lnTo>
                  <a:pt x="501164" y="120050"/>
                </a:lnTo>
                <a:lnTo>
                  <a:pt x="501164" y="123621"/>
                </a:lnTo>
                <a:lnTo>
                  <a:pt x="503512" y="127034"/>
                </a:lnTo>
                <a:close/>
              </a:path>
              <a:path w="917917" h="135166">
                <a:moveTo>
                  <a:pt x="567794" y="44028"/>
                </a:moveTo>
                <a:lnTo>
                  <a:pt x="567794" y="38084"/>
                </a:lnTo>
                <a:lnTo>
                  <a:pt x="564479" y="38121"/>
                </a:lnTo>
                <a:lnTo>
                  <a:pt x="560321" y="38268"/>
                </a:lnTo>
                <a:lnTo>
                  <a:pt x="553778" y="38305"/>
                </a:lnTo>
                <a:lnTo>
                  <a:pt x="549645" y="37460"/>
                </a:lnTo>
                <a:lnTo>
                  <a:pt x="545339" y="35773"/>
                </a:lnTo>
                <a:lnTo>
                  <a:pt x="541034" y="34085"/>
                </a:lnTo>
                <a:lnTo>
                  <a:pt x="537096" y="33241"/>
                </a:lnTo>
                <a:lnTo>
                  <a:pt x="525209" y="33241"/>
                </a:lnTo>
                <a:lnTo>
                  <a:pt x="518776" y="35809"/>
                </a:lnTo>
                <a:lnTo>
                  <a:pt x="520341" y="46645"/>
                </a:lnTo>
                <a:lnTo>
                  <a:pt x="521270" y="44248"/>
                </a:lnTo>
                <a:lnTo>
                  <a:pt x="523081" y="39698"/>
                </a:lnTo>
                <a:lnTo>
                  <a:pt x="526383" y="37424"/>
                </a:lnTo>
                <a:lnTo>
                  <a:pt x="536705" y="37424"/>
                </a:lnTo>
                <a:lnTo>
                  <a:pt x="540655" y="40334"/>
                </a:lnTo>
                <a:lnTo>
                  <a:pt x="543028" y="46156"/>
                </a:lnTo>
                <a:lnTo>
                  <a:pt x="545400" y="51977"/>
                </a:lnTo>
                <a:lnTo>
                  <a:pt x="546587" y="57212"/>
                </a:lnTo>
                <a:lnTo>
                  <a:pt x="546587" y="67681"/>
                </a:lnTo>
                <a:lnTo>
                  <a:pt x="545119" y="71766"/>
                </a:lnTo>
                <a:lnTo>
                  <a:pt x="542184" y="74114"/>
                </a:lnTo>
                <a:lnTo>
                  <a:pt x="538124" y="76315"/>
                </a:lnTo>
                <a:lnTo>
                  <a:pt x="530834" y="76315"/>
                </a:lnTo>
                <a:lnTo>
                  <a:pt x="527092" y="73943"/>
                </a:lnTo>
                <a:lnTo>
                  <a:pt x="524206" y="69197"/>
                </a:lnTo>
                <a:lnTo>
                  <a:pt x="521491" y="77783"/>
                </a:lnTo>
                <a:lnTo>
                  <a:pt x="515963" y="82675"/>
                </a:lnTo>
                <a:lnTo>
                  <a:pt x="512355" y="86209"/>
                </a:lnTo>
                <a:lnTo>
                  <a:pt x="508979" y="90563"/>
                </a:lnTo>
                <a:lnTo>
                  <a:pt x="508136" y="94367"/>
                </a:lnTo>
                <a:lnTo>
                  <a:pt x="509114" y="98061"/>
                </a:lnTo>
                <a:lnTo>
                  <a:pt x="512196" y="100409"/>
                </a:lnTo>
                <a:lnTo>
                  <a:pt x="515254" y="103026"/>
                </a:lnTo>
                <a:lnTo>
                  <a:pt x="513125" y="110486"/>
                </a:lnTo>
                <a:lnTo>
                  <a:pt x="515473" y="107355"/>
                </a:lnTo>
                <a:lnTo>
                  <a:pt x="517773" y="104273"/>
                </a:lnTo>
                <a:lnTo>
                  <a:pt x="519803" y="102732"/>
                </a:lnTo>
                <a:lnTo>
                  <a:pt x="522763" y="103270"/>
                </a:lnTo>
                <a:lnTo>
                  <a:pt x="527557" y="103955"/>
                </a:lnTo>
                <a:lnTo>
                  <a:pt x="530370" y="104200"/>
                </a:lnTo>
                <a:lnTo>
                  <a:pt x="533868" y="104383"/>
                </a:lnTo>
                <a:lnTo>
                  <a:pt x="537879" y="104530"/>
                </a:lnTo>
                <a:lnTo>
                  <a:pt x="548691" y="104738"/>
                </a:lnTo>
                <a:lnTo>
                  <a:pt x="553509" y="105105"/>
                </a:lnTo>
                <a:lnTo>
                  <a:pt x="556053" y="105741"/>
                </a:lnTo>
                <a:lnTo>
                  <a:pt x="560162" y="106817"/>
                </a:lnTo>
                <a:lnTo>
                  <a:pt x="562217" y="108994"/>
                </a:lnTo>
                <a:lnTo>
                  <a:pt x="562217" y="116381"/>
                </a:lnTo>
                <a:lnTo>
                  <a:pt x="559673" y="119842"/>
                </a:lnTo>
                <a:lnTo>
                  <a:pt x="554585" y="122655"/>
                </a:lnTo>
                <a:lnTo>
                  <a:pt x="549498" y="125468"/>
                </a:lnTo>
                <a:lnTo>
                  <a:pt x="542894" y="126874"/>
                </a:lnTo>
                <a:lnTo>
                  <a:pt x="528804" y="126874"/>
                </a:lnTo>
                <a:lnTo>
                  <a:pt x="523508" y="126092"/>
                </a:lnTo>
                <a:lnTo>
                  <a:pt x="518885" y="124526"/>
                </a:lnTo>
                <a:lnTo>
                  <a:pt x="519265" y="135166"/>
                </a:lnTo>
                <a:lnTo>
                  <a:pt x="528902" y="135141"/>
                </a:lnTo>
                <a:lnTo>
                  <a:pt x="541232" y="133225"/>
                </a:lnTo>
                <a:lnTo>
                  <a:pt x="553448" y="128269"/>
                </a:lnTo>
                <a:lnTo>
                  <a:pt x="562082" y="123670"/>
                </a:lnTo>
                <a:lnTo>
                  <a:pt x="566399" y="117506"/>
                </a:lnTo>
                <a:lnTo>
                  <a:pt x="566399" y="102195"/>
                </a:lnTo>
                <a:lnTo>
                  <a:pt x="562706" y="97253"/>
                </a:lnTo>
                <a:lnTo>
                  <a:pt x="555319" y="94954"/>
                </a:lnTo>
                <a:lnTo>
                  <a:pt x="545393" y="93346"/>
                </a:lnTo>
                <a:lnTo>
                  <a:pt x="529709" y="92826"/>
                </a:lnTo>
                <a:lnTo>
                  <a:pt x="526970" y="92826"/>
                </a:lnTo>
                <a:lnTo>
                  <a:pt x="522225" y="92092"/>
                </a:lnTo>
                <a:lnTo>
                  <a:pt x="518800" y="91358"/>
                </a:lnTo>
                <a:lnTo>
                  <a:pt x="517088" y="88643"/>
                </a:lnTo>
                <a:lnTo>
                  <a:pt x="518250" y="85170"/>
                </a:lnTo>
                <a:lnTo>
                  <a:pt x="522897" y="80376"/>
                </a:lnTo>
                <a:lnTo>
                  <a:pt x="526187" y="79177"/>
                </a:lnTo>
                <a:lnTo>
                  <a:pt x="529367" y="79617"/>
                </a:lnTo>
                <a:lnTo>
                  <a:pt x="532791" y="79838"/>
                </a:lnTo>
                <a:lnTo>
                  <a:pt x="540618" y="79838"/>
                </a:lnTo>
                <a:lnTo>
                  <a:pt x="546843" y="77502"/>
                </a:lnTo>
                <a:lnTo>
                  <a:pt x="551467" y="72830"/>
                </a:lnTo>
                <a:lnTo>
                  <a:pt x="556089" y="68158"/>
                </a:lnTo>
                <a:lnTo>
                  <a:pt x="558401" y="63033"/>
                </a:lnTo>
                <a:lnTo>
                  <a:pt x="558401" y="54913"/>
                </a:lnTo>
                <a:lnTo>
                  <a:pt x="557985" y="52222"/>
                </a:lnTo>
                <a:lnTo>
                  <a:pt x="557153" y="49385"/>
                </a:lnTo>
                <a:lnTo>
                  <a:pt x="556665" y="47868"/>
                </a:lnTo>
                <a:lnTo>
                  <a:pt x="555099" y="44028"/>
                </a:lnTo>
                <a:lnTo>
                  <a:pt x="567794" y="44028"/>
                </a:lnTo>
                <a:close/>
              </a:path>
              <a:path w="917917" h="135166">
                <a:moveTo>
                  <a:pt x="507402" y="57236"/>
                </a:moveTo>
                <a:lnTo>
                  <a:pt x="507402" y="61933"/>
                </a:lnTo>
                <a:lnTo>
                  <a:pt x="508637" y="66164"/>
                </a:lnTo>
                <a:lnTo>
                  <a:pt x="511107" y="69931"/>
                </a:lnTo>
                <a:lnTo>
                  <a:pt x="513578" y="73698"/>
                </a:lnTo>
                <a:lnTo>
                  <a:pt x="517039" y="76315"/>
                </a:lnTo>
                <a:lnTo>
                  <a:pt x="521491" y="77783"/>
                </a:lnTo>
                <a:lnTo>
                  <a:pt x="524206" y="69197"/>
                </a:lnTo>
                <a:lnTo>
                  <a:pt x="521320" y="64452"/>
                </a:lnTo>
                <a:lnTo>
                  <a:pt x="519876" y="59095"/>
                </a:lnTo>
                <a:lnTo>
                  <a:pt x="519876" y="49605"/>
                </a:lnTo>
                <a:lnTo>
                  <a:pt x="520341" y="46645"/>
                </a:lnTo>
                <a:lnTo>
                  <a:pt x="518776" y="35809"/>
                </a:lnTo>
                <a:lnTo>
                  <a:pt x="514226" y="40946"/>
                </a:lnTo>
                <a:lnTo>
                  <a:pt x="509677" y="46083"/>
                </a:lnTo>
                <a:lnTo>
                  <a:pt x="507402" y="51513"/>
                </a:lnTo>
                <a:lnTo>
                  <a:pt x="507402" y="57236"/>
                </a:lnTo>
                <a:close/>
              </a:path>
              <a:path w="917917" h="135166">
                <a:moveTo>
                  <a:pt x="679124" y="50535"/>
                </a:moveTo>
                <a:lnTo>
                  <a:pt x="683992" y="46523"/>
                </a:lnTo>
                <a:lnTo>
                  <a:pt x="688859" y="42511"/>
                </a:lnTo>
                <a:lnTo>
                  <a:pt x="691293" y="36763"/>
                </a:lnTo>
                <a:lnTo>
                  <a:pt x="691293" y="29278"/>
                </a:lnTo>
                <a:lnTo>
                  <a:pt x="691127" y="26015"/>
                </a:lnTo>
                <a:lnTo>
                  <a:pt x="686315" y="14041"/>
                </a:lnTo>
                <a:lnTo>
                  <a:pt x="674856" y="6310"/>
                </a:lnTo>
                <a:lnTo>
                  <a:pt x="669084" y="4109"/>
                </a:lnTo>
                <a:lnTo>
                  <a:pt x="661868" y="3009"/>
                </a:lnTo>
                <a:lnTo>
                  <a:pt x="655337" y="8732"/>
                </a:lnTo>
                <a:lnTo>
                  <a:pt x="660400" y="9588"/>
                </a:lnTo>
                <a:lnTo>
                  <a:pt x="664216" y="11300"/>
                </a:lnTo>
                <a:lnTo>
                  <a:pt x="671358" y="14480"/>
                </a:lnTo>
                <a:lnTo>
                  <a:pt x="674930" y="20424"/>
                </a:lnTo>
                <a:lnTo>
                  <a:pt x="674930" y="38182"/>
                </a:lnTo>
                <a:lnTo>
                  <a:pt x="670943" y="44346"/>
                </a:lnTo>
                <a:lnTo>
                  <a:pt x="662969" y="47624"/>
                </a:lnTo>
                <a:lnTo>
                  <a:pt x="658321" y="49482"/>
                </a:lnTo>
                <a:lnTo>
                  <a:pt x="650592" y="50608"/>
                </a:lnTo>
                <a:lnTo>
                  <a:pt x="639780" y="50999"/>
                </a:lnTo>
                <a:lnTo>
                  <a:pt x="639780" y="11692"/>
                </a:lnTo>
                <a:lnTo>
                  <a:pt x="624517" y="14015"/>
                </a:lnTo>
                <a:lnTo>
                  <a:pt x="624517" y="90649"/>
                </a:lnTo>
                <a:lnTo>
                  <a:pt x="623808" y="94636"/>
                </a:lnTo>
                <a:lnTo>
                  <a:pt x="620970" y="98061"/>
                </a:lnTo>
                <a:lnTo>
                  <a:pt x="617375" y="99185"/>
                </a:lnTo>
                <a:lnTo>
                  <a:pt x="611602" y="99724"/>
                </a:lnTo>
                <a:lnTo>
                  <a:pt x="611602" y="102439"/>
                </a:lnTo>
                <a:lnTo>
                  <a:pt x="653355" y="102439"/>
                </a:lnTo>
                <a:lnTo>
                  <a:pt x="653355" y="99724"/>
                </a:lnTo>
                <a:lnTo>
                  <a:pt x="647680" y="99234"/>
                </a:lnTo>
                <a:lnTo>
                  <a:pt x="643999" y="98244"/>
                </a:lnTo>
                <a:lnTo>
                  <a:pt x="640624" y="95260"/>
                </a:lnTo>
                <a:lnTo>
                  <a:pt x="639780" y="91725"/>
                </a:lnTo>
                <a:lnTo>
                  <a:pt x="639780" y="56576"/>
                </a:lnTo>
                <a:lnTo>
                  <a:pt x="648146" y="56209"/>
                </a:lnTo>
                <a:lnTo>
                  <a:pt x="683955" y="102439"/>
                </a:lnTo>
                <a:lnTo>
                  <a:pt x="708171" y="102439"/>
                </a:lnTo>
                <a:lnTo>
                  <a:pt x="708171" y="99724"/>
                </a:lnTo>
                <a:lnTo>
                  <a:pt x="705187" y="99430"/>
                </a:lnTo>
                <a:lnTo>
                  <a:pt x="702740" y="98745"/>
                </a:lnTo>
                <a:lnTo>
                  <a:pt x="698925" y="96593"/>
                </a:lnTo>
                <a:lnTo>
                  <a:pt x="695109" y="92532"/>
                </a:lnTo>
                <a:lnTo>
                  <a:pt x="664142" y="54448"/>
                </a:lnTo>
                <a:lnTo>
                  <a:pt x="672508" y="53176"/>
                </a:lnTo>
                <a:lnTo>
                  <a:pt x="679124" y="50535"/>
                </a:lnTo>
                <a:close/>
              </a:path>
              <a:path w="917917" h="135166">
                <a:moveTo>
                  <a:pt x="653209" y="3009"/>
                </a:moveTo>
                <a:lnTo>
                  <a:pt x="611602" y="3009"/>
                </a:lnTo>
                <a:lnTo>
                  <a:pt x="611602" y="5797"/>
                </a:lnTo>
                <a:lnTo>
                  <a:pt x="617032" y="6237"/>
                </a:lnTo>
                <a:lnTo>
                  <a:pt x="620542" y="7276"/>
                </a:lnTo>
                <a:lnTo>
                  <a:pt x="623722" y="10554"/>
                </a:lnTo>
                <a:lnTo>
                  <a:pt x="624517" y="14015"/>
                </a:lnTo>
                <a:lnTo>
                  <a:pt x="639780" y="11692"/>
                </a:lnTo>
                <a:lnTo>
                  <a:pt x="642165" y="9038"/>
                </a:lnTo>
                <a:lnTo>
                  <a:pt x="644770" y="8732"/>
                </a:lnTo>
                <a:lnTo>
                  <a:pt x="655337" y="8732"/>
                </a:lnTo>
                <a:lnTo>
                  <a:pt x="661868" y="3009"/>
                </a:lnTo>
                <a:lnTo>
                  <a:pt x="653209" y="3009"/>
                </a:lnTo>
                <a:close/>
              </a:path>
              <a:path w="917917" h="135166">
                <a:moveTo>
                  <a:pt x="780242" y="95455"/>
                </a:moveTo>
                <a:lnTo>
                  <a:pt x="772672" y="99137"/>
                </a:lnTo>
                <a:lnTo>
                  <a:pt x="763661" y="99136"/>
                </a:lnTo>
                <a:lnTo>
                  <a:pt x="763818" y="104567"/>
                </a:lnTo>
                <a:lnTo>
                  <a:pt x="774990" y="103436"/>
                </a:lnTo>
                <a:lnTo>
                  <a:pt x="786963" y="99145"/>
                </a:lnTo>
                <a:lnTo>
                  <a:pt x="797499" y="91652"/>
                </a:lnTo>
                <a:lnTo>
                  <a:pt x="800185" y="88956"/>
                </a:lnTo>
                <a:lnTo>
                  <a:pt x="807336" y="78725"/>
                </a:lnTo>
                <a:lnTo>
                  <a:pt x="811626" y="66660"/>
                </a:lnTo>
                <a:lnTo>
                  <a:pt x="813056" y="52760"/>
                </a:lnTo>
                <a:lnTo>
                  <a:pt x="812963" y="49028"/>
                </a:lnTo>
                <a:lnTo>
                  <a:pt x="810817" y="35618"/>
                </a:lnTo>
                <a:lnTo>
                  <a:pt x="805833" y="24020"/>
                </a:lnTo>
                <a:lnTo>
                  <a:pt x="798013" y="14236"/>
                </a:lnTo>
                <a:lnTo>
                  <a:pt x="788854" y="7274"/>
                </a:lnTo>
                <a:lnTo>
                  <a:pt x="777109" y="2478"/>
                </a:lnTo>
                <a:lnTo>
                  <a:pt x="763818" y="880"/>
                </a:lnTo>
                <a:lnTo>
                  <a:pt x="752009" y="2126"/>
                </a:lnTo>
                <a:lnTo>
                  <a:pt x="740084" y="6546"/>
                </a:lnTo>
                <a:lnTo>
                  <a:pt x="729696" y="14162"/>
                </a:lnTo>
                <a:lnTo>
                  <a:pt x="720255" y="26846"/>
                </a:lnTo>
                <a:lnTo>
                  <a:pt x="715998" y="38907"/>
                </a:lnTo>
                <a:lnTo>
                  <a:pt x="714579" y="52760"/>
                </a:lnTo>
                <a:lnTo>
                  <a:pt x="714614" y="55005"/>
                </a:lnTo>
                <a:lnTo>
                  <a:pt x="716480" y="68421"/>
                </a:lnTo>
                <a:lnTo>
                  <a:pt x="721189" y="80172"/>
                </a:lnTo>
                <a:lnTo>
                  <a:pt x="728742" y="90258"/>
                </a:lnTo>
                <a:lnTo>
                  <a:pt x="738711" y="98134"/>
                </a:lnTo>
                <a:lnTo>
                  <a:pt x="736177" y="79901"/>
                </a:lnTo>
                <a:lnTo>
                  <a:pt x="732747" y="67848"/>
                </a:lnTo>
                <a:lnTo>
                  <a:pt x="731603" y="52760"/>
                </a:lnTo>
                <a:lnTo>
                  <a:pt x="732451" y="39574"/>
                </a:lnTo>
                <a:lnTo>
                  <a:pt x="735563" y="27092"/>
                </a:lnTo>
                <a:lnTo>
                  <a:pt x="740959" y="17648"/>
                </a:lnTo>
                <a:lnTo>
                  <a:pt x="751404" y="9119"/>
                </a:lnTo>
                <a:lnTo>
                  <a:pt x="763818" y="6310"/>
                </a:lnTo>
                <a:lnTo>
                  <a:pt x="772526" y="6310"/>
                </a:lnTo>
                <a:lnTo>
                  <a:pt x="780059" y="9955"/>
                </a:lnTo>
                <a:lnTo>
                  <a:pt x="786419" y="17244"/>
                </a:lnTo>
                <a:lnTo>
                  <a:pt x="791407" y="25314"/>
                </a:lnTo>
                <a:lnTo>
                  <a:pt x="794820" y="37409"/>
                </a:lnTo>
                <a:lnTo>
                  <a:pt x="795958" y="52760"/>
                </a:lnTo>
                <a:lnTo>
                  <a:pt x="795079" y="66362"/>
                </a:lnTo>
                <a:lnTo>
                  <a:pt x="791941" y="78825"/>
                </a:lnTo>
                <a:lnTo>
                  <a:pt x="786529" y="88093"/>
                </a:lnTo>
                <a:lnTo>
                  <a:pt x="780242" y="95455"/>
                </a:lnTo>
                <a:close/>
              </a:path>
              <a:path w="917917" h="135166">
                <a:moveTo>
                  <a:pt x="736177" y="79901"/>
                </a:moveTo>
                <a:lnTo>
                  <a:pt x="738711" y="98134"/>
                </a:lnTo>
                <a:lnTo>
                  <a:pt x="750456" y="102959"/>
                </a:lnTo>
                <a:lnTo>
                  <a:pt x="763818" y="104567"/>
                </a:lnTo>
                <a:lnTo>
                  <a:pt x="763661" y="99136"/>
                </a:lnTo>
                <a:lnTo>
                  <a:pt x="751240" y="96269"/>
                </a:lnTo>
                <a:lnTo>
                  <a:pt x="740923" y="87799"/>
                </a:lnTo>
                <a:lnTo>
                  <a:pt x="736177" y="79901"/>
                </a:lnTo>
                <a:close/>
              </a:path>
              <a:path w="917917" h="135166">
                <a:moveTo>
                  <a:pt x="864243" y="103480"/>
                </a:moveTo>
                <a:lnTo>
                  <a:pt x="878145" y="104934"/>
                </a:lnTo>
                <a:lnTo>
                  <a:pt x="881361" y="104836"/>
                </a:lnTo>
                <a:lnTo>
                  <a:pt x="893860" y="102448"/>
                </a:lnTo>
                <a:lnTo>
                  <a:pt x="905516" y="96862"/>
                </a:lnTo>
                <a:lnTo>
                  <a:pt x="910457" y="93682"/>
                </a:lnTo>
                <a:lnTo>
                  <a:pt x="914590" y="89989"/>
                </a:lnTo>
                <a:lnTo>
                  <a:pt x="917917" y="85781"/>
                </a:lnTo>
                <a:lnTo>
                  <a:pt x="915128" y="82993"/>
                </a:lnTo>
                <a:lnTo>
                  <a:pt x="910628" y="87249"/>
                </a:lnTo>
                <a:lnTo>
                  <a:pt x="906494" y="90429"/>
                </a:lnTo>
                <a:lnTo>
                  <a:pt x="902727" y="92532"/>
                </a:lnTo>
                <a:lnTo>
                  <a:pt x="896172" y="96250"/>
                </a:lnTo>
                <a:lnTo>
                  <a:pt x="889005" y="98109"/>
                </a:lnTo>
                <a:lnTo>
                  <a:pt x="881227" y="98109"/>
                </a:lnTo>
                <a:lnTo>
                  <a:pt x="877076" y="97902"/>
                </a:lnTo>
                <a:lnTo>
                  <a:pt x="864756" y="94269"/>
                </a:lnTo>
                <a:lnTo>
                  <a:pt x="854553" y="86112"/>
                </a:lnTo>
                <a:lnTo>
                  <a:pt x="849974" y="79656"/>
                </a:lnTo>
                <a:lnTo>
                  <a:pt x="845510" y="67977"/>
                </a:lnTo>
                <a:lnTo>
                  <a:pt x="844023" y="54008"/>
                </a:lnTo>
                <a:lnTo>
                  <a:pt x="844865" y="42116"/>
                </a:lnTo>
                <a:lnTo>
                  <a:pt x="848189" y="29707"/>
                </a:lnTo>
                <a:lnTo>
                  <a:pt x="854039" y="19665"/>
                </a:lnTo>
                <a:lnTo>
                  <a:pt x="856387" y="16995"/>
                </a:lnTo>
                <a:lnTo>
                  <a:pt x="866978" y="9642"/>
                </a:lnTo>
                <a:lnTo>
                  <a:pt x="879832" y="7191"/>
                </a:lnTo>
                <a:lnTo>
                  <a:pt x="882126" y="7255"/>
                </a:lnTo>
                <a:lnTo>
                  <a:pt x="894784" y="10537"/>
                </a:lnTo>
                <a:lnTo>
                  <a:pt x="904708" y="18785"/>
                </a:lnTo>
                <a:lnTo>
                  <a:pt x="907937" y="22894"/>
                </a:lnTo>
                <a:lnTo>
                  <a:pt x="910554" y="28300"/>
                </a:lnTo>
                <a:lnTo>
                  <a:pt x="912560" y="35002"/>
                </a:lnTo>
                <a:lnTo>
                  <a:pt x="916009" y="35002"/>
                </a:lnTo>
                <a:lnTo>
                  <a:pt x="914615" y="1247"/>
                </a:lnTo>
                <a:lnTo>
                  <a:pt x="911459" y="1247"/>
                </a:lnTo>
                <a:lnTo>
                  <a:pt x="910090" y="4134"/>
                </a:lnTo>
                <a:lnTo>
                  <a:pt x="907546" y="5699"/>
                </a:lnTo>
                <a:lnTo>
                  <a:pt x="904097" y="6090"/>
                </a:lnTo>
                <a:lnTo>
                  <a:pt x="900893" y="5283"/>
                </a:lnTo>
                <a:lnTo>
                  <a:pt x="895169" y="3669"/>
                </a:lnTo>
                <a:lnTo>
                  <a:pt x="889445" y="2054"/>
                </a:lnTo>
                <a:lnTo>
                  <a:pt x="883868" y="1247"/>
                </a:lnTo>
                <a:lnTo>
                  <a:pt x="875069" y="1330"/>
                </a:lnTo>
                <a:lnTo>
                  <a:pt x="861840" y="3528"/>
                </a:lnTo>
                <a:lnTo>
                  <a:pt x="850292" y="8710"/>
                </a:lnTo>
                <a:lnTo>
                  <a:pt x="840427" y="16877"/>
                </a:lnTo>
                <a:lnTo>
                  <a:pt x="832333" y="28331"/>
                </a:lnTo>
                <a:lnTo>
                  <a:pt x="828002" y="40289"/>
                </a:lnTo>
                <a:lnTo>
                  <a:pt x="826558" y="53714"/>
                </a:lnTo>
                <a:lnTo>
                  <a:pt x="828013" y="67191"/>
                </a:lnTo>
                <a:lnTo>
                  <a:pt x="832392" y="79113"/>
                </a:lnTo>
                <a:lnTo>
                  <a:pt x="839693" y="89450"/>
                </a:lnTo>
                <a:lnTo>
                  <a:pt x="842061" y="91853"/>
                </a:lnTo>
                <a:lnTo>
                  <a:pt x="852215" y="99120"/>
                </a:lnTo>
                <a:lnTo>
                  <a:pt x="864243" y="103480"/>
                </a:lnTo>
                <a:close/>
              </a:path>
              <a:path w="917917" h="135166">
                <a:moveTo>
                  <a:pt x="485828" y="46523"/>
                </a:moveTo>
                <a:lnTo>
                  <a:pt x="483186" y="39894"/>
                </a:lnTo>
                <a:lnTo>
                  <a:pt x="477902" y="36176"/>
                </a:lnTo>
                <a:lnTo>
                  <a:pt x="475163" y="34268"/>
                </a:lnTo>
                <a:lnTo>
                  <a:pt x="472130" y="33315"/>
                </a:lnTo>
                <a:lnTo>
                  <a:pt x="464694" y="33315"/>
                </a:lnTo>
                <a:lnTo>
                  <a:pt x="460732" y="34513"/>
                </a:lnTo>
                <a:lnTo>
                  <a:pt x="456916" y="36910"/>
                </a:lnTo>
                <a:lnTo>
                  <a:pt x="454372" y="38475"/>
                </a:lnTo>
                <a:lnTo>
                  <a:pt x="450849" y="41362"/>
                </a:lnTo>
                <a:lnTo>
                  <a:pt x="446349" y="45569"/>
                </a:lnTo>
                <a:lnTo>
                  <a:pt x="446349" y="34782"/>
                </a:lnTo>
                <a:lnTo>
                  <a:pt x="445615" y="33388"/>
                </a:lnTo>
                <a:lnTo>
                  <a:pt x="438717" y="35662"/>
                </a:lnTo>
                <a:lnTo>
                  <a:pt x="431233" y="38108"/>
                </a:lnTo>
                <a:lnTo>
                  <a:pt x="426487" y="39625"/>
                </a:lnTo>
                <a:lnTo>
                  <a:pt x="424482" y="40212"/>
                </a:lnTo>
                <a:lnTo>
                  <a:pt x="424482" y="42780"/>
                </a:lnTo>
                <a:lnTo>
                  <a:pt x="427564" y="42487"/>
                </a:lnTo>
                <a:lnTo>
                  <a:pt x="430450" y="42487"/>
                </a:lnTo>
                <a:lnTo>
                  <a:pt x="433287" y="45276"/>
                </a:lnTo>
                <a:lnTo>
                  <a:pt x="434168" y="48749"/>
                </a:lnTo>
                <a:lnTo>
                  <a:pt x="434168" y="93584"/>
                </a:lnTo>
                <a:lnTo>
                  <a:pt x="433471" y="96483"/>
                </a:lnTo>
                <a:lnTo>
                  <a:pt x="432077" y="97779"/>
                </a:lnTo>
                <a:lnTo>
                  <a:pt x="428249" y="99944"/>
                </a:lnTo>
                <a:lnTo>
                  <a:pt x="424775" y="100384"/>
                </a:lnTo>
                <a:lnTo>
                  <a:pt x="424775" y="102439"/>
                </a:lnTo>
                <a:lnTo>
                  <a:pt x="456843" y="102439"/>
                </a:lnTo>
                <a:lnTo>
                  <a:pt x="456843" y="100384"/>
                </a:lnTo>
                <a:lnTo>
                  <a:pt x="453467" y="100286"/>
                </a:lnTo>
                <a:lnTo>
                  <a:pt x="449431" y="98439"/>
                </a:lnTo>
                <a:lnTo>
                  <a:pt x="447083" y="94881"/>
                </a:lnTo>
                <a:lnTo>
                  <a:pt x="447083" y="50265"/>
                </a:lnTo>
                <a:lnTo>
                  <a:pt x="449724" y="47672"/>
                </a:lnTo>
                <a:lnTo>
                  <a:pt x="453540" y="44688"/>
                </a:lnTo>
                <a:lnTo>
                  <a:pt x="456524" y="42731"/>
                </a:lnTo>
                <a:lnTo>
                  <a:pt x="459460" y="41753"/>
                </a:lnTo>
                <a:lnTo>
                  <a:pt x="466553" y="41753"/>
                </a:lnTo>
                <a:lnTo>
                  <a:pt x="469439" y="43135"/>
                </a:lnTo>
                <a:lnTo>
                  <a:pt x="471005" y="45899"/>
                </a:lnTo>
                <a:lnTo>
                  <a:pt x="472570" y="48663"/>
                </a:lnTo>
                <a:lnTo>
                  <a:pt x="473353" y="52149"/>
                </a:lnTo>
                <a:lnTo>
                  <a:pt x="473353" y="92679"/>
                </a:lnTo>
                <a:lnTo>
                  <a:pt x="472644" y="95920"/>
                </a:lnTo>
                <a:lnTo>
                  <a:pt x="471225" y="97412"/>
                </a:lnTo>
                <a:lnTo>
                  <a:pt x="467311" y="99895"/>
                </a:lnTo>
                <a:lnTo>
                  <a:pt x="463740" y="100384"/>
                </a:lnTo>
                <a:lnTo>
                  <a:pt x="463740" y="102439"/>
                </a:lnTo>
                <a:lnTo>
                  <a:pt x="495073" y="102439"/>
                </a:lnTo>
                <a:lnTo>
                  <a:pt x="495073" y="100384"/>
                </a:lnTo>
                <a:lnTo>
                  <a:pt x="491747" y="100336"/>
                </a:lnTo>
                <a:lnTo>
                  <a:pt x="489375" y="99528"/>
                </a:lnTo>
                <a:lnTo>
                  <a:pt x="486537" y="96397"/>
                </a:lnTo>
                <a:lnTo>
                  <a:pt x="485828" y="93853"/>
                </a:lnTo>
                <a:lnTo>
                  <a:pt x="485828" y="46523"/>
                </a:lnTo>
                <a:close/>
              </a:path>
              <a:path w="917917" h="135166">
                <a:moveTo>
                  <a:pt x="297974" y="46523"/>
                </a:moveTo>
                <a:lnTo>
                  <a:pt x="295332" y="39894"/>
                </a:lnTo>
                <a:lnTo>
                  <a:pt x="290049" y="36176"/>
                </a:lnTo>
                <a:lnTo>
                  <a:pt x="287309" y="34268"/>
                </a:lnTo>
                <a:lnTo>
                  <a:pt x="284276" y="33315"/>
                </a:lnTo>
                <a:lnTo>
                  <a:pt x="276840" y="33315"/>
                </a:lnTo>
                <a:lnTo>
                  <a:pt x="272878" y="34513"/>
                </a:lnTo>
                <a:lnTo>
                  <a:pt x="269061" y="36910"/>
                </a:lnTo>
                <a:lnTo>
                  <a:pt x="266518" y="38475"/>
                </a:lnTo>
                <a:lnTo>
                  <a:pt x="262995" y="41362"/>
                </a:lnTo>
                <a:lnTo>
                  <a:pt x="258495" y="45569"/>
                </a:lnTo>
                <a:lnTo>
                  <a:pt x="258495" y="34782"/>
                </a:lnTo>
                <a:lnTo>
                  <a:pt x="257761" y="33388"/>
                </a:lnTo>
                <a:lnTo>
                  <a:pt x="250863" y="35662"/>
                </a:lnTo>
                <a:lnTo>
                  <a:pt x="243379" y="38108"/>
                </a:lnTo>
                <a:lnTo>
                  <a:pt x="238633" y="39625"/>
                </a:lnTo>
                <a:lnTo>
                  <a:pt x="236628" y="40212"/>
                </a:lnTo>
                <a:lnTo>
                  <a:pt x="236628" y="42780"/>
                </a:lnTo>
                <a:lnTo>
                  <a:pt x="239710" y="42487"/>
                </a:lnTo>
                <a:lnTo>
                  <a:pt x="242595" y="42487"/>
                </a:lnTo>
                <a:lnTo>
                  <a:pt x="245433" y="45276"/>
                </a:lnTo>
                <a:lnTo>
                  <a:pt x="246314" y="48749"/>
                </a:lnTo>
                <a:lnTo>
                  <a:pt x="246314" y="93584"/>
                </a:lnTo>
                <a:lnTo>
                  <a:pt x="245617" y="96483"/>
                </a:lnTo>
                <a:lnTo>
                  <a:pt x="244222" y="97779"/>
                </a:lnTo>
                <a:lnTo>
                  <a:pt x="240394" y="99944"/>
                </a:lnTo>
                <a:lnTo>
                  <a:pt x="236921" y="100384"/>
                </a:lnTo>
                <a:lnTo>
                  <a:pt x="236921" y="102439"/>
                </a:lnTo>
                <a:lnTo>
                  <a:pt x="268988" y="102439"/>
                </a:lnTo>
                <a:lnTo>
                  <a:pt x="268988" y="100384"/>
                </a:lnTo>
                <a:lnTo>
                  <a:pt x="265613" y="100286"/>
                </a:lnTo>
                <a:lnTo>
                  <a:pt x="261577" y="98439"/>
                </a:lnTo>
                <a:lnTo>
                  <a:pt x="259229" y="94881"/>
                </a:lnTo>
                <a:lnTo>
                  <a:pt x="259229" y="50265"/>
                </a:lnTo>
                <a:lnTo>
                  <a:pt x="261870" y="47672"/>
                </a:lnTo>
                <a:lnTo>
                  <a:pt x="265686" y="44688"/>
                </a:lnTo>
                <a:lnTo>
                  <a:pt x="268670" y="42731"/>
                </a:lnTo>
                <a:lnTo>
                  <a:pt x="271606" y="41753"/>
                </a:lnTo>
                <a:lnTo>
                  <a:pt x="278699" y="41753"/>
                </a:lnTo>
                <a:lnTo>
                  <a:pt x="281585" y="43135"/>
                </a:lnTo>
                <a:lnTo>
                  <a:pt x="283151" y="45899"/>
                </a:lnTo>
                <a:lnTo>
                  <a:pt x="284716" y="48663"/>
                </a:lnTo>
                <a:lnTo>
                  <a:pt x="285499" y="52149"/>
                </a:lnTo>
                <a:lnTo>
                  <a:pt x="285499" y="92679"/>
                </a:lnTo>
                <a:lnTo>
                  <a:pt x="284790" y="95920"/>
                </a:lnTo>
                <a:lnTo>
                  <a:pt x="283371" y="97412"/>
                </a:lnTo>
                <a:lnTo>
                  <a:pt x="279457" y="99895"/>
                </a:lnTo>
                <a:lnTo>
                  <a:pt x="275886" y="100384"/>
                </a:lnTo>
                <a:lnTo>
                  <a:pt x="275886" y="102439"/>
                </a:lnTo>
                <a:lnTo>
                  <a:pt x="307219" y="102439"/>
                </a:lnTo>
                <a:lnTo>
                  <a:pt x="307219" y="100384"/>
                </a:lnTo>
                <a:lnTo>
                  <a:pt x="303893" y="100336"/>
                </a:lnTo>
                <a:lnTo>
                  <a:pt x="301520" y="99528"/>
                </a:lnTo>
                <a:lnTo>
                  <a:pt x="298683" y="96397"/>
                </a:lnTo>
                <a:lnTo>
                  <a:pt x="297974" y="93853"/>
                </a:lnTo>
                <a:lnTo>
                  <a:pt x="297974" y="46523"/>
                </a:lnTo>
                <a:close/>
              </a:path>
              <a:path w="917917" h="135166">
                <a:moveTo>
                  <a:pt x="180467" y="52602"/>
                </a:moveTo>
                <a:lnTo>
                  <a:pt x="182815" y="55487"/>
                </a:lnTo>
                <a:lnTo>
                  <a:pt x="186704" y="56209"/>
                </a:lnTo>
                <a:lnTo>
                  <a:pt x="190373" y="55255"/>
                </a:lnTo>
                <a:lnTo>
                  <a:pt x="193088" y="52271"/>
                </a:lnTo>
                <a:lnTo>
                  <a:pt x="193088" y="49532"/>
                </a:lnTo>
                <a:lnTo>
                  <a:pt x="192722" y="46853"/>
                </a:lnTo>
                <a:lnTo>
                  <a:pt x="192355" y="43881"/>
                </a:lnTo>
                <a:lnTo>
                  <a:pt x="193480" y="39772"/>
                </a:lnTo>
                <a:lnTo>
                  <a:pt x="197981" y="37179"/>
                </a:lnTo>
                <a:lnTo>
                  <a:pt x="202848" y="36543"/>
                </a:lnTo>
                <a:lnTo>
                  <a:pt x="208083" y="36543"/>
                </a:lnTo>
                <a:lnTo>
                  <a:pt x="211531" y="38182"/>
                </a:lnTo>
                <a:lnTo>
                  <a:pt x="213194" y="41460"/>
                </a:lnTo>
                <a:lnTo>
                  <a:pt x="214173" y="43417"/>
                </a:lnTo>
                <a:lnTo>
                  <a:pt x="214662" y="46890"/>
                </a:lnTo>
                <a:lnTo>
                  <a:pt x="214662" y="58117"/>
                </a:lnTo>
                <a:lnTo>
                  <a:pt x="209348" y="60143"/>
                </a:lnTo>
                <a:lnTo>
                  <a:pt x="196045" y="65697"/>
                </a:lnTo>
                <a:lnTo>
                  <a:pt x="190153" y="77245"/>
                </a:lnTo>
                <a:lnTo>
                  <a:pt x="193675" y="72304"/>
                </a:lnTo>
                <a:lnTo>
                  <a:pt x="200720" y="67950"/>
                </a:lnTo>
                <a:lnTo>
                  <a:pt x="204389" y="65700"/>
                </a:lnTo>
                <a:lnTo>
                  <a:pt x="209036" y="63645"/>
                </a:lnTo>
                <a:lnTo>
                  <a:pt x="214662" y="61786"/>
                </a:lnTo>
                <a:lnTo>
                  <a:pt x="214662" y="87836"/>
                </a:lnTo>
                <a:lnTo>
                  <a:pt x="213183" y="90135"/>
                </a:lnTo>
                <a:lnTo>
                  <a:pt x="210223" y="91946"/>
                </a:lnTo>
                <a:lnTo>
                  <a:pt x="207263" y="93755"/>
                </a:lnTo>
                <a:lnTo>
                  <a:pt x="204169" y="94661"/>
                </a:lnTo>
                <a:lnTo>
                  <a:pt x="198592" y="94661"/>
                </a:lnTo>
                <a:lnTo>
                  <a:pt x="194556" y="92606"/>
                </a:lnTo>
                <a:lnTo>
                  <a:pt x="191621" y="90502"/>
                </a:lnTo>
                <a:lnTo>
                  <a:pt x="192648" y="103539"/>
                </a:lnTo>
                <a:lnTo>
                  <a:pt x="196659" y="103539"/>
                </a:lnTo>
                <a:lnTo>
                  <a:pt x="200891" y="102219"/>
                </a:lnTo>
                <a:lnTo>
                  <a:pt x="205343" y="99577"/>
                </a:lnTo>
                <a:lnTo>
                  <a:pt x="207985" y="98011"/>
                </a:lnTo>
                <a:lnTo>
                  <a:pt x="211165" y="95614"/>
                </a:lnTo>
                <a:lnTo>
                  <a:pt x="214882" y="92386"/>
                </a:lnTo>
                <a:lnTo>
                  <a:pt x="215029" y="95370"/>
                </a:lnTo>
                <a:lnTo>
                  <a:pt x="215849" y="97938"/>
                </a:lnTo>
                <a:lnTo>
                  <a:pt x="217341" y="100091"/>
                </a:lnTo>
                <a:lnTo>
                  <a:pt x="221242" y="103319"/>
                </a:lnTo>
                <a:lnTo>
                  <a:pt x="227406" y="103319"/>
                </a:lnTo>
                <a:lnTo>
                  <a:pt x="230195" y="102390"/>
                </a:lnTo>
                <a:lnTo>
                  <a:pt x="232934" y="100531"/>
                </a:lnTo>
                <a:lnTo>
                  <a:pt x="234744" y="99308"/>
                </a:lnTo>
                <a:lnTo>
                  <a:pt x="237997" y="95835"/>
                </a:lnTo>
                <a:lnTo>
                  <a:pt x="237997" y="92019"/>
                </a:lnTo>
                <a:lnTo>
                  <a:pt x="236187" y="93340"/>
                </a:lnTo>
                <a:lnTo>
                  <a:pt x="232518" y="95027"/>
                </a:lnTo>
                <a:lnTo>
                  <a:pt x="229387" y="95027"/>
                </a:lnTo>
                <a:lnTo>
                  <a:pt x="227431" y="92166"/>
                </a:lnTo>
                <a:lnTo>
                  <a:pt x="226843" y="89132"/>
                </a:lnTo>
                <a:lnTo>
                  <a:pt x="226843" y="50412"/>
                </a:lnTo>
                <a:lnTo>
                  <a:pt x="225938" y="45495"/>
                </a:lnTo>
                <a:lnTo>
                  <a:pt x="224128" y="42120"/>
                </a:lnTo>
                <a:lnTo>
                  <a:pt x="220753" y="35956"/>
                </a:lnTo>
                <a:lnTo>
                  <a:pt x="214320" y="32874"/>
                </a:lnTo>
                <a:lnTo>
                  <a:pt x="196659" y="32874"/>
                </a:lnTo>
                <a:lnTo>
                  <a:pt x="190459" y="34745"/>
                </a:lnTo>
                <a:lnTo>
                  <a:pt x="186227" y="38488"/>
                </a:lnTo>
                <a:lnTo>
                  <a:pt x="181996" y="42230"/>
                </a:lnTo>
                <a:lnTo>
                  <a:pt x="179880" y="45813"/>
                </a:lnTo>
                <a:lnTo>
                  <a:pt x="179880" y="49238"/>
                </a:lnTo>
                <a:lnTo>
                  <a:pt x="180467" y="52602"/>
                </a:lnTo>
                <a:close/>
              </a:path>
              <a:path w="917917" h="135166">
                <a:moveTo>
                  <a:pt x="160434" y="51513"/>
                </a:moveTo>
                <a:lnTo>
                  <a:pt x="159651" y="46890"/>
                </a:lnTo>
                <a:lnTo>
                  <a:pt x="158086" y="43367"/>
                </a:lnTo>
                <a:lnTo>
                  <a:pt x="155200" y="36714"/>
                </a:lnTo>
                <a:lnTo>
                  <a:pt x="149794" y="33388"/>
                </a:lnTo>
                <a:lnTo>
                  <a:pt x="136879" y="33388"/>
                </a:lnTo>
                <a:lnTo>
                  <a:pt x="132232" y="34855"/>
                </a:lnTo>
                <a:lnTo>
                  <a:pt x="127926" y="37790"/>
                </a:lnTo>
                <a:lnTo>
                  <a:pt x="125529" y="39454"/>
                </a:lnTo>
                <a:lnTo>
                  <a:pt x="122789" y="42047"/>
                </a:lnTo>
                <a:lnTo>
                  <a:pt x="119708" y="45569"/>
                </a:lnTo>
                <a:lnTo>
                  <a:pt x="119708" y="513"/>
                </a:lnTo>
                <a:lnTo>
                  <a:pt x="119561" y="0"/>
                </a:lnTo>
                <a:lnTo>
                  <a:pt x="112516" y="2201"/>
                </a:lnTo>
                <a:lnTo>
                  <a:pt x="109104" y="3240"/>
                </a:lnTo>
                <a:lnTo>
                  <a:pt x="105949" y="4146"/>
                </a:lnTo>
                <a:lnTo>
                  <a:pt x="102793" y="5051"/>
                </a:lnTo>
                <a:lnTo>
                  <a:pt x="100140" y="5821"/>
                </a:lnTo>
                <a:lnTo>
                  <a:pt x="97987" y="6457"/>
                </a:lnTo>
                <a:lnTo>
                  <a:pt x="97987" y="9099"/>
                </a:lnTo>
                <a:lnTo>
                  <a:pt x="98623" y="9001"/>
                </a:lnTo>
                <a:lnTo>
                  <a:pt x="101289" y="8732"/>
                </a:lnTo>
                <a:lnTo>
                  <a:pt x="104029" y="8732"/>
                </a:lnTo>
                <a:lnTo>
                  <a:pt x="106463" y="10676"/>
                </a:lnTo>
                <a:lnTo>
                  <a:pt x="107526" y="13991"/>
                </a:lnTo>
                <a:lnTo>
                  <a:pt x="107526" y="92557"/>
                </a:lnTo>
                <a:lnTo>
                  <a:pt x="106903" y="95969"/>
                </a:lnTo>
                <a:lnTo>
                  <a:pt x="104408" y="98856"/>
                </a:lnTo>
                <a:lnTo>
                  <a:pt x="101779" y="99846"/>
                </a:lnTo>
                <a:lnTo>
                  <a:pt x="97767" y="100384"/>
                </a:lnTo>
                <a:lnTo>
                  <a:pt x="97767" y="102439"/>
                </a:lnTo>
                <a:lnTo>
                  <a:pt x="130128" y="102439"/>
                </a:lnTo>
                <a:lnTo>
                  <a:pt x="130128" y="100384"/>
                </a:lnTo>
                <a:lnTo>
                  <a:pt x="125970" y="99797"/>
                </a:lnTo>
                <a:lnTo>
                  <a:pt x="123254" y="98819"/>
                </a:lnTo>
                <a:lnTo>
                  <a:pt x="120711" y="96080"/>
                </a:lnTo>
                <a:lnTo>
                  <a:pt x="120075" y="92655"/>
                </a:lnTo>
                <a:lnTo>
                  <a:pt x="120075" y="50999"/>
                </a:lnTo>
                <a:lnTo>
                  <a:pt x="121860" y="48382"/>
                </a:lnTo>
                <a:lnTo>
                  <a:pt x="125432" y="45642"/>
                </a:lnTo>
                <a:lnTo>
                  <a:pt x="129003" y="42903"/>
                </a:lnTo>
                <a:lnTo>
                  <a:pt x="132696" y="41533"/>
                </a:lnTo>
                <a:lnTo>
                  <a:pt x="140915" y="41533"/>
                </a:lnTo>
                <a:lnTo>
                  <a:pt x="143911" y="43001"/>
                </a:lnTo>
                <a:lnTo>
                  <a:pt x="145501" y="45936"/>
                </a:lnTo>
                <a:lnTo>
                  <a:pt x="147091" y="48871"/>
                </a:lnTo>
                <a:lnTo>
                  <a:pt x="147886" y="52711"/>
                </a:lnTo>
                <a:lnTo>
                  <a:pt x="147886" y="92557"/>
                </a:lnTo>
                <a:lnTo>
                  <a:pt x="147274" y="95957"/>
                </a:lnTo>
                <a:lnTo>
                  <a:pt x="144828" y="98794"/>
                </a:lnTo>
                <a:lnTo>
                  <a:pt x="142089" y="99797"/>
                </a:lnTo>
                <a:lnTo>
                  <a:pt x="137833" y="100384"/>
                </a:lnTo>
                <a:lnTo>
                  <a:pt x="137833" y="102439"/>
                </a:lnTo>
                <a:lnTo>
                  <a:pt x="169607" y="102439"/>
                </a:lnTo>
                <a:lnTo>
                  <a:pt x="169607" y="100384"/>
                </a:lnTo>
                <a:lnTo>
                  <a:pt x="165889" y="99895"/>
                </a:lnTo>
                <a:lnTo>
                  <a:pt x="163430" y="98868"/>
                </a:lnTo>
                <a:lnTo>
                  <a:pt x="161033" y="95737"/>
                </a:lnTo>
                <a:lnTo>
                  <a:pt x="160434" y="92361"/>
                </a:lnTo>
                <a:lnTo>
                  <a:pt x="160434" y="51513"/>
                </a:lnTo>
                <a:close/>
              </a:path>
              <a:path w="917917" h="135166">
                <a:moveTo>
                  <a:pt x="37685" y="103480"/>
                </a:moveTo>
                <a:lnTo>
                  <a:pt x="51586" y="104934"/>
                </a:lnTo>
                <a:lnTo>
                  <a:pt x="54802" y="104836"/>
                </a:lnTo>
                <a:lnTo>
                  <a:pt x="67301" y="102448"/>
                </a:lnTo>
                <a:lnTo>
                  <a:pt x="78957" y="96862"/>
                </a:lnTo>
                <a:lnTo>
                  <a:pt x="83898" y="93682"/>
                </a:lnTo>
                <a:lnTo>
                  <a:pt x="88032" y="89989"/>
                </a:lnTo>
                <a:lnTo>
                  <a:pt x="91358" y="85781"/>
                </a:lnTo>
                <a:lnTo>
                  <a:pt x="88570" y="82993"/>
                </a:lnTo>
                <a:lnTo>
                  <a:pt x="84069" y="87249"/>
                </a:lnTo>
                <a:lnTo>
                  <a:pt x="79936" y="90429"/>
                </a:lnTo>
                <a:lnTo>
                  <a:pt x="76169" y="92532"/>
                </a:lnTo>
                <a:lnTo>
                  <a:pt x="69613" y="96250"/>
                </a:lnTo>
                <a:lnTo>
                  <a:pt x="62447" y="98109"/>
                </a:lnTo>
                <a:lnTo>
                  <a:pt x="54669" y="98109"/>
                </a:lnTo>
                <a:lnTo>
                  <a:pt x="50518" y="97902"/>
                </a:lnTo>
                <a:lnTo>
                  <a:pt x="38198" y="94269"/>
                </a:lnTo>
                <a:lnTo>
                  <a:pt x="27995" y="86112"/>
                </a:lnTo>
                <a:lnTo>
                  <a:pt x="23415" y="79656"/>
                </a:lnTo>
                <a:lnTo>
                  <a:pt x="18952" y="67977"/>
                </a:lnTo>
                <a:lnTo>
                  <a:pt x="17464" y="54008"/>
                </a:lnTo>
                <a:lnTo>
                  <a:pt x="18307" y="42116"/>
                </a:lnTo>
                <a:lnTo>
                  <a:pt x="21631" y="29707"/>
                </a:lnTo>
                <a:lnTo>
                  <a:pt x="27481" y="19665"/>
                </a:lnTo>
                <a:lnTo>
                  <a:pt x="29828" y="16995"/>
                </a:lnTo>
                <a:lnTo>
                  <a:pt x="40420" y="9642"/>
                </a:lnTo>
                <a:lnTo>
                  <a:pt x="53274" y="7191"/>
                </a:lnTo>
                <a:lnTo>
                  <a:pt x="55568" y="7255"/>
                </a:lnTo>
                <a:lnTo>
                  <a:pt x="68226" y="10537"/>
                </a:lnTo>
                <a:lnTo>
                  <a:pt x="78150" y="18785"/>
                </a:lnTo>
                <a:lnTo>
                  <a:pt x="81378" y="22894"/>
                </a:lnTo>
                <a:lnTo>
                  <a:pt x="83996" y="28300"/>
                </a:lnTo>
                <a:lnTo>
                  <a:pt x="86002" y="35002"/>
                </a:lnTo>
                <a:lnTo>
                  <a:pt x="89451" y="35002"/>
                </a:lnTo>
                <a:lnTo>
                  <a:pt x="88056" y="1247"/>
                </a:lnTo>
                <a:lnTo>
                  <a:pt x="84901" y="1247"/>
                </a:lnTo>
                <a:lnTo>
                  <a:pt x="83531" y="4134"/>
                </a:lnTo>
                <a:lnTo>
                  <a:pt x="80987" y="5699"/>
                </a:lnTo>
                <a:lnTo>
                  <a:pt x="77538" y="6090"/>
                </a:lnTo>
                <a:lnTo>
                  <a:pt x="74334" y="5283"/>
                </a:lnTo>
                <a:lnTo>
                  <a:pt x="68611" y="3669"/>
                </a:lnTo>
                <a:lnTo>
                  <a:pt x="62887" y="2054"/>
                </a:lnTo>
                <a:lnTo>
                  <a:pt x="57310" y="1247"/>
                </a:lnTo>
                <a:lnTo>
                  <a:pt x="48510" y="1330"/>
                </a:lnTo>
                <a:lnTo>
                  <a:pt x="35281" y="3528"/>
                </a:lnTo>
                <a:lnTo>
                  <a:pt x="23734" y="8710"/>
                </a:lnTo>
                <a:lnTo>
                  <a:pt x="13869" y="16877"/>
                </a:lnTo>
                <a:lnTo>
                  <a:pt x="5775" y="28331"/>
                </a:lnTo>
                <a:lnTo>
                  <a:pt x="1443" y="40289"/>
                </a:lnTo>
                <a:lnTo>
                  <a:pt x="0" y="53714"/>
                </a:lnTo>
                <a:lnTo>
                  <a:pt x="1455" y="67191"/>
                </a:lnTo>
                <a:lnTo>
                  <a:pt x="5834" y="79112"/>
                </a:lnTo>
                <a:lnTo>
                  <a:pt x="13135" y="89450"/>
                </a:lnTo>
                <a:lnTo>
                  <a:pt x="15502" y="91853"/>
                </a:lnTo>
                <a:lnTo>
                  <a:pt x="25657" y="99120"/>
                </a:lnTo>
                <a:lnTo>
                  <a:pt x="37685" y="103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95726" y="3357881"/>
            <a:ext cx="278467" cy="91811"/>
          </a:xfrm>
          <a:custGeom>
            <a:avLst/>
            <a:gdLst/>
            <a:ahLst/>
            <a:cxnLst/>
            <a:rect l="l" t="t" r="r" b="b"/>
            <a:pathLst>
              <a:path w="306314" h="104053">
                <a:moveTo>
                  <a:pt x="41606" y="0"/>
                </a:moveTo>
                <a:lnTo>
                  <a:pt x="0" y="0"/>
                </a:lnTo>
                <a:lnTo>
                  <a:pt x="0" y="2788"/>
                </a:lnTo>
                <a:lnTo>
                  <a:pt x="5430" y="3228"/>
                </a:lnTo>
                <a:lnTo>
                  <a:pt x="8940" y="4268"/>
                </a:lnTo>
                <a:lnTo>
                  <a:pt x="12120" y="7546"/>
                </a:lnTo>
                <a:lnTo>
                  <a:pt x="12915" y="11007"/>
                </a:lnTo>
                <a:lnTo>
                  <a:pt x="28178" y="8683"/>
                </a:lnTo>
                <a:lnTo>
                  <a:pt x="30562" y="6029"/>
                </a:lnTo>
                <a:lnTo>
                  <a:pt x="33168" y="5723"/>
                </a:lnTo>
                <a:lnTo>
                  <a:pt x="43734" y="5723"/>
                </a:lnTo>
                <a:lnTo>
                  <a:pt x="50266" y="0"/>
                </a:lnTo>
                <a:lnTo>
                  <a:pt x="41606" y="0"/>
                </a:lnTo>
                <a:close/>
              </a:path>
              <a:path w="306314" h="104053">
                <a:moveTo>
                  <a:pt x="168640" y="92447"/>
                </a:moveTo>
                <a:lnTo>
                  <a:pt x="161070" y="96128"/>
                </a:lnTo>
                <a:lnTo>
                  <a:pt x="152058" y="96128"/>
                </a:lnTo>
                <a:lnTo>
                  <a:pt x="152216" y="101558"/>
                </a:lnTo>
                <a:lnTo>
                  <a:pt x="163388" y="100428"/>
                </a:lnTo>
                <a:lnTo>
                  <a:pt x="175361" y="96137"/>
                </a:lnTo>
                <a:lnTo>
                  <a:pt x="185897" y="88643"/>
                </a:lnTo>
                <a:lnTo>
                  <a:pt x="188583" y="85947"/>
                </a:lnTo>
                <a:lnTo>
                  <a:pt x="195734" y="75717"/>
                </a:lnTo>
                <a:lnTo>
                  <a:pt x="200024" y="63652"/>
                </a:lnTo>
                <a:lnTo>
                  <a:pt x="201454" y="49752"/>
                </a:lnTo>
                <a:lnTo>
                  <a:pt x="201361" y="46020"/>
                </a:lnTo>
                <a:lnTo>
                  <a:pt x="199214" y="32609"/>
                </a:lnTo>
                <a:lnTo>
                  <a:pt x="194231" y="21012"/>
                </a:lnTo>
                <a:lnTo>
                  <a:pt x="186411" y="11227"/>
                </a:lnTo>
                <a:lnTo>
                  <a:pt x="177252" y="4265"/>
                </a:lnTo>
                <a:lnTo>
                  <a:pt x="165507" y="-529"/>
                </a:lnTo>
                <a:lnTo>
                  <a:pt x="152216" y="-2128"/>
                </a:lnTo>
                <a:lnTo>
                  <a:pt x="140407" y="-881"/>
                </a:lnTo>
                <a:lnTo>
                  <a:pt x="128482" y="3538"/>
                </a:lnTo>
                <a:lnTo>
                  <a:pt x="118094" y="11154"/>
                </a:lnTo>
                <a:lnTo>
                  <a:pt x="108653" y="23837"/>
                </a:lnTo>
                <a:lnTo>
                  <a:pt x="104396" y="35899"/>
                </a:lnTo>
                <a:lnTo>
                  <a:pt x="102977" y="49752"/>
                </a:lnTo>
                <a:lnTo>
                  <a:pt x="103012" y="51996"/>
                </a:lnTo>
                <a:lnTo>
                  <a:pt x="104878" y="65412"/>
                </a:lnTo>
                <a:lnTo>
                  <a:pt x="109587" y="77163"/>
                </a:lnTo>
                <a:lnTo>
                  <a:pt x="117140" y="87249"/>
                </a:lnTo>
                <a:lnTo>
                  <a:pt x="127109" y="95125"/>
                </a:lnTo>
                <a:lnTo>
                  <a:pt x="124575" y="76892"/>
                </a:lnTo>
                <a:lnTo>
                  <a:pt x="121145" y="64839"/>
                </a:lnTo>
                <a:lnTo>
                  <a:pt x="120001" y="49752"/>
                </a:lnTo>
                <a:lnTo>
                  <a:pt x="120849" y="36566"/>
                </a:lnTo>
                <a:lnTo>
                  <a:pt x="123960" y="24083"/>
                </a:lnTo>
                <a:lnTo>
                  <a:pt x="129357" y="14639"/>
                </a:lnTo>
                <a:lnTo>
                  <a:pt x="139802" y="6110"/>
                </a:lnTo>
                <a:lnTo>
                  <a:pt x="152216" y="3302"/>
                </a:lnTo>
                <a:lnTo>
                  <a:pt x="160923" y="3302"/>
                </a:lnTo>
                <a:lnTo>
                  <a:pt x="168457" y="6946"/>
                </a:lnTo>
                <a:lnTo>
                  <a:pt x="174816" y="14235"/>
                </a:lnTo>
                <a:lnTo>
                  <a:pt x="179805" y="22305"/>
                </a:lnTo>
                <a:lnTo>
                  <a:pt x="183218" y="34401"/>
                </a:lnTo>
                <a:lnTo>
                  <a:pt x="184356" y="49752"/>
                </a:lnTo>
                <a:lnTo>
                  <a:pt x="183476" y="63353"/>
                </a:lnTo>
                <a:lnTo>
                  <a:pt x="180339" y="75816"/>
                </a:lnTo>
                <a:lnTo>
                  <a:pt x="174927" y="85084"/>
                </a:lnTo>
                <a:lnTo>
                  <a:pt x="168640" y="92447"/>
                </a:lnTo>
                <a:close/>
              </a:path>
              <a:path w="306314" h="104053">
                <a:moveTo>
                  <a:pt x="124575" y="76892"/>
                </a:moveTo>
                <a:lnTo>
                  <a:pt x="127109" y="95125"/>
                </a:lnTo>
                <a:lnTo>
                  <a:pt x="138854" y="99950"/>
                </a:lnTo>
                <a:lnTo>
                  <a:pt x="152216" y="101558"/>
                </a:lnTo>
                <a:lnTo>
                  <a:pt x="152058" y="96128"/>
                </a:lnTo>
                <a:lnTo>
                  <a:pt x="139638" y="93261"/>
                </a:lnTo>
                <a:lnTo>
                  <a:pt x="129321" y="84791"/>
                </a:lnTo>
                <a:lnTo>
                  <a:pt x="124575" y="76892"/>
                </a:lnTo>
                <a:close/>
              </a:path>
              <a:path w="306314" h="104053">
                <a:moveTo>
                  <a:pt x="252641" y="100472"/>
                </a:moveTo>
                <a:lnTo>
                  <a:pt x="266543" y="101925"/>
                </a:lnTo>
                <a:lnTo>
                  <a:pt x="269758" y="101828"/>
                </a:lnTo>
                <a:lnTo>
                  <a:pt x="282257" y="99439"/>
                </a:lnTo>
                <a:lnTo>
                  <a:pt x="293913" y="93853"/>
                </a:lnTo>
                <a:lnTo>
                  <a:pt x="298854" y="90673"/>
                </a:lnTo>
                <a:lnTo>
                  <a:pt x="302988" y="86980"/>
                </a:lnTo>
                <a:lnTo>
                  <a:pt x="306314" y="82773"/>
                </a:lnTo>
                <a:lnTo>
                  <a:pt x="303526" y="79984"/>
                </a:lnTo>
                <a:lnTo>
                  <a:pt x="299026" y="84240"/>
                </a:lnTo>
                <a:lnTo>
                  <a:pt x="294892" y="87420"/>
                </a:lnTo>
                <a:lnTo>
                  <a:pt x="291125" y="89524"/>
                </a:lnTo>
                <a:lnTo>
                  <a:pt x="284570" y="93242"/>
                </a:lnTo>
                <a:lnTo>
                  <a:pt x="277403" y="95101"/>
                </a:lnTo>
                <a:lnTo>
                  <a:pt x="269625" y="95101"/>
                </a:lnTo>
                <a:lnTo>
                  <a:pt x="265474" y="94893"/>
                </a:lnTo>
                <a:lnTo>
                  <a:pt x="253154" y="91260"/>
                </a:lnTo>
                <a:lnTo>
                  <a:pt x="242951" y="83103"/>
                </a:lnTo>
                <a:lnTo>
                  <a:pt x="238372" y="76647"/>
                </a:lnTo>
                <a:lnTo>
                  <a:pt x="233908" y="64969"/>
                </a:lnTo>
                <a:lnTo>
                  <a:pt x="232421" y="50999"/>
                </a:lnTo>
                <a:lnTo>
                  <a:pt x="233263" y="39107"/>
                </a:lnTo>
                <a:lnTo>
                  <a:pt x="236587" y="26698"/>
                </a:lnTo>
                <a:lnTo>
                  <a:pt x="242437" y="16657"/>
                </a:lnTo>
                <a:lnTo>
                  <a:pt x="244785" y="13986"/>
                </a:lnTo>
                <a:lnTo>
                  <a:pt x="255376" y="6633"/>
                </a:lnTo>
                <a:lnTo>
                  <a:pt x="268230" y="4182"/>
                </a:lnTo>
                <a:lnTo>
                  <a:pt x="270525" y="4247"/>
                </a:lnTo>
                <a:lnTo>
                  <a:pt x="283182" y="7529"/>
                </a:lnTo>
                <a:lnTo>
                  <a:pt x="293107" y="15776"/>
                </a:lnTo>
                <a:lnTo>
                  <a:pt x="296335" y="19886"/>
                </a:lnTo>
                <a:lnTo>
                  <a:pt x="298952" y="25291"/>
                </a:lnTo>
                <a:lnTo>
                  <a:pt x="300958" y="31993"/>
                </a:lnTo>
                <a:lnTo>
                  <a:pt x="304407" y="31993"/>
                </a:lnTo>
                <a:lnTo>
                  <a:pt x="303012" y="-1760"/>
                </a:lnTo>
                <a:lnTo>
                  <a:pt x="299857" y="-1760"/>
                </a:lnTo>
                <a:lnTo>
                  <a:pt x="298487" y="1125"/>
                </a:lnTo>
                <a:lnTo>
                  <a:pt x="295943" y="2690"/>
                </a:lnTo>
                <a:lnTo>
                  <a:pt x="292494" y="3082"/>
                </a:lnTo>
                <a:lnTo>
                  <a:pt x="289290" y="2274"/>
                </a:lnTo>
                <a:lnTo>
                  <a:pt x="283567" y="660"/>
                </a:lnTo>
                <a:lnTo>
                  <a:pt x="277843" y="-953"/>
                </a:lnTo>
                <a:lnTo>
                  <a:pt x="272266" y="-1760"/>
                </a:lnTo>
                <a:lnTo>
                  <a:pt x="263466" y="-1677"/>
                </a:lnTo>
                <a:lnTo>
                  <a:pt x="250237" y="519"/>
                </a:lnTo>
                <a:lnTo>
                  <a:pt x="238690" y="5701"/>
                </a:lnTo>
                <a:lnTo>
                  <a:pt x="228825" y="13869"/>
                </a:lnTo>
                <a:lnTo>
                  <a:pt x="220731" y="25322"/>
                </a:lnTo>
                <a:lnTo>
                  <a:pt x="216400" y="37280"/>
                </a:lnTo>
                <a:lnTo>
                  <a:pt x="214956" y="50705"/>
                </a:lnTo>
                <a:lnTo>
                  <a:pt x="216411" y="64182"/>
                </a:lnTo>
                <a:lnTo>
                  <a:pt x="220790" y="76104"/>
                </a:lnTo>
                <a:lnTo>
                  <a:pt x="228091" y="86442"/>
                </a:lnTo>
                <a:lnTo>
                  <a:pt x="230458" y="88844"/>
                </a:lnTo>
                <a:lnTo>
                  <a:pt x="240613" y="96111"/>
                </a:lnTo>
                <a:lnTo>
                  <a:pt x="252641" y="100472"/>
                </a:lnTo>
                <a:close/>
              </a:path>
              <a:path w="306314" h="104053">
                <a:moveTo>
                  <a:pt x="67522" y="47526"/>
                </a:moveTo>
                <a:lnTo>
                  <a:pt x="72389" y="43514"/>
                </a:lnTo>
                <a:lnTo>
                  <a:pt x="77257" y="39503"/>
                </a:lnTo>
                <a:lnTo>
                  <a:pt x="79691" y="33755"/>
                </a:lnTo>
                <a:lnTo>
                  <a:pt x="79691" y="26270"/>
                </a:lnTo>
                <a:lnTo>
                  <a:pt x="79525" y="23007"/>
                </a:lnTo>
                <a:lnTo>
                  <a:pt x="74712" y="11033"/>
                </a:lnTo>
                <a:lnTo>
                  <a:pt x="63254" y="3302"/>
                </a:lnTo>
                <a:lnTo>
                  <a:pt x="57481" y="1100"/>
                </a:lnTo>
                <a:lnTo>
                  <a:pt x="50266" y="0"/>
                </a:lnTo>
                <a:lnTo>
                  <a:pt x="43734" y="5723"/>
                </a:lnTo>
                <a:lnTo>
                  <a:pt x="48798" y="6579"/>
                </a:lnTo>
                <a:lnTo>
                  <a:pt x="52614" y="8292"/>
                </a:lnTo>
                <a:lnTo>
                  <a:pt x="59756" y="11472"/>
                </a:lnTo>
                <a:lnTo>
                  <a:pt x="63327" y="17415"/>
                </a:lnTo>
                <a:lnTo>
                  <a:pt x="63327" y="35173"/>
                </a:lnTo>
                <a:lnTo>
                  <a:pt x="59340" y="41337"/>
                </a:lnTo>
                <a:lnTo>
                  <a:pt x="51366" y="44615"/>
                </a:lnTo>
                <a:lnTo>
                  <a:pt x="46718" y="46474"/>
                </a:lnTo>
                <a:lnTo>
                  <a:pt x="38990" y="47599"/>
                </a:lnTo>
                <a:lnTo>
                  <a:pt x="28178" y="47990"/>
                </a:lnTo>
                <a:lnTo>
                  <a:pt x="28178" y="8683"/>
                </a:lnTo>
                <a:lnTo>
                  <a:pt x="12915" y="11007"/>
                </a:lnTo>
                <a:lnTo>
                  <a:pt x="12915" y="87640"/>
                </a:lnTo>
                <a:lnTo>
                  <a:pt x="12206" y="91627"/>
                </a:lnTo>
                <a:lnTo>
                  <a:pt x="9368" y="95052"/>
                </a:lnTo>
                <a:lnTo>
                  <a:pt x="5773" y="96177"/>
                </a:lnTo>
                <a:lnTo>
                  <a:pt x="0" y="96715"/>
                </a:lnTo>
                <a:lnTo>
                  <a:pt x="0" y="99430"/>
                </a:lnTo>
                <a:lnTo>
                  <a:pt x="41753" y="99430"/>
                </a:lnTo>
                <a:lnTo>
                  <a:pt x="41753" y="96715"/>
                </a:lnTo>
                <a:lnTo>
                  <a:pt x="36079" y="96226"/>
                </a:lnTo>
                <a:lnTo>
                  <a:pt x="32397" y="95235"/>
                </a:lnTo>
                <a:lnTo>
                  <a:pt x="29022" y="92251"/>
                </a:lnTo>
                <a:lnTo>
                  <a:pt x="28178" y="88717"/>
                </a:lnTo>
                <a:lnTo>
                  <a:pt x="28178" y="53567"/>
                </a:lnTo>
                <a:lnTo>
                  <a:pt x="36543" y="53200"/>
                </a:lnTo>
                <a:lnTo>
                  <a:pt x="72353" y="99430"/>
                </a:lnTo>
                <a:lnTo>
                  <a:pt x="96569" y="99430"/>
                </a:lnTo>
                <a:lnTo>
                  <a:pt x="96569" y="96715"/>
                </a:lnTo>
                <a:lnTo>
                  <a:pt x="93585" y="96422"/>
                </a:lnTo>
                <a:lnTo>
                  <a:pt x="91138" y="95737"/>
                </a:lnTo>
                <a:lnTo>
                  <a:pt x="87323" y="93584"/>
                </a:lnTo>
                <a:lnTo>
                  <a:pt x="83507" y="89524"/>
                </a:lnTo>
                <a:lnTo>
                  <a:pt x="52540" y="51439"/>
                </a:lnTo>
                <a:lnTo>
                  <a:pt x="60906" y="50168"/>
                </a:lnTo>
                <a:lnTo>
                  <a:pt x="67522" y="47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69769" y="3378751"/>
            <a:ext cx="165216" cy="88962"/>
          </a:xfrm>
          <a:custGeom>
            <a:avLst/>
            <a:gdLst/>
            <a:ahLst/>
            <a:cxnLst/>
            <a:rect l="l" t="t" r="r" b="b"/>
            <a:pathLst>
              <a:path w="181738" h="100824">
                <a:moveTo>
                  <a:pt x="82626" y="57750"/>
                </a:moveTo>
                <a:lnTo>
                  <a:pt x="82626" y="24876"/>
                </a:lnTo>
                <a:lnTo>
                  <a:pt x="72353" y="24876"/>
                </a:lnTo>
                <a:lnTo>
                  <a:pt x="72353" y="57750"/>
                </a:lnTo>
                <a:lnTo>
                  <a:pt x="39478" y="57750"/>
                </a:lnTo>
                <a:lnTo>
                  <a:pt x="39478" y="68023"/>
                </a:lnTo>
                <a:lnTo>
                  <a:pt x="72353" y="68023"/>
                </a:lnTo>
                <a:lnTo>
                  <a:pt x="72353" y="100824"/>
                </a:lnTo>
                <a:lnTo>
                  <a:pt x="82626" y="100824"/>
                </a:lnTo>
                <a:lnTo>
                  <a:pt x="82626" y="68023"/>
                </a:lnTo>
                <a:lnTo>
                  <a:pt x="115354" y="68023"/>
                </a:lnTo>
                <a:lnTo>
                  <a:pt x="115354" y="57750"/>
                </a:lnTo>
                <a:lnTo>
                  <a:pt x="82626" y="57750"/>
                </a:lnTo>
                <a:close/>
              </a:path>
              <a:path w="181738" h="100824">
                <a:moveTo>
                  <a:pt x="20693" y="38451"/>
                </a:moveTo>
                <a:lnTo>
                  <a:pt x="35662" y="38451"/>
                </a:lnTo>
                <a:lnTo>
                  <a:pt x="35662" y="33168"/>
                </a:lnTo>
                <a:lnTo>
                  <a:pt x="20840" y="33168"/>
                </a:lnTo>
                <a:lnTo>
                  <a:pt x="20840" y="15116"/>
                </a:lnTo>
                <a:lnTo>
                  <a:pt x="19518" y="13869"/>
                </a:lnTo>
                <a:lnTo>
                  <a:pt x="13990" y="21305"/>
                </a:lnTo>
                <a:lnTo>
                  <a:pt x="10480" y="25891"/>
                </a:lnTo>
                <a:lnTo>
                  <a:pt x="8989" y="27627"/>
                </a:lnTo>
                <a:lnTo>
                  <a:pt x="5063" y="31627"/>
                </a:lnTo>
                <a:lnTo>
                  <a:pt x="1687" y="34415"/>
                </a:lnTo>
                <a:lnTo>
                  <a:pt x="513" y="35394"/>
                </a:lnTo>
                <a:lnTo>
                  <a:pt x="0" y="38451"/>
                </a:lnTo>
                <a:lnTo>
                  <a:pt x="7998" y="38451"/>
                </a:lnTo>
                <a:lnTo>
                  <a:pt x="7998" y="87861"/>
                </a:lnTo>
                <a:lnTo>
                  <a:pt x="8560" y="91725"/>
                </a:lnTo>
                <a:lnTo>
                  <a:pt x="9685" y="94514"/>
                </a:lnTo>
                <a:lnTo>
                  <a:pt x="11740" y="99650"/>
                </a:lnTo>
                <a:lnTo>
                  <a:pt x="15654" y="102219"/>
                </a:lnTo>
                <a:lnTo>
                  <a:pt x="24068" y="102219"/>
                </a:lnTo>
                <a:lnTo>
                  <a:pt x="26808" y="101510"/>
                </a:lnTo>
                <a:lnTo>
                  <a:pt x="29645" y="100091"/>
                </a:lnTo>
                <a:lnTo>
                  <a:pt x="32482" y="98672"/>
                </a:lnTo>
                <a:lnTo>
                  <a:pt x="35173" y="96251"/>
                </a:lnTo>
                <a:lnTo>
                  <a:pt x="37717" y="92826"/>
                </a:lnTo>
                <a:lnTo>
                  <a:pt x="37424" y="89010"/>
                </a:lnTo>
                <a:lnTo>
                  <a:pt x="34280" y="92141"/>
                </a:lnTo>
                <a:lnTo>
                  <a:pt x="31687" y="93804"/>
                </a:lnTo>
                <a:lnTo>
                  <a:pt x="28398" y="94220"/>
                </a:lnTo>
                <a:lnTo>
                  <a:pt x="24973" y="94220"/>
                </a:lnTo>
                <a:lnTo>
                  <a:pt x="22674" y="92533"/>
                </a:lnTo>
                <a:lnTo>
                  <a:pt x="21500" y="89157"/>
                </a:lnTo>
                <a:lnTo>
                  <a:pt x="20864" y="87249"/>
                </a:lnTo>
                <a:lnTo>
                  <a:pt x="20546" y="84436"/>
                </a:lnTo>
                <a:lnTo>
                  <a:pt x="20546" y="80718"/>
                </a:lnTo>
                <a:lnTo>
                  <a:pt x="20693" y="38451"/>
                </a:lnTo>
                <a:close/>
              </a:path>
              <a:path w="181738" h="100824">
                <a:moveTo>
                  <a:pt x="151922" y="12474"/>
                </a:moveTo>
                <a:lnTo>
                  <a:pt x="154368" y="15532"/>
                </a:lnTo>
                <a:lnTo>
                  <a:pt x="154661" y="19666"/>
                </a:lnTo>
                <a:lnTo>
                  <a:pt x="154661" y="92019"/>
                </a:lnTo>
                <a:lnTo>
                  <a:pt x="153756" y="94881"/>
                </a:lnTo>
                <a:lnTo>
                  <a:pt x="150136" y="97522"/>
                </a:lnTo>
                <a:lnTo>
                  <a:pt x="146271" y="98330"/>
                </a:lnTo>
                <a:lnTo>
                  <a:pt x="140352" y="98623"/>
                </a:lnTo>
                <a:lnTo>
                  <a:pt x="140352" y="100824"/>
                </a:lnTo>
                <a:lnTo>
                  <a:pt x="181738" y="100824"/>
                </a:lnTo>
                <a:lnTo>
                  <a:pt x="181738" y="98770"/>
                </a:lnTo>
                <a:lnTo>
                  <a:pt x="176260" y="98574"/>
                </a:lnTo>
                <a:lnTo>
                  <a:pt x="172517" y="97963"/>
                </a:lnTo>
                <a:lnTo>
                  <a:pt x="170511" y="96935"/>
                </a:lnTo>
                <a:lnTo>
                  <a:pt x="167502" y="93511"/>
                </a:lnTo>
                <a:lnTo>
                  <a:pt x="167502" y="1394"/>
                </a:lnTo>
                <a:lnTo>
                  <a:pt x="167136" y="0"/>
                </a:lnTo>
                <a:lnTo>
                  <a:pt x="166255" y="0"/>
                </a:lnTo>
                <a:lnTo>
                  <a:pt x="139324" y="13722"/>
                </a:lnTo>
                <a:lnTo>
                  <a:pt x="141086" y="14994"/>
                </a:lnTo>
                <a:lnTo>
                  <a:pt x="145012" y="13538"/>
                </a:lnTo>
                <a:lnTo>
                  <a:pt x="148693" y="12474"/>
                </a:lnTo>
                <a:lnTo>
                  <a:pt x="151922" y="12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958602" y="3355227"/>
            <a:ext cx="1061772" cy="91941"/>
          </a:xfrm>
          <a:custGeom>
            <a:avLst/>
            <a:gdLst/>
            <a:ahLst/>
            <a:cxnLst/>
            <a:rect l="l" t="t" r="r" b="b"/>
            <a:pathLst>
              <a:path w="1167949" h="104200">
                <a:moveTo>
                  <a:pt x="564394" y="40065"/>
                </a:moveTo>
                <a:lnTo>
                  <a:pt x="579363" y="40065"/>
                </a:lnTo>
                <a:lnTo>
                  <a:pt x="579363" y="34782"/>
                </a:lnTo>
                <a:lnTo>
                  <a:pt x="564540" y="34782"/>
                </a:lnTo>
                <a:lnTo>
                  <a:pt x="564540" y="16730"/>
                </a:lnTo>
                <a:lnTo>
                  <a:pt x="563220" y="15483"/>
                </a:lnTo>
                <a:lnTo>
                  <a:pt x="557692" y="22919"/>
                </a:lnTo>
                <a:lnTo>
                  <a:pt x="554182" y="27505"/>
                </a:lnTo>
                <a:lnTo>
                  <a:pt x="552689" y="29242"/>
                </a:lnTo>
                <a:lnTo>
                  <a:pt x="548764" y="33241"/>
                </a:lnTo>
                <a:lnTo>
                  <a:pt x="545387" y="36029"/>
                </a:lnTo>
                <a:lnTo>
                  <a:pt x="544214" y="37008"/>
                </a:lnTo>
                <a:lnTo>
                  <a:pt x="543700" y="40065"/>
                </a:lnTo>
                <a:lnTo>
                  <a:pt x="551699" y="40065"/>
                </a:lnTo>
                <a:lnTo>
                  <a:pt x="551699" y="89475"/>
                </a:lnTo>
                <a:lnTo>
                  <a:pt x="552261" y="93339"/>
                </a:lnTo>
                <a:lnTo>
                  <a:pt x="553387" y="96128"/>
                </a:lnTo>
                <a:lnTo>
                  <a:pt x="555441" y="101265"/>
                </a:lnTo>
                <a:lnTo>
                  <a:pt x="559355" y="103833"/>
                </a:lnTo>
                <a:lnTo>
                  <a:pt x="567769" y="103833"/>
                </a:lnTo>
                <a:lnTo>
                  <a:pt x="570509" y="103124"/>
                </a:lnTo>
                <a:lnTo>
                  <a:pt x="573346" y="101705"/>
                </a:lnTo>
                <a:lnTo>
                  <a:pt x="576184" y="100286"/>
                </a:lnTo>
                <a:lnTo>
                  <a:pt x="578874" y="97865"/>
                </a:lnTo>
                <a:lnTo>
                  <a:pt x="581418" y="94440"/>
                </a:lnTo>
                <a:lnTo>
                  <a:pt x="581124" y="90624"/>
                </a:lnTo>
                <a:lnTo>
                  <a:pt x="577981" y="93755"/>
                </a:lnTo>
                <a:lnTo>
                  <a:pt x="575389" y="95419"/>
                </a:lnTo>
                <a:lnTo>
                  <a:pt x="572099" y="95834"/>
                </a:lnTo>
                <a:lnTo>
                  <a:pt x="568674" y="95834"/>
                </a:lnTo>
                <a:lnTo>
                  <a:pt x="566375" y="94147"/>
                </a:lnTo>
                <a:lnTo>
                  <a:pt x="565201" y="90771"/>
                </a:lnTo>
                <a:lnTo>
                  <a:pt x="564565" y="88863"/>
                </a:lnTo>
                <a:lnTo>
                  <a:pt x="564247" y="86050"/>
                </a:lnTo>
                <a:lnTo>
                  <a:pt x="564247" y="82332"/>
                </a:lnTo>
                <a:lnTo>
                  <a:pt x="564394" y="40065"/>
                </a:lnTo>
                <a:close/>
              </a:path>
              <a:path w="1167949" h="104200">
                <a:moveTo>
                  <a:pt x="695231" y="102439"/>
                </a:moveTo>
                <a:lnTo>
                  <a:pt x="695231" y="100531"/>
                </a:lnTo>
                <a:lnTo>
                  <a:pt x="691220" y="100140"/>
                </a:lnTo>
                <a:lnTo>
                  <a:pt x="688443" y="99320"/>
                </a:lnTo>
                <a:lnTo>
                  <a:pt x="686903" y="98073"/>
                </a:lnTo>
                <a:lnTo>
                  <a:pt x="684591" y="94465"/>
                </a:lnTo>
                <a:lnTo>
                  <a:pt x="684591" y="52711"/>
                </a:lnTo>
                <a:lnTo>
                  <a:pt x="683833" y="46988"/>
                </a:lnTo>
                <a:lnTo>
                  <a:pt x="682316" y="43367"/>
                </a:lnTo>
                <a:lnTo>
                  <a:pt x="679675" y="36959"/>
                </a:lnTo>
                <a:lnTo>
                  <a:pt x="674416" y="33755"/>
                </a:lnTo>
                <a:lnTo>
                  <a:pt x="661696" y="33755"/>
                </a:lnTo>
                <a:lnTo>
                  <a:pt x="656951" y="35271"/>
                </a:lnTo>
                <a:lnTo>
                  <a:pt x="652304" y="38304"/>
                </a:lnTo>
                <a:lnTo>
                  <a:pt x="649613" y="40065"/>
                </a:lnTo>
                <a:lnTo>
                  <a:pt x="646458" y="42780"/>
                </a:lnTo>
                <a:lnTo>
                  <a:pt x="642837" y="46450"/>
                </a:lnTo>
                <a:lnTo>
                  <a:pt x="641810" y="43270"/>
                </a:lnTo>
                <a:lnTo>
                  <a:pt x="640514" y="40750"/>
                </a:lnTo>
                <a:lnTo>
                  <a:pt x="638948" y="38891"/>
                </a:lnTo>
                <a:lnTo>
                  <a:pt x="635964" y="35467"/>
                </a:lnTo>
                <a:lnTo>
                  <a:pt x="631953" y="33755"/>
                </a:lnTo>
                <a:lnTo>
                  <a:pt x="623196" y="33755"/>
                </a:lnTo>
                <a:lnTo>
                  <a:pt x="619576" y="34598"/>
                </a:lnTo>
                <a:lnTo>
                  <a:pt x="616054" y="36286"/>
                </a:lnTo>
                <a:lnTo>
                  <a:pt x="612531" y="37974"/>
                </a:lnTo>
                <a:lnTo>
                  <a:pt x="608349" y="41019"/>
                </a:lnTo>
                <a:lnTo>
                  <a:pt x="603506" y="45422"/>
                </a:lnTo>
                <a:lnTo>
                  <a:pt x="603506" y="35516"/>
                </a:lnTo>
                <a:lnTo>
                  <a:pt x="602992" y="33755"/>
                </a:lnTo>
                <a:lnTo>
                  <a:pt x="600448" y="34586"/>
                </a:lnTo>
                <a:lnTo>
                  <a:pt x="596094" y="36249"/>
                </a:lnTo>
                <a:lnTo>
                  <a:pt x="591740" y="37913"/>
                </a:lnTo>
                <a:lnTo>
                  <a:pt x="588609" y="39062"/>
                </a:lnTo>
                <a:lnTo>
                  <a:pt x="586701" y="39699"/>
                </a:lnTo>
                <a:lnTo>
                  <a:pt x="581418" y="41460"/>
                </a:lnTo>
                <a:lnTo>
                  <a:pt x="581418" y="44028"/>
                </a:lnTo>
                <a:lnTo>
                  <a:pt x="584500" y="43367"/>
                </a:lnTo>
                <a:lnTo>
                  <a:pt x="587729" y="43367"/>
                </a:lnTo>
                <a:lnTo>
                  <a:pt x="590260" y="45055"/>
                </a:lnTo>
                <a:lnTo>
                  <a:pt x="591691" y="48553"/>
                </a:lnTo>
                <a:lnTo>
                  <a:pt x="591691" y="94367"/>
                </a:lnTo>
                <a:lnTo>
                  <a:pt x="590713" y="97204"/>
                </a:lnTo>
                <a:lnTo>
                  <a:pt x="587484" y="99552"/>
                </a:lnTo>
                <a:lnTo>
                  <a:pt x="584940" y="100189"/>
                </a:lnTo>
                <a:lnTo>
                  <a:pt x="581124" y="100531"/>
                </a:lnTo>
                <a:lnTo>
                  <a:pt x="581124" y="102439"/>
                </a:lnTo>
                <a:lnTo>
                  <a:pt x="614513" y="102439"/>
                </a:lnTo>
                <a:lnTo>
                  <a:pt x="614513" y="100531"/>
                </a:lnTo>
                <a:lnTo>
                  <a:pt x="610159" y="100482"/>
                </a:lnTo>
                <a:lnTo>
                  <a:pt x="607334" y="99748"/>
                </a:lnTo>
                <a:lnTo>
                  <a:pt x="604741" y="96911"/>
                </a:lnTo>
                <a:lnTo>
                  <a:pt x="604093" y="94343"/>
                </a:lnTo>
                <a:lnTo>
                  <a:pt x="604093" y="50485"/>
                </a:lnTo>
                <a:lnTo>
                  <a:pt x="606293" y="47843"/>
                </a:lnTo>
                <a:lnTo>
                  <a:pt x="608838" y="45703"/>
                </a:lnTo>
                <a:lnTo>
                  <a:pt x="611723" y="44065"/>
                </a:lnTo>
                <a:lnTo>
                  <a:pt x="614610" y="42426"/>
                </a:lnTo>
                <a:lnTo>
                  <a:pt x="617546" y="41606"/>
                </a:lnTo>
                <a:lnTo>
                  <a:pt x="625764" y="41606"/>
                </a:lnTo>
                <a:lnTo>
                  <a:pt x="629189" y="44003"/>
                </a:lnTo>
                <a:lnTo>
                  <a:pt x="630803" y="48798"/>
                </a:lnTo>
                <a:lnTo>
                  <a:pt x="631781" y="51635"/>
                </a:lnTo>
                <a:lnTo>
                  <a:pt x="632271" y="56820"/>
                </a:lnTo>
                <a:lnTo>
                  <a:pt x="632271" y="91407"/>
                </a:lnTo>
                <a:lnTo>
                  <a:pt x="631635" y="95492"/>
                </a:lnTo>
                <a:lnTo>
                  <a:pt x="629091" y="98819"/>
                </a:lnTo>
                <a:lnTo>
                  <a:pt x="626131" y="99944"/>
                </a:lnTo>
                <a:lnTo>
                  <a:pt x="621484" y="100531"/>
                </a:lnTo>
                <a:lnTo>
                  <a:pt x="621484" y="102439"/>
                </a:lnTo>
                <a:lnTo>
                  <a:pt x="655165" y="102439"/>
                </a:lnTo>
                <a:lnTo>
                  <a:pt x="655165" y="100531"/>
                </a:lnTo>
                <a:lnTo>
                  <a:pt x="650665" y="100384"/>
                </a:lnTo>
                <a:lnTo>
                  <a:pt x="647717" y="99283"/>
                </a:lnTo>
                <a:lnTo>
                  <a:pt x="644928" y="95174"/>
                </a:lnTo>
                <a:lnTo>
                  <a:pt x="644232" y="92166"/>
                </a:lnTo>
                <a:lnTo>
                  <a:pt x="644232" y="50632"/>
                </a:lnTo>
                <a:lnTo>
                  <a:pt x="646873" y="47942"/>
                </a:lnTo>
                <a:lnTo>
                  <a:pt x="650909" y="44762"/>
                </a:lnTo>
                <a:lnTo>
                  <a:pt x="654040" y="42658"/>
                </a:lnTo>
                <a:lnTo>
                  <a:pt x="657196" y="41606"/>
                </a:lnTo>
                <a:lnTo>
                  <a:pt x="665659" y="41606"/>
                </a:lnTo>
                <a:lnTo>
                  <a:pt x="669206" y="43612"/>
                </a:lnTo>
                <a:lnTo>
                  <a:pt x="671016" y="47624"/>
                </a:lnTo>
                <a:lnTo>
                  <a:pt x="672042" y="49874"/>
                </a:lnTo>
                <a:lnTo>
                  <a:pt x="672557" y="53372"/>
                </a:lnTo>
                <a:lnTo>
                  <a:pt x="672557" y="93804"/>
                </a:lnTo>
                <a:lnTo>
                  <a:pt x="671884" y="96495"/>
                </a:lnTo>
                <a:lnTo>
                  <a:pt x="669193" y="99137"/>
                </a:lnTo>
                <a:lnTo>
                  <a:pt x="666393" y="99993"/>
                </a:lnTo>
                <a:lnTo>
                  <a:pt x="662137" y="100384"/>
                </a:lnTo>
                <a:lnTo>
                  <a:pt x="662137" y="102439"/>
                </a:lnTo>
                <a:lnTo>
                  <a:pt x="695231" y="102439"/>
                </a:lnTo>
                <a:close/>
              </a:path>
              <a:path w="1167949" h="104200">
                <a:moveTo>
                  <a:pt x="702125" y="45543"/>
                </a:moveTo>
                <a:lnTo>
                  <a:pt x="696294" y="56765"/>
                </a:lnTo>
                <a:lnTo>
                  <a:pt x="694351" y="69785"/>
                </a:lnTo>
                <a:lnTo>
                  <a:pt x="694351" y="78835"/>
                </a:lnTo>
                <a:lnTo>
                  <a:pt x="696858" y="86833"/>
                </a:lnTo>
                <a:lnTo>
                  <a:pt x="701872" y="93780"/>
                </a:lnTo>
                <a:lnTo>
                  <a:pt x="706886" y="100727"/>
                </a:lnTo>
                <a:lnTo>
                  <a:pt x="713992" y="104200"/>
                </a:lnTo>
                <a:lnTo>
                  <a:pt x="731163" y="104200"/>
                </a:lnTo>
                <a:lnTo>
                  <a:pt x="737902" y="101558"/>
                </a:lnTo>
                <a:lnTo>
                  <a:pt x="743406" y="96275"/>
                </a:lnTo>
                <a:lnTo>
                  <a:pt x="748909" y="90992"/>
                </a:lnTo>
                <a:lnTo>
                  <a:pt x="752664" y="85243"/>
                </a:lnTo>
                <a:lnTo>
                  <a:pt x="754669" y="79030"/>
                </a:lnTo>
                <a:lnTo>
                  <a:pt x="752101" y="78150"/>
                </a:lnTo>
                <a:lnTo>
                  <a:pt x="749117" y="83091"/>
                </a:lnTo>
                <a:lnTo>
                  <a:pt x="745864" y="86907"/>
                </a:lnTo>
                <a:lnTo>
                  <a:pt x="742342" y="89597"/>
                </a:lnTo>
                <a:lnTo>
                  <a:pt x="738819" y="92288"/>
                </a:lnTo>
                <a:lnTo>
                  <a:pt x="734490" y="93633"/>
                </a:lnTo>
                <a:lnTo>
                  <a:pt x="722993" y="93633"/>
                </a:lnTo>
                <a:lnTo>
                  <a:pt x="717490" y="91040"/>
                </a:lnTo>
                <a:lnTo>
                  <a:pt x="712843" y="85855"/>
                </a:lnTo>
                <a:lnTo>
                  <a:pt x="707346" y="75491"/>
                </a:lnTo>
                <a:lnTo>
                  <a:pt x="705138" y="61052"/>
                </a:lnTo>
                <a:lnTo>
                  <a:pt x="751734" y="61052"/>
                </a:lnTo>
                <a:lnTo>
                  <a:pt x="751734" y="52295"/>
                </a:lnTo>
                <a:lnTo>
                  <a:pt x="749141" y="45532"/>
                </a:lnTo>
                <a:lnTo>
                  <a:pt x="743956" y="40763"/>
                </a:lnTo>
                <a:lnTo>
                  <a:pt x="738770" y="35993"/>
                </a:lnTo>
                <a:lnTo>
                  <a:pt x="732729" y="33608"/>
                </a:lnTo>
                <a:lnTo>
                  <a:pt x="716487" y="33608"/>
                </a:lnTo>
                <a:lnTo>
                  <a:pt x="711742" y="41435"/>
                </a:lnTo>
                <a:lnTo>
                  <a:pt x="715998" y="38965"/>
                </a:lnTo>
                <a:lnTo>
                  <a:pt x="727201" y="38965"/>
                </a:lnTo>
                <a:lnTo>
                  <a:pt x="731212" y="41117"/>
                </a:lnTo>
                <a:lnTo>
                  <a:pt x="733609" y="45422"/>
                </a:lnTo>
                <a:lnTo>
                  <a:pt x="734930" y="47819"/>
                </a:lnTo>
                <a:lnTo>
                  <a:pt x="735860" y="51464"/>
                </a:lnTo>
                <a:lnTo>
                  <a:pt x="736398" y="56356"/>
                </a:lnTo>
                <a:lnTo>
                  <a:pt x="705431" y="56356"/>
                </a:lnTo>
                <a:lnTo>
                  <a:pt x="703083" y="44322"/>
                </a:lnTo>
                <a:lnTo>
                  <a:pt x="702125" y="45543"/>
                </a:lnTo>
                <a:close/>
              </a:path>
              <a:path w="1167949" h="104200">
                <a:moveTo>
                  <a:pt x="708904" y="37179"/>
                </a:moveTo>
                <a:lnTo>
                  <a:pt x="703083" y="44322"/>
                </a:lnTo>
                <a:lnTo>
                  <a:pt x="705431" y="56356"/>
                </a:lnTo>
                <a:lnTo>
                  <a:pt x="706116" y="52344"/>
                </a:lnTo>
                <a:lnTo>
                  <a:pt x="707241" y="49018"/>
                </a:lnTo>
                <a:lnTo>
                  <a:pt x="708807" y="46376"/>
                </a:lnTo>
                <a:lnTo>
                  <a:pt x="711742" y="41435"/>
                </a:lnTo>
                <a:lnTo>
                  <a:pt x="716487" y="33608"/>
                </a:lnTo>
                <a:lnTo>
                  <a:pt x="708904" y="37179"/>
                </a:lnTo>
                <a:close/>
              </a:path>
              <a:path w="1167949" h="104200">
                <a:moveTo>
                  <a:pt x="852437" y="40065"/>
                </a:moveTo>
                <a:lnTo>
                  <a:pt x="867406" y="40065"/>
                </a:lnTo>
                <a:lnTo>
                  <a:pt x="867406" y="34782"/>
                </a:lnTo>
                <a:lnTo>
                  <a:pt x="852584" y="34782"/>
                </a:lnTo>
                <a:lnTo>
                  <a:pt x="852584" y="16730"/>
                </a:lnTo>
                <a:lnTo>
                  <a:pt x="851263" y="15483"/>
                </a:lnTo>
                <a:lnTo>
                  <a:pt x="845735" y="22919"/>
                </a:lnTo>
                <a:lnTo>
                  <a:pt x="842225" y="27505"/>
                </a:lnTo>
                <a:lnTo>
                  <a:pt x="840733" y="29242"/>
                </a:lnTo>
                <a:lnTo>
                  <a:pt x="836807" y="33241"/>
                </a:lnTo>
                <a:lnTo>
                  <a:pt x="833430" y="36030"/>
                </a:lnTo>
                <a:lnTo>
                  <a:pt x="832257" y="37008"/>
                </a:lnTo>
                <a:lnTo>
                  <a:pt x="831743" y="40065"/>
                </a:lnTo>
                <a:lnTo>
                  <a:pt x="839742" y="40065"/>
                </a:lnTo>
                <a:lnTo>
                  <a:pt x="839742" y="89475"/>
                </a:lnTo>
                <a:lnTo>
                  <a:pt x="840304" y="93340"/>
                </a:lnTo>
                <a:lnTo>
                  <a:pt x="841430" y="96128"/>
                </a:lnTo>
                <a:lnTo>
                  <a:pt x="843484" y="101265"/>
                </a:lnTo>
                <a:lnTo>
                  <a:pt x="847398" y="103833"/>
                </a:lnTo>
                <a:lnTo>
                  <a:pt x="855812" y="103833"/>
                </a:lnTo>
                <a:lnTo>
                  <a:pt x="858552" y="103124"/>
                </a:lnTo>
                <a:lnTo>
                  <a:pt x="861389" y="101705"/>
                </a:lnTo>
                <a:lnTo>
                  <a:pt x="864227" y="100286"/>
                </a:lnTo>
                <a:lnTo>
                  <a:pt x="866917" y="97865"/>
                </a:lnTo>
                <a:lnTo>
                  <a:pt x="869461" y="94440"/>
                </a:lnTo>
                <a:lnTo>
                  <a:pt x="869168" y="90624"/>
                </a:lnTo>
                <a:lnTo>
                  <a:pt x="866024" y="93755"/>
                </a:lnTo>
                <a:lnTo>
                  <a:pt x="863432" y="95419"/>
                </a:lnTo>
                <a:lnTo>
                  <a:pt x="860142" y="95835"/>
                </a:lnTo>
                <a:lnTo>
                  <a:pt x="856717" y="95835"/>
                </a:lnTo>
                <a:lnTo>
                  <a:pt x="854418" y="94147"/>
                </a:lnTo>
                <a:lnTo>
                  <a:pt x="853244" y="90771"/>
                </a:lnTo>
                <a:lnTo>
                  <a:pt x="852608" y="88864"/>
                </a:lnTo>
                <a:lnTo>
                  <a:pt x="852290" y="86050"/>
                </a:lnTo>
                <a:lnTo>
                  <a:pt x="852290" y="82332"/>
                </a:lnTo>
                <a:lnTo>
                  <a:pt x="852437" y="40065"/>
                </a:lnTo>
                <a:close/>
              </a:path>
              <a:path w="1167949" h="104200">
                <a:moveTo>
                  <a:pt x="973527" y="50534"/>
                </a:moveTo>
                <a:lnTo>
                  <a:pt x="978394" y="46523"/>
                </a:lnTo>
                <a:lnTo>
                  <a:pt x="983262" y="42511"/>
                </a:lnTo>
                <a:lnTo>
                  <a:pt x="985696" y="36763"/>
                </a:lnTo>
                <a:lnTo>
                  <a:pt x="985696" y="29278"/>
                </a:lnTo>
                <a:lnTo>
                  <a:pt x="985529" y="26016"/>
                </a:lnTo>
                <a:lnTo>
                  <a:pt x="980717" y="14041"/>
                </a:lnTo>
                <a:lnTo>
                  <a:pt x="969259" y="6310"/>
                </a:lnTo>
                <a:lnTo>
                  <a:pt x="963486" y="4109"/>
                </a:lnTo>
                <a:lnTo>
                  <a:pt x="956270" y="3008"/>
                </a:lnTo>
                <a:lnTo>
                  <a:pt x="949739" y="8732"/>
                </a:lnTo>
                <a:lnTo>
                  <a:pt x="954803" y="9588"/>
                </a:lnTo>
                <a:lnTo>
                  <a:pt x="958618" y="11300"/>
                </a:lnTo>
                <a:lnTo>
                  <a:pt x="965761" y="14480"/>
                </a:lnTo>
                <a:lnTo>
                  <a:pt x="969332" y="20424"/>
                </a:lnTo>
                <a:lnTo>
                  <a:pt x="969332" y="38182"/>
                </a:lnTo>
                <a:lnTo>
                  <a:pt x="965345" y="44346"/>
                </a:lnTo>
                <a:lnTo>
                  <a:pt x="957371" y="47624"/>
                </a:lnTo>
                <a:lnTo>
                  <a:pt x="952723" y="49482"/>
                </a:lnTo>
                <a:lnTo>
                  <a:pt x="944994" y="50608"/>
                </a:lnTo>
                <a:lnTo>
                  <a:pt x="934183" y="50999"/>
                </a:lnTo>
                <a:lnTo>
                  <a:pt x="934183" y="11692"/>
                </a:lnTo>
                <a:lnTo>
                  <a:pt x="918919" y="14015"/>
                </a:lnTo>
                <a:lnTo>
                  <a:pt x="918919" y="90649"/>
                </a:lnTo>
                <a:lnTo>
                  <a:pt x="918210" y="94636"/>
                </a:lnTo>
                <a:lnTo>
                  <a:pt x="915373" y="98061"/>
                </a:lnTo>
                <a:lnTo>
                  <a:pt x="911777" y="99186"/>
                </a:lnTo>
                <a:lnTo>
                  <a:pt x="906004" y="99724"/>
                </a:lnTo>
                <a:lnTo>
                  <a:pt x="906004" y="102439"/>
                </a:lnTo>
                <a:lnTo>
                  <a:pt x="947758" y="102439"/>
                </a:lnTo>
                <a:lnTo>
                  <a:pt x="947758" y="99724"/>
                </a:lnTo>
                <a:lnTo>
                  <a:pt x="942083" y="99234"/>
                </a:lnTo>
                <a:lnTo>
                  <a:pt x="938401" y="98244"/>
                </a:lnTo>
                <a:lnTo>
                  <a:pt x="935027" y="95260"/>
                </a:lnTo>
                <a:lnTo>
                  <a:pt x="934183" y="91725"/>
                </a:lnTo>
                <a:lnTo>
                  <a:pt x="934183" y="56576"/>
                </a:lnTo>
                <a:lnTo>
                  <a:pt x="942548" y="56209"/>
                </a:lnTo>
                <a:lnTo>
                  <a:pt x="978358" y="102439"/>
                </a:lnTo>
                <a:lnTo>
                  <a:pt x="1002573" y="102439"/>
                </a:lnTo>
                <a:lnTo>
                  <a:pt x="1002573" y="99724"/>
                </a:lnTo>
                <a:lnTo>
                  <a:pt x="999589" y="99430"/>
                </a:lnTo>
                <a:lnTo>
                  <a:pt x="997143" y="98745"/>
                </a:lnTo>
                <a:lnTo>
                  <a:pt x="993327" y="96593"/>
                </a:lnTo>
                <a:lnTo>
                  <a:pt x="989512" y="92532"/>
                </a:lnTo>
                <a:lnTo>
                  <a:pt x="958544" y="54448"/>
                </a:lnTo>
                <a:lnTo>
                  <a:pt x="966910" y="53176"/>
                </a:lnTo>
                <a:lnTo>
                  <a:pt x="973527" y="50534"/>
                </a:lnTo>
                <a:close/>
              </a:path>
              <a:path w="1167949" h="104200">
                <a:moveTo>
                  <a:pt x="947611" y="3008"/>
                </a:moveTo>
                <a:lnTo>
                  <a:pt x="906004" y="3008"/>
                </a:lnTo>
                <a:lnTo>
                  <a:pt x="906004" y="5797"/>
                </a:lnTo>
                <a:lnTo>
                  <a:pt x="911435" y="6237"/>
                </a:lnTo>
                <a:lnTo>
                  <a:pt x="914945" y="7276"/>
                </a:lnTo>
                <a:lnTo>
                  <a:pt x="918125" y="10554"/>
                </a:lnTo>
                <a:lnTo>
                  <a:pt x="918919" y="14015"/>
                </a:lnTo>
                <a:lnTo>
                  <a:pt x="934183" y="11692"/>
                </a:lnTo>
                <a:lnTo>
                  <a:pt x="936567" y="9038"/>
                </a:lnTo>
                <a:lnTo>
                  <a:pt x="939172" y="8732"/>
                </a:lnTo>
                <a:lnTo>
                  <a:pt x="949739" y="8732"/>
                </a:lnTo>
                <a:lnTo>
                  <a:pt x="956270" y="3008"/>
                </a:lnTo>
                <a:lnTo>
                  <a:pt x="947611" y="3008"/>
                </a:lnTo>
                <a:close/>
              </a:path>
              <a:path w="1167949" h="104200">
                <a:moveTo>
                  <a:pt x="1010009" y="87836"/>
                </a:moveTo>
                <a:lnTo>
                  <a:pt x="1010009" y="92386"/>
                </a:lnTo>
                <a:lnTo>
                  <a:pt x="1011550" y="96141"/>
                </a:lnTo>
                <a:lnTo>
                  <a:pt x="1014632" y="99100"/>
                </a:lnTo>
                <a:lnTo>
                  <a:pt x="1017714" y="102060"/>
                </a:lnTo>
                <a:lnTo>
                  <a:pt x="1021359" y="103539"/>
                </a:lnTo>
                <a:lnTo>
                  <a:pt x="1025566" y="103539"/>
                </a:lnTo>
                <a:lnTo>
                  <a:pt x="1024539" y="90502"/>
                </a:lnTo>
                <a:lnTo>
                  <a:pt x="1023071" y="87225"/>
                </a:lnTo>
                <a:lnTo>
                  <a:pt x="1023071" y="77245"/>
                </a:lnTo>
                <a:lnTo>
                  <a:pt x="1028963" y="65697"/>
                </a:lnTo>
                <a:lnTo>
                  <a:pt x="1020649" y="70078"/>
                </a:lnTo>
                <a:lnTo>
                  <a:pt x="1013556" y="74823"/>
                </a:lnTo>
                <a:lnTo>
                  <a:pt x="1010009" y="80743"/>
                </a:lnTo>
                <a:lnTo>
                  <a:pt x="1010009" y="87836"/>
                </a:lnTo>
                <a:close/>
              </a:path>
              <a:path w="1167949" h="104200">
                <a:moveTo>
                  <a:pt x="1090385" y="40065"/>
                </a:moveTo>
                <a:lnTo>
                  <a:pt x="1105355" y="40065"/>
                </a:lnTo>
                <a:lnTo>
                  <a:pt x="1105355" y="34782"/>
                </a:lnTo>
                <a:lnTo>
                  <a:pt x="1090532" y="34782"/>
                </a:lnTo>
                <a:lnTo>
                  <a:pt x="1090532" y="16730"/>
                </a:lnTo>
                <a:lnTo>
                  <a:pt x="1089211" y="15483"/>
                </a:lnTo>
                <a:lnTo>
                  <a:pt x="1083683" y="22919"/>
                </a:lnTo>
                <a:lnTo>
                  <a:pt x="1080173" y="27505"/>
                </a:lnTo>
                <a:lnTo>
                  <a:pt x="1078681" y="29242"/>
                </a:lnTo>
                <a:lnTo>
                  <a:pt x="1074755" y="33241"/>
                </a:lnTo>
                <a:lnTo>
                  <a:pt x="1071379" y="36030"/>
                </a:lnTo>
                <a:lnTo>
                  <a:pt x="1070206" y="37008"/>
                </a:lnTo>
                <a:lnTo>
                  <a:pt x="1069692" y="40065"/>
                </a:lnTo>
                <a:lnTo>
                  <a:pt x="1077691" y="40065"/>
                </a:lnTo>
                <a:lnTo>
                  <a:pt x="1077691" y="89475"/>
                </a:lnTo>
                <a:lnTo>
                  <a:pt x="1078253" y="93340"/>
                </a:lnTo>
                <a:lnTo>
                  <a:pt x="1079378" y="96128"/>
                </a:lnTo>
                <a:lnTo>
                  <a:pt x="1081433" y="101265"/>
                </a:lnTo>
                <a:lnTo>
                  <a:pt x="1085347" y="103833"/>
                </a:lnTo>
                <a:lnTo>
                  <a:pt x="1093761" y="103833"/>
                </a:lnTo>
                <a:lnTo>
                  <a:pt x="1096500" y="103124"/>
                </a:lnTo>
                <a:lnTo>
                  <a:pt x="1099338" y="101705"/>
                </a:lnTo>
                <a:lnTo>
                  <a:pt x="1102175" y="100286"/>
                </a:lnTo>
                <a:lnTo>
                  <a:pt x="1104866" y="97865"/>
                </a:lnTo>
                <a:lnTo>
                  <a:pt x="1107410" y="94440"/>
                </a:lnTo>
                <a:lnTo>
                  <a:pt x="1107116" y="90624"/>
                </a:lnTo>
                <a:lnTo>
                  <a:pt x="1103973" y="93755"/>
                </a:lnTo>
                <a:lnTo>
                  <a:pt x="1101380" y="95419"/>
                </a:lnTo>
                <a:lnTo>
                  <a:pt x="1098090" y="95835"/>
                </a:lnTo>
                <a:lnTo>
                  <a:pt x="1094666" y="95835"/>
                </a:lnTo>
                <a:lnTo>
                  <a:pt x="1092367" y="94147"/>
                </a:lnTo>
                <a:lnTo>
                  <a:pt x="1091192" y="90771"/>
                </a:lnTo>
                <a:lnTo>
                  <a:pt x="1090557" y="88864"/>
                </a:lnTo>
                <a:lnTo>
                  <a:pt x="1090239" y="86050"/>
                </a:lnTo>
                <a:lnTo>
                  <a:pt x="1090239" y="82332"/>
                </a:lnTo>
                <a:lnTo>
                  <a:pt x="1090385" y="40065"/>
                </a:lnTo>
                <a:close/>
              </a:path>
              <a:path w="1167949" h="104200">
                <a:moveTo>
                  <a:pt x="1115405" y="45543"/>
                </a:moveTo>
                <a:lnTo>
                  <a:pt x="1109573" y="56765"/>
                </a:lnTo>
                <a:lnTo>
                  <a:pt x="1107630" y="69785"/>
                </a:lnTo>
                <a:lnTo>
                  <a:pt x="1107630" y="78835"/>
                </a:lnTo>
                <a:lnTo>
                  <a:pt x="1110137" y="86833"/>
                </a:lnTo>
                <a:lnTo>
                  <a:pt x="1115151" y="93780"/>
                </a:lnTo>
                <a:lnTo>
                  <a:pt x="1120166" y="100727"/>
                </a:lnTo>
                <a:lnTo>
                  <a:pt x="1127271" y="104200"/>
                </a:lnTo>
                <a:lnTo>
                  <a:pt x="1144442" y="104200"/>
                </a:lnTo>
                <a:lnTo>
                  <a:pt x="1151181" y="101558"/>
                </a:lnTo>
                <a:lnTo>
                  <a:pt x="1156685" y="96275"/>
                </a:lnTo>
                <a:lnTo>
                  <a:pt x="1162188" y="90992"/>
                </a:lnTo>
                <a:lnTo>
                  <a:pt x="1165943" y="85243"/>
                </a:lnTo>
                <a:lnTo>
                  <a:pt x="1167949" y="79030"/>
                </a:lnTo>
                <a:lnTo>
                  <a:pt x="1165380" y="78150"/>
                </a:lnTo>
                <a:lnTo>
                  <a:pt x="1162396" y="83091"/>
                </a:lnTo>
                <a:lnTo>
                  <a:pt x="1159143" y="86907"/>
                </a:lnTo>
                <a:lnTo>
                  <a:pt x="1155621" y="89597"/>
                </a:lnTo>
                <a:lnTo>
                  <a:pt x="1152098" y="92288"/>
                </a:lnTo>
                <a:lnTo>
                  <a:pt x="1147769" y="93633"/>
                </a:lnTo>
                <a:lnTo>
                  <a:pt x="1136273" y="93633"/>
                </a:lnTo>
                <a:lnTo>
                  <a:pt x="1130769" y="91040"/>
                </a:lnTo>
                <a:lnTo>
                  <a:pt x="1126122" y="85855"/>
                </a:lnTo>
                <a:lnTo>
                  <a:pt x="1125818" y="85508"/>
                </a:lnTo>
                <a:lnTo>
                  <a:pt x="1120626" y="75491"/>
                </a:lnTo>
                <a:lnTo>
                  <a:pt x="1118417" y="61052"/>
                </a:lnTo>
                <a:lnTo>
                  <a:pt x="1165013" y="61052"/>
                </a:lnTo>
                <a:lnTo>
                  <a:pt x="1165013" y="52295"/>
                </a:lnTo>
                <a:lnTo>
                  <a:pt x="1162421" y="45532"/>
                </a:lnTo>
                <a:lnTo>
                  <a:pt x="1157235" y="40763"/>
                </a:lnTo>
                <a:lnTo>
                  <a:pt x="1152049" y="35993"/>
                </a:lnTo>
                <a:lnTo>
                  <a:pt x="1146008" y="33608"/>
                </a:lnTo>
                <a:lnTo>
                  <a:pt x="1129766" y="33608"/>
                </a:lnTo>
                <a:lnTo>
                  <a:pt x="1125021" y="41435"/>
                </a:lnTo>
                <a:lnTo>
                  <a:pt x="1129277" y="38965"/>
                </a:lnTo>
                <a:lnTo>
                  <a:pt x="1140480" y="38965"/>
                </a:lnTo>
                <a:lnTo>
                  <a:pt x="1144491" y="41117"/>
                </a:lnTo>
                <a:lnTo>
                  <a:pt x="1146888" y="45422"/>
                </a:lnTo>
                <a:lnTo>
                  <a:pt x="1148209" y="47819"/>
                </a:lnTo>
                <a:lnTo>
                  <a:pt x="1149139" y="51464"/>
                </a:lnTo>
                <a:lnTo>
                  <a:pt x="1149677" y="56356"/>
                </a:lnTo>
                <a:lnTo>
                  <a:pt x="1118710" y="56356"/>
                </a:lnTo>
                <a:lnTo>
                  <a:pt x="1116362" y="44322"/>
                </a:lnTo>
                <a:lnTo>
                  <a:pt x="1115405" y="45543"/>
                </a:lnTo>
                <a:close/>
              </a:path>
              <a:path w="1167949" h="104200">
                <a:moveTo>
                  <a:pt x="1122183" y="37179"/>
                </a:moveTo>
                <a:lnTo>
                  <a:pt x="1116362" y="44322"/>
                </a:lnTo>
                <a:lnTo>
                  <a:pt x="1118710" y="56356"/>
                </a:lnTo>
                <a:lnTo>
                  <a:pt x="1119395" y="52344"/>
                </a:lnTo>
                <a:lnTo>
                  <a:pt x="1120520" y="49018"/>
                </a:lnTo>
                <a:lnTo>
                  <a:pt x="1122086" y="46376"/>
                </a:lnTo>
                <a:lnTo>
                  <a:pt x="1125021" y="41435"/>
                </a:lnTo>
                <a:lnTo>
                  <a:pt x="1129766" y="33608"/>
                </a:lnTo>
                <a:lnTo>
                  <a:pt x="1122183" y="37179"/>
                </a:lnTo>
                <a:close/>
              </a:path>
              <a:path w="1167949" h="104200">
                <a:moveTo>
                  <a:pt x="1013385" y="52601"/>
                </a:moveTo>
                <a:lnTo>
                  <a:pt x="1015732" y="55488"/>
                </a:lnTo>
                <a:lnTo>
                  <a:pt x="1019622" y="56209"/>
                </a:lnTo>
                <a:lnTo>
                  <a:pt x="1023290" y="55255"/>
                </a:lnTo>
                <a:lnTo>
                  <a:pt x="1026006" y="52271"/>
                </a:lnTo>
                <a:lnTo>
                  <a:pt x="1026006" y="49532"/>
                </a:lnTo>
                <a:lnTo>
                  <a:pt x="1025639" y="46853"/>
                </a:lnTo>
                <a:lnTo>
                  <a:pt x="1025272" y="43881"/>
                </a:lnTo>
                <a:lnTo>
                  <a:pt x="1026398" y="39772"/>
                </a:lnTo>
                <a:lnTo>
                  <a:pt x="1030898" y="37179"/>
                </a:lnTo>
                <a:lnTo>
                  <a:pt x="1035766" y="36543"/>
                </a:lnTo>
                <a:lnTo>
                  <a:pt x="1041000" y="36543"/>
                </a:lnTo>
                <a:lnTo>
                  <a:pt x="1044449" y="38182"/>
                </a:lnTo>
                <a:lnTo>
                  <a:pt x="1046112" y="41460"/>
                </a:lnTo>
                <a:lnTo>
                  <a:pt x="1047091" y="43416"/>
                </a:lnTo>
                <a:lnTo>
                  <a:pt x="1047580" y="46890"/>
                </a:lnTo>
                <a:lnTo>
                  <a:pt x="1047580" y="58117"/>
                </a:lnTo>
                <a:lnTo>
                  <a:pt x="1042265" y="60143"/>
                </a:lnTo>
                <a:lnTo>
                  <a:pt x="1028963" y="65697"/>
                </a:lnTo>
                <a:lnTo>
                  <a:pt x="1023071" y="77245"/>
                </a:lnTo>
                <a:lnTo>
                  <a:pt x="1026593" y="72304"/>
                </a:lnTo>
                <a:lnTo>
                  <a:pt x="1033638" y="67950"/>
                </a:lnTo>
                <a:lnTo>
                  <a:pt x="1037307" y="65700"/>
                </a:lnTo>
                <a:lnTo>
                  <a:pt x="1041954" y="63645"/>
                </a:lnTo>
                <a:lnTo>
                  <a:pt x="1047580" y="61786"/>
                </a:lnTo>
                <a:lnTo>
                  <a:pt x="1047580" y="87836"/>
                </a:lnTo>
                <a:lnTo>
                  <a:pt x="1046100" y="90135"/>
                </a:lnTo>
                <a:lnTo>
                  <a:pt x="1043141" y="91945"/>
                </a:lnTo>
                <a:lnTo>
                  <a:pt x="1040181" y="93755"/>
                </a:lnTo>
                <a:lnTo>
                  <a:pt x="1037087" y="94661"/>
                </a:lnTo>
                <a:lnTo>
                  <a:pt x="1031510" y="94661"/>
                </a:lnTo>
                <a:lnTo>
                  <a:pt x="1027474" y="92606"/>
                </a:lnTo>
                <a:lnTo>
                  <a:pt x="1024539" y="90502"/>
                </a:lnTo>
                <a:lnTo>
                  <a:pt x="1025566" y="103539"/>
                </a:lnTo>
                <a:lnTo>
                  <a:pt x="1029577" y="103539"/>
                </a:lnTo>
                <a:lnTo>
                  <a:pt x="1033808" y="102219"/>
                </a:lnTo>
                <a:lnTo>
                  <a:pt x="1038261" y="99577"/>
                </a:lnTo>
                <a:lnTo>
                  <a:pt x="1040902" y="98011"/>
                </a:lnTo>
                <a:lnTo>
                  <a:pt x="1044082" y="95615"/>
                </a:lnTo>
                <a:lnTo>
                  <a:pt x="1047800" y="92386"/>
                </a:lnTo>
                <a:lnTo>
                  <a:pt x="1047947" y="95370"/>
                </a:lnTo>
                <a:lnTo>
                  <a:pt x="1048766" y="97938"/>
                </a:lnTo>
                <a:lnTo>
                  <a:pt x="1050258" y="100091"/>
                </a:lnTo>
                <a:lnTo>
                  <a:pt x="1054160" y="103320"/>
                </a:lnTo>
                <a:lnTo>
                  <a:pt x="1060324" y="103320"/>
                </a:lnTo>
                <a:lnTo>
                  <a:pt x="1063112" y="102390"/>
                </a:lnTo>
                <a:lnTo>
                  <a:pt x="1065852" y="100531"/>
                </a:lnTo>
                <a:lnTo>
                  <a:pt x="1067662" y="99308"/>
                </a:lnTo>
                <a:lnTo>
                  <a:pt x="1070915" y="95835"/>
                </a:lnTo>
                <a:lnTo>
                  <a:pt x="1070915" y="92019"/>
                </a:lnTo>
                <a:lnTo>
                  <a:pt x="1069105" y="93340"/>
                </a:lnTo>
                <a:lnTo>
                  <a:pt x="1065436" y="95027"/>
                </a:lnTo>
                <a:lnTo>
                  <a:pt x="1062305" y="95027"/>
                </a:lnTo>
                <a:lnTo>
                  <a:pt x="1060348" y="92166"/>
                </a:lnTo>
                <a:lnTo>
                  <a:pt x="1059761" y="89132"/>
                </a:lnTo>
                <a:lnTo>
                  <a:pt x="1059761" y="50412"/>
                </a:lnTo>
                <a:lnTo>
                  <a:pt x="1058855" y="45495"/>
                </a:lnTo>
                <a:lnTo>
                  <a:pt x="1057046" y="42120"/>
                </a:lnTo>
                <a:lnTo>
                  <a:pt x="1053671" y="35956"/>
                </a:lnTo>
                <a:lnTo>
                  <a:pt x="1047238" y="32874"/>
                </a:lnTo>
                <a:lnTo>
                  <a:pt x="1029577" y="32874"/>
                </a:lnTo>
                <a:lnTo>
                  <a:pt x="1023377" y="34745"/>
                </a:lnTo>
                <a:lnTo>
                  <a:pt x="1019145" y="38488"/>
                </a:lnTo>
                <a:lnTo>
                  <a:pt x="1014913" y="42230"/>
                </a:lnTo>
                <a:lnTo>
                  <a:pt x="1012798" y="45814"/>
                </a:lnTo>
                <a:lnTo>
                  <a:pt x="1012798" y="49238"/>
                </a:lnTo>
                <a:lnTo>
                  <a:pt x="1013385" y="52601"/>
                </a:lnTo>
                <a:close/>
              </a:path>
              <a:path w="1167949" h="104200">
                <a:moveTo>
                  <a:pt x="817801" y="46523"/>
                </a:moveTo>
                <a:lnTo>
                  <a:pt x="815159" y="39894"/>
                </a:lnTo>
                <a:lnTo>
                  <a:pt x="809876" y="36176"/>
                </a:lnTo>
                <a:lnTo>
                  <a:pt x="807136" y="34268"/>
                </a:lnTo>
                <a:lnTo>
                  <a:pt x="804103" y="33314"/>
                </a:lnTo>
                <a:lnTo>
                  <a:pt x="796668" y="33314"/>
                </a:lnTo>
                <a:lnTo>
                  <a:pt x="792705" y="34513"/>
                </a:lnTo>
                <a:lnTo>
                  <a:pt x="788888" y="36910"/>
                </a:lnTo>
                <a:lnTo>
                  <a:pt x="786345" y="38476"/>
                </a:lnTo>
                <a:lnTo>
                  <a:pt x="782823" y="41362"/>
                </a:lnTo>
                <a:lnTo>
                  <a:pt x="778322" y="45569"/>
                </a:lnTo>
                <a:lnTo>
                  <a:pt x="778322" y="34782"/>
                </a:lnTo>
                <a:lnTo>
                  <a:pt x="777589" y="33388"/>
                </a:lnTo>
                <a:lnTo>
                  <a:pt x="770690" y="35662"/>
                </a:lnTo>
                <a:lnTo>
                  <a:pt x="763206" y="38108"/>
                </a:lnTo>
                <a:lnTo>
                  <a:pt x="758461" y="39625"/>
                </a:lnTo>
                <a:lnTo>
                  <a:pt x="756455" y="40212"/>
                </a:lnTo>
                <a:lnTo>
                  <a:pt x="756455" y="42780"/>
                </a:lnTo>
                <a:lnTo>
                  <a:pt x="759537" y="42487"/>
                </a:lnTo>
                <a:lnTo>
                  <a:pt x="762423" y="42487"/>
                </a:lnTo>
                <a:lnTo>
                  <a:pt x="765260" y="45275"/>
                </a:lnTo>
                <a:lnTo>
                  <a:pt x="766141" y="48749"/>
                </a:lnTo>
                <a:lnTo>
                  <a:pt x="766141" y="93584"/>
                </a:lnTo>
                <a:lnTo>
                  <a:pt x="765444" y="96483"/>
                </a:lnTo>
                <a:lnTo>
                  <a:pt x="764050" y="97779"/>
                </a:lnTo>
                <a:lnTo>
                  <a:pt x="760222" y="99944"/>
                </a:lnTo>
                <a:lnTo>
                  <a:pt x="756749" y="100384"/>
                </a:lnTo>
                <a:lnTo>
                  <a:pt x="756749" y="102439"/>
                </a:lnTo>
                <a:lnTo>
                  <a:pt x="788816" y="102439"/>
                </a:lnTo>
                <a:lnTo>
                  <a:pt x="788816" y="100384"/>
                </a:lnTo>
                <a:lnTo>
                  <a:pt x="785440" y="100286"/>
                </a:lnTo>
                <a:lnTo>
                  <a:pt x="781404" y="98439"/>
                </a:lnTo>
                <a:lnTo>
                  <a:pt x="779056" y="94881"/>
                </a:lnTo>
                <a:lnTo>
                  <a:pt x="779056" y="50265"/>
                </a:lnTo>
                <a:lnTo>
                  <a:pt x="781698" y="47673"/>
                </a:lnTo>
                <a:lnTo>
                  <a:pt x="785514" y="44689"/>
                </a:lnTo>
                <a:lnTo>
                  <a:pt x="788498" y="42731"/>
                </a:lnTo>
                <a:lnTo>
                  <a:pt x="791433" y="41753"/>
                </a:lnTo>
                <a:lnTo>
                  <a:pt x="798526" y="41753"/>
                </a:lnTo>
                <a:lnTo>
                  <a:pt x="801412" y="43135"/>
                </a:lnTo>
                <a:lnTo>
                  <a:pt x="802978" y="45899"/>
                </a:lnTo>
                <a:lnTo>
                  <a:pt x="804543" y="48663"/>
                </a:lnTo>
                <a:lnTo>
                  <a:pt x="805326" y="52149"/>
                </a:lnTo>
                <a:lnTo>
                  <a:pt x="805326" y="92679"/>
                </a:lnTo>
                <a:lnTo>
                  <a:pt x="804617" y="95920"/>
                </a:lnTo>
                <a:lnTo>
                  <a:pt x="803198" y="97412"/>
                </a:lnTo>
                <a:lnTo>
                  <a:pt x="799284" y="99895"/>
                </a:lnTo>
                <a:lnTo>
                  <a:pt x="795714" y="100384"/>
                </a:lnTo>
                <a:lnTo>
                  <a:pt x="795714" y="102439"/>
                </a:lnTo>
                <a:lnTo>
                  <a:pt x="827046" y="102439"/>
                </a:lnTo>
                <a:lnTo>
                  <a:pt x="827046" y="100384"/>
                </a:lnTo>
                <a:lnTo>
                  <a:pt x="823720" y="100335"/>
                </a:lnTo>
                <a:lnTo>
                  <a:pt x="821348" y="99528"/>
                </a:lnTo>
                <a:lnTo>
                  <a:pt x="818511" y="96397"/>
                </a:lnTo>
                <a:lnTo>
                  <a:pt x="817801" y="93853"/>
                </a:lnTo>
                <a:lnTo>
                  <a:pt x="817801" y="46523"/>
                </a:lnTo>
                <a:close/>
              </a:path>
              <a:path w="1167949" h="104200">
                <a:moveTo>
                  <a:pt x="329380" y="46523"/>
                </a:moveTo>
                <a:lnTo>
                  <a:pt x="326739" y="39894"/>
                </a:lnTo>
                <a:lnTo>
                  <a:pt x="321455" y="36176"/>
                </a:lnTo>
                <a:lnTo>
                  <a:pt x="318715" y="34268"/>
                </a:lnTo>
                <a:lnTo>
                  <a:pt x="315683" y="33314"/>
                </a:lnTo>
                <a:lnTo>
                  <a:pt x="308247" y="33314"/>
                </a:lnTo>
                <a:lnTo>
                  <a:pt x="304284" y="34513"/>
                </a:lnTo>
                <a:lnTo>
                  <a:pt x="300468" y="36910"/>
                </a:lnTo>
                <a:lnTo>
                  <a:pt x="297924" y="38475"/>
                </a:lnTo>
                <a:lnTo>
                  <a:pt x="294402" y="41362"/>
                </a:lnTo>
                <a:lnTo>
                  <a:pt x="289902" y="45569"/>
                </a:lnTo>
                <a:lnTo>
                  <a:pt x="289902" y="34782"/>
                </a:lnTo>
                <a:lnTo>
                  <a:pt x="289168" y="33388"/>
                </a:lnTo>
                <a:lnTo>
                  <a:pt x="282270" y="35662"/>
                </a:lnTo>
                <a:lnTo>
                  <a:pt x="274785" y="38108"/>
                </a:lnTo>
                <a:lnTo>
                  <a:pt x="270039" y="39625"/>
                </a:lnTo>
                <a:lnTo>
                  <a:pt x="268034" y="40212"/>
                </a:lnTo>
                <a:lnTo>
                  <a:pt x="268034" y="42780"/>
                </a:lnTo>
                <a:lnTo>
                  <a:pt x="271116" y="42487"/>
                </a:lnTo>
                <a:lnTo>
                  <a:pt x="274002" y="42487"/>
                </a:lnTo>
                <a:lnTo>
                  <a:pt x="276839" y="45275"/>
                </a:lnTo>
                <a:lnTo>
                  <a:pt x="277720" y="48749"/>
                </a:lnTo>
                <a:lnTo>
                  <a:pt x="277720" y="93584"/>
                </a:lnTo>
                <a:lnTo>
                  <a:pt x="277023" y="96483"/>
                </a:lnTo>
                <a:lnTo>
                  <a:pt x="275629" y="97779"/>
                </a:lnTo>
                <a:lnTo>
                  <a:pt x="271801" y="99944"/>
                </a:lnTo>
                <a:lnTo>
                  <a:pt x="268327" y="100384"/>
                </a:lnTo>
                <a:lnTo>
                  <a:pt x="268327" y="102439"/>
                </a:lnTo>
                <a:lnTo>
                  <a:pt x="300395" y="102439"/>
                </a:lnTo>
                <a:lnTo>
                  <a:pt x="300395" y="100384"/>
                </a:lnTo>
                <a:lnTo>
                  <a:pt x="297019" y="100286"/>
                </a:lnTo>
                <a:lnTo>
                  <a:pt x="292983" y="98439"/>
                </a:lnTo>
                <a:lnTo>
                  <a:pt x="290635" y="94881"/>
                </a:lnTo>
                <a:lnTo>
                  <a:pt x="290635" y="50265"/>
                </a:lnTo>
                <a:lnTo>
                  <a:pt x="293277" y="47672"/>
                </a:lnTo>
                <a:lnTo>
                  <a:pt x="297092" y="44688"/>
                </a:lnTo>
                <a:lnTo>
                  <a:pt x="300077" y="42731"/>
                </a:lnTo>
                <a:lnTo>
                  <a:pt x="303012" y="41753"/>
                </a:lnTo>
                <a:lnTo>
                  <a:pt x="310106" y="41753"/>
                </a:lnTo>
                <a:lnTo>
                  <a:pt x="312992" y="43135"/>
                </a:lnTo>
                <a:lnTo>
                  <a:pt x="314557" y="45899"/>
                </a:lnTo>
                <a:lnTo>
                  <a:pt x="316122" y="48663"/>
                </a:lnTo>
                <a:lnTo>
                  <a:pt x="316906" y="52148"/>
                </a:lnTo>
                <a:lnTo>
                  <a:pt x="316906" y="92679"/>
                </a:lnTo>
                <a:lnTo>
                  <a:pt x="316197" y="95920"/>
                </a:lnTo>
                <a:lnTo>
                  <a:pt x="314778" y="97412"/>
                </a:lnTo>
                <a:lnTo>
                  <a:pt x="310864" y="99895"/>
                </a:lnTo>
                <a:lnTo>
                  <a:pt x="307293" y="100384"/>
                </a:lnTo>
                <a:lnTo>
                  <a:pt x="307293" y="102439"/>
                </a:lnTo>
                <a:lnTo>
                  <a:pt x="338626" y="102439"/>
                </a:lnTo>
                <a:lnTo>
                  <a:pt x="338626" y="100384"/>
                </a:lnTo>
                <a:lnTo>
                  <a:pt x="335300" y="100335"/>
                </a:lnTo>
                <a:lnTo>
                  <a:pt x="332927" y="99528"/>
                </a:lnTo>
                <a:lnTo>
                  <a:pt x="330090" y="96397"/>
                </a:lnTo>
                <a:lnTo>
                  <a:pt x="329380" y="93853"/>
                </a:lnTo>
                <a:lnTo>
                  <a:pt x="329380" y="46523"/>
                </a:lnTo>
                <a:close/>
              </a:path>
              <a:path w="1167949" h="104200">
                <a:moveTo>
                  <a:pt x="28594" y="23970"/>
                </a:moveTo>
                <a:lnTo>
                  <a:pt x="29229" y="18968"/>
                </a:lnTo>
                <a:lnTo>
                  <a:pt x="30599" y="14786"/>
                </a:lnTo>
                <a:lnTo>
                  <a:pt x="31969" y="10603"/>
                </a:lnTo>
                <a:lnTo>
                  <a:pt x="32654" y="7949"/>
                </a:lnTo>
                <a:lnTo>
                  <a:pt x="32654" y="5112"/>
                </a:lnTo>
                <a:lnTo>
                  <a:pt x="30391" y="1442"/>
                </a:lnTo>
                <a:lnTo>
                  <a:pt x="27370" y="880"/>
                </a:lnTo>
                <a:lnTo>
                  <a:pt x="24643" y="1381"/>
                </a:lnTo>
                <a:lnTo>
                  <a:pt x="22013" y="4843"/>
                </a:lnTo>
                <a:lnTo>
                  <a:pt x="22013" y="8414"/>
                </a:lnTo>
                <a:lnTo>
                  <a:pt x="22661" y="11276"/>
                </a:lnTo>
                <a:lnTo>
                  <a:pt x="23958" y="15336"/>
                </a:lnTo>
                <a:lnTo>
                  <a:pt x="25255" y="19396"/>
                </a:lnTo>
                <a:lnTo>
                  <a:pt x="25903" y="23457"/>
                </a:lnTo>
                <a:lnTo>
                  <a:pt x="25903" y="29425"/>
                </a:lnTo>
                <a:lnTo>
                  <a:pt x="20423" y="26245"/>
                </a:lnTo>
                <a:lnTo>
                  <a:pt x="16094" y="22809"/>
                </a:lnTo>
                <a:lnTo>
                  <a:pt x="12914" y="19115"/>
                </a:lnTo>
                <a:lnTo>
                  <a:pt x="9735" y="15421"/>
                </a:lnTo>
                <a:lnTo>
                  <a:pt x="7142" y="13575"/>
                </a:lnTo>
                <a:lnTo>
                  <a:pt x="3766" y="13575"/>
                </a:lnTo>
                <a:lnTo>
                  <a:pt x="513" y="15899"/>
                </a:lnTo>
                <a:lnTo>
                  <a:pt x="0" y="18858"/>
                </a:lnTo>
                <a:lnTo>
                  <a:pt x="0" y="21842"/>
                </a:lnTo>
                <a:lnTo>
                  <a:pt x="2397" y="23946"/>
                </a:lnTo>
                <a:lnTo>
                  <a:pt x="7190" y="25169"/>
                </a:lnTo>
                <a:lnTo>
                  <a:pt x="15116" y="27224"/>
                </a:lnTo>
                <a:lnTo>
                  <a:pt x="21010" y="29401"/>
                </a:lnTo>
                <a:lnTo>
                  <a:pt x="24876" y="31700"/>
                </a:lnTo>
                <a:lnTo>
                  <a:pt x="21060" y="34195"/>
                </a:lnTo>
                <a:lnTo>
                  <a:pt x="15238" y="36298"/>
                </a:lnTo>
                <a:lnTo>
                  <a:pt x="7411" y="38010"/>
                </a:lnTo>
                <a:lnTo>
                  <a:pt x="2470" y="39087"/>
                </a:lnTo>
                <a:lnTo>
                  <a:pt x="0" y="41386"/>
                </a:lnTo>
                <a:lnTo>
                  <a:pt x="0" y="44908"/>
                </a:lnTo>
                <a:lnTo>
                  <a:pt x="427" y="47183"/>
                </a:lnTo>
                <a:lnTo>
                  <a:pt x="3449" y="49752"/>
                </a:lnTo>
                <a:lnTo>
                  <a:pt x="7460" y="49752"/>
                </a:lnTo>
                <a:lnTo>
                  <a:pt x="10395" y="47697"/>
                </a:lnTo>
                <a:lnTo>
                  <a:pt x="14015" y="43587"/>
                </a:lnTo>
                <a:lnTo>
                  <a:pt x="17635" y="39478"/>
                </a:lnTo>
                <a:lnTo>
                  <a:pt x="21524" y="36274"/>
                </a:lnTo>
                <a:lnTo>
                  <a:pt x="25683" y="33975"/>
                </a:lnTo>
                <a:lnTo>
                  <a:pt x="25903" y="35002"/>
                </a:lnTo>
                <a:lnTo>
                  <a:pt x="26441" y="37595"/>
                </a:lnTo>
                <a:lnTo>
                  <a:pt x="25878" y="41741"/>
                </a:lnTo>
                <a:lnTo>
                  <a:pt x="24215" y="47440"/>
                </a:lnTo>
                <a:lnTo>
                  <a:pt x="22552" y="53139"/>
                </a:lnTo>
                <a:lnTo>
                  <a:pt x="21720" y="56209"/>
                </a:lnTo>
                <a:lnTo>
                  <a:pt x="21720" y="56649"/>
                </a:lnTo>
                <a:lnTo>
                  <a:pt x="22185" y="59731"/>
                </a:lnTo>
                <a:lnTo>
                  <a:pt x="25316" y="62666"/>
                </a:lnTo>
                <a:lnTo>
                  <a:pt x="28691" y="62666"/>
                </a:lnTo>
                <a:lnTo>
                  <a:pt x="32323" y="59548"/>
                </a:lnTo>
                <a:lnTo>
                  <a:pt x="32874" y="56503"/>
                </a:lnTo>
                <a:lnTo>
                  <a:pt x="32177" y="53262"/>
                </a:lnTo>
                <a:lnTo>
                  <a:pt x="30783" y="49421"/>
                </a:lnTo>
                <a:lnTo>
                  <a:pt x="29388" y="45581"/>
                </a:lnTo>
                <a:lnTo>
                  <a:pt x="28691" y="40775"/>
                </a:lnTo>
                <a:lnTo>
                  <a:pt x="28691" y="35002"/>
                </a:lnTo>
                <a:lnTo>
                  <a:pt x="29719" y="34488"/>
                </a:lnTo>
                <a:lnTo>
                  <a:pt x="33437" y="36347"/>
                </a:lnTo>
                <a:lnTo>
                  <a:pt x="37056" y="39393"/>
                </a:lnTo>
                <a:lnTo>
                  <a:pt x="40579" y="43624"/>
                </a:lnTo>
                <a:lnTo>
                  <a:pt x="44101" y="47856"/>
                </a:lnTo>
                <a:lnTo>
                  <a:pt x="46890" y="49971"/>
                </a:lnTo>
                <a:lnTo>
                  <a:pt x="51414" y="49544"/>
                </a:lnTo>
                <a:lnTo>
                  <a:pt x="53959" y="47831"/>
                </a:lnTo>
                <a:lnTo>
                  <a:pt x="54594" y="44688"/>
                </a:lnTo>
                <a:lnTo>
                  <a:pt x="54594" y="41313"/>
                </a:lnTo>
                <a:lnTo>
                  <a:pt x="52442" y="39185"/>
                </a:lnTo>
                <a:lnTo>
                  <a:pt x="48137" y="38304"/>
                </a:lnTo>
                <a:lnTo>
                  <a:pt x="40652" y="36788"/>
                </a:lnTo>
                <a:lnTo>
                  <a:pt x="34977" y="34880"/>
                </a:lnTo>
                <a:lnTo>
                  <a:pt x="31113" y="32580"/>
                </a:lnTo>
                <a:lnTo>
                  <a:pt x="29865" y="31847"/>
                </a:lnTo>
                <a:lnTo>
                  <a:pt x="34562" y="28764"/>
                </a:lnTo>
                <a:lnTo>
                  <a:pt x="40579" y="26441"/>
                </a:lnTo>
                <a:lnTo>
                  <a:pt x="47917" y="24876"/>
                </a:lnTo>
                <a:lnTo>
                  <a:pt x="52320" y="23946"/>
                </a:lnTo>
                <a:lnTo>
                  <a:pt x="54521" y="21940"/>
                </a:lnTo>
                <a:lnTo>
                  <a:pt x="54521" y="17342"/>
                </a:lnTo>
                <a:lnTo>
                  <a:pt x="52014" y="13893"/>
                </a:lnTo>
                <a:lnTo>
                  <a:pt x="49311" y="13355"/>
                </a:lnTo>
                <a:lnTo>
                  <a:pt x="45752" y="14345"/>
                </a:lnTo>
                <a:lnTo>
                  <a:pt x="42707" y="17293"/>
                </a:lnTo>
                <a:lnTo>
                  <a:pt x="39184" y="21206"/>
                </a:lnTo>
                <a:lnTo>
                  <a:pt x="36029" y="24325"/>
                </a:lnTo>
                <a:lnTo>
                  <a:pt x="32703" y="26857"/>
                </a:lnTo>
                <a:lnTo>
                  <a:pt x="28691" y="29792"/>
                </a:lnTo>
                <a:lnTo>
                  <a:pt x="28594" y="23970"/>
                </a:lnTo>
                <a:close/>
              </a:path>
              <a:path w="1167949" h="104200">
                <a:moveTo>
                  <a:pt x="134445" y="50534"/>
                </a:moveTo>
                <a:lnTo>
                  <a:pt x="139312" y="46523"/>
                </a:lnTo>
                <a:lnTo>
                  <a:pt x="144180" y="42511"/>
                </a:lnTo>
                <a:lnTo>
                  <a:pt x="146614" y="36763"/>
                </a:lnTo>
                <a:lnTo>
                  <a:pt x="146614" y="29278"/>
                </a:lnTo>
                <a:lnTo>
                  <a:pt x="146447" y="26015"/>
                </a:lnTo>
                <a:lnTo>
                  <a:pt x="141635" y="14041"/>
                </a:lnTo>
                <a:lnTo>
                  <a:pt x="130176" y="6310"/>
                </a:lnTo>
                <a:lnTo>
                  <a:pt x="124404" y="4109"/>
                </a:lnTo>
                <a:lnTo>
                  <a:pt x="117188" y="3008"/>
                </a:lnTo>
                <a:lnTo>
                  <a:pt x="110657" y="8732"/>
                </a:lnTo>
                <a:lnTo>
                  <a:pt x="115721" y="9588"/>
                </a:lnTo>
                <a:lnTo>
                  <a:pt x="119536" y="11300"/>
                </a:lnTo>
                <a:lnTo>
                  <a:pt x="126679" y="14480"/>
                </a:lnTo>
                <a:lnTo>
                  <a:pt x="130250" y="20424"/>
                </a:lnTo>
                <a:lnTo>
                  <a:pt x="130250" y="38182"/>
                </a:lnTo>
                <a:lnTo>
                  <a:pt x="126263" y="44346"/>
                </a:lnTo>
                <a:lnTo>
                  <a:pt x="118289" y="47624"/>
                </a:lnTo>
                <a:lnTo>
                  <a:pt x="113641" y="49482"/>
                </a:lnTo>
                <a:lnTo>
                  <a:pt x="105912" y="50608"/>
                </a:lnTo>
                <a:lnTo>
                  <a:pt x="95100" y="50999"/>
                </a:lnTo>
                <a:lnTo>
                  <a:pt x="95100" y="11691"/>
                </a:lnTo>
                <a:lnTo>
                  <a:pt x="79838" y="14015"/>
                </a:lnTo>
                <a:lnTo>
                  <a:pt x="79838" y="90649"/>
                </a:lnTo>
                <a:lnTo>
                  <a:pt x="79128" y="94636"/>
                </a:lnTo>
                <a:lnTo>
                  <a:pt x="76291" y="98060"/>
                </a:lnTo>
                <a:lnTo>
                  <a:pt x="72695" y="99185"/>
                </a:lnTo>
                <a:lnTo>
                  <a:pt x="66922" y="99724"/>
                </a:lnTo>
                <a:lnTo>
                  <a:pt x="66922" y="102439"/>
                </a:lnTo>
                <a:lnTo>
                  <a:pt x="108676" y="102439"/>
                </a:lnTo>
                <a:lnTo>
                  <a:pt x="108676" y="99724"/>
                </a:lnTo>
                <a:lnTo>
                  <a:pt x="103001" y="99234"/>
                </a:lnTo>
                <a:lnTo>
                  <a:pt x="99320" y="98244"/>
                </a:lnTo>
                <a:lnTo>
                  <a:pt x="95944" y="95259"/>
                </a:lnTo>
                <a:lnTo>
                  <a:pt x="95100" y="91725"/>
                </a:lnTo>
                <a:lnTo>
                  <a:pt x="95100" y="56576"/>
                </a:lnTo>
                <a:lnTo>
                  <a:pt x="103466" y="56209"/>
                </a:lnTo>
                <a:lnTo>
                  <a:pt x="139275" y="102439"/>
                </a:lnTo>
                <a:lnTo>
                  <a:pt x="163491" y="102439"/>
                </a:lnTo>
                <a:lnTo>
                  <a:pt x="163491" y="99724"/>
                </a:lnTo>
                <a:lnTo>
                  <a:pt x="160507" y="99430"/>
                </a:lnTo>
                <a:lnTo>
                  <a:pt x="158061" y="98745"/>
                </a:lnTo>
                <a:lnTo>
                  <a:pt x="154245" y="96593"/>
                </a:lnTo>
                <a:lnTo>
                  <a:pt x="150430" y="92532"/>
                </a:lnTo>
                <a:lnTo>
                  <a:pt x="119463" y="54448"/>
                </a:lnTo>
                <a:lnTo>
                  <a:pt x="127828" y="53176"/>
                </a:lnTo>
                <a:lnTo>
                  <a:pt x="134445" y="50534"/>
                </a:lnTo>
                <a:close/>
              </a:path>
              <a:path w="1167949" h="104200">
                <a:moveTo>
                  <a:pt x="108529" y="3008"/>
                </a:moveTo>
                <a:lnTo>
                  <a:pt x="66922" y="3008"/>
                </a:lnTo>
                <a:lnTo>
                  <a:pt x="66922" y="5797"/>
                </a:lnTo>
                <a:lnTo>
                  <a:pt x="72353" y="6237"/>
                </a:lnTo>
                <a:lnTo>
                  <a:pt x="75862" y="7276"/>
                </a:lnTo>
                <a:lnTo>
                  <a:pt x="79043" y="10554"/>
                </a:lnTo>
                <a:lnTo>
                  <a:pt x="79838" y="14015"/>
                </a:lnTo>
                <a:lnTo>
                  <a:pt x="95100" y="11691"/>
                </a:lnTo>
                <a:lnTo>
                  <a:pt x="97485" y="9038"/>
                </a:lnTo>
                <a:lnTo>
                  <a:pt x="100090" y="8732"/>
                </a:lnTo>
                <a:lnTo>
                  <a:pt x="110657" y="8732"/>
                </a:lnTo>
                <a:lnTo>
                  <a:pt x="117188" y="3008"/>
                </a:lnTo>
                <a:lnTo>
                  <a:pt x="108529" y="3008"/>
                </a:lnTo>
                <a:close/>
              </a:path>
              <a:path w="1167949" h="104200">
                <a:moveTo>
                  <a:pt x="176134" y="45543"/>
                </a:moveTo>
                <a:lnTo>
                  <a:pt x="170303" y="56765"/>
                </a:lnTo>
                <a:lnTo>
                  <a:pt x="168359" y="69784"/>
                </a:lnTo>
                <a:lnTo>
                  <a:pt x="168359" y="78835"/>
                </a:lnTo>
                <a:lnTo>
                  <a:pt x="170866" y="86833"/>
                </a:lnTo>
                <a:lnTo>
                  <a:pt x="175880" y="93780"/>
                </a:lnTo>
                <a:lnTo>
                  <a:pt x="180894" y="100727"/>
                </a:lnTo>
                <a:lnTo>
                  <a:pt x="188000" y="104200"/>
                </a:lnTo>
                <a:lnTo>
                  <a:pt x="205171" y="104200"/>
                </a:lnTo>
                <a:lnTo>
                  <a:pt x="211910" y="101558"/>
                </a:lnTo>
                <a:lnTo>
                  <a:pt x="217414" y="96275"/>
                </a:lnTo>
                <a:lnTo>
                  <a:pt x="222917" y="90991"/>
                </a:lnTo>
                <a:lnTo>
                  <a:pt x="226672" y="85243"/>
                </a:lnTo>
                <a:lnTo>
                  <a:pt x="228678" y="79030"/>
                </a:lnTo>
                <a:lnTo>
                  <a:pt x="226109" y="78150"/>
                </a:lnTo>
                <a:lnTo>
                  <a:pt x="223125" y="83091"/>
                </a:lnTo>
                <a:lnTo>
                  <a:pt x="219872" y="86907"/>
                </a:lnTo>
                <a:lnTo>
                  <a:pt x="216350" y="89597"/>
                </a:lnTo>
                <a:lnTo>
                  <a:pt x="212828" y="92288"/>
                </a:lnTo>
                <a:lnTo>
                  <a:pt x="208498" y="93633"/>
                </a:lnTo>
                <a:lnTo>
                  <a:pt x="197002" y="93633"/>
                </a:lnTo>
                <a:lnTo>
                  <a:pt x="191498" y="91040"/>
                </a:lnTo>
                <a:lnTo>
                  <a:pt x="186851" y="85855"/>
                </a:lnTo>
                <a:lnTo>
                  <a:pt x="181355" y="75491"/>
                </a:lnTo>
                <a:lnTo>
                  <a:pt x="179146" y="61052"/>
                </a:lnTo>
                <a:lnTo>
                  <a:pt x="225743" y="61052"/>
                </a:lnTo>
                <a:lnTo>
                  <a:pt x="225743" y="52295"/>
                </a:lnTo>
                <a:lnTo>
                  <a:pt x="223150" y="45532"/>
                </a:lnTo>
                <a:lnTo>
                  <a:pt x="217964" y="40762"/>
                </a:lnTo>
                <a:lnTo>
                  <a:pt x="212779" y="35992"/>
                </a:lnTo>
                <a:lnTo>
                  <a:pt x="206737" y="33608"/>
                </a:lnTo>
                <a:lnTo>
                  <a:pt x="190495" y="33608"/>
                </a:lnTo>
                <a:lnTo>
                  <a:pt x="185750" y="41435"/>
                </a:lnTo>
                <a:lnTo>
                  <a:pt x="190006" y="38965"/>
                </a:lnTo>
                <a:lnTo>
                  <a:pt x="201209" y="38965"/>
                </a:lnTo>
                <a:lnTo>
                  <a:pt x="205220" y="41117"/>
                </a:lnTo>
                <a:lnTo>
                  <a:pt x="207618" y="45422"/>
                </a:lnTo>
                <a:lnTo>
                  <a:pt x="208938" y="47819"/>
                </a:lnTo>
                <a:lnTo>
                  <a:pt x="209868" y="51464"/>
                </a:lnTo>
                <a:lnTo>
                  <a:pt x="210406" y="56356"/>
                </a:lnTo>
                <a:lnTo>
                  <a:pt x="179439" y="56356"/>
                </a:lnTo>
                <a:lnTo>
                  <a:pt x="177091" y="44321"/>
                </a:lnTo>
                <a:lnTo>
                  <a:pt x="176134" y="45543"/>
                </a:lnTo>
                <a:close/>
              </a:path>
              <a:path w="1167949" h="104200">
                <a:moveTo>
                  <a:pt x="182912" y="37179"/>
                </a:moveTo>
                <a:lnTo>
                  <a:pt x="177091" y="44321"/>
                </a:lnTo>
                <a:lnTo>
                  <a:pt x="179439" y="56356"/>
                </a:lnTo>
                <a:lnTo>
                  <a:pt x="180124" y="52344"/>
                </a:lnTo>
                <a:lnTo>
                  <a:pt x="181249" y="49018"/>
                </a:lnTo>
                <a:lnTo>
                  <a:pt x="182815" y="46376"/>
                </a:lnTo>
                <a:lnTo>
                  <a:pt x="185750" y="41435"/>
                </a:lnTo>
                <a:lnTo>
                  <a:pt x="190495" y="33608"/>
                </a:lnTo>
                <a:lnTo>
                  <a:pt x="182912" y="37179"/>
                </a:lnTo>
                <a:close/>
              </a:path>
              <a:path w="1167949" h="104200">
                <a:moveTo>
                  <a:pt x="240370" y="7704"/>
                </a:moveTo>
                <a:lnTo>
                  <a:pt x="241104" y="11606"/>
                </a:lnTo>
                <a:lnTo>
                  <a:pt x="244038" y="14590"/>
                </a:lnTo>
                <a:lnTo>
                  <a:pt x="248001" y="15336"/>
                </a:lnTo>
                <a:lnTo>
                  <a:pt x="251902" y="14590"/>
                </a:lnTo>
                <a:lnTo>
                  <a:pt x="254886" y="11606"/>
                </a:lnTo>
                <a:lnTo>
                  <a:pt x="255632" y="7704"/>
                </a:lnTo>
                <a:lnTo>
                  <a:pt x="254886" y="3730"/>
                </a:lnTo>
                <a:lnTo>
                  <a:pt x="251902" y="746"/>
                </a:lnTo>
                <a:lnTo>
                  <a:pt x="248001" y="0"/>
                </a:lnTo>
                <a:lnTo>
                  <a:pt x="244038" y="758"/>
                </a:lnTo>
                <a:lnTo>
                  <a:pt x="241104" y="3791"/>
                </a:lnTo>
                <a:lnTo>
                  <a:pt x="240370" y="7704"/>
                </a:lnTo>
                <a:close/>
              </a:path>
              <a:path w="1167949" h="104200">
                <a:moveTo>
                  <a:pt x="266640" y="102439"/>
                </a:moveTo>
                <a:lnTo>
                  <a:pt x="266640" y="100384"/>
                </a:lnTo>
                <a:lnTo>
                  <a:pt x="261894" y="99993"/>
                </a:lnTo>
                <a:lnTo>
                  <a:pt x="258849" y="99088"/>
                </a:lnTo>
                <a:lnTo>
                  <a:pt x="256158" y="96250"/>
                </a:lnTo>
                <a:lnTo>
                  <a:pt x="255486" y="92752"/>
                </a:lnTo>
                <a:lnTo>
                  <a:pt x="255486" y="34488"/>
                </a:lnTo>
                <a:lnTo>
                  <a:pt x="255339" y="33388"/>
                </a:lnTo>
                <a:lnTo>
                  <a:pt x="252697" y="34268"/>
                </a:lnTo>
                <a:lnTo>
                  <a:pt x="249322" y="35687"/>
                </a:lnTo>
                <a:lnTo>
                  <a:pt x="243354" y="37790"/>
                </a:lnTo>
                <a:lnTo>
                  <a:pt x="234793" y="40579"/>
                </a:lnTo>
                <a:lnTo>
                  <a:pt x="231637" y="41606"/>
                </a:lnTo>
                <a:lnTo>
                  <a:pt x="234083" y="43196"/>
                </a:lnTo>
                <a:lnTo>
                  <a:pt x="237117" y="42560"/>
                </a:lnTo>
                <a:lnTo>
                  <a:pt x="240003" y="42560"/>
                </a:lnTo>
                <a:lnTo>
                  <a:pt x="242277" y="45569"/>
                </a:lnTo>
                <a:lnTo>
                  <a:pt x="242938" y="48993"/>
                </a:lnTo>
                <a:lnTo>
                  <a:pt x="242938" y="92899"/>
                </a:lnTo>
                <a:lnTo>
                  <a:pt x="242253" y="96409"/>
                </a:lnTo>
                <a:lnTo>
                  <a:pt x="239514" y="99002"/>
                </a:lnTo>
                <a:lnTo>
                  <a:pt x="236211" y="99895"/>
                </a:lnTo>
                <a:lnTo>
                  <a:pt x="230977" y="100384"/>
                </a:lnTo>
                <a:lnTo>
                  <a:pt x="230977" y="102439"/>
                </a:lnTo>
                <a:lnTo>
                  <a:pt x="266640" y="102439"/>
                </a:lnTo>
                <a:close/>
              </a:path>
              <a:path w="1167949" h="104200">
                <a:moveTo>
                  <a:pt x="382801" y="84240"/>
                </a:moveTo>
                <a:lnTo>
                  <a:pt x="367538" y="46302"/>
                </a:lnTo>
                <a:lnTo>
                  <a:pt x="366621" y="43893"/>
                </a:lnTo>
                <a:lnTo>
                  <a:pt x="366071" y="40946"/>
                </a:lnTo>
                <a:lnTo>
                  <a:pt x="367648" y="37717"/>
                </a:lnTo>
                <a:lnTo>
                  <a:pt x="370498" y="36836"/>
                </a:lnTo>
                <a:lnTo>
                  <a:pt x="373042" y="36543"/>
                </a:lnTo>
                <a:lnTo>
                  <a:pt x="373042" y="34268"/>
                </a:lnTo>
                <a:lnTo>
                  <a:pt x="343469" y="34268"/>
                </a:lnTo>
                <a:lnTo>
                  <a:pt x="343469" y="36543"/>
                </a:lnTo>
                <a:lnTo>
                  <a:pt x="347603" y="37423"/>
                </a:lnTo>
                <a:lnTo>
                  <a:pt x="350880" y="39869"/>
                </a:lnTo>
                <a:lnTo>
                  <a:pt x="352813" y="42829"/>
                </a:lnTo>
                <a:lnTo>
                  <a:pt x="354623" y="47183"/>
                </a:lnTo>
                <a:lnTo>
                  <a:pt x="377077" y="100898"/>
                </a:lnTo>
                <a:lnTo>
                  <a:pt x="378521" y="103551"/>
                </a:lnTo>
                <a:lnTo>
                  <a:pt x="381407" y="101411"/>
                </a:lnTo>
                <a:lnTo>
                  <a:pt x="402614" y="48577"/>
                </a:lnTo>
                <a:lnTo>
                  <a:pt x="404620" y="43538"/>
                </a:lnTo>
                <a:lnTo>
                  <a:pt x="406148" y="40322"/>
                </a:lnTo>
                <a:lnTo>
                  <a:pt x="408252" y="37534"/>
                </a:lnTo>
                <a:lnTo>
                  <a:pt x="412374" y="34268"/>
                </a:lnTo>
                <a:lnTo>
                  <a:pt x="391534" y="34268"/>
                </a:lnTo>
                <a:lnTo>
                  <a:pt x="393392" y="36690"/>
                </a:lnTo>
                <a:lnTo>
                  <a:pt x="395936" y="37423"/>
                </a:lnTo>
                <a:lnTo>
                  <a:pt x="398652" y="39625"/>
                </a:lnTo>
                <a:lnTo>
                  <a:pt x="398370" y="43807"/>
                </a:lnTo>
                <a:lnTo>
                  <a:pt x="397245" y="47330"/>
                </a:lnTo>
                <a:lnTo>
                  <a:pt x="396010" y="50632"/>
                </a:lnTo>
                <a:lnTo>
                  <a:pt x="382801" y="84240"/>
                </a:lnTo>
                <a:close/>
              </a:path>
              <a:path w="1167949" h="104200">
                <a:moveTo>
                  <a:pt x="426606" y="45543"/>
                </a:moveTo>
                <a:lnTo>
                  <a:pt x="420775" y="56765"/>
                </a:lnTo>
                <a:lnTo>
                  <a:pt x="418831" y="69784"/>
                </a:lnTo>
                <a:lnTo>
                  <a:pt x="418831" y="78835"/>
                </a:lnTo>
                <a:lnTo>
                  <a:pt x="421338" y="86833"/>
                </a:lnTo>
                <a:lnTo>
                  <a:pt x="426353" y="93780"/>
                </a:lnTo>
                <a:lnTo>
                  <a:pt x="431367" y="100727"/>
                </a:lnTo>
                <a:lnTo>
                  <a:pt x="438473" y="104200"/>
                </a:lnTo>
                <a:lnTo>
                  <a:pt x="455644" y="104200"/>
                </a:lnTo>
                <a:lnTo>
                  <a:pt x="462382" y="101558"/>
                </a:lnTo>
                <a:lnTo>
                  <a:pt x="467886" y="96275"/>
                </a:lnTo>
                <a:lnTo>
                  <a:pt x="473390" y="90991"/>
                </a:lnTo>
                <a:lnTo>
                  <a:pt x="477144" y="85243"/>
                </a:lnTo>
                <a:lnTo>
                  <a:pt x="479150" y="79030"/>
                </a:lnTo>
                <a:lnTo>
                  <a:pt x="476582" y="78150"/>
                </a:lnTo>
                <a:lnTo>
                  <a:pt x="473598" y="83091"/>
                </a:lnTo>
                <a:lnTo>
                  <a:pt x="470344" y="86907"/>
                </a:lnTo>
                <a:lnTo>
                  <a:pt x="466822" y="89597"/>
                </a:lnTo>
                <a:lnTo>
                  <a:pt x="463300" y="92288"/>
                </a:lnTo>
                <a:lnTo>
                  <a:pt x="458970" y="93633"/>
                </a:lnTo>
                <a:lnTo>
                  <a:pt x="447474" y="93633"/>
                </a:lnTo>
                <a:lnTo>
                  <a:pt x="441971" y="91040"/>
                </a:lnTo>
                <a:lnTo>
                  <a:pt x="437323" y="85855"/>
                </a:lnTo>
                <a:lnTo>
                  <a:pt x="431827" y="75491"/>
                </a:lnTo>
                <a:lnTo>
                  <a:pt x="429618" y="61052"/>
                </a:lnTo>
                <a:lnTo>
                  <a:pt x="476215" y="61052"/>
                </a:lnTo>
                <a:lnTo>
                  <a:pt x="476215" y="52295"/>
                </a:lnTo>
                <a:lnTo>
                  <a:pt x="473622" y="45532"/>
                </a:lnTo>
                <a:lnTo>
                  <a:pt x="468436" y="40762"/>
                </a:lnTo>
                <a:lnTo>
                  <a:pt x="463251" y="35992"/>
                </a:lnTo>
                <a:lnTo>
                  <a:pt x="457209" y="33608"/>
                </a:lnTo>
                <a:lnTo>
                  <a:pt x="440968" y="33608"/>
                </a:lnTo>
                <a:lnTo>
                  <a:pt x="436222" y="41435"/>
                </a:lnTo>
                <a:lnTo>
                  <a:pt x="440478" y="38965"/>
                </a:lnTo>
                <a:lnTo>
                  <a:pt x="451681" y="38965"/>
                </a:lnTo>
                <a:lnTo>
                  <a:pt x="455693" y="41117"/>
                </a:lnTo>
                <a:lnTo>
                  <a:pt x="458090" y="45422"/>
                </a:lnTo>
                <a:lnTo>
                  <a:pt x="459411" y="47819"/>
                </a:lnTo>
                <a:lnTo>
                  <a:pt x="460340" y="51464"/>
                </a:lnTo>
                <a:lnTo>
                  <a:pt x="460878" y="56356"/>
                </a:lnTo>
                <a:lnTo>
                  <a:pt x="429912" y="56356"/>
                </a:lnTo>
                <a:lnTo>
                  <a:pt x="427563" y="44321"/>
                </a:lnTo>
                <a:lnTo>
                  <a:pt x="426606" y="45543"/>
                </a:lnTo>
                <a:close/>
              </a:path>
              <a:path w="1167949" h="104200">
                <a:moveTo>
                  <a:pt x="433384" y="37179"/>
                </a:moveTo>
                <a:lnTo>
                  <a:pt x="427563" y="44321"/>
                </a:lnTo>
                <a:lnTo>
                  <a:pt x="429912" y="56356"/>
                </a:lnTo>
                <a:lnTo>
                  <a:pt x="430597" y="52344"/>
                </a:lnTo>
                <a:lnTo>
                  <a:pt x="431722" y="49018"/>
                </a:lnTo>
                <a:lnTo>
                  <a:pt x="433287" y="46376"/>
                </a:lnTo>
                <a:lnTo>
                  <a:pt x="436222" y="41435"/>
                </a:lnTo>
                <a:lnTo>
                  <a:pt x="440968" y="33608"/>
                </a:lnTo>
                <a:lnTo>
                  <a:pt x="433384" y="37179"/>
                </a:lnTo>
                <a:close/>
              </a:path>
              <a:path w="1167949" h="104200">
                <a:moveTo>
                  <a:pt x="486146" y="51880"/>
                </a:moveTo>
                <a:lnTo>
                  <a:pt x="486146" y="56331"/>
                </a:lnTo>
                <a:lnTo>
                  <a:pt x="487564" y="60196"/>
                </a:lnTo>
                <a:lnTo>
                  <a:pt x="490402" y="63474"/>
                </a:lnTo>
                <a:lnTo>
                  <a:pt x="493239" y="66752"/>
                </a:lnTo>
                <a:lnTo>
                  <a:pt x="497666" y="70004"/>
                </a:lnTo>
                <a:lnTo>
                  <a:pt x="503683" y="73233"/>
                </a:lnTo>
                <a:lnTo>
                  <a:pt x="511902" y="77930"/>
                </a:lnTo>
                <a:lnTo>
                  <a:pt x="514984" y="79740"/>
                </a:lnTo>
                <a:lnTo>
                  <a:pt x="517137" y="81598"/>
                </a:lnTo>
                <a:lnTo>
                  <a:pt x="519583" y="85414"/>
                </a:lnTo>
                <a:lnTo>
                  <a:pt x="520194" y="89450"/>
                </a:lnTo>
                <a:lnTo>
                  <a:pt x="520194" y="92679"/>
                </a:lnTo>
                <a:lnTo>
                  <a:pt x="519130" y="95308"/>
                </a:lnTo>
                <a:lnTo>
                  <a:pt x="514874" y="99369"/>
                </a:lnTo>
                <a:lnTo>
                  <a:pt x="511975" y="100384"/>
                </a:lnTo>
                <a:lnTo>
                  <a:pt x="501702" y="100384"/>
                </a:lnTo>
                <a:lnTo>
                  <a:pt x="496688" y="97645"/>
                </a:lnTo>
                <a:lnTo>
                  <a:pt x="493263" y="92166"/>
                </a:lnTo>
                <a:lnTo>
                  <a:pt x="491356" y="89181"/>
                </a:lnTo>
                <a:lnTo>
                  <a:pt x="489839" y="84901"/>
                </a:lnTo>
                <a:lnTo>
                  <a:pt x="488714" y="79324"/>
                </a:lnTo>
                <a:lnTo>
                  <a:pt x="486292" y="79324"/>
                </a:lnTo>
                <a:lnTo>
                  <a:pt x="486292" y="103026"/>
                </a:lnTo>
                <a:lnTo>
                  <a:pt x="488200" y="103026"/>
                </a:lnTo>
                <a:lnTo>
                  <a:pt x="490769" y="100898"/>
                </a:lnTo>
                <a:lnTo>
                  <a:pt x="493655" y="101387"/>
                </a:lnTo>
                <a:lnTo>
                  <a:pt x="497373" y="102365"/>
                </a:lnTo>
                <a:lnTo>
                  <a:pt x="501091" y="103344"/>
                </a:lnTo>
                <a:lnTo>
                  <a:pt x="504417" y="103833"/>
                </a:lnTo>
                <a:lnTo>
                  <a:pt x="514348" y="103833"/>
                </a:lnTo>
                <a:lnTo>
                  <a:pt x="520011" y="101998"/>
                </a:lnTo>
                <a:lnTo>
                  <a:pt x="524340" y="98329"/>
                </a:lnTo>
                <a:lnTo>
                  <a:pt x="528669" y="94660"/>
                </a:lnTo>
                <a:lnTo>
                  <a:pt x="530834" y="89940"/>
                </a:lnTo>
                <a:lnTo>
                  <a:pt x="530834" y="76633"/>
                </a:lnTo>
                <a:lnTo>
                  <a:pt x="525624" y="70029"/>
                </a:lnTo>
                <a:lnTo>
                  <a:pt x="515204" y="64354"/>
                </a:lnTo>
                <a:lnTo>
                  <a:pt x="505518" y="59144"/>
                </a:lnTo>
                <a:lnTo>
                  <a:pt x="498767" y="55622"/>
                </a:lnTo>
                <a:lnTo>
                  <a:pt x="495392" y="51611"/>
                </a:lnTo>
                <a:lnTo>
                  <a:pt x="495392" y="44272"/>
                </a:lnTo>
                <a:lnTo>
                  <a:pt x="496370" y="41802"/>
                </a:lnTo>
                <a:lnTo>
                  <a:pt x="500284" y="37595"/>
                </a:lnTo>
                <a:lnTo>
                  <a:pt x="502973" y="36543"/>
                </a:lnTo>
                <a:lnTo>
                  <a:pt x="512122" y="36543"/>
                </a:lnTo>
                <a:lnTo>
                  <a:pt x="516500" y="38989"/>
                </a:lnTo>
                <a:lnTo>
                  <a:pt x="519534" y="43881"/>
                </a:lnTo>
                <a:lnTo>
                  <a:pt x="521197" y="46523"/>
                </a:lnTo>
                <a:lnTo>
                  <a:pt x="522518" y="50216"/>
                </a:lnTo>
                <a:lnTo>
                  <a:pt x="523496" y="54961"/>
                </a:lnTo>
                <a:lnTo>
                  <a:pt x="525771" y="54961"/>
                </a:lnTo>
                <a:lnTo>
                  <a:pt x="525257" y="34488"/>
                </a:lnTo>
                <a:lnTo>
                  <a:pt x="521442" y="36029"/>
                </a:lnTo>
                <a:lnTo>
                  <a:pt x="518421" y="35540"/>
                </a:lnTo>
                <a:lnTo>
                  <a:pt x="515314" y="34562"/>
                </a:lnTo>
                <a:lnTo>
                  <a:pt x="512208" y="33583"/>
                </a:lnTo>
                <a:lnTo>
                  <a:pt x="509358" y="33094"/>
                </a:lnTo>
                <a:lnTo>
                  <a:pt x="500845" y="33094"/>
                </a:lnTo>
                <a:lnTo>
                  <a:pt x="495930" y="34855"/>
                </a:lnTo>
                <a:lnTo>
                  <a:pt x="492016" y="38378"/>
                </a:lnTo>
                <a:lnTo>
                  <a:pt x="488102" y="41900"/>
                </a:lnTo>
                <a:lnTo>
                  <a:pt x="486146" y="46400"/>
                </a:lnTo>
                <a:lnTo>
                  <a:pt x="486146" y="51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98261" y="3521756"/>
            <a:ext cx="435324" cy="113243"/>
          </a:xfrm>
          <a:custGeom>
            <a:avLst/>
            <a:gdLst/>
            <a:ahLst/>
            <a:cxnLst/>
            <a:rect l="l" t="t" r="r" b="b"/>
            <a:pathLst>
              <a:path w="478856" h="128342">
                <a:moveTo>
                  <a:pt x="127657" y="63841"/>
                </a:moveTo>
                <a:lnTo>
                  <a:pt x="128722" y="76675"/>
                </a:lnTo>
                <a:lnTo>
                  <a:pt x="131976" y="88967"/>
                </a:lnTo>
                <a:lnTo>
                  <a:pt x="137418" y="100539"/>
                </a:lnTo>
                <a:lnTo>
                  <a:pt x="145048" y="111391"/>
                </a:lnTo>
                <a:lnTo>
                  <a:pt x="155346" y="122087"/>
                </a:lnTo>
                <a:lnTo>
                  <a:pt x="164568" y="128342"/>
                </a:lnTo>
                <a:lnTo>
                  <a:pt x="165349" y="125160"/>
                </a:lnTo>
                <a:lnTo>
                  <a:pt x="156091" y="116842"/>
                </a:lnTo>
                <a:lnTo>
                  <a:pt x="149006" y="106260"/>
                </a:lnTo>
                <a:lnTo>
                  <a:pt x="144094" y="93413"/>
                </a:lnTo>
                <a:lnTo>
                  <a:pt x="142891" y="88247"/>
                </a:lnTo>
                <a:lnTo>
                  <a:pt x="141262" y="76164"/>
                </a:lnTo>
                <a:lnTo>
                  <a:pt x="140719" y="61933"/>
                </a:lnTo>
                <a:lnTo>
                  <a:pt x="140802" y="57041"/>
                </a:lnTo>
                <a:lnTo>
                  <a:pt x="142124" y="43063"/>
                </a:lnTo>
                <a:lnTo>
                  <a:pt x="145056" y="30947"/>
                </a:lnTo>
                <a:lnTo>
                  <a:pt x="149598" y="20693"/>
                </a:lnTo>
                <a:lnTo>
                  <a:pt x="152973" y="14774"/>
                </a:lnTo>
                <a:lnTo>
                  <a:pt x="158599" y="8683"/>
                </a:lnTo>
                <a:lnTo>
                  <a:pt x="166475" y="2421"/>
                </a:lnTo>
                <a:lnTo>
                  <a:pt x="165082" y="0"/>
                </a:lnTo>
                <a:lnTo>
                  <a:pt x="161819" y="1947"/>
                </a:lnTo>
                <a:lnTo>
                  <a:pt x="151731" y="9601"/>
                </a:lnTo>
                <a:lnTo>
                  <a:pt x="142920" y="19005"/>
                </a:lnTo>
                <a:lnTo>
                  <a:pt x="137534" y="26792"/>
                </a:lnTo>
                <a:lnTo>
                  <a:pt x="132047" y="38245"/>
                </a:lnTo>
                <a:lnTo>
                  <a:pt x="128755" y="50594"/>
                </a:lnTo>
                <a:lnTo>
                  <a:pt x="127657" y="63841"/>
                </a:lnTo>
                <a:close/>
              </a:path>
              <a:path w="478856" h="128342">
                <a:moveTo>
                  <a:pt x="240064" y="49653"/>
                </a:moveTo>
                <a:lnTo>
                  <a:pt x="244931" y="45642"/>
                </a:lnTo>
                <a:lnTo>
                  <a:pt x="249799" y="41631"/>
                </a:lnTo>
                <a:lnTo>
                  <a:pt x="252233" y="35883"/>
                </a:lnTo>
                <a:lnTo>
                  <a:pt x="252233" y="28398"/>
                </a:lnTo>
                <a:lnTo>
                  <a:pt x="252066" y="25135"/>
                </a:lnTo>
                <a:lnTo>
                  <a:pt x="247254" y="13161"/>
                </a:lnTo>
                <a:lnTo>
                  <a:pt x="235795" y="5430"/>
                </a:lnTo>
                <a:lnTo>
                  <a:pt x="230023" y="3228"/>
                </a:lnTo>
                <a:lnTo>
                  <a:pt x="222807" y="2128"/>
                </a:lnTo>
                <a:lnTo>
                  <a:pt x="216276" y="7851"/>
                </a:lnTo>
                <a:lnTo>
                  <a:pt x="221340" y="8707"/>
                </a:lnTo>
                <a:lnTo>
                  <a:pt x="225155" y="10420"/>
                </a:lnTo>
                <a:lnTo>
                  <a:pt x="232298" y="13600"/>
                </a:lnTo>
                <a:lnTo>
                  <a:pt x="235869" y="19543"/>
                </a:lnTo>
                <a:lnTo>
                  <a:pt x="235869" y="37301"/>
                </a:lnTo>
                <a:lnTo>
                  <a:pt x="231882" y="43465"/>
                </a:lnTo>
                <a:lnTo>
                  <a:pt x="223908" y="46743"/>
                </a:lnTo>
                <a:lnTo>
                  <a:pt x="219260" y="48602"/>
                </a:lnTo>
                <a:lnTo>
                  <a:pt x="211531" y="49727"/>
                </a:lnTo>
                <a:lnTo>
                  <a:pt x="200719" y="50118"/>
                </a:lnTo>
                <a:lnTo>
                  <a:pt x="200719" y="10811"/>
                </a:lnTo>
                <a:lnTo>
                  <a:pt x="185457" y="13135"/>
                </a:lnTo>
                <a:lnTo>
                  <a:pt x="185457" y="89768"/>
                </a:lnTo>
                <a:lnTo>
                  <a:pt x="184747" y="93755"/>
                </a:lnTo>
                <a:lnTo>
                  <a:pt x="181910" y="97180"/>
                </a:lnTo>
                <a:lnTo>
                  <a:pt x="178314" y="98305"/>
                </a:lnTo>
                <a:lnTo>
                  <a:pt x="172541" y="98843"/>
                </a:lnTo>
                <a:lnTo>
                  <a:pt x="172541" y="101558"/>
                </a:lnTo>
                <a:lnTo>
                  <a:pt x="214295" y="101558"/>
                </a:lnTo>
                <a:lnTo>
                  <a:pt x="214295" y="98843"/>
                </a:lnTo>
                <a:lnTo>
                  <a:pt x="208620" y="98354"/>
                </a:lnTo>
                <a:lnTo>
                  <a:pt x="204939" y="97363"/>
                </a:lnTo>
                <a:lnTo>
                  <a:pt x="201563" y="94379"/>
                </a:lnTo>
                <a:lnTo>
                  <a:pt x="200719" y="90845"/>
                </a:lnTo>
                <a:lnTo>
                  <a:pt x="200719" y="55696"/>
                </a:lnTo>
                <a:lnTo>
                  <a:pt x="209085" y="55328"/>
                </a:lnTo>
                <a:lnTo>
                  <a:pt x="244894" y="101558"/>
                </a:lnTo>
                <a:lnTo>
                  <a:pt x="269110" y="101558"/>
                </a:lnTo>
                <a:lnTo>
                  <a:pt x="269110" y="98843"/>
                </a:lnTo>
                <a:lnTo>
                  <a:pt x="266126" y="98550"/>
                </a:lnTo>
                <a:lnTo>
                  <a:pt x="263680" y="97865"/>
                </a:lnTo>
                <a:lnTo>
                  <a:pt x="259864" y="95712"/>
                </a:lnTo>
                <a:lnTo>
                  <a:pt x="256049" y="91652"/>
                </a:lnTo>
                <a:lnTo>
                  <a:pt x="225082" y="53567"/>
                </a:lnTo>
                <a:lnTo>
                  <a:pt x="233447" y="52296"/>
                </a:lnTo>
                <a:lnTo>
                  <a:pt x="240064" y="49653"/>
                </a:lnTo>
                <a:close/>
              </a:path>
              <a:path w="478856" h="128342">
                <a:moveTo>
                  <a:pt x="214148" y="2128"/>
                </a:moveTo>
                <a:lnTo>
                  <a:pt x="172541" y="2128"/>
                </a:lnTo>
                <a:lnTo>
                  <a:pt x="172541" y="4916"/>
                </a:lnTo>
                <a:lnTo>
                  <a:pt x="177972" y="5356"/>
                </a:lnTo>
                <a:lnTo>
                  <a:pt x="181481" y="6396"/>
                </a:lnTo>
                <a:lnTo>
                  <a:pt x="184662" y="9674"/>
                </a:lnTo>
                <a:lnTo>
                  <a:pt x="185457" y="13135"/>
                </a:lnTo>
                <a:lnTo>
                  <a:pt x="200719" y="10811"/>
                </a:lnTo>
                <a:lnTo>
                  <a:pt x="203104" y="8157"/>
                </a:lnTo>
                <a:lnTo>
                  <a:pt x="205709" y="7851"/>
                </a:lnTo>
                <a:lnTo>
                  <a:pt x="216276" y="7851"/>
                </a:lnTo>
                <a:lnTo>
                  <a:pt x="222807" y="2128"/>
                </a:lnTo>
                <a:lnTo>
                  <a:pt x="214148" y="2128"/>
                </a:lnTo>
                <a:close/>
              </a:path>
              <a:path w="478856" h="128342">
                <a:moveTo>
                  <a:pt x="341182" y="94575"/>
                </a:moveTo>
                <a:lnTo>
                  <a:pt x="333612" y="98256"/>
                </a:lnTo>
                <a:lnTo>
                  <a:pt x="324600" y="98256"/>
                </a:lnTo>
                <a:lnTo>
                  <a:pt x="324758" y="103686"/>
                </a:lnTo>
                <a:lnTo>
                  <a:pt x="335930" y="102556"/>
                </a:lnTo>
                <a:lnTo>
                  <a:pt x="347903" y="98265"/>
                </a:lnTo>
                <a:lnTo>
                  <a:pt x="358439" y="90771"/>
                </a:lnTo>
                <a:lnTo>
                  <a:pt x="361125" y="88075"/>
                </a:lnTo>
                <a:lnTo>
                  <a:pt x="368275" y="77845"/>
                </a:lnTo>
                <a:lnTo>
                  <a:pt x="372565" y="65780"/>
                </a:lnTo>
                <a:lnTo>
                  <a:pt x="373996" y="51880"/>
                </a:lnTo>
                <a:lnTo>
                  <a:pt x="373902" y="48148"/>
                </a:lnTo>
                <a:lnTo>
                  <a:pt x="371756" y="34737"/>
                </a:lnTo>
                <a:lnTo>
                  <a:pt x="366773" y="23140"/>
                </a:lnTo>
                <a:lnTo>
                  <a:pt x="358953" y="13355"/>
                </a:lnTo>
                <a:lnTo>
                  <a:pt x="349794" y="6393"/>
                </a:lnTo>
                <a:lnTo>
                  <a:pt x="338048" y="1598"/>
                </a:lnTo>
                <a:lnTo>
                  <a:pt x="324758" y="0"/>
                </a:lnTo>
                <a:lnTo>
                  <a:pt x="312949" y="1246"/>
                </a:lnTo>
                <a:lnTo>
                  <a:pt x="301024" y="5666"/>
                </a:lnTo>
                <a:lnTo>
                  <a:pt x="290635" y="13282"/>
                </a:lnTo>
                <a:lnTo>
                  <a:pt x="281194" y="25965"/>
                </a:lnTo>
                <a:lnTo>
                  <a:pt x="276938" y="38027"/>
                </a:lnTo>
                <a:lnTo>
                  <a:pt x="275519" y="51880"/>
                </a:lnTo>
                <a:lnTo>
                  <a:pt x="275554" y="54124"/>
                </a:lnTo>
                <a:lnTo>
                  <a:pt x="277419" y="67540"/>
                </a:lnTo>
                <a:lnTo>
                  <a:pt x="282129" y="79291"/>
                </a:lnTo>
                <a:lnTo>
                  <a:pt x="289681" y="89377"/>
                </a:lnTo>
                <a:lnTo>
                  <a:pt x="299650" y="97253"/>
                </a:lnTo>
                <a:lnTo>
                  <a:pt x="297117" y="79020"/>
                </a:lnTo>
                <a:lnTo>
                  <a:pt x="293686" y="66967"/>
                </a:lnTo>
                <a:lnTo>
                  <a:pt x="292543" y="51880"/>
                </a:lnTo>
                <a:lnTo>
                  <a:pt x="293391" y="38694"/>
                </a:lnTo>
                <a:lnTo>
                  <a:pt x="296502" y="26211"/>
                </a:lnTo>
                <a:lnTo>
                  <a:pt x="301899" y="16767"/>
                </a:lnTo>
                <a:lnTo>
                  <a:pt x="312343" y="8238"/>
                </a:lnTo>
                <a:lnTo>
                  <a:pt x="324758" y="5430"/>
                </a:lnTo>
                <a:lnTo>
                  <a:pt x="333465" y="5430"/>
                </a:lnTo>
                <a:lnTo>
                  <a:pt x="340999" y="9074"/>
                </a:lnTo>
                <a:lnTo>
                  <a:pt x="347358" y="16363"/>
                </a:lnTo>
                <a:lnTo>
                  <a:pt x="352347" y="24433"/>
                </a:lnTo>
                <a:lnTo>
                  <a:pt x="355760" y="36529"/>
                </a:lnTo>
                <a:lnTo>
                  <a:pt x="356898" y="51880"/>
                </a:lnTo>
                <a:lnTo>
                  <a:pt x="356018" y="65481"/>
                </a:lnTo>
                <a:lnTo>
                  <a:pt x="352881" y="77944"/>
                </a:lnTo>
                <a:lnTo>
                  <a:pt x="347469" y="87212"/>
                </a:lnTo>
                <a:lnTo>
                  <a:pt x="341182" y="94575"/>
                </a:lnTo>
                <a:close/>
              </a:path>
              <a:path w="478856" h="128342">
                <a:moveTo>
                  <a:pt x="297117" y="79020"/>
                </a:moveTo>
                <a:lnTo>
                  <a:pt x="299650" y="97253"/>
                </a:lnTo>
                <a:lnTo>
                  <a:pt x="311396" y="102078"/>
                </a:lnTo>
                <a:lnTo>
                  <a:pt x="324758" y="103686"/>
                </a:lnTo>
                <a:lnTo>
                  <a:pt x="324600" y="98256"/>
                </a:lnTo>
                <a:lnTo>
                  <a:pt x="312179" y="95389"/>
                </a:lnTo>
                <a:lnTo>
                  <a:pt x="301863" y="86919"/>
                </a:lnTo>
                <a:lnTo>
                  <a:pt x="297117" y="79020"/>
                </a:lnTo>
                <a:close/>
              </a:path>
              <a:path w="478856" h="128342">
                <a:moveTo>
                  <a:pt x="425182" y="102600"/>
                </a:moveTo>
                <a:lnTo>
                  <a:pt x="439084" y="104053"/>
                </a:lnTo>
                <a:lnTo>
                  <a:pt x="442300" y="103956"/>
                </a:lnTo>
                <a:lnTo>
                  <a:pt x="454799" y="101567"/>
                </a:lnTo>
                <a:lnTo>
                  <a:pt x="466455" y="95981"/>
                </a:lnTo>
                <a:lnTo>
                  <a:pt x="471396" y="92801"/>
                </a:lnTo>
                <a:lnTo>
                  <a:pt x="475530" y="89108"/>
                </a:lnTo>
                <a:lnTo>
                  <a:pt x="478856" y="84901"/>
                </a:lnTo>
                <a:lnTo>
                  <a:pt x="476068" y="82112"/>
                </a:lnTo>
                <a:lnTo>
                  <a:pt x="471567" y="86368"/>
                </a:lnTo>
                <a:lnTo>
                  <a:pt x="467434" y="89548"/>
                </a:lnTo>
                <a:lnTo>
                  <a:pt x="463667" y="91652"/>
                </a:lnTo>
                <a:lnTo>
                  <a:pt x="457111" y="95370"/>
                </a:lnTo>
                <a:lnTo>
                  <a:pt x="449945" y="97229"/>
                </a:lnTo>
                <a:lnTo>
                  <a:pt x="442166" y="97229"/>
                </a:lnTo>
                <a:lnTo>
                  <a:pt x="438016" y="97021"/>
                </a:lnTo>
                <a:lnTo>
                  <a:pt x="425695" y="93388"/>
                </a:lnTo>
                <a:lnTo>
                  <a:pt x="415492" y="85231"/>
                </a:lnTo>
                <a:lnTo>
                  <a:pt x="410913" y="78775"/>
                </a:lnTo>
                <a:lnTo>
                  <a:pt x="406450" y="67097"/>
                </a:lnTo>
                <a:lnTo>
                  <a:pt x="404962" y="53127"/>
                </a:lnTo>
                <a:lnTo>
                  <a:pt x="405804" y="41235"/>
                </a:lnTo>
                <a:lnTo>
                  <a:pt x="409129" y="28826"/>
                </a:lnTo>
                <a:lnTo>
                  <a:pt x="414979" y="18785"/>
                </a:lnTo>
                <a:lnTo>
                  <a:pt x="417326" y="16114"/>
                </a:lnTo>
                <a:lnTo>
                  <a:pt x="427917" y="8761"/>
                </a:lnTo>
                <a:lnTo>
                  <a:pt x="440772" y="6310"/>
                </a:lnTo>
                <a:lnTo>
                  <a:pt x="443066" y="6375"/>
                </a:lnTo>
                <a:lnTo>
                  <a:pt x="455724" y="9657"/>
                </a:lnTo>
                <a:lnTo>
                  <a:pt x="465648" y="17905"/>
                </a:lnTo>
                <a:lnTo>
                  <a:pt x="468876" y="22014"/>
                </a:lnTo>
                <a:lnTo>
                  <a:pt x="471494" y="27419"/>
                </a:lnTo>
                <a:lnTo>
                  <a:pt x="473500" y="34121"/>
                </a:lnTo>
                <a:lnTo>
                  <a:pt x="476949" y="34121"/>
                </a:lnTo>
                <a:lnTo>
                  <a:pt x="475554" y="367"/>
                </a:lnTo>
                <a:lnTo>
                  <a:pt x="472399" y="367"/>
                </a:lnTo>
                <a:lnTo>
                  <a:pt x="471029" y="3253"/>
                </a:lnTo>
                <a:lnTo>
                  <a:pt x="468485" y="4818"/>
                </a:lnTo>
                <a:lnTo>
                  <a:pt x="465036" y="5210"/>
                </a:lnTo>
                <a:lnTo>
                  <a:pt x="461832" y="4402"/>
                </a:lnTo>
                <a:lnTo>
                  <a:pt x="456108" y="2788"/>
                </a:lnTo>
                <a:lnTo>
                  <a:pt x="450384" y="1174"/>
                </a:lnTo>
                <a:lnTo>
                  <a:pt x="444808" y="367"/>
                </a:lnTo>
                <a:lnTo>
                  <a:pt x="436008" y="450"/>
                </a:lnTo>
                <a:lnTo>
                  <a:pt x="422779" y="2647"/>
                </a:lnTo>
                <a:lnTo>
                  <a:pt x="411232" y="7829"/>
                </a:lnTo>
                <a:lnTo>
                  <a:pt x="401367" y="15997"/>
                </a:lnTo>
                <a:lnTo>
                  <a:pt x="393273" y="27450"/>
                </a:lnTo>
                <a:lnTo>
                  <a:pt x="388941" y="39409"/>
                </a:lnTo>
                <a:lnTo>
                  <a:pt x="387497" y="52833"/>
                </a:lnTo>
                <a:lnTo>
                  <a:pt x="388953" y="66310"/>
                </a:lnTo>
                <a:lnTo>
                  <a:pt x="393331" y="78232"/>
                </a:lnTo>
                <a:lnTo>
                  <a:pt x="400633" y="88570"/>
                </a:lnTo>
                <a:lnTo>
                  <a:pt x="403000" y="90973"/>
                </a:lnTo>
                <a:lnTo>
                  <a:pt x="413154" y="98240"/>
                </a:lnTo>
                <a:lnTo>
                  <a:pt x="425182" y="102600"/>
                </a:lnTo>
                <a:close/>
              </a:path>
              <a:path w="478856" h="128342">
                <a:moveTo>
                  <a:pt x="43147" y="58484"/>
                </a:moveTo>
                <a:lnTo>
                  <a:pt x="43147" y="25609"/>
                </a:lnTo>
                <a:lnTo>
                  <a:pt x="32874" y="25609"/>
                </a:lnTo>
                <a:lnTo>
                  <a:pt x="32874" y="58484"/>
                </a:lnTo>
                <a:lnTo>
                  <a:pt x="0" y="58484"/>
                </a:lnTo>
                <a:lnTo>
                  <a:pt x="0" y="68757"/>
                </a:lnTo>
                <a:lnTo>
                  <a:pt x="32874" y="68757"/>
                </a:lnTo>
                <a:lnTo>
                  <a:pt x="32874" y="101558"/>
                </a:lnTo>
                <a:lnTo>
                  <a:pt x="43147" y="101558"/>
                </a:lnTo>
                <a:lnTo>
                  <a:pt x="43147" y="68757"/>
                </a:lnTo>
                <a:lnTo>
                  <a:pt x="75875" y="68757"/>
                </a:lnTo>
                <a:lnTo>
                  <a:pt x="75875" y="58484"/>
                </a:lnTo>
                <a:lnTo>
                  <a:pt x="43147" y="58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29161" y="3544505"/>
            <a:ext cx="165216" cy="88962"/>
          </a:xfrm>
          <a:custGeom>
            <a:avLst/>
            <a:gdLst/>
            <a:ahLst/>
            <a:cxnLst/>
            <a:rect l="l" t="t" r="r" b="b"/>
            <a:pathLst>
              <a:path w="181738" h="100824">
                <a:moveTo>
                  <a:pt x="82626" y="57750"/>
                </a:moveTo>
                <a:lnTo>
                  <a:pt x="82626" y="24876"/>
                </a:lnTo>
                <a:lnTo>
                  <a:pt x="72353" y="24876"/>
                </a:lnTo>
                <a:lnTo>
                  <a:pt x="72353" y="57750"/>
                </a:lnTo>
                <a:lnTo>
                  <a:pt x="39478" y="57750"/>
                </a:lnTo>
                <a:lnTo>
                  <a:pt x="39478" y="68023"/>
                </a:lnTo>
                <a:lnTo>
                  <a:pt x="72353" y="68023"/>
                </a:lnTo>
                <a:lnTo>
                  <a:pt x="72353" y="100824"/>
                </a:lnTo>
                <a:lnTo>
                  <a:pt x="82626" y="100824"/>
                </a:lnTo>
                <a:lnTo>
                  <a:pt x="82626" y="68023"/>
                </a:lnTo>
                <a:lnTo>
                  <a:pt x="115354" y="68023"/>
                </a:lnTo>
                <a:lnTo>
                  <a:pt x="115354" y="57750"/>
                </a:lnTo>
                <a:lnTo>
                  <a:pt x="82626" y="57750"/>
                </a:lnTo>
                <a:close/>
              </a:path>
              <a:path w="181738" h="100824">
                <a:moveTo>
                  <a:pt x="20693" y="38451"/>
                </a:moveTo>
                <a:lnTo>
                  <a:pt x="35662" y="38451"/>
                </a:lnTo>
                <a:lnTo>
                  <a:pt x="35662" y="33168"/>
                </a:lnTo>
                <a:lnTo>
                  <a:pt x="20840" y="33168"/>
                </a:lnTo>
                <a:lnTo>
                  <a:pt x="20840" y="15116"/>
                </a:lnTo>
                <a:lnTo>
                  <a:pt x="19518" y="13869"/>
                </a:lnTo>
                <a:lnTo>
                  <a:pt x="13990" y="21305"/>
                </a:lnTo>
                <a:lnTo>
                  <a:pt x="10480" y="25891"/>
                </a:lnTo>
                <a:lnTo>
                  <a:pt x="8989" y="27627"/>
                </a:lnTo>
                <a:lnTo>
                  <a:pt x="5063" y="31627"/>
                </a:lnTo>
                <a:lnTo>
                  <a:pt x="1687" y="34415"/>
                </a:lnTo>
                <a:lnTo>
                  <a:pt x="513" y="35394"/>
                </a:lnTo>
                <a:lnTo>
                  <a:pt x="0" y="38451"/>
                </a:lnTo>
                <a:lnTo>
                  <a:pt x="7998" y="38451"/>
                </a:lnTo>
                <a:lnTo>
                  <a:pt x="7998" y="87861"/>
                </a:lnTo>
                <a:lnTo>
                  <a:pt x="8560" y="91725"/>
                </a:lnTo>
                <a:lnTo>
                  <a:pt x="9685" y="94514"/>
                </a:lnTo>
                <a:lnTo>
                  <a:pt x="11740" y="99650"/>
                </a:lnTo>
                <a:lnTo>
                  <a:pt x="15654" y="102219"/>
                </a:lnTo>
                <a:lnTo>
                  <a:pt x="24068" y="102219"/>
                </a:lnTo>
                <a:lnTo>
                  <a:pt x="26808" y="101510"/>
                </a:lnTo>
                <a:lnTo>
                  <a:pt x="29645" y="100091"/>
                </a:lnTo>
                <a:lnTo>
                  <a:pt x="32482" y="98672"/>
                </a:lnTo>
                <a:lnTo>
                  <a:pt x="35173" y="96251"/>
                </a:lnTo>
                <a:lnTo>
                  <a:pt x="37717" y="92826"/>
                </a:lnTo>
                <a:lnTo>
                  <a:pt x="37424" y="89010"/>
                </a:lnTo>
                <a:lnTo>
                  <a:pt x="34280" y="92141"/>
                </a:lnTo>
                <a:lnTo>
                  <a:pt x="31687" y="93804"/>
                </a:lnTo>
                <a:lnTo>
                  <a:pt x="28398" y="94220"/>
                </a:lnTo>
                <a:lnTo>
                  <a:pt x="24973" y="94220"/>
                </a:lnTo>
                <a:lnTo>
                  <a:pt x="22674" y="92533"/>
                </a:lnTo>
                <a:lnTo>
                  <a:pt x="21500" y="89157"/>
                </a:lnTo>
                <a:lnTo>
                  <a:pt x="20864" y="87249"/>
                </a:lnTo>
                <a:lnTo>
                  <a:pt x="20546" y="84436"/>
                </a:lnTo>
                <a:lnTo>
                  <a:pt x="20546" y="80718"/>
                </a:lnTo>
                <a:lnTo>
                  <a:pt x="20693" y="38451"/>
                </a:lnTo>
                <a:close/>
              </a:path>
              <a:path w="181738" h="100824">
                <a:moveTo>
                  <a:pt x="151922" y="12474"/>
                </a:moveTo>
                <a:lnTo>
                  <a:pt x="154368" y="15532"/>
                </a:lnTo>
                <a:lnTo>
                  <a:pt x="154661" y="19666"/>
                </a:lnTo>
                <a:lnTo>
                  <a:pt x="154661" y="92019"/>
                </a:lnTo>
                <a:lnTo>
                  <a:pt x="153756" y="94881"/>
                </a:lnTo>
                <a:lnTo>
                  <a:pt x="150136" y="97522"/>
                </a:lnTo>
                <a:lnTo>
                  <a:pt x="146271" y="98330"/>
                </a:lnTo>
                <a:lnTo>
                  <a:pt x="140352" y="98623"/>
                </a:lnTo>
                <a:lnTo>
                  <a:pt x="140352" y="100824"/>
                </a:lnTo>
                <a:lnTo>
                  <a:pt x="181738" y="100824"/>
                </a:lnTo>
                <a:lnTo>
                  <a:pt x="181738" y="98770"/>
                </a:lnTo>
                <a:lnTo>
                  <a:pt x="176260" y="98574"/>
                </a:lnTo>
                <a:lnTo>
                  <a:pt x="172517" y="97963"/>
                </a:lnTo>
                <a:lnTo>
                  <a:pt x="170511" y="96935"/>
                </a:lnTo>
                <a:lnTo>
                  <a:pt x="167502" y="93511"/>
                </a:lnTo>
                <a:lnTo>
                  <a:pt x="167502" y="1394"/>
                </a:lnTo>
                <a:lnTo>
                  <a:pt x="167136" y="0"/>
                </a:lnTo>
                <a:lnTo>
                  <a:pt x="166255" y="0"/>
                </a:lnTo>
                <a:lnTo>
                  <a:pt x="139324" y="13722"/>
                </a:lnTo>
                <a:lnTo>
                  <a:pt x="141086" y="14994"/>
                </a:lnTo>
                <a:lnTo>
                  <a:pt x="145012" y="13538"/>
                </a:lnTo>
                <a:lnTo>
                  <a:pt x="148693" y="12474"/>
                </a:lnTo>
                <a:lnTo>
                  <a:pt x="151922" y="12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114324" y="3521756"/>
            <a:ext cx="320205" cy="91488"/>
          </a:xfrm>
          <a:custGeom>
            <a:avLst/>
            <a:gdLst/>
            <a:ahLst/>
            <a:cxnLst/>
            <a:rect l="l" t="t" r="r" b="b"/>
            <a:pathLst>
              <a:path w="352226" h="103686">
                <a:moveTo>
                  <a:pt x="170487" y="79020"/>
                </a:moveTo>
                <a:lnTo>
                  <a:pt x="173020" y="97253"/>
                </a:lnTo>
                <a:lnTo>
                  <a:pt x="184766" y="102078"/>
                </a:lnTo>
                <a:lnTo>
                  <a:pt x="198128" y="103686"/>
                </a:lnTo>
                <a:lnTo>
                  <a:pt x="197970" y="98256"/>
                </a:lnTo>
                <a:lnTo>
                  <a:pt x="185549" y="95389"/>
                </a:lnTo>
                <a:lnTo>
                  <a:pt x="175233" y="86919"/>
                </a:lnTo>
                <a:lnTo>
                  <a:pt x="170487" y="79020"/>
                </a:lnTo>
                <a:close/>
              </a:path>
              <a:path w="352226" h="103686">
                <a:moveTo>
                  <a:pt x="298553" y="102600"/>
                </a:moveTo>
                <a:lnTo>
                  <a:pt x="312454" y="104053"/>
                </a:lnTo>
                <a:lnTo>
                  <a:pt x="315670" y="103956"/>
                </a:lnTo>
                <a:lnTo>
                  <a:pt x="328169" y="101567"/>
                </a:lnTo>
                <a:lnTo>
                  <a:pt x="339825" y="95981"/>
                </a:lnTo>
                <a:lnTo>
                  <a:pt x="344766" y="92801"/>
                </a:lnTo>
                <a:lnTo>
                  <a:pt x="348900" y="89108"/>
                </a:lnTo>
                <a:lnTo>
                  <a:pt x="352226" y="84901"/>
                </a:lnTo>
                <a:lnTo>
                  <a:pt x="349438" y="82112"/>
                </a:lnTo>
                <a:lnTo>
                  <a:pt x="344937" y="86368"/>
                </a:lnTo>
                <a:lnTo>
                  <a:pt x="340804" y="89548"/>
                </a:lnTo>
                <a:lnTo>
                  <a:pt x="337037" y="91652"/>
                </a:lnTo>
                <a:lnTo>
                  <a:pt x="330481" y="95370"/>
                </a:lnTo>
                <a:lnTo>
                  <a:pt x="323315" y="97229"/>
                </a:lnTo>
                <a:lnTo>
                  <a:pt x="315536" y="97229"/>
                </a:lnTo>
                <a:lnTo>
                  <a:pt x="311386" y="97021"/>
                </a:lnTo>
                <a:lnTo>
                  <a:pt x="299066" y="93388"/>
                </a:lnTo>
                <a:lnTo>
                  <a:pt x="288862" y="85231"/>
                </a:lnTo>
                <a:lnTo>
                  <a:pt x="284283" y="78775"/>
                </a:lnTo>
                <a:lnTo>
                  <a:pt x="279820" y="67097"/>
                </a:lnTo>
                <a:lnTo>
                  <a:pt x="278332" y="53127"/>
                </a:lnTo>
                <a:lnTo>
                  <a:pt x="279174" y="41235"/>
                </a:lnTo>
                <a:lnTo>
                  <a:pt x="282499" y="28826"/>
                </a:lnTo>
                <a:lnTo>
                  <a:pt x="288349" y="18785"/>
                </a:lnTo>
                <a:lnTo>
                  <a:pt x="290696" y="16114"/>
                </a:lnTo>
                <a:lnTo>
                  <a:pt x="301287" y="8761"/>
                </a:lnTo>
                <a:lnTo>
                  <a:pt x="314142" y="6310"/>
                </a:lnTo>
                <a:lnTo>
                  <a:pt x="316436" y="6375"/>
                </a:lnTo>
                <a:lnTo>
                  <a:pt x="329094" y="9657"/>
                </a:lnTo>
                <a:lnTo>
                  <a:pt x="339018" y="17905"/>
                </a:lnTo>
                <a:lnTo>
                  <a:pt x="342247" y="22014"/>
                </a:lnTo>
                <a:lnTo>
                  <a:pt x="344864" y="27419"/>
                </a:lnTo>
                <a:lnTo>
                  <a:pt x="346870" y="34121"/>
                </a:lnTo>
                <a:lnTo>
                  <a:pt x="350319" y="34121"/>
                </a:lnTo>
                <a:lnTo>
                  <a:pt x="348924" y="367"/>
                </a:lnTo>
                <a:lnTo>
                  <a:pt x="345769" y="367"/>
                </a:lnTo>
                <a:lnTo>
                  <a:pt x="344399" y="3253"/>
                </a:lnTo>
                <a:lnTo>
                  <a:pt x="341855" y="4818"/>
                </a:lnTo>
                <a:lnTo>
                  <a:pt x="338406" y="5210"/>
                </a:lnTo>
                <a:lnTo>
                  <a:pt x="335202" y="4402"/>
                </a:lnTo>
                <a:lnTo>
                  <a:pt x="329478" y="2788"/>
                </a:lnTo>
                <a:lnTo>
                  <a:pt x="323755" y="1174"/>
                </a:lnTo>
                <a:lnTo>
                  <a:pt x="318178" y="367"/>
                </a:lnTo>
                <a:lnTo>
                  <a:pt x="309378" y="450"/>
                </a:lnTo>
                <a:lnTo>
                  <a:pt x="296149" y="2647"/>
                </a:lnTo>
                <a:lnTo>
                  <a:pt x="284602" y="7829"/>
                </a:lnTo>
                <a:lnTo>
                  <a:pt x="274737" y="15997"/>
                </a:lnTo>
                <a:lnTo>
                  <a:pt x="266643" y="27450"/>
                </a:lnTo>
                <a:lnTo>
                  <a:pt x="262312" y="39408"/>
                </a:lnTo>
                <a:lnTo>
                  <a:pt x="260868" y="52833"/>
                </a:lnTo>
                <a:lnTo>
                  <a:pt x="262323" y="66310"/>
                </a:lnTo>
                <a:lnTo>
                  <a:pt x="266702" y="78232"/>
                </a:lnTo>
                <a:lnTo>
                  <a:pt x="274003" y="88570"/>
                </a:lnTo>
                <a:lnTo>
                  <a:pt x="276370" y="90972"/>
                </a:lnTo>
                <a:lnTo>
                  <a:pt x="286525" y="98239"/>
                </a:lnTo>
                <a:lnTo>
                  <a:pt x="298553" y="102600"/>
                </a:lnTo>
                <a:close/>
              </a:path>
              <a:path w="352226" h="103686">
                <a:moveTo>
                  <a:pt x="0" y="62960"/>
                </a:moveTo>
                <a:lnTo>
                  <a:pt x="0" y="72353"/>
                </a:lnTo>
                <a:lnTo>
                  <a:pt x="36910" y="72353"/>
                </a:lnTo>
                <a:lnTo>
                  <a:pt x="36910" y="62960"/>
                </a:lnTo>
                <a:lnTo>
                  <a:pt x="0" y="62960"/>
                </a:lnTo>
                <a:close/>
              </a:path>
              <a:path w="352226" h="103686">
                <a:moveTo>
                  <a:pt x="113434" y="49653"/>
                </a:moveTo>
                <a:lnTo>
                  <a:pt x="118301" y="45642"/>
                </a:lnTo>
                <a:lnTo>
                  <a:pt x="123169" y="41631"/>
                </a:lnTo>
                <a:lnTo>
                  <a:pt x="125603" y="35883"/>
                </a:lnTo>
                <a:lnTo>
                  <a:pt x="125603" y="28398"/>
                </a:lnTo>
                <a:lnTo>
                  <a:pt x="125436" y="25135"/>
                </a:lnTo>
                <a:lnTo>
                  <a:pt x="120624" y="13161"/>
                </a:lnTo>
                <a:lnTo>
                  <a:pt x="109165" y="5430"/>
                </a:lnTo>
                <a:lnTo>
                  <a:pt x="103393" y="3228"/>
                </a:lnTo>
                <a:lnTo>
                  <a:pt x="96177" y="2128"/>
                </a:lnTo>
                <a:lnTo>
                  <a:pt x="89646" y="7851"/>
                </a:lnTo>
                <a:lnTo>
                  <a:pt x="94710" y="8707"/>
                </a:lnTo>
                <a:lnTo>
                  <a:pt x="98526" y="10420"/>
                </a:lnTo>
                <a:lnTo>
                  <a:pt x="105668" y="13600"/>
                </a:lnTo>
                <a:lnTo>
                  <a:pt x="109239" y="19543"/>
                </a:lnTo>
                <a:lnTo>
                  <a:pt x="109239" y="37301"/>
                </a:lnTo>
                <a:lnTo>
                  <a:pt x="105252" y="43465"/>
                </a:lnTo>
                <a:lnTo>
                  <a:pt x="97278" y="46743"/>
                </a:lnTo>
                <a:lnTo>
                  <a:pt x="92630" y="48602"/>
                </a:lnTo>
                <a:lnTo>
                  <a:pt x="84901" y="49727"/>
                </a:lnTo>
                <a:lnTo>
                  <a:pt x="74089" y="50118"/>
                </a:lnTo>
                <a:lnTo>
                  <a:pt x="74089" y="10811"/>
                </a:lnTo>
                <a:lnTo>
                  <a:pt x="58827" y="13135"/>
                </a:lnTo>
                <a:lnTo>
                  <a:pt x="58827" y="89768"/>
                </a:lnTo>
                <a:lnTo>
                  <a:pt x="58117" y="93755"/>
                </a:lnTo>
                <a:lnTo>
                  <a:pt x="55280" y="97180"/>
                </a:lnTo>
                <a:lnTo>
                  <a:pt x="51684" y="98305"/>
                </a:lnTo>
                <a:lnTo>
                  <a:pt x="45911" y="98843"/>
                </a:lnTo>
                <a:lnTo>
                  <a:pt x="45911" y="101558"/>
                </a:lnTo>
                <a:lnTo>
                  <a:pt x="87665" y="101558"/>
                </a:lnTo>
                <a:lnTo>
                  <a:pt x="87665" y="98843"/>
                </a:lnTo>
                <a:lnTo>
                  <a:pt x="81990" y="98354"/>
                </a:lnTo>
                <a:lnTo>
                  <a:pt x="78309" y="97363"/>
                </a:lnTo>
                <a:lnTo>
                  <a:pt x="74933" y="94379"/>
                </a:lnTo>
                <a:lnTo>
                  <a:pt x="74089" y="90845"/>
                </a:lnTo>
                <a:lnTo>
                  <a:pt x="74089" y="55696"/>
                </a:lnTo>
                <a:lnTo>
                  <a:pt x="82455" y="55328"/>
                </a:lnTo>
                <a:lnTo>
                  <a:pt x="118264" y="101558"/>
                </a:lnTo>
                <a:lnTo>
                  <a:pt x="142480" y="101558"/>
                </a:lnTo>
                <a:lnTo>
                  <a:pt x="142480" y="98843"/>
                </a:lnTo>
                <a:lnTo>
                  <a:pt x="139496" y="98550"/>
                </a:lnTo>
                <a:lnTo>
                  <a:pt x="137050" y="97865"/>
                </a:lnTo>
                <a:lnTo>
                  <a:pt x="133234" y="95712"/>
                </a:lnTo>
                <a:lnTo>
                  <a:pt x="129419" y="91652"/>
                </a:lnTo>
                <a:lnTo>
                  <a:pt x="98452" y="53567"/>
                </a:lnTo>
                <a:lnTo>
                  <a:pt x="106818" y="52296"/>
                </a:lnTo>
                <a:lnTo>
                  <a:pt x="113434" y="49653"/>
                </a:lnTo>
                <a:close/>
              </a:path>
              <a:path w="352226" h="103686">
                <a:moveTo>
                  <a:pt x="87518" y="2128"/>
                </a:moveTo>
                <a:lnTo>
                  <a:pt x="45911" y="2128"/>
                </a:lnTo>
                <a:lnTo>
                  <a:pt x="45911" y="4916"/>
                </a:lnTo>
                <a:lnTo>
                  <a:pt x="51342" y="5356"/>
                </a:lnTo>
                <a:lnTo>
                  <a:pt x="54851" y="6396"/>
                </a:lnTo>
                <a:lnTo>
                  <a:pt x="58032" y="9674"/>
                </a:lnTo>
                <a:lnTo>
                  <a:pt x="58827" y="13135"/>
                </a:lnTo>
                <a:lnTo>
                  <a:pt x="74089" y="10811"/>
                </a:lnTo>
                <a:lnTo>
                  <a:pt x="76474" y="8157"/>
                </a:lnTo>
                <a:lnTo>
                  <a:pt x="79079" y="7851"/>
                </a:lnTo>
                <a:lnTo>
                  <a:pt x="89646" y="7851"/>
                </a:lnTo>
                <a:lnTo>
                  <a:pt x="96177" y="2128"/>
                </a:lnTo>
                <a:lnTo>
                  <a:pt x="87518" y="2128"/>
                </a:lnTo>
                <a:close/>
              </a:path>
              <a:path w="352226" h="103686">
                <a:moveTo>
                  <a:pt x="214552" y="94575"/>
                </a:moveTo>
                <a:lnTo>
                  <a:pt x="206982" y="98256"/>
                </a:lnTo>
                <a:lnTo>
                  <a:pt x="197970" y="98256"/>
                </a:lnTo>
                <a:lnTo>
                  <a:pt x="198128" y="103686"/>
                </a:lnTo>
                <a:lnTo>
                  <a:pt x="209300" y="102556"/>
                </a:lnTo>
                <a:lnTo>
                  <a:pt x="221273" y="98264"/>
                </a:lnTo>
                <a:lnTo>
                  <a:pt x="231809" y="90771"/>
                </a:lnTo>
                <a:lnTo>
                  <a:pt x="234495" y="88075"/>
                </a:lnTo>
                <a:lnTo>
                  <a:pt x="241645" y="77845"/>
                </a:lnTo>
                <a:lnTo>
                  <a:pt x="245935" y="65780"/>
                </a:lnTo>
                <a:lnTo>
                  <a:pt x="247366" y="51880"/>
                </a:lnTo>
                <a:lnTo>
                  <a:pt x="247272" y="48148"/>
                </a:lnTo>
                <a:lnTo>
                  <a:pt x="245126" y="34737"/>
                </a:lnTo>
                <a:lnTo>
                  <a:pt x="240143" y="23140"/>
                </a:lnTo>
                <a:lnTo>
                  <a:pt x="232323" y="13355"/>
                </a:lnTo>
                <a:lnTo>
                  <a:pt x="223164" y="6393"/>
                </a:lnTo>
                <a:lnTo>
                  <a:pt x="211418" y="1598"/>
                </a:lnTo>
                <a:lnTo>
                  <a:pt x="198128" y="0"/>
                </a:lnTo>
                <a:lnTo>
                  <a:pt x="186319" y="1246"/>
                </a:lnTo>
                <a:lnTo>
                  <a:pt x="174394" y="5666"/>
                </a:lnTo>
                <a:lnTo>
                  <a:pt x="164005" y="13282"/>
                </a:lnTo>
                <a:lnTo>
                  <a:pt x="154564" y="25965"/>
                </a:lnTo>
                <a:lnTo>
                  <a:pt x="150308" y="38027"/>
                </a:lnTo>
                <a:lnTo>
                  <a:pt x="148889" y="51880"/>
                </a:lnTo>
                <a:lnTo>
                  <a:pt x="148924" y="54124"/>
                </a:lnTo>
                <a:lnTo>
                  <a:pt x="150789" y="67540"/>
                </a:lnTo>
                <a:lnTo>
                  <a:pt x="155499" y="79291"/>
                </a:lnTo>
                <a:lnTo>
                  <a:pt x="163051" y="89377"/>
                </a:lnTo>
                <a:lnTo>
                  <a:pt x="173020" y="97253"/>
                </a:lnTo>
                <a:lnTo>
                  <a:pt x="170487" y="79020"/>
                </a:lnTo>
                <a:lnTo>
                  <a:pt x="167056" y="66967"/>
                </a:lnTo>
                <a:lnTo>
                  <a:pt x="165913" y="51880"/>
                </a:lnTo>
                <a:lnTo>
                  <a:pt x="166761" y="38694"/>
                </a:lnTo>
                <a:lnTo>
                  <a:pt x="169872" y="26211"/>
                </a:lnTo>
                <a:lnTo>
                  <a:pt x="175269" y="16767"/>
                </a:lnTo>
                <a:lnTo>
                  <a:pt x="185713" y="8238"/>
                </a:lnTo>
                <a:lnTo>
                  <a:pt x="198128" y="5430"/>
                </a:lnTo>
                <a:lnTo>
                  <a:pt x="206835" y="5430"/>
                </a:lnTo>
                <a:lnTo>
                  <a:pt x="214369" y="9074"/>
                </a:lnTo>
                <a:lnTo>
                  <a:pt x="220729" y="16363"/>
                </a:lnTo>
                <a:lnTo>
                  <a:pt x="225717" y="24433"/>
                </a:lnTo>
                <a:lnTo>
                  <a:pt x="229130" y="36529"/>
                </a:lnTo>
                <a:lnTo>
                  <a:pt x="230268" y="51880"/>
                </a:lnTo>
                <a:lnTo>
                  <a:pt x="229388" y="65481"/>
                </a:lnTo>
                <a:lnTo>
                  <a:pt x="226251" y="77944"/>
                </a:lnTo>
                <a:lnTo>
                  <a:pt x="220839" y="87212"/>
                </a:lnTo>
                <a:lnTo>
                  <a:pt x="214552" y="94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30106" y="3556742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8"/>
                </a:lnTo>
                <a:lnTo>
                  <a:pt x="20840" y="19298"/>
                </a:lnTo>
                <a:lnTo>
                  <a:pt x="20840" y="1247"/>
                </a:lnTo>
                <a:lnTo>
                  <a:pt x="19519" y="0"/>
                </a:lnTo>
                <a:lnTo>
                  <a:pt x="13991" y="7435"/>
                </a:lnTo>
                <a:lnTo>
                  <a:pt x="10481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6" y="20546"/>
                </a:lnTo>
                <a:lnTo>
                  <a:pt x="513" y="21524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1"/>
                </a:lnTo>
                <a:lnTo>
                  <a:pt x="8561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3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8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465529" y="3521756"/>
            <a:ext cx="356095" cy="113243"/>
          </a:xfrm>
          <a:custGeom>
            <a:avLst/>
            <a:gdLst/>
            <a:ahLst/>
            <a:cxnLst/>
            <a:rect l="l" t="t" r="r" b="b"/>
            <a:pathLst>
              <a:path w="391705" h="128342">
                <a:moveTo>
                  <a:pt x="8630" y="9790"/>
                </a:moveTo>
                <a:lnTo>
                  <a:pt x="16221" y="19957"/>
                </a:lnTo>
                <a:lnTo>
                  <a:pt x="21499" y="32067"/>
                </a:lnTo>
                <a:lnTo>
                  <a:pt x="23472" y="39764"/>
                </a:lnTo>
                <a:lnTo>
                  <a:pt x="25185" y="52090"/>
                </a:lnTo>
                <a:lnTo>
                  <a:pt x="25756" y="66482"/>
                </a:lnTo>
                <a:lnTo>
                  <a:pt x="25640" y="72193"/>
                </a:lnTo>
                <a:lnTo>
                  <a:pt x="24217" y="86043"/>
                </a:lnTo>
                <a:lnTo>
                  <a:pt x="21173" y="98106"/>
                </a:lnTo>
                <a:lnTo>
                  <a:pt x="16510" y="108383"/>
                </a:lnTo>
                <a:lnTo>
                  <a:pt x="13037" y="114351"/>
                </a:lnTo>
                <a:lnTo>
                  <a:pt x="7533" y="120197"/>
                </a:lnTo>
                <a:lnTo>
                  <a:pt x="0" y="125921"/>
                </a:lnTo>
                <a:lnTo>
                  <a:pt x="1394" y="128342"/>
                </a:lnTo>
                <a:lnTo>
                  <a:pt x="4280" y="126924"/>
                </a:lnTo>
                <a:lnTo>
                  <a:pt x="7851" y="124453"/>
                </a:lnTo>
                <a:lnTo>
                  <a:pt x="12106" y="120931"/>
                </a:lnTo>
                <a:lnTo>
                  <a:pt x="18565" y="115598"/>
                </a:lnTo>
                <a:lnTo>
                  <a:pt x="23726" y="109850"/>
                </a:lnTo>
                <a:lnTo>
                  <a:pt x="27591" y="103686"/>
                </a:lnTo>
                <a:lnTo>
                  <a:pt x="31260" y="97914"/>
                </a:lnTo>
                <a:lnTo>
                  <a:pt x="34048" y="91774"/>
                </a:lnTo>
                <a:lnTo>
                  <a:pt x="35956" y="85268"/>
                </a:lnTo>
                <a:lnTo>
                  <a:pt x="37863" y="78761"/>
                </a:lnTo>
                <a:lnTo>
                  <a:pt x="38818" y="71863"/>
                </a:lnTo>
                <a:lnTo>
                  <a:pt x="38818" y="64574"/>
                </a:lnTo>
                <a:lnTo>
                  <a:pt x="38207" y="54813"/>
                </a:lnTo>
                <a:lnTo>
                  <a:pt x="35483" y="42359"/>
                </a:lnTo>
                <a:lnTo>
                  <a:pt x="30574" y="30594"/>
                </a:lnTo>
                <a:lnTo>
                  <a:pt x="23481" y="19519"/>
                </a:lnTo>
                <a:lnTo>
                  <a:pt x="20921" y="16309"/>
                </a:lnTo>
                <a:lnTo>
                  <a:pt x="11722" y="6896"/>
                </a:lnTo>
                <a:lnTo>
                  <a:pt x="1907" y="0"/>
                </a:lnTo>
                <a:lnTo>
                  <a:pt x="0" y="2421"/>
                </a:lnTo>
                <a:lnTo>
                  <a:pt x="8630" y="9790"/>
                </a:lnTo>
                <a:close/>
              </a:path>
              <a:path w="391705" h="128342">
                <a:moveTo>
                  <a:pt x="86471" y="2128"/>
                </a:moveTo>
                <a:lnTo>
                  <a:pt x="87151" y="0"/>
                </a:lnTo>
                <a:lnTo>
                  <a:pt x="79813" y="0"/>
                </a:lnTo>
                <a:lnTo>
                  <a:pt x="46425" y="104053"/>
                </a:lnTo>
                <a:lnTo>
                  <a:pt x="53910" y="104053"/>
                </a:lnTo>
                <a:lnTo>
                  <a:pt x="85576" y="4931"/>
                </a:lnTo>
                <a:lnTo>
                  <a:pt x="85390" y="4916"/>
                </a:lnTo>
                <a:lnTo>
                  <a:pt x="85390" y="2128"/>
                </a:lnTo>
                <a:lnTo>
                  <a:pt x="86471" y="2128"/>
                </a:lnTo>
                <a:close/>
              </a:path>
              <a:path w="391705" h="128342">
                <a:moveTo>
                  <a:pt x="152912" y="49653"/>
                </a:moveTo>
                <a:lnTo>
                  <a:pt x="157779" y="45642"/>
                </a:lnTo>
                <a:lnTo>
                  <a:pt x="162647" y="41631"/>
                </a:lnTo>
                <a:lnTo>
                  <a:pt x="165081" y="35883"/>
                </a:lnTo>
                <a:lnTo>
                  <a:pt x="165081" y="28398"/>
                </a:lnTo>
                <a:lnTo>
                  <a:pt x="164915" y="25135"/>
                </a:lnTo>
                <a:lnTo>
                  <a:pt x="160103" y="13161"/>
                </a:lnTo>
                <a:lnTo>
                  <a:pt x="148644" y="5430"/>
                </a:lnTo>
                <a:lnTo>
                  <a:pt x="142871" y="3228"/>
                </a:lnTo>
                <a:lnTo>
                  <a:pt x="135656" y="2128"/>
                </a:lnTo>
                <a:lnTo>
                  <a:pt x="129125" y="7851"/>
                </a:lnTo>
                <a:lnTo>
                  <a:pt x="134188" y="8707"/>
                </a:lnTo>
                <a:lnTo>
                  <a:pt x="138004" y="10420"/>
                </a:lnTo>
                <a:lnTo>
                  <a:pt x="145146" y="13600"/>
                </a:lnTo>
                <a:lnTo>
                  <a:pt x="148717" y="19543"/>
                </a:lnTo>
                <a:lnTo>
                  <a:pt x="148717" y="37301"/>
                </a:lnTo>
                <a:lnTo>
                  <a:pt x="144730" y="43465"/>
                </a:lnTo>
                <a:lnTo>
                  <a:pt x="136756" y="46743"/>
                </a:lnTo>
                <a:lnTo>
                  <a:pt x="132109" y="48602"/>
                </a:lnTo>
                <a:lnTo>
                  <a:pt x="124379" y="49727"/>
                </a:lnTo>
                <a:lnTo>
                  <a:pt x="113568" y="50118"/>
                </a:lnTo>
                <a:lnTo>
                  <a:pt x="113568" y="10811"/>
                </a:lnTo>
                <a:lnTo>
                  <a:pt x="98305" y="13135"/>
                </a:lnTo>
                <a:lnTo>
                  <a:pt x="98305" y="89768"/>
                </a:lnTo>
                <a:lnTo>
                  <a:pt x="97595" y="93755"/>
                </a:lnTo>
                <a:lnTo>
                  <a:pt x="94758" y="97180"/>
                </a:lnTo>
                <a:lnTo>
                  <a:pt x="91162" y="98305"/>
                </a:lnTo>
                <a:lnTo>
                  <a:pt x="85390" y="98843"/>
                </a:lnTo>
                <a:lnTo>
                  <a:pt x="85390" y="101558"/>
                </a:lnTo>
                <a:lnTo>
                  <a:pt x="127143" y="101558"/>
                </a:lnTo>
                <a:lnTo>
                  <a:pt x="127143" y="98843"/>
                </a:lnTo>
                <a:lnTo>
                  <a:pt x="121469" y="98354"/>
                </a:lnTo>
                <a:lnTo>
                  <a:pt x="117787" y="97363"/>
                </a:lnTo>
                <a:lnTo>
                  <a:pt x="114412" y="94379"/>
                </a:lnTo>
                <a:lnTo>
                  <a:pt x="113568" y="90845"/>
                </a:lnTo>
                <a:lnTo>
                  <a:pt x="113568" y="55696"/>
                </a:lnTo>
                <a:lnTo>
                  <a:pt x="121933" y="55328"/>
                </a:lnTo>
                <a:lnTo>
                  <a:pt x="157743" y="101558"/>
                </a:lnTo>
                <a:lnTo>
                  <a:pt x="181959" y="101558"/>
                </a:lnTo>
                <a:lnTo>
                  <a:pt x="181959" y="98843"/>
                </a:lnTo>
                <a:lnTo>
                  <a:pt x="178975" y="98550"/>
                </a:lnTo>
                <a:lnTo>
                  <a:pt x="176529" y="97865"/>
                </a:lnTo>
                <a:lnTo>
                  <a:pt x="172713" y="95712"/>
                </a:lnTo>
                <a:lnTo>
                  <a:pt x="168897" y="91652"/>
                </a:lnTo>
                <a:lnTo>
                  <a:pt x="137930" y="53567"/>
                </a:lnTo>
                <a:lnTo>
                  <a:pt x="146296" y="52296"/>
                </a:lnTo>
                <a:lnTo>
                  <a:pt x="152912" y="49653"/>
                </a:lnTo>
                <a:close/>
              </a:path>
              <a:path w="391705" h="128342">
                <a:moveTo>
                  <a:pt x="254031" y="94575"/>
                </a:moveTo>
                <a:lnTo>
                  <a:pt x="246460" y="98256"/>
                </a:lnTo>
                <a:lnTo>
                  <a:pt x="237448" y="98256"/>
                </a:lnTo>
                <a:lnTo>
                  <a:pt x="237606" y="103686"/>
                </a:lnTo>
                <a:lnTo>
                  <a:pt x="248778" y="102556"/>
                </a:lnTo>
                <a:lnTo>
                  <a:pt x="260751" y="98264"/>
                </a:lnTo>
                <a:lnTo>
                  <a:pt x="271287" y="90771"/>
                </a:lnTo>
                <a:lnTo>
                  <a:pt x="273973" y="88075"/>
                </a:lnTo>
                <a:lnTo>
                  <a:pt x="281123" y="77845"/>
                </a:lnTo>
                <a:lnTo>
                  <a:pt x="285414" y="65780"/>
                </a:lnTo>
                <a:lnTo>
                  <a:pt x="286844" y="51880"/>
                </a:lnTo>
                <a:lnTo>
                  <a:pt x="286751" y="48148"/>
                </a:lnTo>
                <a:lnTo>
                  <a:pt x="284604" y="34737"/>
                </a:lnTo>
                <a:lnTo>
                  <a:pt x="279621" y="23140"/>
                </a:lnTo>
                <a:lnTo>
                  <a:pt x="271801" y="13355"/>
                </a:lnTo>
                <a:lnTo>
                  <a:pt x="262642" y="6393"/>
                </a:lnTo>
                <a:lnTo>
                  <a:pt x="250896" y="1598"/>
                </a:lnTo>
                <a:lnTo>
                  <a:pt x="237606" y="0"/>
                </a:lnTo>
                <a:lnTo>
                  <a:pt x="225797" y="1246"/>
                </a:lnTo>
                <a:lnTo>
                  <a:pt x="213872" y="5666"/>
                </a:lnTo>
                <a:lnTo>
                  <a:pt x="203484" y="13282"/>
                </a:lnTo>
                <a:lnTo>
                  <a:pt x="194043" y="25965"/>
                </a:lnTo>
                <a:lnTo>
                  <a:pt x="189786" y="38027"/>
                </a:lnTo>
                <a:lnTo>
                  <a:pt x="188367" y="51880"/>
                </a:lnTo>
                <a:lnTo>
                  <a:pt x="188402" y="54124"/>
                </a:lnTo>
                <a:lnTo>
                  <a:pt x="190268" y="67540"/>
                </a:lnTo>
                <a:lnTo>
                  <a:pt x="194977" y="79291"/>
                </a:lnTo>
                <a:lnTo>
                  <a:pt x="202530" y="89377"/>
                </a:lnTo>
                <a:lnTo>
                  <a:pt x="212499" y="97253"/>
                </a:lnTo>
                <a:lnTo>
                  <a:pt x="209965" y="79020"/>
                </a:lnTo>
                <a:lnTo>
                  <a:pt x="206535" y="66967"/>
                </a:lnTo>
                <a:lnTo>
                  <a:pt x="205392" y="51880"/>
                </a:lnTo>
                <a:lnTo>
                  <a:pt x="206239" y="38694"/>
                </a:lnTo>
                <a:lnTo>
                  <a:pt x="209351" y="26211"/>
                </a:lnTo>
                <a:lnTo>
                  <a:pt x="214748" y="16767"/>
                </a:lnTo>
                <a:lnTo>
                  <a:pt x="225192" y="8238"/>
                </a:lnTo>
                <a:lnTo>
                  <a:pt x="237606" y="5430"/>
                </a:lnTo>
                <a:lnTo>
                  <a:pt x="246313" y="5430"/>
                </a:lnTo>
                <a:lnTo>
                  <a:pt x="253847" y="9074"/>
                </a:lnTo>
                <a:lnTo>
                  <a:pt x="260207" y="16363"/>
                </a:lnTo>
                <a:lnTo>
                  <a:pt x="265196" y="24433"/>
                </a:lnTo>
                <a:lnTo>
                  <a:pt x="268609" y="36529"/>
                </a:lnTo>
                <a:lnTo>
                  <a:pt x="269746" y="51880"/>
                </a:lnTo>
                <a:lnTo>
                  <a:pt x="268867" y="65481"/>
                </a:lnTo>
                <a:lnTo>
                  <a:pt x="265729" y="77944"/>
                </a:lnTo>
                <a:lnTo>
                  <a:pt x="260317" y="87212"/>
                </a:lnTo>
                <a:lnTo>
                  <a:pt x="254031" y="94575"/>
                </a:lnTo>
                <a:close/>
              </a:path>
              <a:path w="391705" h="128342">
                <a:moveTo>
                  <a:pt x="209965" y="79020"/>
                </a:moveTo>
                <a:lnTo>
                  <a:pt x="212499" y="97253"/>
                </a:lnTo>
                <a:lnTo>
                  <a:pt x="224244" y="102078"/>
                </a:lnTo>
                <a:lnTo>
                  <a:pt x="237606" y="103686"/>
                </a:lnTo>
                <a:lnTo>
                  <a:pt x="237448" y="98256"/>
                </a:lnTo>
                <a:lnTo>
                  <a:pt x="225028" y="95389"/>
                </a:lnTo>
                <a:lnTo>
                  <a:pt x="214711" y="86919"/>
                </a:lnTo>
                <a:lnTo>
                  <a:pt x="209965" y="79020"/>
                </a:lnTo>
                <a:close/>
              </a:path>
              <a:path w="391705" h="128342">
                <a:moveTo>
                  <a:pt x="338031" y="102600"/>
                </a:moveTo>
                <a:lnTo>
                  <a:pt x="351933" y="104053"/>
                </a:lnTo>
                <a:lnTo>
                  <a:pt x="355149" y="103956"/>
                </a:lnTo>
                <a:lnTo>
                  <a:pt x="367647" y="101567"/>
                </a:lnTo>
                <a:lnTo>
                  <a:pt x="379303" y="95981"/>
                </a:lnTo>
                <a:lnTo>
                  <a:pt x="384244" y="92801"/>
                </a:lnTo>
                <a:lnTo>
                  <a:pt x="388378" y="89108"/>
                </a:lnTo>
                <a:lnTo>
                  <a:pt x="391705" y="84901"/>
                </a:lnTo>
                <a:lnTo>
                  <a:pt x="388916" y="82112"/>
                </a:lnTo>
                <a:lnTo>
                  <a:pt x="384416" y="86368"/>
                </a:lnTo>
                <a:lnTo>
                  <a:pt x="380282" y="89548"/>
                </a:lnTo>
                <a:lnTo>
                  <a:pt x="376515" y="91652"/>
                </a:lnTo>
                <a:lnTo>
                  <a:pt x="369960" y="95370"/>
                </a:lnTo>
                <a:lnTo>
                  <a:pt x="362793" y="97229"/>
                </a:lnTo>
                <a:lnTo>
                  <a:pt x="355014" y="97229"/>
                </a:lnTo>
                <a:lnTo>
                  <a:pt x="350864" y="97021"/>
                </a:lnTo>
                <a:lnTo>
                  <a:pt x="338544" y="93388"/>
                </a:lnTo>
                <a:lnTo>
                  <a:pt x="328341" y="85231"/>
                </a:lnTo>
                <a:lnTo>
                  <a:pt x="323762" y="78775"/>
                </a:lnTo>
                <a:lnTo>
                  <a:pt x="319298" y="67097"/>
                </a:lnTo>
                <a:lnTo>
                  <a:pt x="317811" y="53127"/>
                </a:lnTo>
                <a:lnTo>
                  <a:pt x="318653" y="41235"/>
                </a:lnTo>
                <a:lnTo>
                  <a:pt x="321977" y="28826"/>
                </a:lnTo>
                <a:lnTo>
                  <a:pt x="327827" y="18785"/>
                </a:lnTo>
                <a:lnTo>
                  <a:pt x="330175" y="16114"/>
                </a:lnTo>
                <a:lnTo>
                  <a:pt x="340766" y="8761"/>
                </a:lnTo>
                <a:lnTo>
                  <a:pt x="353620" y="6310"/>
                </a:lnTo>
                <a:lnTo>
                  <a:pt x="355914" y="6375"/>
                </a:lnTo>
                <a:lnTo>
                  <a:pt x="368572" y="9657"/>
                </a:lnTo>
                <a:lnTo>
                  <a:pt x="378496" y="17905"/>
                </a:lnTo>
                <a:lnTo>
                  <a:pt x="381725" y="22014"/>
                </a:lnTo>
                <a:lnTo>
                  <a:pt x="384342" y="27419"/>
                </a:lnTo>
                <a:lnTo>
                  <a:pt x="386348" y="34121"/>
                </a:lnTo>
                <a:lnTo>
                  <a:pt x="389797" y="34121"/>
                </a:lnTo>
                <a:lnTo>
                  <a:pt x="388402" y="367"/>
                </a:lnTo>
                <a:lnTo>
                  <a:pt x="385247" y="367"/>
                </a:lnTo>
                <a:lnTo>
                  <a:pt x="383877" y="3253"/>
                </a:lnTo>
                <a:lnTo>
                  <a:pt x="381334" y="4818"/>
                </a:lnTo>
                <a:lnTo>
                  <a:pt x="377885" y="5210"/>
                </a:lnTo>
                <a:lnTo>
                  <a:pt x="374680" y="4402"/>
                </a:lnTo>
                <a:lnTo>
                  <a:pt x="368957" y="2788"/>
                </a:lnTo>
                <a:lnTo>
                  <a:pt x="363233" y="1174"/>
                </a:lnTo>
                <a:lnTo>
                  <a:pt x="357656" y="367"/>
                </a:lnTo>
                <a:lnTo>
                  <a:pt x="348856" y="450"/>
                </a:lnTo>
                <a:lnTo>
                  <a:pt x="335628" y="2647"/>
                </a:lnTo>
                <a:lnTo>
                  <a:pt x="324080" y="7829"/>
                </a:lnTo>
                <a:lnTo>
                  <a:pt x="314215" y="15997"/>
                </a:lnTo>
                <a:lnTo>
                  <a:pt x="306121" y="27450"/>
                </a:lnTo>
                <a:lnTo>
                  <a:pt x="301790" y="39408"/>
                </a:lnTo>
                <a:lnTo>
                  <a:pt x="300346" y="52833"/>
                </a:lnTo>
                <a:lnTo>
                  <a:pt x="301801" y="66310"/>
                </a:lnTo>
                <a:lnTo>
                  <a:pt x="306180" y="78232"/>
                </a:lnTo>
                <a:lnTo>
                  <a:pt x="313481" y="88570"/>
                </a:lnTo>
                <a:lnTo>
                  <a:pt x="315848" y="90973"/>
                </a:lnTo>
                <a:lnTo>
                  <a:pt x="326003" y="98240"/>
                </a:lnTo>
                <a:lnTo>
                  <a:pt x="338031" y="102600"/>
                </a:lnTo>
                <a:close/>
              </a:path>
              <a:path w="391705" h="128342">
                <a:moveTo>
                  <a:pt x="115953" y="8157"/>
                </a:moveTo>
                <a:lnTo>
                  <a:pt x="118557" y="7851"/>
                </a:lnTo>
                <a:lnTo>
                  <a:pt x="129125" y="7851"/>
                </a:lnTo>
                <a:lnTo>
                  <a:pt x="135656" y="2128"/>
                </a:lnTo>
                <a:lnTo>
                  <a:pt x="85390" y="2128"/>
                </a:lnTo>
                <a:lnTo>
                  <a:pt x="85390" y="4916"/>
                </a:lnTo>
                <a:lnTo>
                  <a:pt x="85576" y="4931"/>
                </a:lnTo>
                <a:lnTo>
                  <a:pt x="90820" y="5356"/>
                </a:lnTo>
                <a:lnTo>
                  <a:pt x="94330" y="6396"/>
                </a:lnTo>
                <a:lnTo>
                  <a:pt x="97510" y="9674"/>
                </a:lnTo>
                <a:lnTo>
                  <a:pt x="98305" y="13135"/>
                </a:lnTo>
                <a:lnTo>
                  <a:pt x="113568" y="10811"/>
                </a:lnTo>
                <a:lnTo>
                  <a:pt x="115953" y="8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17199" y="3556742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8"/>
                </a:lnTo>
                <a:lnTo>
                  <a:pt x="20840" y="19298"/>
                </a:lnTo>
                <a:lnTo>
                  <a:pt x="20840" y="1247"/>
                </a:lnTo>
                <a:lnTo>
                  <a:pt x="19519" y="0"/>
                </a:lnTo>
                <a:lnTo>
                  <a:pt x="13991" y="7435"/>
                </a:lnTo>
                <a:lnTo>
                  <a:pt x="10481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6" y="20546"/>
                </a:lnTo>
                <a:lnTo>
                  <a:pt x="513" y="21524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1"/>
                </a:lnTo>
                <a:lnTo>
                  <a:pt x="8561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3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8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48443" y="2649997"/>
            <a:ext cx="0" cy="1182375"/>
          </a:xfrm>
          <a:custGeom>
            <a:avLst/>
            <a:gdLst/>
            <a:ahLst/>
            <a:cxnLst/>
            <a:rect l="l" t="t" r="r" b="b"/>
            <a:pathLst>
              <a:path h="1340025">
                <a:moveTo>
                  <a:pt x="0" y="0"/>
                </a:moveTo>
                <a:lnTo>
                  <a:pt x="0" y="134002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928716" y="3843422"/>
            <a:ext cx="1639454" cy="596713"/>
          </a:xfrm>
          <a:custGeom>
            <a:avLst/>
            <a:gdLst/>
            <a:ahLst/>
            <a:cxnLst/>
            <a:rect l="l" t="t" r="r" b="b"/>
            <a:pathLst>
              <a:path w="1803399" h="676275">
                <a:moveTo>
                  <a:pt x="0" y="0"/>
                </a:moveTo>
                <a:lnTo>
                  <a:pt x="1803399" y="0"/>
                </a:lnTo>
                <a:lnTo>
                  <a:pt x="1803399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36112" y="2848901"/>
            <a:ext cx="1434522" cy="298356"/>
          </a:xfrm>
          <a:custGeom>
            <a:avLst/>
            <a:gdLst/>
            <a:ahLst/>
            <a:cxnLst/>
            <a:rect l="l" t="t" r="r" b="b"/>
            <a:pathLst>
              <a:path w="1577974" h="338137">
                <a:moveTo>
                  <a:pt x="66025" y="49518"/>
                </a:moveTo>
                <a:lnTo>
                  <a:pt x="33774" y="80010"/>
                </a:lnTo>
                <a:lnTo>
                  <a:pt x="11492" y="115629"/>
                </a:lnTo>
                <a:lnTo>
                  <a:pt x="747" y="155202"/>
                </a:lnTo>
                <a:lnTo>
                  <a:pt x="0" y="169068"/>
                </a:lnTo>
                <a:lnTo>
                  <a:pt x="747" y="182934"/>
                </a:lnTo>
                <a:lnTo>
                  <a:pt x="11492" y="222507"/>
                </a:lnTo>
                <a:lnTo>
                  <a:pt x="33774" y="258126"/>
                </a:lnTo>
                <a:lnTo>
                  <a:pt x="66025" y="288618"/>
                </a:lnTo>
                <a:lnTo>
                  <a:pt x="106681" y="312807"/>
                </a:lnTo>
                <a:lnTo>
                  <a:pt x="154173" y="329518"/>
                </a:lnTo>
                <a:lnTo>
                  <a:pt x="206936" y="337577"/>
                </a:lnTo>
                <a:lnTo>
                  <a:pt x="225424" y="338137"/>
                </a:lnTo>
                <a:lnTo>
                  <a:pt x="1352549" y="338137"/>
                </a:lnTo>
                <a:lnTo>
                  <a:pt x="1406722" y="333223"/>
                </a:lnTo>
                <a:lnTo>
                  <a:pt x="1456145" y="319266"/>
                </a:lnTo>
                <a:lnTo>
                  <a:pt x="1499254" y="297439"/>
                </a:lnTo>
                <a:lnTo>
                  <a:pt x="1534481" y="268918"/>
                </a:lnTo>
                <a:lnTo>
                  <a:pt x="1560260" y="234877"/>
                </a:lnTo>
                <a:lnTo>
                  <a:pt x="1575024" y="196492"/>
                </a:lnTo>
                <a:lnTo>
                  <a:pt x="1577974" y="169068"/>
                </a:lnTo>
                <a:lnTo>
                  <a:pt x="1577227" y="155202"/>
                </a:lnTo>
                <a:lnTo>
                  <a:pt x="1566482" y="115629"/>
                </a:lnTo>
                <a:lnTo>
                  <a:pt x="1544201" y="80010"/>
                </a:lnTo>
                <a:lnTo>
                  <a:pt x="1511949" y="49518"/>
                </a:lnTo>
                <a:lnTo>
                  <a:pt x="1471294" y="25330"/>
                </a:lnTo>
                <a:lnTo>
                  <a:pt x="1423801" y="8619"/>
                </a:lnTo>
                <a:lnTo>
                  <a:pt x="1371038" y="560"/>
                </a:lnTo>
                <a:lnTo>
                  <a:pt x="1352549" y="0"/>
                </a:lnTo>
                <a:lnTo>
                  <a:pt x="225424" y="0"/>
                </a:lnTo>
                <a:lnTo>
                  <a:pt x="171253" y="4913"/>
                </a:lnTo>
                <a:lnTo>
                  <a:pt x="121829" y="18871"/>
                </a:lnTo>
                <a:lnTo>
                  <a:pt x="78721" y="40697"/>
                </a:lnTo>
                <a:lnTo>
                  <a:pt x="66025" y="495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236113" y="2848901"/>
            <a:ext cx="1434522" cy="298356"/>
          </a:xfrm>
          <a:custGeom>
            <a:avLst/>
            <a:gdLst/>
            <a:ahLst/>
            <a:cxnLst/>
            <a:rect l="l" t="t" r="r" b="b"/>
            <a:pathLst>
              <a:path w="1577974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92292" y="32620"/>
                </a:lnTo>
                <a:lnTo>
                  <a:pt x="137679" y="13286"/>
                </a:lnTo>
                <a:lnTo>
                  <a:pt x="188859" y="2212"/>
                </a:lnTo>
                <a:lnTo>
                  <a:pt x="225424" y="0"/>
                </a:lnTo>
                <a:lnTo>
                  <a:pt x="1352549" y="0"/>
                </a:lnTo>
                <a:lnTo>
                  <a:pt x="1406722" y="4913"/>
                </a:lnTo>
                <a:lnTo>
                  <a:pt x="1456145" y="18871"/>
                </a:lnTo>
                <a:lnTo>
                  <a:pt x="1499254" y="40697"/>
                </a:lnTo>
                <a:lnTo>
                  <a:pt x="1534480" y="69218"/>
                </a:lnTo>
                <a:lnTo>
                  <a:pt x="1560259" y="103259"/>
                </a:lnTo>
                <a:lnTo>
                  <a:pt x="1575024" y="141644"/>
                </a:lnTo>
                <a:lnTo>
                  <a:pt x="1577974" y="169068"/>
                </a:lnTo>
                <a:lnTo>
                  <a:pt x="1571423" y="209697"/>
                </a:lnTo>
                <a:lnTo>
                  <a:pt x="1552813" y="246765"/>
                </a:lnTo>
                <a:lnTo>
                  <a:pt x="1523711" y="279096"/>
                </a:lnTo>
                <a:lnTo>
                  <a:pt x="1485682" y="305516"/>
                </a:lnTo>
                <a:lnTo>
                  <a:pt x="1440295" y="324851"/>
                </a:lnTo>
                <a:lnTo>
                  <a:pt x="1389115" y="335924"/>
                </a:lnTo>
                <a:lnTo>
                  <a:pt x="1352549" y="338137"/>
                </a:lnTo>
                <a:lnTo>
                  <a:pt x="225424" y="338137"/>
                </a:lnTo>
                <a:lnTo>
                  <a:pt x="171252" y="333223"/>
                </a:lnTo>
                <a:lnTo>
                  <a:pt x="121829" y="319266"/>
                </a:lnTo>
                <a:lnTo>
                  <a:pt x="78720" y="297439"/>
                </a:lnTo>
                <a:lnTo>
                  <a:pt x="43494" y="268918"/>
                </a:lnTo>
                <a:lnTo>
                  <a:pt x="17715" y="234877"/>
                </a:lnTo>
                <a:lnTo>
                  <a:pt x="2950" y="196492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340113" y="2957418"/>
            <a:ext cx="979607" cy="119264"/>
          </a:xfrm>
          <a:custGeom>
            <a:avLst/>
            <a:gdLst/>
            <a:ahLst/>
            <a:cxnLst/>
            <a:rect l="l" t="t" r="r" b="b"/>
            <a:pathLst>
              <a:path w="1077568" h="135166">
                <a:moveTo>
                  <a:pt x="479174" y="37179"/>
                </a:moveTo>
                <a:lnTo>
                  <a:pt x="473353" y="44321"/>
                </a:lnTo>
                <a:lnTo>
                  <a:pt x="475701" y="56356"/>
                </a:lnTo>
                <a:lnTo>
                  <a:pt x="476386" y="52344"/>
                </a:lnTo>
                <a:lnTo>
                  <a:pt x="477511" y="49018"/>
                </a:lnTo>
                <a:lnTo>
                  <a:pt x="479077" y="46376"/>
                </a:lnTo>
                <a:lnTo>
                  <a:pt x="482012" y="41435"/>
                </a:lnTo>
                <a:lnTo>
                  <a:pt x="486757" y="33608"/>
                </a:lnTo>
                <a:lnTo>
                  <a:pt x="479174" y="37179"/>
                </a:lnTo>
                <a:close/>
              </a:path>
              <a:path w="1077568" h="135166">
                <a:moveTo>
                  <a:pt x="644794" y="102439"/>
                </a:moveTo>
                <a:lnTo>
                  <a:pt x="651619" y="77049"/>
                </a:lnTo>
                <a:lnTo>
                  <a:pt x="647436" y="77049"/>
                </a:lnTo>
                <a:lnTo>
                  <a:pt x="643571" y="85610"/>
                </a:lnTo>
                <a:lnTo>
                  <a:pt x="639217" y="91004"/>
                </a:lnTo>
                <a:lnTo>
                  <a:pt x="634374" y="93230"/>
                </a:lnTo>
                <a:lnTo>
                  <a:pt x="629531" y="95455"/>
                </a:lnTo>
                <a:lnTo>
                  <a:pt x="622022" y="96568"/>
                </a:lnTo>
                <a:lnTo>
                  <a:pt x="602454" y="96568"/>
                </a:lnTo>
                <a:lnTo>
                  <a:pt x="596816" y="96299"/>
                </a:lnTo>
                <a:lnTo>
                  <a:pt x="594932" y="95761"/>
                </a:lnTo>
                <a:lnTo>
                  <a:pt x="592107" y="93462"/>
                </a:lnTo>
                <a:lnTo>
                  <a:pt x="592107" y="53274"/>
                </a:lnTo>
                <a:lnTo>
                  <a:pt x="621582" y="53274"/>
                </a:lnTo>
                <a:lnTo>
                  <a:pt x="625642" y="54215"/>
                </a:lnTo>
                <a:lnTo>
                  <a:pt x="629164" y="57982"/>
                </a:lnTo>
                <a:lnTo>
                  <a:pt x="630607" y="61835"/>
                </a:lnTo>
                <a:lnTo>
                  <a:pt x="631733" y="67656"/>
                </a:lnTo>
                <a:lnTo>
                  <a:pt x="635255" y="67656"/>
                </a:lnTo>
                <a:lnTo>
                  <a:pt x="635255" y="32874"/>
                </a:lnTo>
                <a:lnTo>
                  <a:pt x="631733" y="32874"/>
                </a:lnTo>
                <a:lnTo>
                  <a:pt x="630656" y="38696"/>
                </a:lnTo>
                <a:lnTo>
                  <a:pt x="629238" y="42561"/>
                </a:lnTo>
                <a:lnTo>
                  <a:pt x="625715" y="46376"/>
                </a:lnTo>
                <a:lnTo>
                  <a:pt x="621630" y="47330"/>
                </a:lnTo>
                <a:lnTo>
                  <a:pt x="592107" y="47330"/>
                </a:lnTo>
                <a:lnTo>
                  <a:pt x="592107" y="11838"/>
                </a:lnTo>
                <a:lnTo>
                  <a:pt x="593391" y="9087"/>
                </a:lnTo>
                <a:lnTo>
                  <a:pt x="596950" y="8732"/>
                </a:lnTo>
                <a:lnTo>
                  <a:pt x="626156" y="8732"/>
                </a:lnTo>
                <a:lnTo>
                  <a:pt x="631830" y="9710"/>
                </a:lnTo>
                <a:lnTo>
                  <a:pt x="634374" y="11667"/>
                </a:lnTo>
                <a:lnTo>
                  <a:pt x="636918" y="13624"/>
                </a:lnTo>
                <a:lnTo>
                  <a:pt x="638826" y="17929"/>
                </a:lnTo>
                <a:lnTo>
                  <a:pt x="640098" y="24582"/>
                </a:lnTo>
                <a:lnTo>
                  <a:pt x="643914" y="24582"/>
                </a:lnTo>
                <a:lnTo>
                  <a:pt x="643400" y="3009"/>
                </a:lnTo>
                <a:lnTo>
                  <a:pt x="563562" y="3009"/>
                </a:lnTo>
                <a:lnTo>
                  <a:pt x="563562" y="5797"/>
                </a:lnTo>
                <a:lnTo>
                  <a:pt x="569138" y="6188"/>
                </a:lnTo>
                <a:lnTo>
                  <a:pt x="572735" y="7203"/>
                </a:lnTo>
                <a:lnTo>
                  <a:pt x="575963" y="10481"/>
                </a:lnTo>
                <a:lnTo>
                  <a:pt x="576771" y="13967"/>
                </a:lnTo>
                <a:lnTo>
                  <a:pt x="576771" y="91823"/>
                </a:lnTo>
                <a:lnTo>
                  <a:pt x="575951" y="95358"/>
                </a:lnTo>
                <a:lnTo>
                  <a:pt x="572673" y="98146"/>
                </a:lnTo>
                <a:lnTo>
                  <a:pt x="569090" y="99137"/>
                </a:lnTo>
                <a:lnTo>
                  <a:pt x="563562" y="99724"/>
                </a:lnTo>
                <a:lnTo>
                  <a:pt x="563562" y="102439"/>
                </a:lnTo>
                <a:lnTo>
                  <a:pt x="644794" y="102439"/>
                </a:lnTo>
                <a:close/>
              </a:path>
              <a:path w="1077568" h="135166">
                <a:moveTo>
                  <a:pt x="655043" y="87836"/>
                </a:moveTo>
                <a:lnTo>
                  <a:pt x="655043" y="92386"/>
                </a:lnTo>
                <a:lnTo>
                  <a:pt x="656584" y="96141"/>
                </a:lnTo>
                <a:lnTo>
                  <a:pt x="659666" y="99100"/>
                </a:lnTo>
                <a:lnTo>
                  <a:pt x="662748" y="102060"/>
                </a:lnTo>
                <a:lnTo>
                  <a:pt x="666393" y="103539"/>
                </a:lnTo>
                <a:lnTo>
                  <a:pt x="670600" y="103539"/>
                </a:lnTo>
                <a:lnTo>
                  <a:pt x="669572" y="90502"/>
                </a:lnTo>
                <a:lnTo>
                  <a:pt x="668105" y="87225"/>
                </a:lnTo>
                <a:lnTo>
                  <a:pt x="668105" y="77245"/>
                </a:lnTo>
                <a:lnTo>
                  <a:pt x="673997" y="65697"/>
                </a:lnTo>
                <a:lnTo>
                  <a:pt x="665683" y="70078"/>
                </a:lnTo>
                <a:lnTo>
                  <a:pt x="658590" y="74823"/>
                </a:lnTo>
                <a:lnTo>
                  <a:pt x="655043" y="80743"/>
                </a:lnTo>
                <a:lnTo>
                  <a:pt x="655043" y="87836"/>
                </a:lnTo>
                <a:close/>
              </a:path>
              <a:path w="1077568" h="135166">
                <a:moveTo>
                  <a:pt x="736300" y="52907"/>
                </a:moveTo>
                <a:lnTo>
                  <a:pt x="737547" y="50057"/>
                </a:lnTo>
                <a:lnTo>
                  <a:pt x="740042" y="47293"/>
                </a:lnTo>
                <a:lnTo>
                  <a:pt x="742537" y="44529"/>
                </a:lnTo>
                <a:lnTo>
                  <a:pt x="746353" y="43147"/>
                </a:lnTo>
                <a:lnTo>
                  <a:pt x="748909" y="44003"/>
                </a:lnTo>
                <a:lnTo>
                  <a:pt x="752676" y="47428"/>
                </a:lnTo>
                <a:lnTo>
                  <a:pt x="756405" y="48284"/>
                </a:lnTo>
                <a:lnTo>
                  <a:pt x="759720" y="47599"/>
                </a:lnTo>
                <a:lnTo>
                  <a:pt x="762118" y="44859"/>
                </a:lnTo>
                <a:lnTo>
                  <a:pt x="762717" y="41166"/>
                </a:lnTo>
                <a:lnTo>
                  <a:pt x="761934" y="37044"/>
                </a:lnTo>
                <a:lnTo>
                  <a:pt x="758803" y="34060"/>
                </a:lnTo>
                <a:lnTo>
                  <a:pt x="754277" y="33315"/>
                </a:lnTo>
                <a:lnTo>
                  <a:pt x="751146" y="33315"/>
                </a:lnTo>
                <a:lnTo>
                  <a:pt x="748126" y="34537"/>
                </a:lnTo>
                <a:lnTo>
                  <a:pt x="745216" y="36983"/>
                </a:lnTo>
                <a:lnTo>
                  <a:pt x="742305" y="39430"/>
                </a:lnTo>
                <a:lnTo>
                  <a:pt x="739284" y="42829"/>
                </a:lnTo>
                <a:lnTo>
                  <a:pt x="736153" y="47183"/>
                </a:lnTo>
                <a:lnTo>
                  <a:pt x="736153" y="35149"/>
                </a:lnTo>
                <a:lnTo>
                  <a:pt x="735419" y="33241"/>
                </a:lnTo>
                <a:lnTo>
                  <a:pt x="732826" y="34415"/>
                </a:lnTo>
                <a:lnTo>
                  <a:pt x="730307" y="35467"/>
                </a:lnTo>
                <a:lnTo>
                  <a:pt x="727861" y="36396"/>
                </a:lnTo>
                <a:lnTo>
                  <a:pt x="724706" y="37570"/>
                </a:lnTo>
                <a:lnTo>
                  <a:pt x="721771" y="38598"/>
                </a:lnTo>
                <a:lnTo>
                  <a:pt x="718834" y="39625"/>
                </a:lnTo>
                <a:lnTo>
                  <a:pt x="715973" y="40628"/>
                </a:lnTo>
                <a:lnTo>
                  <a:pt x="713185" y="41606"/>
                </a:lnTo>
                <a:lnTo>
                  <a:pt x="714909" y="43673"/>
                </a:lnTo>
                <a:lnTo>
                  <a:pt x="717661" y="43367"/>
                </a:lnTo>
                <a:lnTo>
                  <a:pt x="721709" y="44407"/>
                </a:lnTo>
                <a:lnTo>
                  <a:pt x="723519" y="48565"/>
                </a:lnTo>
                <a:lnTo>
                  <a:pt x="723972" y="52026"/>
                </a:lnTo>
                <a:lnTo>
                  <a:pt x="723972" y="93878"/>
                </a:lnTo>
                <a:lnTo>
                  <a:pt x="723238" y="96434"/>
                </a:lnTo>
                <a:lnTo>
                  <a:pt x="720303" y="98831"/>
                </a:lnTo>
                <a:lnTo>
                  <a:pt x="717319" y="99626"/>
                </a:lnTo>
                <a:lnTo>
                  <a:pt x="712818" y="100017"/>
                </a:lnTo>
                <a:lnTo>
                  <a:pt x="712818" y="102439"/>
                </a:lnTo>
                <a:lnTo>
                  <a:pt x="748995" y="102439"/>
                </a:lnTo>
                <a:lnTo>
                  <a:pt x="748995" y="100017"/>
                </a:lnTo>
                <a:lnTo>
                  <a:pt x="744445" y="100115"/>
                </a:lnTo>
                <a:lnTo>
                  <a:pt x="741192" y="99345"/>
                </a:lnTo>
                <a:lnTo>
                  <a:pt x="737278" y="96067"/>
                </a:lnTo>
                <a:lnTo>
                  <a:pt x="736300" y="93144"/>
                </a:lnTo>
                <a:lnTo>
                  <a:pt x="736300" y="52907"/>
                </a:lnTo>
                <a:close/>
              </a:path>
              <a:path w="1077568" h="135166">
                <a:moveTo>
                  <a:pt x="849722" y="7705"/>
                </a:moveTo>
                <a:lnTo>
                  <a:pt x="850456" y="11606"/>
                </a:lnTo>
                <a:lnTo>
                  <a:pt x="853391" y="14590"/>
                </a:lnTo>
                <a:lnTo>
                  <a:pt x="857353" y="15336"/>
                </a:lnTo>
                <a:lnTo>
                  <a:pt x="861255" y="14590"/>
                </a:lnTo>
                <a:lnTo>
                  <a:pt x="864239" y="11606"/>
                </a:lnTo>
                <a:lnTo>
                  <a:pt x="864984" y="7705"/>
                </a:lnTo>
                <a:lnTo>
                  <a:pt x="864239" y="3730"/>
                </a:lnTo>
                <a:lnTo>
                  <a:pt x="861255" y="746"/>
                </a:lnTo>
                <a:lnTo>
                  <a:pt x="857353" y="0"/>
                </a:lnTo>
                <a:lnTo>
                  <a:pt x="853391" y="758"/>
                </a:lnTo>
                <a:lnTo>
                  <a:pt x="850456" y="3791"/>
                </a:lnTo>
                <a:lnTo>
                  <a:pt x="849722" y="7705"/>
                </a:lnTo>
                <a:close/>
              </a:path>
              <a:path w="1077568" h="135166">
                <a:moveTo>
                  <a:pt x="875992" y="102439"/>
                </a:moveTo>
                <a:lnTo>
                  <a:pt x="875992" y="100384"/>
                </a:lnTo>
                <a:lnTo>
                  <a:pt x="871246" y="99993"/>
                </a:lnTo>
                <a:lnTo>
                  <a:pt x="868201" y="99088"/>
                </a:lnTo>
                <a:lnTo>
                  <a:pt x="865510" y="96250"/>
                </a:lnTo>
                <a:lnTo>
                  <a:pt x="864838" y="92752"/>
                </a:lnTo>
                <a:lnTo>
                  <a:pt x="864838" y="34488"/>
                </a:lnTo>
                <a:lnTo>
                  <a:pt x="864691" y="33388"/>
                </a:lnTo>
                <a:lnTo>
                  <a:pt x="862050" y="34268"/>
                </a:lnTo>
                <a:lnTo>
                  <a:pt x="858674" y="35687"/>
                </a:lnTo>
                <a:lnTo>
                  <a:pt x="852706" y="37790"/>
                </a:lnTo>
                <a:lnTo>
                  <a:pt x="844145" y="40579"/>
                </a:lnTo>
                <a:lnTo>
                  <a:pt x="840989" y="41606"/>
                </a:lnTo>
                <a:lnTo>
                  <a:pt x="843435" y="43196"/>
                </a:lnTo>
                <a:lnTo>
                  <a:pt x="846468" y="42561"/>
                </a:lnTo>
                <a:lnTo>
                  <a:pt x="849355" y="42561"/>
                </a:lnTo>
                <a:lnTo>
                  <a:pt x="851629" y="45569"/>
                </a:lnTo>
                <a:lnTo>
                  <a:pt x="852289" y="48993"/>
                </a:lnTo>
                <a:lnTo>
                  <a:pt x="852289" y="92899"/>
                </a:lnTo>
                <a:lnTo>
                  <a:pt x="851605" y="96409"/>
                </a:lnTo>
                <a:lnTo>
                  <a:pt x="848866" y="99003"/>
                </a:lnTo>
                <a:lnTo>
                  <a:pt x="845563" y="99895"/>
                </a:lnTo>
                <a:lnTo>
                  <a:pt x="840329" y="100384"/>
                </a:lnTo>
                <a:lnTo>
                  <a:pt x="840329" y="102439"/>
                </a:lnTo>
                <a:lnTo>
                  <a:pt x="875992" y="102439"/>
                </a:lnTo>
                <a:close/>
              </a:path>
              <a:path w="1077568" h="135166">
                <a:moveTo>
                  <a:pt x="956417" y="127034"/>
                </a:moveTo>
                <a:lnTo>
                  <a:pt x="961113" y="130287"/>
                </a:lnTo>
                <a:lnTo>
                  <a:pt x="965810" y="133540"/>
                </a:lnTo>
                <a:lnTo>
                  <a:pt x="972169" y="135166"/>
                </a:lnTo>
                <a:lnTo>
                  <a:pt x="971789" y="124526"/>
                </a:lnTo>
                <a:lnTo>
                  <a:pt x="967167" y="122961"/>
                </a:lnTo>
                <a:lnTo>
                  <a:pt x="964856" y="120124"/>
                </a:lnTo>
                <a:lnTo>
                  <a:pt x="964856" y="113372"/>
                </a:lnTo>
                <a:lnTo>
                  <a:pt x="966030" y="110486"/>
                </a:lnTo>
                <a:lnTo>
                  <a:pt x="968158" y="103026"/>
                </a:lnTo>
                <a:lnTo>
                  <a:pt x="963315" y="107355"/>
                </a:lnTo>
                <a:lnTo>
                  <a:pt x="959646" y="110682"/>
                </a:lnTo>
                <a:lnTo>
                  <a:pt x="957187" y="113189"/>
                </a:lnTo>
                <a:lnTo>
                  <a:pt x="954693" y="116565"/>
                </a:lnTo>
                <a:lnTo>
                  <a:pt x="954068" y="120050"/>
                </a:lnTo>
                <a:lnTo>
                  <a:pt x="954068" y="123621"/>
                </a:lnTo>
                <a:lnTo>
                  <a:pt x="956417" y="127034"/>
                </a:lnTo>
                <a:close/>
              </a:path>
              <a:path w="1077568" h="135166">
                <a:moveTo>
                  <a:pt x="1020698" y="44028"/>
                </a:moveTo>
                <a:lnTo>
                  <a:pt x="1020698" y="38084"/>
                </a:lnTo>
                <a:lnTo>
                  <a:pt x="1017384" y="38121"/>
                </a:lnTo>
                <a:lnTo>
                  <a:pt x="1013226" y="38268"/>
                </a:lnTo>
                <a:lnTo>
                  <a:pt x="1006683" y="38305"/>
                </a:lnTo>
                <a:lnTo>
                  <a:pt x="1002549" y="37460"/>
                </a:lnTo>
                <a:lnTo>
                  <a:pt x="998244" y="35773"/>
                </a:lnTo>
                <a:lnTo>
                  <a:pt x="993938" y="34085"/>
                </a:lnTo>
                <a:lnTo>
                  <a:pt x="990001" y="33241"/>
                </a:lnTo>
                <a:lnTo>
                  <a:pt x="978112" y="33241"/>
                </a:lnTo>
                <a:lnTo>
                  <a:pt x="971680" y="35809"/>
                </a:lnTo>
                <a:lnTo>
                  <a:pt x="973246" y="46645"/>
                </a:lnTo>
                <a:lnTo>
                  <a:pt x="974175" y="44248"/>
                </a:lnTo>
                <a:lnTo>
                  <a:pt x="975984" y="39698"/>
                </a:lnTo>
                <a:lnTo>
                  <a:pt x="979287" y="37424"/>
                </a:lnTo>
                <a:lnTo>
                  <a:pt x="989609" y="37424"/>
                </a:lnTo>
                <a:lnTo>
                  <a:pt x="993560" y="40334"/>
                </a:lnTo>
                <a:lnTo>
                  <a:pt x="995932" y="46156"/>
                </a:lnTo>
                <a:lnTo>
                  <a:pt x="998305" y="51978"/>
                </a:lnTo>
                <a:lnTo>
                  <a:pt x="999491" y="57212"/>
                </a:lnTo>
                <a:lnTo>
                  <a:pt x="999491" y="67681"/>
                </a:lnTo>
                <a:lnTo>
                  <a:pt x="998023" y="71766"/>
                </a:lnTo>
                <a:lnTo>
                  <a:pt x="995089" y="74114"/>
                </a:lnTo>
                <a:lnTo>
                  <a:pt x="991028" y="76315"/>
                </a:lnTo>
                <a:lnTo>
                  <a:pt x="983739" y="76315"/>
                </a:lnTo>
                <a:lnTo>
                  <a:pt x="979996" y="73943"/>
                </a:lnTo>
                <a:lnTo>
                  <a:pt x="977110" y="69197"/>
                </a:lnTo>
                <a:lnTo>
                  <a:pt x="974394" y="77783"/>
                </a:lnTo>
                <a:lnTo>
                  <a:pt x="968867" y="82675"/>
                </a:lnTo>
                <a:lnTo>
                  <a:pt x="965259" y="86209"/>
                </a:lnTo>
                <a:lnTo>
                  <a:pt x="961884" y="90563"/>
                </a:lnTo>
                <a:lnTo>
                  <a:pt x="961039" y="94367"/>
                </a:lnTo>
                <a:lnTo>
                  <a:pt x="962018" y="98061"/>
                </a:lnTo>
                <a:lnTo>
                  <a:pt x="965100" y="100409"/>
                </a:lnTo>
                <a:lnTo>
                  <a:pt x="968158" y="103026"/>
                </a:lnTo>
                <a:lnTo>
                  <a:pt x="966030" y="110486"/>
                </a:lnTo>
                <a:lnTo>
                  <a:pt x="968377" y="107355"/>
                </a:lnTo>
                <a:lnTo>
                  <a:pt x="970677" y="104273"/>
                </a:lnTo>
                <a:lnTo>
                  <a:pt x="972707" y="102732"/>
                </a:lnTo>
                <a:lnTo>
                  <a:pt x="975667" y="103270"/>
                </a:lnTo>
                <a:lnTo>
                  <a:pt x="980461" y="103955"/>
                </a:lnTo>
                <a:lnTo>
                  <a:pt x="983274" y="104200"/>
                </a:lnTo>
                <a:lnTo>
                  <a:pt x="986772" y="104383"/>
                </a:lnTo>
                <a:lnTo>
                  <a:pt x="990784" y="104530"/>
                </a:lnTo>
                <a:lnTo>
                  <a:pt x="1001595" y="104738"/>
                </a:lnTo>
                <a:lnTo>
                  <a:pt x="1006413" y="105105"/>
                </a:lnTo>
                <a:lnTo>
                  <a:pt x="1008957" y="105741"/>
                </a:lnTo>
                <a:lnTo>
                  <a:pt x="1013067" y="106817"/>
                </a:lnTo>
                <a:lnTo>
                  <a:pt x="1015121" y="108994"/>
                </a:lnTo>
                <a:lnTo>
                  <a:pt x="1015121" y="116381"/>
                </a:lnTo>
                <a:lnTo>
                  <a:pt x="1012578" y="119842"/>
                </a:lnTo>
                <a:lnTo>
                  <a:pt x="1007490" y="122655"/>
                </a:lnTo>
                <a:lnTo>
                  <a:pt x="1002401" y="125468"/>
                </a:lnTo>
                <a:lnTo>
                  <a:pt x="995798" y="126874"/>
                </a:lnTo>
                <a:lnTo>
                  <a:pt x="981708" y="126874"/>
                </a:lnTo>
                <a:lnTo>
                  <a:pt x="976412" y="126092"/>
                </a:lnTo>
                <a:lnTo>
                  <a:pt x="971789" y="124526"/>
                </a:lnTo>
                <a:lnTo>
                  <a:pt x="972169" y="135166"/>
                </a:lnTo>
                <a:lnTo>
                  <a:pt x="981806" y="135141"/>
                </a:lnTo>
                <a:lnTo>
                  <a:pt x="994136" y="133225"/>
                </a:lnTo>
                <a:lnTo>
                  <a:pt x="1006352" y="128269"/>
                </a:lnTo>
                <a:lnTo>
                  <a:pt x="1014987" y="123670"/>
                </a:lnTo>
                <a:lnTo>
                  <a:pt x="1019304" y="117507"/>
                </a:lnTo>
                <a:lnTo>
                  <a:pt x="1019304" y="102195"/>
                </a:lnTo>
                <a:lnTo>
                  <a:pt x="1015611" y="97253"/>
                </a:lnTo>
                <a:lnTo>
                  <a:pt x="1008224" y="94954"/>
                </a:lnTo>
                <a:lnTo>
                  <a:pt x="998296" y="93346"/>
                </a:lnTo>
                <a:lnTo>
                  <a:pt x="982614" y="92826"/>
                </a:lnTo>
                <a:lnTo>
                  <a:pt x="979874" y="92826"/>
                </a:lnTo>
                <a:lnTo>
                  <a:pt x="975129" y="92092"/>
                </a:lnTo>
                <a:lnTo>
                  <a:pt x="971705" y="91358"/>
                </a:lnTo>
                <a:lnTo>
                  <a:pt x="969992" y="88643"/>
                </a:lnTo>
                <a:lnTo>
                  <a:pt x="971154" y="85170"/>
                </a:lnTo>
                <a:lnTo>
                  <a:pt x="975802" y="80376"/>
                </a:lnTo>
                <a:lnTo>
                  <a:pt x="979092" y="79177"/>
                </a:lnTo>
                <a:lnTo>
                  <a:pt x="982271" y="79617"/>
                </a:lnTo>
                <a:lnTo>
                  <a:pt x="985696" y="79838"/>
                </a:lnTo>
                <a:lnTo>
                  <a:pt x="993522" y="79838"/>
                </a:lnTo>
                <a:lnTo>
                  <a:pt x="999748" y="77502"/>
                </a:lnTo>
                <a:lnTo>
                  <a:pt x="1004371" y="72830"/>
                </a:lnTo>
                <a:lnTo>
                  <a:pt x="1008994" y="68158"/>
                </a:lnTo>
                <a:lnTo>
                  <a:pt x="1011305" y="63034"/>
                </a:lnTo>
                <a:lnTo>
                  <a:pt x="1011305" y="54913"/>
                </a:lnTo>
                <a:lnTo>
                  <a:pt x="1010889" y="52222"/>
                </a:lnTo>
                <a:lnTo>
                  <a:pt x="1010058" y="49385"/>
                </a:lnTo>
                <a:lnTo>
                  <a:pt x="1009569" y="47868"/>
                </a:lnTo>
                <a:lnTo>
                  <a:pt x="1008003" y="44028"/>
                </a:lnTo>
                <a:lnTo>
                  <a:pt x="1020698" y="44028"/>
                </a:lnTo>
                <a:close/>
              </a:path>
              <a:path w="1077568" h="135166">
                <a:moveTo>
                  <a:pt x="960306" y="57236"/>
                </a:moveTo>
                <a:lnTo>
                  <a:pt x="960306" y="61933"/>
                </a:lnTo>
                <a:lnTo>
                  <a:pt x="961541" y="66164"/>
                </a:lnTo>
                <a:lnTo>
                  <a:pt x="964012" y="69931"/>
                </a:lnTo>
                <a:lnTo>
                  <a:pt x="966482" y="73698"/>
                </a:lnTo>
                <a:lnTo>
                  <a:pt x="969943" y="76315"/>
                </a:lnTo>
                <a:lnTo>
                  <a:pt x="974394" y="77783"/>
                </a:lnTo>
                <a:lnTo>
                  <a:pt x="977110" y="69197"/>
                </a:lnTo>
                <a:lnTo>
                  <a:pt x="974224" y="64452"/>
                </a:lnTo>
                <a:lnTo>
                  <a:pt x="972781" y="59096"/>
                </a:lnTo>
                <a:lnTo>
                  <a:pt x="972781" y="49605"/>
                </a:lnTo>
                <a:lnTo>
                  <a:pt x="973246" y="46645"/>
                </a:lnTo>
                <a:lnTo>
                  <a:pt x="971680" y="35809"/>
                </a:lnTo>
                <a:lnTo>
                  <a:pt x="967130" y="40946"/>
                </a:lnTo>
                <a:lnTo>
                  <a:pt x="962580" y="46083"/>
                </a:lnTo>
                <a:lnTo>
                  <a:pt x="960306" y="51513"/>
                </a:lnTo>
                <a:lnTo>
                  <a:pt x="960306" y="57236"/>
                </a:lnTo>
                <a:close/>
              </a:path>
              <a:path w="1077568" h="135166">
                <a:moveTo>
                  <a:pt x="1032879" y="51880"/>
                </a:moveTo>
                <a:lnTo>
                  <a:pt x="1032879" y="56332"/>
                </a:lnTo>
                <a:lnTo>
                  <a:pt x="1034298" y="60196"/>
                </a:lnTo>
                <a:lnTo>
                  <a:pt x="1037135" y="63474"/>
                </a:lnTo>
                <a:lnTo>
                  <a:pt x="1039972" y="66752"/>
                </a:lnTo>
                <a:lnTo>
                  <a:pt x="1044400" y="70005"/>
                </a:lnTo>
                <a:lnTo>
                  <a:pt x="1050417" y="73233"/>
                </a:lnTo>
                <a:lnTo>
                  <a:pt x="1058635" y="77930"/>
                </a:lnTo>
                <a:lnTo>
                  <a:pt x="1061718" y="79740"/>
                </a:lnTo>
                <a:lnTo>
                  <a:pt x="1063870" y="81599"/>
                </a:lnTo>
                <a:lnTo>
                  <a:pt x="1066316" y="85414"/>
                </a:lnTo>
                <a:lnTo>
                  <a:pt x="1066928" y="89450"/>
                </a:lnTo>
                <a:lnTo>
                  <a:pt x="1066928" y="92679"/>
                </a:lnTo>
                <a:lnTo>
                  <a:pt x="1065864" y="95309"/>
                </a:lnTo>
                <a:lnTo>
                  <a:pt x="1061608" y="99369"/>
                </a:lnTo>
                <a:lnTo>
                  <a:pt x="1058709" y="100384"/>
                </a:lnTo>
                <a:lnTo>
                  <a:pt x="1048436" y="100384"/>
                </a:lnTo>
                <a:lnTo>
                  <a:pt x="1043422" y="97645"/>
                </a:lnTo>
                <a:lnTo>
                  <a:pt x="1039997" y="92166"/>
                </a:lnTo>
                <a:lnTo>
                  <a:pt x="1038090" y="89181"/>
                </a:lnTo>
                <a:lnTo>
                  <a:pt x="1036573" y="84901"/>
                </a:lnTo>
                <a:lnTo>
                  <a:pt x="1035448" y="79324"/>
                </a:lnTo>
                <a:lnTo>
                  <a:pt x="1033026" y="79324"/>
                </a:lnTo>
                <a:lnTo>
                  <a:pt x="1033026" y="103026"/>
                </a:lnTo>
                <a:lnTo>
                  <a:pt x="1034933" y="103026"/>
                </a:lnTo>
                <a:lnTo>
                  <a:pt x="1037502" y="100898"/>
                </a:lnTo>
                <a:lnTo>
                  <a:pt x="1040389" y="101387"/>
                </a:lnTo>
                <a:lnTo>
                  <a:pt x="1044107" y="102365"/>
                </a:lnTo>
                <a:lnTo>
                  <a:pt x="1047824" y="103344"/>
                </a:lnTo>
                <a:lnTo>
                  <a:pt x="1051151" y="103833"/>
                </a:lnTo>
                <a:lnTo>
                  <a:pt x="1061082" y="103833"/>
                </a:lnTo>
                <a:lnTo>
                  <a:pt x="1066745" y="101998"/>
                </a:lnTo>
                <a:lnTo>
                  <a:pt x="1071074" y="98330"/>
                </a:lnTo>
                <a:lnTo>
                  <a:pt x="1075403" y="94661"/>
                </a:lnTo>
                <a:lnTo>
                  <a:pt x="1077568" y="89940"/>
                </a:lnTo>
                <a:lnTo>
                  <a:pt x="1077568" y="76633"/>
                </a:lnTo>
                <a:lnTo>
                  <a:pt x="1072358" y="70029"/>
                </a:lnTo>
                <a:lnTo>
                  <a:pt x="1061937" y="64354"/>
                </a:lnTo>
                <a:lnTo>
                  <a:pt x="1052251" y="59144"/>
                </a:lnTo>
                <a:lnTo>
                  <a:pt x="1045501" y="55622"/>
                </a:lnTo>
                <a:lnTo>
                  <a:pt x="1042125" y="51611"/>
                </a:lnTo>
                <a:lnTo>
                  <a:pt x="1042125" y="44273"/>
                </a:lnTo>
                <a:lnTo>
                  <a:pt x="1043104" y="41802"/>
                </a:lnTo>
                <a:lnTo>
                  <a:pt x="1047017" y="37595"/>
                </a:lnTo>
                <a:lnTo>
                  <a:pt x="1049707" y="36543"/>
                </a:lnTo>
                <a:lnTo>
                  <a:pt x="1058856" y="36543"/>
                </a:lnTo>
                <a:lnTo>
                  <a:pt x="1063234" y="38989"/>
                </a:lnTo>
                <a:lnTo>
                  <a:pt x="1066268" y="43881"/>
                </a:lnTo>
                <a:lnTo>
                  <a:pt x="1067931" y="46523"/>
                </a:lnTo>
                <a:lnTo>
                  <a:pt x="1069252" y="50216"/>
                </a:lnTo>
                <a:lnTo>
                  <a:pt x="1070230" y="54961"/>
                </a:lnTo>
                <a:lnTo>
                  <a:pt x="1072504" y="54961"/>
                </a:lnTo>
                <a:lnTo>
                  <a:pt x="1071991" y="34488"/>
                </a:lnTo>
                <a:lnTo>
                  <a:pt x="1068175" y="36030"/>
                </a:lnTo>
                <a:lnTo>
                  <a:pt x="1065155" y="35540"/>
                </a:lnTo>
                <a:lnTo>
                  <a:pt x="1062047" y="34562"/>
                </a:lnTo>
                <a:lnTo>
                  <a:pt x="1058942" y="33583"/>
                </a:lnTo>
                <a:lnTo>
                  <a:pt x="1056091" y="33094"/>
                </a:lnTo>
                <a:lnTo>
                  <a:pt x="1047579" y="33094"/>
                </a:lnTo>
                <a:lnTo>
                  <a:pt x="1042664" y="34855"/>
                </a:lnTo>
                <a:lnTo>
                  <a:pt x="1038750" y="38378"/>
                </a:lnTo>
                <a:lnTo>
                  <a:pt x="1034836" y="41900"/>
                </a:lnTo>
                <a:lnTo>
                  <a:pt x="1032879" y="46401"/>
                </a:lnTo>
                <a:lnTo>
                  <a:pt x="1032879" y="51880"/>
                </a:lnTo>
                <a:close/>
              </a:path>
              <a:path w="1077568" h="135166">
                <a:moveTo>
                  <a:pt x="938732" y="46523"/>
                </a:moveTo>
                <a:lnTo>
                  <a:pt x="936091" y="39894"/>
                </a:lnTo>
                <a:lnTo>
                  <a:pt x="930806" y="36176"/>
                </a:lnTo>
                <a:lnTo>
                  <a:pt x="928068" y="34268"/>
                </a:lnTo>
                <a:lnTo>
                  <a:pt x="925035" y="33315"/>
                </a:lnTo>
                <a:lnTo>
                  <a:pt x="917599" y="33315"/>
                </a:lnTo>
                <a:lnTo>
                  <a:pt x="913636" y="34513"/>
                </a:lnTo>
                <a:lnTo>
                  <a:pt x="909820" y="36910"/>
                </a:lnTo>
                <a:lnTo>
                  <a:pt x="907276" y="38475"/>
                </a:lnTo>
                <a:lnTo>
                  <a:pt x="903754" y="41362"/>
                </a:lnTo>
                <a:lnTo>
                  <a:pt x="899253" y="45569"/>
                </a:lnTo>
                <a:lnTo>
                  <a:pt x="899253" y="34782"/>
                </a:lnTo>
                <a:lnTo>
                  <a:pt x="898520" y="33388"/>
                </a:lnTo>
                <a:lnTo>
                  <a:pt x="891621" y="35662"/>
                </a:lnTo>
                <a:lnTo>
                  <a:pt x="884136" y="38108"/>
                </a:lnTo>
                <a:lnTo>
                  <a:pt x="879391" y="39625"/>
                </a:lnTo>
                <a:lnTo>
                  <a:pt x="877386" y="40212"/>
                </a:lnTo>
                <a:lnTo>
                  <a:pt x="877386" y="42780"/>
                </a:lnTo>
                <a:lnTo>
                  <a:pt x="880467" y="42487"/>
                </a:lnTo>
                <a:lnTo>
                  <a:pt x="883354" y="42487"/>
                </a:lnTo>
                <a:lnTo>
                  <a:pt x="886191" y="45276"/>
                </a:lnTo>
                <a:lnTo>
                  <a:pt x="887072" y="48749"/>
                </a:lnTo>
                <a:lnTo>
                  <a:pt x="887072" y="93584"/>
                </a:lnTo>
                <a:lnTo>
                  <a:pt x="886374" y="96483"/>
                </a:lnTo>
                <a:lnTo>
                  <a:pt x="884981" y="97779"/>
                </a:lnTo>
                <a:lnTo>
                  <a:pt x="881153" y="99944"/>
                </a:lnTo>
                <a:lnTo>
                  <a:pt x="877679" y="100384"/>
                </a:lnTo>
                <a:lnTo>
                  <a:pt x="877679" y="102439"/>
                </a:lnTo>
                <a:lnTo>
                  <a:pt x="909747" y="102439"/>
                </a:lnTo>
                <a:lnTo>
                  <a:pt x="909747" y="100384"/>
                </a:lnTo>
                <a:lnTo>
                  <a:pt x="906371" y="100286"/>
                </a:lnTo>
                <a:lnTo>
                  <a:pt x="902336" y="98439"/>
                </a:lnTo>
                <a:lnTo>
                  <a:pt x="899987" y="94881"/>
                </a:lnTo>
                <a:lnTo>
                  <a:pt x="899987" y="50265"/>
                </a:lnTo>
                <a:lnTo>
                  <a:pt x="902629" y="47672"/>
                </a:lnTo>
                <a:lnTo>
                  <a:pt x="906445" y="44688"/>
                </a:lnTo>
                <a:lnTo>
                  <a:pt x="909429" y="42731"/>
                </a:lnTo>
                <a:lnTo>
                  <a:pt x="912363" y="41753"/>
                </a:lnTo>
                <a:lnTo>
                  <a:pt x="919457" y="41753"/>
                </a:lnTo>
                <a:lnTo>
                  <a:pt x="922343" y="43135"/>
                </a:lnTo>
                <a:lnTo>
                  <a:pt x="923909" y="45899"/>
                </a:lnTo>
                <a:lnTo>
                  <a:pt x="925474" y="48663"/>
                </a:lnTo>
                <a:lnTo>
                  <a:pt x="926258" y="52149"/>
                </a:lnTo>
                <a:lnTo>
                  <a:pt x="926258" y="92679"/>
                </a:lnTo>
                <a:lnTo>
                  <a:pt x="925549" y="95920"/>
                </a:lnTo>
                <a:lnTo>
                  <a:pt x="924130" y="97412"/>
                </a:lnTo>
                <a:lnTo>
                  <a:pt x="920215" y="99895"/>
                </a:lnTo>
                <a:lnTo>
                  <a:pt x="916645" y="100384"/>
                </a:lnTo>
                <a:lnTo>
                  <a:pt x="916645" y="102439"/>
                </a:lnTo>
                <a:lnTo>
                  <a:pt x="947977" y="102439"/>
                </a:lnTo>
                <a:lnTo>
                  <a:pt x="947977" y="100384"/>
                </a:lnTo>
                <a:lnTo>
                  <a:pt x="944652" y="100336"/>
                </a:lnTo>
                <a:lnTo>
                  <a:pt x="942279" y="99528"/>
                </a:lnTo>
                <a:lnTo>
                  <a:pt x="939442" y="96397"/>
                </a:lnTo>
                <a:lnTo>
                  <a:pt x="938732" y="93853"/>
                </a:lnTo>
                <a:lnTo>
                  <a:pt x="938732" y="46523"/>
                </a:lnTo>
                <a:close/>
              </a:path>
              <a:path w="1077568" h="135166">
                <a:moveTo>
                  <a:pt x="826020" y="46523"/>
                </a:moveTo>
                <a:lnTo>
                  <a:pt x="823378" y="39894"/>
                </a:lnTo>
                <a:lnTo>
                  <a:pt x="818095" y="36176"/>
                </a:lnTo>
                <a:lnTo>
                  <a:pt x="815355" y="34268"/>
                </a:lnTo>
                <a:lnTo>
                  <a:pt x="812322" y="33315"/>
                </a:lnTo>
                <a:lnTo>
                  <a:pt x="804886" y="33315"/>
                </a:lnTo>
                <a:lnTo>
                  <a:pt x="800924" y="34513"/>
                </a:lnTo>
                <a:lnTo>
                  <a:pt x="797107" y="36910"/>
                </a:lnTo>
                <a:lnTo>
                  <a:pt x="794563" y="38475"/>
                </a:lnTo>
                <a:lnTo>
                  <a:pt x="791042" y="41362"/>
                </a:lnTo>
                <a:lnTo>
                  <a:pt x="786541" y="45569"/>
                </a:lnTo>
                <a:lnTo>
                  <a:pt x="786541" y="34782"/>
                </a:lnTo>
                <a:lnTo>
                  <a:pt x="785807" y="33388"/>
                </a:lnTo>
                <a:lnTo>
                  <a:pt x="778909" y="35662"/>
                </a:lnTo>
                <a:lnTo>
                  <a:pt x="771425" y="38108"/>
                </a:lnTo>
                <a:lnTo>
                  <a:pt x="766679" y="39625"/>
                </a:lnTo>
                <a:lnTo>
                  <a:pt x="764674" y="40212"/>
                </a:lnTo>
                <a:lnTo>
                  <a:pt x="764674" y="42780"/>
                </a:lnTo>
                <a:lnTo>
                  <a:pt x="767756" y="42487"/>
                </a:lnTo>
                <a:lnTo>
                  <a:pt x="770641" y="42487"/>
                </a:lnTo>
                <a:lnTo>
                  <a:pt x="773479" y="45276"/>
                </a:lnTo>
                <a:lnTo>
                  <a:pt x="774359" y="48749"/>
                </a:lnTo>
                <a:lnTo>
                  <a:pt x="774359" y="93584"/>
                </a:lnTo>
                <a:lnTo>
                  <a:pt x="773663" y="96483"/>
                </a:lnTo>
                <a:lnTo>
                  <a:pt x="772268" y="97779"/>
                </a:lnTo>
                <a:lnTo>
                  <a:pt x="768441" y="99944"/>
                </a:lnTo>
                <a:lnTo>
                  <a:pt x="764966" y="100384"/>
                </a:lnTo>
                <a:lnTo>
                  <a:pt x="764966" y="102439"/>
                </a:lnTo>
                <a:lnTo>
                  <a:pt x="797034" y="102439"/>
                </a:lnTo>
                <a:lnTo>
                  <a:pt x="797034" y="100384"/>
                </a:lnTo>
                <a:lnTo>
                  <a:pt x="793659" y="100286"/>
                </a:lnTo>
                <a:lnTo>
                  <a:pt x="789623" y="98439"/>
                </a:lnTo>
                <a:lnTo>
                  <a:pt x="787275" y="94881"/>
                </a:lnTo>
                <a:lnTo>
                  <a:pt x="787275" y="50265"/>
                </a:lnTo>
                <a:lnTo>
                  <a:pt x="789916" y="47672"/>
                </a:lnTo>
                <a:lnTo>
                  <a:pt x="793732" y="44688"/>
                </a:lnTo>
                <a:lnTo>
                  <a:pt x="796716" y="42731"/>
                </a:lnTo>
                <a:lnTo>
                  <a:pt x="799652" y="41753"/>
                </a:lnTo>
                <a:lnTo>
                  <a:pt x="806745" y="41753"/>
                </a:lnTo>
                <a:lnTo>
                  <a:pt x="809631" y="43135"/>
                </a:lnTo>
                <a:lnTo>
                  <a:pt x="811197" y="45899"/>
                </a:lnTo>
                <a:lnTo>
                  <a:pt x="812762" y="48663"/>
                </a:lnTo>
                <a:lnTo>
                  <a:pt x="813545" y="52149"/>
                </a:lnTo>
                <a:lnTo>
                  <a:pt x="813545" y="92679"/>
                </a:lnTo>
                <a:lnTo>
                  <a:pt x="812836" y="95920"/>
                </a:lnTo>
                <a:lnTo>
                  <a:pt x="811417" y="97412"/>
                </a:lnTo>
                <a:lnTo>
                  <a:pt x="807503" y="99895"/>
                </a:lnTo>
                <a:lnTo>
                  <a:pt x="803932" y="100384"/>
                </a:lnTo>
                <a:lnTo>
                  <a:pt x="803932" y="102439"/>
                </a:lnTo>
                <a:lnTo>
                  <a:pt x="835265" y="102439"/>
                </a:lnTo>
                <a:lnTo>
                  <a:pt x="835265" y="100384"/>
                </a:lnTo>
                <a:lnTo>
                  <a:pt x="831939" y="100336"/>
                </a:lnTo>
                <a:lnTo>
                  <a:pt x="829566" y="99528"/>
                </a:lnTo>
                <a:lnTo>
                  <a:pt x="826729" y="96397"/>
                </a:lnTo>
                <a:lnTo>
                  <a:pt x="826020" y="93853"/>
                </a:lnTo>
                <a:lnTo>
                  <a:pt x="826020" y="46523"/>
                </a:lnTo>
                <a:close/>
              </a:path>
              <a:path w="1077568" h="135166">
                <a:moveTo>
                  <a:pt x="658419" y="52602"/>
                </a:moveTo>
                <a:lnTo>
                  <a:pt x="660766" y="55487"/>
                </a:lnTo>
                <a:lnTo>
                  <a:pt x="664656" y="56209"/>
                </a:lnTo>
                <a:lnTo>
                  <a:pt x="668324" y="55255"/>
                </a:lnTo>
                <a:lnTo>
                  <a:pt x="671039" y="52271"/>
                </a:lnTo>
                <a:lnTo>
                  <a:pt x="671039" y="49532"/>
                </a:lnTo>
                <a:lnTo>
                  <a:pt x="670673" y="46853"/>
                </a:lnTo>
                <a:lnTo>
                  <a:pt x="670306" y="43881"/>
                </a:lnTo>
                <a:lnTo>
                  <a:pt x="671431" y="39772"/>
                </a:lnTo>
                <a:lnTo>
                  <a:pt x="675932" y="37179"/>
                </a:lnTo>
                <a:lnTo>
                  <a:pt x="680800" y="36543"/>
                </a:lnTo>
                <a:lnTo>
                  <a:pt x="686034" y="36543"/>
                </a:lnTo>
                <a:lnTo>
                  <a:pt x="689483" y="38182"/>
                </a:lnTo>
                <a:lnTo>
                  <a:pt x="691146" y="41460"/>
                </a:lnTo>
                <a:lnTo>
                  <a:pt x="692125" y="43417"/>
                </a:lnTo>
                <a:lnTo>
                  <a:pt x="692614" y="46890"/>
                </a:lnTo>
                <a:lnTo>
                  <a:pt x="692614" y="58117"/>
                </a:lnTo>
                <a:lnTo>
                  <a:pt x="687299" y="60143"/>
                </a:lnTo>
                <a:lnTo>
                  <a:pt x="673997" y="65697"/>
                </a:lnTo>
                <a:lnTo>
                  <a:pt x="668105" y="77245"/>
                </a:lnTo>
                <a:lnTo>
                  <a:pt x="671627" y="72304"/>
                </a:lnTo>
                <a:lnTo>
                  <a:pt x="678672" y="67950"/>
                </a:lnTo>
                <a:lnTo>
                  <a:pt x="682341" y="65700"/>
                </a:lnTo>
                <a:lnTo>
                  <a:pt x="686988" y="63645"/>
                </a:lnTo>
                <a:lnTo>
                  <a:pt x="692614" y="61786"/>
                </a:lnTo>
                <a:lnTo>
                  <a:pt x="692614" y="87836"/>
                </a:lnTo>
                <a:lnTo>
                  <a:pt x="691134" y="90135"/>
                </a:lnTo>
                <a:lnTo>
                  <a:pt x="688174" y="91946"/>
                </a:lnTo>
                <a:lnTo>
                  <a:pt x="685215" y="93755"/>
                </a:lnTo>
                <a:lnTo>
                  <a:pt x="682121" y="94661"/>
                </a:lnTo>
                <a:lnTo>
                  <a:pt x="676544" y="94661"/>
                </a:lnTo>
                <a:lnTo>
                  <a:pt x="672508" y="92606"/>
                </a:lnTo>
                <a:lnTo>
                  <a:pt x="669572" y="90502"/>
                </a:lnTo>
                <a:lnTo>
                  <a:pt x="670600" y="103539"/>
                </a:lnTo>
                <a:lnTo>
                  <a:pt x="674611" y="103539"/>
                </a:lnTo>
                <a:lnTo>
                  <a:pt x="678842" y="102219"/>
                </a:lnTo>
                <a:lnTo>
                  <a:pt x="683295" y="99577"/>
                </a:lnTo>
                <a:lnTo>
                  <a:pt x="685936" y="98011"/>
                </a:lnTo>
                <a:lnTo>
                  <a:pt x="689116" y="95614"/>
                </a:lnTo>
                <a:lnTo>
                  <a:pt x="692834" y="92386"/>
                </a:lnTo>
                <a:lnTo>
                  <a:pt x="692981" y="95370"/>
                </a:lnTo>
                <a:lnTo>
                  <a:pt x="693800" y="97938"/>
                </a:lnTo>
                <a:lnTo>
                  <a:pt x="695292" y="100091"/>
                </a:lnTo>
                <a:lnTo>
                  <a:pt x="699194" y="103319"/>
                </a:lnTo>
                <a:lnTo>
                  <a:pt x="705358" y="103319"/>
                </a:lnTo>
                <a:lnTo>
                  <a:pt x="708146" y="102390"/>
                </a:lnTo>
                <a:lnTo>
                  <a:pt x="710886" y="100531"/>
                </a:lnTo>
                <a:lnTo>
                  <a:pt x="712696" y="99308"/>
                </a:lnTo>
                <a:lnTo>
                  <a:pt x="715949" y="95835"/>
                </a:lnTo>
                <a:lnTo>
                  <a:pt x="715949" y="92019"/>
                </a:lnTo>
                <a:lnTo>
                  <a:pt x="714139" y="93340"/>
                </a:lnTo>
                <a:lnTo>
                  <a:pt x="710470" y="95027"/>
                </a:lnTo>
                <a:lnTo>
                  <a:pt x="707339" y="95027"/>
                </a:lnTo>
                <a:lnTo>
                  <a:pt x="705382" y="92166"/>
                </a:lnTo>
                <a:lnTo>
                  <a:pt x="704795" y="89132"/>
                </a:lnTo>
                <a:lnTo>
                  <a:pt x="704795" y="50412"/>
                </a:lnTo>
                <a:lnTo>
                  <a:pt x="703889" y="45495"/>
                </a:lnTo>
                <a:lnTo>
                  <a:pt x="702080" y="42120"/>
                </a:lnTo>
                <a:lnTo>
                  <a:pt x="698705" y="35956"/>
                </a:lnTo>
                <a:lnTo>
                  <a:pt x="692272" y="32874"/>
                </a:lnTo>
                <a:lnTo>
                  <a:pt x="674611" y="32874"/>
                </a:lnTo>
                <a:lnTo>
                  <a:pt x="668410" y="34745"/>
                </a:lnTo>
                <a:lnTo>
                  <a:pt x="664179" y="38488"/>
                </a:lnTo>
                <a:lnTo>
                  <a:pt x="659947" y="42230"/>
                </a:lnTo>
                <a:lnTo>
                  <a:pt x="657832" y="45813"/>
                </a:lnTo>
                <a:lnTo>
                  <a:pt x="657832" y="49238"/>
                </a:lnTo>
                <a:lnTo>
                  <a:pt x="658419" y="52602"/>
                </a:lnTo>
                <a:close/>
              </a:path>
              <a:path w="1077568" h="135166">
                <a:moveTo>
                  <a:pt x="257663" y="52602"/>
                </a:moveTo>
                <a:lnTo>
                  <a:pt x="260010" y="55487"/>
                </a:lnTo>
                <a:lnTo>
                  <a:pt x="263900" y="56209"/>
                </a:lnTo>
                <a:lnTo>
                  <a:pt x="267569" y="55255"/>
                </a:lnTo>
                <a:lnTo>
                  <a:pt x="270284" y="52271"/>
                </a:lnTo>
                <a:lnTo>
                  <a:pt x="270284" y="49532"/>
                </a:lnTo>
                <a:lnTo>
                  <a:pt x="269918" y="46853"/>
                </a:lnTo>
                <a:lnTo>
                  <a:pt x="269551" y="43881"/>
                </a:lnTo>
                <a:lnTo>
                  <a:pt x="270676" y="39772"/>
                </a:lnTo>
                <a:lnTo>
                  <a:pt x="275177" y="37179"/>
                </a:lnTo>
                <a:lnTo>
                  <a:pt x="280044" y="36543"/>
                </a:lnTo>
                <a:lnTo>
                  <a:pt x="285279" y="36543"/>
                </a:lnTo>
                <a:lnTo>
                  <a:pt x="288727" y="38182"/>
                </a:lnTo>
                <a:lnTo>
                  <a:pt x="290391" y="41460"/>
                </a:lnTo>
                <a:lnTo>
                  <a:pt x="291369" y="43417"/>
                </a:lnTo>
                <a:lnTo>
                  <a:pt x="291858" y="46890"/>
                </a:lnTo>
                <a:lnTo>
                  <a:pt x="291858" y="58117"/>
                </a:lnTo>
                <a:lnTo>
                  <a:pt x="286543" y="60143"/>
                </a:lnTo>
                <a:lnTo>
                  <a:pt x="273241" y="65697"/>
                </a:lnTo>
                <a:lnTo>
                  <a:pt x="267349" y="77245"/>
                </a:lnTo>
                <a:lnTo>
                  <a:pt x="270872" y="72304"/>
                </a:lnTo>
                <a:lnTo>
                  <a:pt x="277916" y="67950"/>
                </a:lnTo>
                <a:lnTo>
                  <a:pt x="281585" y="65700"/>
                </a:lnTo>
                <a:lnTo>
                  <a:pt x="286233" y="63645"/>
                </a:lnTo>
                <a:lnTo>
                  <a:pt x="291858" y="61786"/>
                </a:lnTo>
                <a:lnTo>
                  <a:pt x="291858" y="87836"/>
                </a:lnTo>
                <a:lnTo>
                  <a:pt x="290379" y="90135"/>
                </a:lnTo>
                <a:lnTo>
                  <a:pt x="287419" y="91946"/>
                </a:lnTo>
                <a:lnTo>
                  <a:pt x="284459" y="93755"/>
                </a:lnTo>
                <a:lnTo>
                  <a:pt x="281365" y="94661"/>
                </a:lnTo>
                <a:lnTo>
                  <a:pt x="275788" y="94661"/>
                </a:lnTo>
                <a:lnTo>
                  <a:pt x="271752" y="92606"/>
                </a:lnTo>
                <a:lnTo>
                  <a:pt x="268817" y="90502"/>
                </a:lnTo>
                <a:lnTo>
                  <a:pt x="269844" y="103539"/>
                </a:lnTo>
                <a:lnTo>
                  <a:pt x="273856" y="103539"/>
                </a:lnTo>
                <a:lnTo>
                  <a:pt x="278087" y="102219"/>
                </a:lnTo>
                <a:lnTo>
                  <a:pt x="282539" y="99577"/>
                </a:lnTo>
                <a:lnTo>
                  <a:pt x="285181" y="98011"/>
                </a:lnTo>
                <a:lnTo>
                  <a:pt x="288361" y="95614"/>
                </a:lnTo>
                <a:lnTo>
                  <a:pt x="292079" y="92386"/>
                </a:lnTo>
                <a:lnTo>
                  <a:pt x="292225" y="95370"/>
                </a:lnTo>
                <a:lnTo>
                  <a:pt x="293045" y="97938"/>
                </a:lnTo>
                <a:lnTo>
                  <a:pt x="294537" y="100091"/>
                </a:lnTo>
                <a:lnTo>
                  <a:pt x="298438" y="103319"/>
                </a:lnTo>
                <a:lnTo>
                  <a:pt x="304602" y="103319"/>
                </a:lnTo>
                <a:lnTo>
                  <a:pt x="307391" y="102390"/>
                </a:lnTo>
                <a:lnTo>
                  <a:pt x="310130" y="100531"/>
                </a:lnTo>
                <a:lnTo>
                  <a:pt x="311940" y="99308"/>
                </a:lnTo>
                <a:lnTo>
                  <a:pt x="315193" y="95835"/>
                </a:lnTo>
                <a:lnTo>
                  <a:pt x="315193" y="92019"/>
                </a:lnTo>
                <a:lnTo>
                  <a:pt x="313383" y="93340"/>
                </a:lnTo>
                <a:lnTo>
                  <a:pt x="309714" y="95027"/>
                </a:lnTo>
                <a:lnTo>
                  <a:pt x="306583" y="95027"/>
                </a:lnTo>
                <a:lnTo>
                  <a:pt x="304627" y="92166"/>
                </a:lnTo>
                <a:lnTo>
                  <a:pt x="304040" y="89132"/>
                </a:lnTo>
                <a:lnTo>
                  <a:pt x="304040" y="50412"/>
                </a:lnTo>
                <a:lnTo>
                  <a:pt x="303134" y="45495"/>
                </a:lnTo>
                <a:lnTo>
                  <a:pt x="301324" y="42120"/>
                </a:lnTo>
                <a:lnTo>
                  <a:pt x="297949" y="35956"/>
                </a:lnTo>
                <a:lnTo>
                  <a:pt x="291516" y="32874"/>
                </a:lnTo>
                <a:lnTo>
                  <a:pt x="273856" y="32874"/>
                </a:lnTo>
                <a:lnTo>
                  <a:pt x="267654" y="34745"/>
                </a:lnTo>
                <a:lnTo>
                  <a:pt x="263423" y="38488"/>
                </a:lnTo>
                <a:lnTo>
                  <a:pt x="259192" y="42230"/>
                </a:lnTo>
                <a:lnTo>
                  <a:pt x="257076" y="45813"/>
                </a:lnTo>
                <a:lnTo>
                  <a:pt x="257076" y="49238"/>
                </a:lnTo>
                <a:lnTo>
                  <a:pt x="257663" y="52602"/>
                </a:lnTo>
                <a:close/>
              </a:path>
              <a:path w="1077568" h="135166">
                <a:moveTo>
                  <a:pt x="3082" y="5894"/>
                </a:moveTo>
                <a:lnTo>
                  <a:pt x="6933" y="6861"/>
                </a:lnTo>
                <a:lnTo>
                  <a:pt x="10346" y="9074"/>
                </a:lnTo>
                <a:lnTo>
                  <a:pt x="12547" y="11667"/>
                </a:lnTo>
                <a:lnTo>
                  <a:pt x="14602" y="14089"/>
                </a:lnTo>
                <a:lnTo>
                  <a:pt x="14602" y="88276"/>
                </a:lnTo>
                <a:lnTo>
                  <a:pt x="13722" y="93327"/>
                </a:lnTo>
                <a:lnTo>
                  <a:pt x="10199" y="97681"/>
                </a:lnTo>
                <a:lnTo>
                  <a:pt x="6212" y="99088"/>
                </a:lnTo>
                <a:lnTo>
                  <a:pt x="0" y="99724"/>
                </a:lnTo>
                <a:lnTo>
                  <a:pt x="0" y="102439"/>
                </a:lnTo>
                <a:lnTo>
                  <a:pt x="35295" y="102439"/>
                </a:lnTo>
                <a:lnTo>
                  <a:pt x="35295" y="99724"/>
                </a:lnTo>
                <a:lnTo>
                  <a:pt x="29865" y="99137"/>
                </a:lnTo>
                <a:lnTo>
                  <a:pt x="26368" y="98036"/>
                </a:lnTo>
                <a:lnTo>
                  <a:pt x="22405" y="93927"/>
                </a:lnTo>
                <a:lnTo>
                  <a:pt x="21206" y="88570"/>
                </a:lnTo>
                <a:lnTo>
                  <a:pt x="21206" y="21794"/>
                </a:lnTo>
                <a:lnTo>
                  <a:pt x="87689" y="104200"/>
                </a:lnTo>
                <a:lnTo>
                  <a:pt x="90258" y="104200"/>
                </a:lnTo>
                <a:lnTo>
                  <a:pt x="90258" y="17219"/>
                </a:lnTo>
                <a:lnTo>
                  <a:pt x="91212" y="12181"/>
                </a:lnTo>
                <a:lnTo>
                  <a:pt x="95027" y="7778"/>
                </a:lnTo>
                <a:lnTo>
                  <a:pt x="98843" y="6384"/>
                </a:lnTo>
                <a:lnTo>
                  <a:pt x="104567" y="5797"/>
                </a:lnTo>
                <a:lnTo>
                  <a:pt x="104567" y="3009"/>
                </a:lnTo>
                <a:lnTo>
                  <a:pt x="69271" y="3009"/>
                </a:lnTo>
                <a:lnTo>
                  <a:pt x="69271" y="5797"/>
                </a:lnTo>
                <a:lnTo>
                  <a:pt x="74799" y="6286"/>
                </a:lnTo>
                <a:lnTo>
                  <a:pt x="78370" y="7338"/>
                </a:lnTo>
                <a:lnTo>
                  <a:pt x="82430" y="11447"/>
                </a:lnTo>
                <a:lnTo>
                  <a:pt x="83653" y="16828"/>
                </a:lnTo>
                <a:lnTo>
                  <a:pt x="83653" y="75361"/>
                </a:lnTo>
                <a:lnTo>
                  <a:pt x="25756" y="3009"/>
                </a:lnTo>
                <a:lnTo>
                  <a:pt x="0" y="3009"/>
                </a:lnTo>
                <a:lnTo>
                  <a:pt x="0" y="5797"/>
                </a:lnTo>
                <a:lnTo>
                  <a:pt x="3082" y="5894"/>
                </a:lnTo>
                <a:close/>
              </a:path>
              <a:path w="1077568" h="135166">
                <a:moveTo>
                  <a:pt x="121734" y="45543"/>
                </a:moveTo>
                <a:lnTo>
                  <a:pt x="115903" y="56765"/>
                </a:lnTo>
                <a:lnTo>
                  <a:pt x="113959" y="69784"/>
                </a:lnTo>
                <a:lnTo>
                  <a:pt x="113959" y="78835"/>
                </a:lnTo>
                <a:lnTo>
                  <a:pt x="116467" y="86834"/>
                </a:lnTo>
                <a:lnTo>
                  <a:pt x="121481" y="93780"/>
                </a:lnTo>
                <a:lnTo>
                  <a:pt x="126495" y="100727"/>
                </a:lnTo>
                <a:lnTo>
                  <a:pt x="133601" y="104200"/>
                </a:lnTo>
                <a:lnTo>
                  <a:pt x="150772" y="104200"/>
                </a:lnTo>
                <a:lnTo>
                  <a:pt x="157511" y="101558"/>
                </a:lnTo>
                <a:lnTo>
                  <a:pt x="163014" y="96275"/>
                </a:lnTo>
                <a:lnTo>
                  <a:pt x="168518" y="90991"/>
                </a:lnTo>
                <a:lnTo>
                  <a:pt x="172273" y="85243"/>
                </a:lnTo>
                <a:lnTo>
                  <a:pt x="174278" y="79030"/>
                </a:lnTo>
                <a:lnTo>
                  <a:pt x="171710" y="78150"/>
                </a:lnTo>
                <a:lnTo>
                  <a:pt x="168726" y="83091"/>
                </a:lnTo>
                <a:lnTo>
                  <a:pt x="165473" y="86907"/>
                </a:lnTo>
                <a:lnTo>
                  <a:pt x="161950" y="89597"/>
                </a:lnTo>
                <a:lnTo>
                  <a:pt x="158428" y="92288"/>
                </a:lnTo>
                <a:lnTo>
                  <a:pt x="154099" y="93633"/>
                </a:lnTo>
                <a:lnTo>
                  <a:pt x="142602" y="93633"/>
                </a:lnTo>
                <a:lnTo>
                  <a:pt x="137099" y="91040"/>
                </a:lnTo>
                <a:lnTo>
                  <a:pt x="132451" y="85855"/>
                </a:lnTo>
                <a:lnTo>
                  <a:pt x="132147" y="85508"/>
                </a:lnTo>
                <a:lnTo>
                  <a:pt x="126955" y="75491"/>
                </a:lnTo>
                <a:lnTo>
                  <a:pt x="124746" y="61052"/>
                </a:lnTo>
                <a:lnTo>
                  <a:pt x="171343" y="61052"/>
                </a:lnTo>
                <a:lnTo>
                  <a:pt x="171343" y="52295"/>
                </a:lnTo>
                <a:lnTo>
                  <a:pt x="168750" y="45532"/>
                </a:lnTo>
                <a:lnTo>
                  <a:pt x="163565" y="40762"/>
                </a:lnTo>
                <a:lnTo>
                  <a:pt x="158379" y="35993"/>
                </a:lnTo>
                <a:lnTo>
                  <a:pt x="152338" y="33608"/>
                </a:lnTo>
                <a:lnTo>
                  <a:pt x="136096" y="33608"/>
                </a:lnTo>
                <a:lnTo>
                  <a:pt x="131351" y="41435"/>
                </a:lnTo>
                <a:lnTo>
                  <a:pt x="135607" y="38965"/>
                </a:lnTo>
                <a:lnTo>
                  <a:pt x="146810" y="38965"/>
                </a:lnTo>
                <a:lnTo>
                  <a:pt x="150821" y="41117"/>
                </a:lnTo>
                <a:lnTo>
                  <a:pt x="153218" y="45423"/>
                </a:lnTo>
                <a:lnTo>
                  <a:pt x="154539" y="47819"/>
                </a:lnTo>
                <a:lnTo>
                  <a:pt x="155468" y="51464"/>
                </a:lnTo>
                <a:lnTo>
                  <a:pt x="156007" y="56356"/>
                </a:lnTo>
                <a:lnTo>
                  <a:pt x="125040" y="56356"/>
                </a:lnTo>
                <a:lnTo>
                  <a:pt x="122692" y="44321"/>
                </a:lnTo>
                <a:lnTo>
                  <a:pt x="121734" y="45543"/>
                </a:lnTo>
                <a:close/>
              </a:path>
              <a:path w="1077568" h="135166">
                <a:moveTo>
                  <a:pt x="128513" y="37179"/>
                </a:moveTo>
                <a:lnTo>
                  <a:pt x="122692" y="44321"/>
                </a:lnTo>
                <a:lnTo>
                  <a:pt x="125040" y="56356"/>
                </a:lnTo>
                <a:lnTo>
                  <a:pt x="125725" y="52344"/>
                </a:lnTo>
                <a:lnTo>
                  <a:pt x="126850" y="49018"/>
                </a:lnTo>
                <a:lnTo>
                  <a:pt x="128415" y="46376"/>
                </a:lnTo>
                <a:lnTo>
                  <a:pt x="131351" y="41435"/>
                </a:lnTo>
                <a:lnTo>
                  <a:pt x="136096" y="33608"/>
                </a:lnTo>
                <a:lnTo>
                  <a:pt x="128513" y="37179"/>
                </a:lnTo>
                <a:close/>
              </a:path>
              <a:path w="1077568" h="135166">
                <a:moveTo>
                  <a:pt x="179953" y="127034"/>
                </a:moveTo>
                <a:lnTo>
                  <a:pt x="184649" y="130287"/>
                </a:lnTo>
                <a:lnTo>
                  <a:pt x="189346" y="133540"/>
                </a:lnTo>
                <a:lnTo>
                  <a:pt x="195705" y="135166"/>
                </a:lnTo>
                <a:lnTo>
                  <a:pt x="195326" y="124526"/>
                </a:lnTo>
                <a:lnTo>
                  <a:pt x="190703" y="122961"/>
                </a:lnTo>
                <a:lnTo>
                  <a:pt x="188392" y="120124"/>
                </a:lnTo>
                <a:lnTo>
                  <a:pt x="188392" y="113372"/>
                </a:lnTo>
                <a:lnTo>
                  <a:pt x="189566" y="110486"/>
                </a:lnTo>
                <a:lnTo>
                  <a:pt x="191694" y="103026"/>
                </a:lnTo>
                <a:lnTo>
                  <a:pt x="186851" y="107355"/>
                </a:lnTo>
                <a:lnTo>
                  <a:pt x="183182" y="110682"/>
                </a:lnTo>
                <a:lnTo>
                  <a:pt x="180724" y="113189"/>
                </a:lnTo>
                <a:lnTo>
                  <a:pt x="178229" y="116565"/>
                </a:lnTo>
                <a:lnTo>
                  <a:pt x="177605" y="120050"/>
                </a:lnTo>
                <a:lnTo>
                  <a:pt x="177605" y="123621"/>
                </a:lnTo>
                <a:lnTo>
                  <a:pt x="179953" y="127034"/>
                </a:lnTo>
                <a:close/>
              </a:path>
              <a:path w="1077568" h="135166">
                <a:moveTo>
                  <a:pt x="244234" y="44028"/>
                </a:moveTo>
                <a:lnTo>
                  <a:pt x="244234" y="38084"/>
                </a:lnTo>
                <a:lnTo>
                  <a:pt x="240920" y="38121"/>
                </a:lnTo>
                <a:lnTo>
                  <a:pt x="236762" y="38268"/>
                </a:lnTo>
                <a:lnTo>
                  <a:pt x="230219" y="38305"/>
                </a:lnTo>
                <a:lnTo>
                  <a:pt x="226085" y="37460"/>
                </a:lnTo>
                <a:lnTo>
                  <a:pt x="221780" y="35773"/>
                </a:lnTo>
                <a:lnTo>
                  <a:pt x="217474" y="34085"/>
                </a:lnTo>
                <a:lnTo>
                  <a:pt x="213537" y="33241"/>
                </a:lnTo>
                <a:lnTo>
                  <a:pt x="201649" y="33241"/>
                </a:lnTo>
                <a:lnTo>
                  <a:pt x="195216" y="35809"/>
                </a:lnTo>
                <a:lnTo>
                  <a:pt x="196782" y="46645"/>
                </a:lnTo>
                <a:lnTo>
                  <a:pt x="197711" y="44248"/>
                </a:lnTo>
                <a:lnTo>
                  <a:pt x="199521" y="39698"/>
                </a:lnTo>
                <a:lnTo>
                  <a:pt x="202823" y="37424"/>
                </a:lnTo>
                <a:lnTo>
                  <a:pt x="213146" y="37424"/>
                </a:lnTo>
                <a:lnTo>
                  <a:pt x="217096" y="40334"/>
                </a:lnTo>
                <a:lnTo>
                  <a:pt x="219469" y="46156"/>
                </a:lnTo>
                <a:lnTo>
                  <a:pt x="221841" y="51977"/>
                </a:lnTo>
                <a:lnTo>
                  <a:pt x="223027" y="57212"/>
                </a:lnTo>
                <a:lnTo>
                  <a:pt x="223027" y="67681"/>
                </a:lnTo>
                <a:lnTo>
                  <a:pt x="221560" y="71766"/>
                </a:lnTo>
                <a:lnTo>
                  <a:pt x="218625" y="74114"/>
                </a:lnTo>
                <a:lnTo>
                  <a:pt x="214564" y="76315"/>
                </a:lnTo>
                <a:lnTo>
                  <a:pt x="207275" y="76315"/>
                </a:lnTo>
                <a:lnTo>
                  <a:pt x="203532" y="73943"/>
                </a:lnTo>
                <a:lnTo>
                  <a:pt x="200646" y="69197"/>
                </a:lnTo>
                <a:lnTo>
                  <a:pt x="197931" y="77783"/>
                </a:lnTo>
                <a:lnTo>
                  <a:pt x="192403" y="82675"/>
                </a:lnTo>
                <a:lnTo>
                  <a:pt x="188795" y="86209"/>
                </a:lnTo>
                <a:lnTo>
                  <a:pt x="185420" y="90563"/>
                </a:lnTo>
                <a:lnTo>
                  <a:pt x="184576" y="94367"/>
                </a:lnTo>
                <a:lnTo>
                  <a:pt x="185554" y="98061"/>
                </a:lnTo>
                <a:lnTo>
                  <a:pt x="188636" y="100409"/>
                </a:lnTo>
                <a:lnTo>
                  <a:pt x="191694" y="103026"/>
                </a:lnTo>
                <a:lnTo>
                  <a:pt x="189566" y="110486"/>
                </a:lnTo>
                <a:lnTo>
                  <a:pt x="191914" y="107355"/>
                </a:lnTo>
                <a:lnTo>
                  <a:pt x="194213" y="104273"/>
                </a:lnTo>
                <a:lnTo>
                  <a:pt x="196244" y="102732"/>
                </a:lnTo>
                <a:lnTo>
                  <a:pt x="199203" y="103270"/>
                </a:lnTo>
                <a:lnTo>
                  <a:pt x="203997" y="103955"/>
                </a:lnTo>
                <a:lnTo>
                  <a:pt x="206810" y="104200"/>
                </a:lnTo>
                <a:lnTo>
                  <a:pt x="210308" y="104383"/>
                </a:lnTo>
                <a:lnTo>
                  <a:pt x="214320" y="104530"/>
                </a:lnTo>
                <a:lnTo>
                  <a:pt x="225131" y="104738"/>
                </a:lnTo>
                <a:lnTo>
                  <a:pt x="229950" y="105105"/>
                </a:lnTo>
                <a:lnTo>
                  <a:pt x="232494" y="105741"/>
                </a:lnTo>
                <a:lnTo>
                  <a:pt x="236603" y="106817"/>
                </a:lnTo>
                <a:lnTo>
                  <a:pt x="238658" y="108994"/>
                </a:lnTo>
                <a:lnTo>
                  <a:pt x="238658" y="116381"/>
                </a:lnTo>
                <a:lnTo>
                  <a:pt x="236114" y="119842"/>
                </a:lnTo>
                <a:lnTo>
                  <a:pt x="231026" y="122655"/>
                </a:lnTo>
                <a:lnTo>
                  <a:pt x="225938" y="125468"/>
                </a:lnTo>
                <a:lnTo>
                  <a:pt x="219334" y="126874"/>
                </a:lnTo>
                <a:lnTo>
                  <a:pt x="205244" y="126874"/>
                </a:lnTo>
                <a:lnTo>
                  <a:pt x="199949" y="126092"/>
                </a:lnTo>
                <a:lnTo>
                  <a:pt x="195326" y="124526"/>
                </a:lnTo>
                <a:lnTo>
                  <a:pt x="195705" y="135166"/>
                </a:lnTo>
                <a:lnTo>
                  <a:pt x="205343" y="135141"/>
                </a:lnTo>
                <a:lnTo>
                  <a:pt x="217672" y="133225"/>
                </a:lnTo>
                <a:lnTo>
                  <a:pt x="229889" y="128269"/>
                </a:lnTo>
                <a:lnTo>
                  <a:pt x="238523" y="123670"/>
                </a:lnTo>
                <a:lnTo>
                  <a:pt x="242840" y="117506"/>
                </a:lnTo>
                <a:lnTo>
                  <a:pt x="242840" y="102195"/>
                </a:lnTo>
                <a:lnTo>
                  <a:pt x="239147" y="97253"/>
                </a:lnTo>
                <a:lnTo>
                  <a:pt x="231760" y="94954"/>
                </a:lnTo>
                <a:lnTo>
                  <a:pt x="221833" y="93346"/>
                </a:lnTo>
                <a:lnTo>
                  <a:pt x="206150" y="92826"/>
                </a:lnTo>
                <a:lnTo>
                  <a:pt x="203410" y="92826"/>
                </a:lnTo>
                <a:lnTo>
                  <a:pt x="198665" y="92092"/>
                </a:lnTo>
                <a:lnTo>
                  <a:pt x="195241" y="91358"/>
                </a:lnTo>
                <a:lnTo>
                  <a:pt x="193528" y="88643"/>
                </a:lnTo>
                <a:lnTo>
                  <a:pt x="194690" y="85170"/>
                </a:lnTo>
                <a:lnTo>
                  <a:pt x="199338" y="80376"/>
                </a:lnTo>
                <a:lnTo>
                  <a:pt x="202628" y="79177"/>
                </a:lnTo>
                <a:lnTo>
                  <a:pt x="205808" y="79617"/>
                </a:lnTo>
                <a:lnTo>
                  <a:pt x="209232" y="79838"/>
                </a:lnTo>
                <a:lnTo>
                  <a:pt x="217058" y="79838"/>
                </a:lnTo>
                <a:lnTo>
                  <a:pt x="223284" y="77502"/>
                </a:lnTo>
                <a:lnTo>
                  <a:pt x="227907" y="72830"/>
                </a:lnTo>
                <a:lnTo>
                  <a:pt x="232530" y="68158"/>
                </a:lnTo>
                <a:lnTo>
                  <a:pt x="234841" y="63033"/>
                </a:lnTo>
                <a:lnTo>
                  <a:pt x="234841" y="54913"/>
                </a:lnTo>
                <a:lnTo>
                  <a:pt x="234426" y="52222"/>
                </a:lnTo>
                <a:lnTo>
                  <a:pt x="233594" y="49385"/>
                </a:lnTo>
                <a:lnTo>
                  <a:pt x="233105" y="47868"/>
                </a:lnTo>
                <a:lnTo>
                  <a:pt x="231540" y="44028"/>
                </a:lnTo>
                <a:lnTo>
                  <a:pt x="244234" y="44028"/>
                </a:lnTo>
                <a:close/>
              </a:path>
              <a:path w="1077568" h="135166">
                <a:moveTo>
                  <a:pt x="183842" y="57236"/>
                </a:moveTo>
                <a:lnTo>
                  <a:pt x="183842" y="61933"/>
                </a:lnTo>
                <a:lnTo>
                  <a:pt x="185077" y="66164"/>
                </a:lnTo>
                <a:lnTo>
                  <a:pt x="187548" y="69931"/>
                </a:lnTo>
                <a:lnTo>
                  <a:pt x="190018" y="73698"/>
                </a:lnTo>
                <a:lnTo>
                  <a:pt x="193480" y="76315"/>
                </a:lnTo>
                <a:lnTo>
                  <a:pt x="197931" y="77783"/>
                </a:lnTo>
                <a:lnTo>
                  <a:pt x="200646" y="69197"/>
                </a:lnTo>
                <a:lnTo>
                  <a:pt x="197760" y="64452"/>
                </a:lnTo>
                <a:lnTo>
                  <a:pt x="196317" y="59095"/>
                </a:lnTo>
                <a:lnTo>
                  <a:pt x="196317" y="49605"/>
                </a:lnTo>
                <a:lnTo>
                  <a:pt x="196782" y="46645"/>
                </a:lnTo>
                <a:lnTo>
                  <a:pt x="195216" y="35809"/>
                </a:lnTo>
                <a:lnTo>
                  <a:pt x="190667" y="40946"/>
                </a:lnTo>
                <a:lnTo>
                  <a:pt x="186117" y="46083"/>
                </a:lnTo>
                <a:lnTo>
                  <a:pt x="183842" y="51513"/>
                </a:lnTo>
                <a:lnTo>
                  <a:pt x="183842" y="57236"/>
                </a:lnTo>
                <a:close/>
              </a:path>
              <a:path w="1077568" h="135166">
                <a:moveTo>
                  <a:pt x="254288" y="87836"/>
                </a:moveTo>
                <a:lnTo>
                  <a:pt x="254288" y="92386"/>
                </a:lnTo>
                <a:lnTo>
                  <a:pt x="255829" y="96141"/>
                </a:lnTo>
                <a:lnTo>
                  <a:pt x="258911" y="99100"/>
                </a:lnTo>
                <a:lnTo>
                  <a:pt x="261993" y="102060"/>
                </a:lnTo>
                <a:lnTo>
                  <a:pt x="265637" y="103539"/>
                </a:lnTo>
                <a:lnTo>
                  <a:pt x="269844" y="103539"/>
                </a:lnTo>
                <a:lnTo>
                  <a:pt x="268817" y="90502"/>
                </a:lnTo>
                <a:lnTo>
                  <a:pt x="267349" y="87225"/>
                </a:lnTo>
                <a:lnTo>
                  <a:pt x="267349" y="77245"/>
                </a:lnTo>
                <a:lnTo>
                  <a:pt x="273241" y="65697"/>
                </a:lnTo>
                <a:lnTo>
                  <a:pt x="264928" y="70078"/>
                </a:lnTo>
                <a:lnTo>
                  <a:pt x="257834" y="74823"/>
                </a:lnTo>
                <a:lnTo>
                  <a:pt x="254288" y="80743"/>
                </a:lnTo>
                <a:lnTo>
                  <a:pt x="254288" y="87836"/>
                </a:lnTo>
                <a:close/>
              </a:path>
              <a:path w="1077568" h="135166">
                <a:moveTo>
                  <a:pt x="334664" y="40065"/>
                </a:moveTo>
                <a:lnTo>
                  <a:pt x="349633" y="40065"/>
                </a:lnTo>
                <a:lnTo>
                  <a:pt x="349633" y="34782"/>
                </a:lnTo>
                <a:lnTo>
                  <a:pt x="334810" y="34782"/>
                </a:lnTo>
                <a:lnTo>
                  <a:pt x="334810" y="16730"/>
                </a:lnTo>
                <a:lnTo>
                  <a:pt x="333490" y="15483"/>
                </a:lnTo>
                <a:lnTo>
                  <a:pt x="327962" y="22919"/>
                </a:lnTo>
                <a:lnTo>
                  <a:pt x="324452" y="27505"/>
                </a:lnTo>
                <a:lnTo>
                  <a:pt x="322960" y="29242"/>
                </a:lnTo>
                <a:lnTo>
                  <a:pt x="319034" y="33241"/>
                </a:lnTo>
                <a:lnTo>
                  <a:pt x="315657" y="36030"/>
                </a:lnTo>
                <a:lnTo>
                  <a:pt x="314484" y="37008"/>
                </a:lnTo>
                <a:lnTo>
                  <a:pt x="313970" y="40065"/>
                </a:lnTo>
                <a:lnTo>
                  <a:pt x="321969" y="40065"/>
                </a:lnTo>
                <a:lnTo>
                  <a:pt x="321969" y="89475"/>
                </a:lnTo>
                <a:lnTo>
                  <a:pt x="322531" y="93340"/>
                </a:lnTo>
                <a:lnTo>
                  <a:pt x="323657" y="96128"/>
                </a:lnTo>
                <a:lnTo>
                  <a:pt x="325711" y="101265"/>
                </a:lnTo>
                <a:lnTo>
                  <a:pt x="329625" y="103833"/>
                </a:lnTo>
                <a:lnTo>
                  <a:pt x="338039" y="103833"/>
                </a:lnTo>
                <a:lnTo>
                  <a:pt x="340779" y="103124"/>
                </a:lnTo>
                <a:lnTo>
                  <a:pt x="343616" y="101705"/>
                </a:lnTo>
                <a:lnTo>
                  <a:pt x="346454" y="100286"/>
                </a:lnTo>
                <a:lnTo>
                  <a:pt x="349144" y="97865"/>
                </a:lnTo>
                <a:lnTo>
                  <a:pt x="351687" y="94440"/>
                </a:lnTo>
                <a:lnTo>
                  <a:pt x="351394" y="90624"/>
                </a:lnTo>
                <a:lnTo>
                  <a:pt x="348251" y="93755"/>
                </a:lnTo>
                <a:lnTo>
                  <a:pt x="345659" y="95419"/>
                </a:lnTo>
                <a:lnTo>
                  <a:pt x="342369" y="95835"/>
                </a:lnTo>
                <a:lnTo>
                  <a:pt x="338944" y="95835"/>
                </a:lnTo>
                <a:lnTo>
                  <a:pt x="336645" y="94147"/>
                </a:lnTo>
                <a:lnTo>
                  <a:pt x="335471" y="90771"/>
                </a:lnTo>
                <a:lnTo>
                  <a:pt x="334835" y="88863"/>
                </a:lnTo>
                <a:lnTo>
                  <a:pt x="334517" y="86050"/>
                </a:lnTo>
                <a:lnTo>
                  <a:pt x="334517" y="82332"/>
                </a:lnTo>
                <a:lnTo>
                  <a:pt x="334664" y="40065"/>
                </a:lnTo>
                <a:close/>
              </a:path>
              <a:path w="1077568" h="135166">
                <a:moveTo>
                  <a:pt x="361301" y="7705"/>
                </a:moveTo>
                <a:lnTo>
                  <a:pt x="362035" y="11606"/>
                </a:lnTo>
                <a:lnTo>
                  <a:pt x="364970" y="14590"/>
                </a:lnTo>
                <a:lnTo>
                  <a:pt x="368932" y="15336"/>
                </a:lnTo>
                <a:lnTo>
                  <a:pt x="372834" y="14590"/>
                </a:lnTo>
                <a:lnTo>
                  <a:pt x="375818" y="11606"/>
                </a:lnTo>
                <a:lnTo>
                  <a:pt x="376563" y="7705"/>
                </a:lnTo>
                <a:lnTo>
                  <a:pt x="375818" y="3730"/>
                </a:lnTo>
                <a:lnTo>
                  <a:pt x="372834" y="746"/>
                </a:lnTo>
                <a:lnTo>
                  <a:pt x="368932" y="0"/>
                </a:lnTo>
                <a:lnTo>
                  <a:pt x="364970" y="758"/>
                </a:lnTo>
                <a:lnTo>
                  <a:pt x="362035" y="3791"/>
                </a:lnTo>
                <a:lnTo>
                  <a:pt x="361301" y="7705"/>
                </a:lnTo>
                <a:close/>
              </a:path>
              <a:path w="1077568" h="135166">
                <a:moveTo>
                  <a:pt x="387571" y="102439"/>
                </a:moveTo>
                <a:lnTo>
                  <a:pt x="387571" y="100384"/>
                </a:lnTo>
                <a:lnTo>
                  <a:pt x="382825" y="99993"/>
                </a:lnTo>
                <a:lnTo>
                  <a:pt x="379781" y="99088"/>
                </a:lnTo>
                <a:lnTo>
                  <a:pt x="377089" y="96250"/>
                </a:lnTo>
                <a:lnTo>
                  <a:pt x="376417" y="92752"/>
                </a:lnTo>
                <a:lnTo>
                  <a:pt x="376417" y="34488"/>
                </a:lnTo>
                <a:lnTo>
                  <a:pt x="376271" y="33388"/>
                </a:lnTo>
                <a:lnTo>
                  <a:pt x="373629" y="34268"/>
                </a:lnTo>
                <a:lnTo>
                  <a:pt x="370253" y="35687"/>
                </a:lnTo>
                <a:lnTo>
                  <a:pt x="364285" y="37790"/>
                </a:lnTo>
                <a:lnTo>
                  <a:pt x="355724" y="40579"/>
                </a:lnTo>
                <a:lnTo>
                  <a:pt x="352569" y="41606"/>
                </a:lnTo>
                <a:lnTo>
                  <a:pt x="355015" y="43196"/>
                </a:lnTo>
                <a:lnTo>
                  <a:pt x="358048" y="42561"/>
                </a:lnTo>
                <a:lnTo>
                  <a:pt x="360934" y="42561"/>
                </a:lnTo>
                <a:lnTo>
                  <a:pt x="363208" y="45569"/>
                </a:lnTo>
                <a:lnTo>
                  <a:pt x="363869" y="48993"/>
                </a:lnTo>
                <a:lnTo>
                  <a:pt x="363869" y="92899"/>
                </a:lnTo>
                <a:lnTo>
                  <a:pt x="363184" y="96409"/>
                </a:lnTo>
                <a:lnTo>
                  <a:pt x="360445" y="99003"/>
                </a:lnTo>
                <a:lnTo>
                  <a:pt x="357143" y="99895"/>
                </a:lnTo>
                <a:lnTo>
                  <a:pt x="351908" y="100384"/>
                </a:lnTo>
                <a:lnTo>
                  <a:pt x="351908" y="102439"/>
                </a:lnTo>
                <a:lnTo>
                  <a:pt x="387571" y="102439"/>
                </a:lnTo>
                <a:close/>
              </a:path>
              <a:path w="1077568" h="135166">
                <a:moveTo>
                  <a:pt x="428591" y="84240"/>
                </a:moveTo>
                <a:lnTo>
                  <a:pt x="413328" y="46303"/>
                </a:lnTo>
                <a:lnTo>
                  <a:pt x="412410" y="43893"/>
                </a:lnTo>
                <a:lnTo>
                  <a:pt x="411860" y="40946"/>
                </a:lnTo>
                <a:lnTo>
                  <a:pt x="413438" y="37717"/>
                </a:lnTo>
                <a:lnTo>
                  <a:pt x="416287" y="36837"/>
                </a:lnTo>
                <a:lnTo>
                  <a:pt x="418831" y="36543"/>
                </a:lnTo>
                <a:lnTo>
                  <a:pt x="418831" y="34268"/>
                </a:lnTo>
                <a:lnTo>
                  <a:pt x="389258" y="34268"/>
                </a:lnTo>
                <a:lnTo>
                  <a:pt x="389258" y="36543"/>
                </a:lnTo>
                <a:lnTo>
                  <a:pt x="393393" y="37424"/>
                </a:lnTo>
                <a:lnTo>
                  <a:pt x="396670" y="39870"/>
                </a:lnTo>
                <a:lnTo>
                  <a:pt x="398603" y="42829"/>
                </a:lnTo>
                <a:lnTo>
                  <a:pt x="400413" y="47183"/>
                </a:lnTo>
                <a:lnTo>
                  <a:pt x="422867" y="100898"/>
                </a:lnTo>
                <a:lnTo>
                  <a:pt x="424310" y="103552"/>
                </a:lnTo>
                <a:lnTo>
                  <a:pt x="427197" y="101411"/>
                </a:lnTo>
                <a:lnTo>
                  <a:pt x="448404" y="48577"/>
                </a:lnTo>
                <a:lnTo>
                  <a:pt x="450409" y="43539"/>
                </a:lnTo>
                <a:lnTo>
                  <a:pt x="451937" y="40322"/>
                </a:lnTo>
                <a:lnTo>
                  <a:pt x="454042" y="37534"/>
                </a:lnTo>
                <a:lnTo>
                  <a:pt x="458163" y="34268"/>
                </a:lnTo>
                <a:lnTo>
                  <a:pt x="437323" y="34268"/>
                </a:lnTo>
                <a:lnTo>
                  <a:pt x="439181" y="36690"/>
                </a:lnTo>
                <a:lnTo>
                  <a:pt x="441726" y="37424"/>
                </a:lnTo>
                <a:lnTo>
                  <a:pt x="444441" y="39625"/>
                </a:lnTo>
                <a:lnTo>
                  <a:pt x="444160" y="43808"/>
                </a:lnTo>
                <a:lnTo>
                  <a:pt x="443035" y="47330"/>
                </a:lnTo>
                <a:lnTo>
                  <a:pt x="441799" y="50632"/>
                </a:lnTo>
                <a:lnTo>
                  <a:pt x="428591" y="84240"/>
                </a:lnTo>
                <a:close/>
              </a:path>
              <a:path w="1077568" h="135166">
                <a:moveTo>
                  <a:pt x="472395" y="45543"/>
                </a:moveTo>
                <a:lnTo>
                  <a:pt x="466564" y="56765"/>
                </a:lnTo>
                <a:lnTo>
                  <a:pt x="464621" y="69784"/>
                </a:lnTo>
                <a:lnTo>
                  <a:pt x="464621" y="78835"/>
                </a:lnTo>
                <a:lnTo>
                  <a:pt x="467128" y="86834"/>
                </a:lnTo>
                <a:lnTo>
                  <a:pt x="472142" y="93780"/>
                </a:lnTo>
                <a:lnTo>
                  <a:pt x="477156" y="100727"/>
                </a:lnTo>
                <a:lnTo>
                  <a:pt x="484262" y="104200"/>
                </a:lnTo>
                <a:lnTo>
                  <a:pt x="501433" y="104200"/>
                </a:lnTo>
                <a:lnTo>
                  <a:pt x="508172" y="101558"/>
                </a:lnTo>
                <a:lnTo>
                  <a:pt x="513676" y="96275"/>
                </a:lnTo>
                <a:lnTo>
                  <a:pt x="519179" y="90991"/>
                </a:lnTo>
                <a:lnTo>
                  <a:pt x="522934" y="85243"/>
                </a:lnTo>
                <a:lnTo>
                  <a:pt x="524939" y="79030"/>
                </a:lnTo>
                <a:lnTo>
                  <a:pt x="522371" y="78150"/>
                </a:lnTo>
                <a:lnTo>
                  <a:pt x="519387" y="83091"/>
                </a:lnTo>
                <a:lnTo>
                  <a:pt x="516134" y="86907"/>
                </a:lnTo>
                <a:lnTo>
                  <a:pt x="512612" y="89597"/>
                </a:lnTo>
                <a:lnTo>
                  <a:pt x="509089" y="92288"/>
                </a:lnTo>
                <a:lnTo>
                  <a:pt x="504760" y="93633"/>
                </a:lnTo>
                <a:lnTo>
                  <a:pt x="493263" y="93633"/>
                </a:lnTo>
                <a:lnTo>
                  <a:pt x="487760" y="91040"/>
                </a:lnTo>
                <a:lnTo>
                  <a:pt x="483113" y="85855"/>
                </a:lnTo>
                <a:lnTo>
                  <a:pt x="482809" y="85508"/>
                </a:lnTo>
                <a:lnTo>
                  <a:pt x="477616" y="75491"/>
                </a:lnTo>
                <a:lnTo>
                  <a:pt x="475408" y="61052"/>
                </a:lnTo>
                <a:lnTo>
                  <a:pt x="522004" y="61052"/>
                </a:lnTo>
                <a:lnTo>
                  <a:pt x="522004" y="52295"/>
                </a:lnTo>
                <a:lnTo>
                  <a:pt x="519411" y="45532"/>
                </a:lnTo>
                <a:lnTo>
                  <a:pt x="514226" y="40762"/>
                </a:lnTo>
                <a:lnTo>
                  <a:pt x="509040" y="35993"/>
                </a:lnTo>
                <a:lnTo>
                  <a:pt x="502999" y="33608"/>
                </a:lnTo>
                <a:lnTo>
                  <a:pt x="486757" y="33608"/>
                </a:lnTo>
                <a:lnTo>
                  <a:pt x="482012" y="41435"/>
                </a:lnTo>
                <a:lnTo>
                  <a:pt x="486268" y="38965"/>
                </a:lnTo>
                <a:lnTo>
                  <a:pt x="497471" y="38965"/>
                </a:lnTo>
                <a:lnTo>
                  <a:pt x="501482" y="41117"/>
                </a:lnTo>
                <a:lnTo>
                  <a:pt x="503879" y="45423"/>
                </a:lnTo>
                <a:lnTo>
                  <a:pt x="505200" y="47819"/>
                </a:lnTo>
                <a:lnTo>
                  <a:pt x="506130" y="51464"/>
                </a:lnTo>
                <a:lnTo>
                  <a:pt x="506668" y="56356"/>
                </a:lnTo>
                <a:lnTo>
                  <a:pt x="475701" y="56356"/>
                </a:lnTo>
                <a:lnTo>
                  <a:pt x="473353" y="44321"/>
                </a:lnTo>
                <a:lnTo>
                  <a:pt x="472395" y="45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89261" y="1953831"/>
            <a:ext cx="0" cy="685114"/>
          </a:xfrm>
          <a:custGeom>
            <a:avLst/>
            <a:gdLst/>
            <a:ahLst/>
            <a:cxnLst/>
            <a:rect l="l" t="t" r="r" b="b"/>
            <a:pathLst>
              <a:path h="776463">
                <a:moveTo>
                  <a:pt x="0" y="0"/>
                </a:moveTo>
                <a:lnTo>
                  <a:pt x="0" y="77646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879397" y="2152735"/>
            <a:ext cx="1229590" cy="298356"/>
          </a:xfrm>
          <a:custGeom>
            <a:avLst/>
            <a:gdLst/>
            <a:ahLst/>
            <a:cxnLst/>
            <a:rect l="l" t="t" r="r" b="b"/>
            <a:pathLst>
              <a:path w="1352549" h="338137">
                <a:moveTo>
                  <a:pt x="6551" y="209697"/>
                </a:moveTo>
                <a:lnTo>
                  <a:pt x="25161" y="246765"/>
                </a:lnTo>
                <a:lnTo>
                  <a:pt x="54263" y="279096"/>
                </a:lnTo>
                <a:lnTo>
                  <a:pt x="92292" y="305516"/>
                </a:lnTo>
                <a:lnTo>
                  <a:pt x="137679" y="324851"/>
                </a:lnTo>
                <a:lnTo>
                  <a:pt x="188859" y="335924"/>
                </a:lnTo>
                <a:lnTo>
                  <a:pt x="225424" y="338137"/>
                </a:lnTo>
                <a:lnTo>
                  <a:pt x="1127124" y="338137"/>
                </a:lnTo>
                <a:lnTo>
                  <a:pt x="1181297" y="333223"/>
                </a:lnTo>
                <a:lnTo>
                  <a:pt x="1230720" y="319266"/>
                </a:lnTo>
                <a:lnTo>
                  <a:pt x="1273829" y="297439"/>
                </a:lnTo>
                <a:lnTo>
                  <a:pt x="1309056" y="268918"/>
                </a:lnTo>
                <a:lnTo>
                  <a:pt x="1334835" y="234877"/>
                </a:lnTo>
                <a:lnTo>
                  <a:pt x="1349599" y="196492"/>
                </a:lnTo>
                <a:lnTo>
                  <a:pt x="1352549" y="169068"/>
                </a:lnTo>
                <a:lnTo>
                  <a:pt x="1351802" y="155202"/>
                </a:lnTo>
                <a:lnTo>
                  <a:pt x="1341057" y="115629"/>
                </a:lnTo>
                <a:lnTo>
                  <a:pt x="1318776" y="80010"/>
                </a:lnTo>
                <a:lnTo>
                  <a:pt x="1286524" y="49519"/>
                </a:lnTo>
                <a:lnTo>
                  <a:pt x="1245869" y="25330"/>
                </a:lnTo>
                <a:lnTo>
                  <a:pt x="1198376" y="8619"/>
                </a:lnTo>
                <a:lnTo>
                  <a:pt x="1145613" y="560"/>
                </a:lnTo>
                <a:lnTo>
                  <a:pt x="1127124" y="0"/>
                </a:lnTo>
                <a:lnTo>
                  <a:pt x="225424" y="0"/>
                </a:lnTo>
                <a:lnTo>
                  <a:pt x="171252" y="4913"/>
                </a:lnTo>
                <a:lnTo>
                  <a:pt x="121829" y="18871"/>
                </a:lnTo>
                <a:lnTo>
                  <a:pt x="78720" y="40697"/>
                </a:lnTo>
                <a:lnTo>
                  <a:pt x="43494" y="69218"/>
                </a:lnTo>
                <a:lnTo>
                  <a:pt x="17715" y="103259"/>
                </a:lnTo>
                <a:lnTo>
                  <a:pt x="2950" y="141644"/>
                </a:lnTo>
                <a:lnTo>
                  <a:pt x="0" y="169068"/>
                </a:lnTo>
                <a:lnTo>
                  <a:pt x="747" y="182934"/>
                </a:lnTo>
                <a:lnTo>
                  <a:pt x="2950" y="196492"/>
                </a:lnTo>
                <a:lnTo>
                  <a:pt x="6551" y="20969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79398" y="2152735"/>
            <a:ext cx="1229590" cy="298356"/>
          </a:xfrm>
          <a:custGeom>
            <a:avLst/>
            <a:gdLst/>
            <a:ahLst/>
            <a:cxnLst/>
            <a:rect l="l" t="t" r="r" b="b"/>
            <a:pathLst>
              <a:path w="1352549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92291" y="32620"/>
                </a:lnTo>
                <a:lnTo>
                  <a:pt x="137679" y="13286"/>
                </a:lnTo>
                <a:lnTo>
                  <a:pt x="188859" y="2212"/>
                </a:lnTo>
                <a:lnTo>
                  <a:pt x="225424" y="0"/>
                </a:lnTo>
                <a:lnTo>
                  <a:pt x="1127124" y="0"/>
                </a:lnTo>
                <a:lnTo>
                  <a:pt x="1181297" y="4913"/>
                </a:lnTo>
                <a:lnTo>
                  <a:pt x="1230720" y="18871"/>
                </a:lnTo>
                <a:lnTo>
                  <a:pt x="1273829" y="40697"/>
                </a:lnTo>
                <a:lnTo>
                  <a:pt x="1309056" y="69218"/>
                </a:lnTo>
                <a:lnTo>
                  <a:pt x="1334834" y="103259"/>
                </a:lnTo>
                <a:lnTo>
                  <a:pt x="1349599" y="141644"/>
                </a:lnTo>
                <a:lnTo>
                  <a:pt x="1352549" y="169068"/>
                </a:lnTo>
                <a:lnTo>
                  <a:pt x="1345998" y="209697"/>
                </a:lnTo>
                <a:lnTo>
                  <a:pt x="1327388" y="246765"/>
                </a:lnTo>
                <a:lnTo>
                  <a:pt x="1298286" y="279096"/>
                </a:lnTo>
                <a:lnTo>
                  <a:pt x="1260258" y="305516"/>
                </a:lnTo>
                <a:lnTo>
                  <a:pt x="1214870" y="324851"/>
                </a:lnTo>
                <a:lnTo>
                  <a:pt x="1163690" y="335924"/>
                </a:lnTo>
                <a:lnTo>
                  <a:pt x="1127124" y="338137"/>
                </a:lnTo>
                <a:lnTo>
                  <a:pt x="225424" y="338137"/>
                </a:lnTo>
                <a:lnTo>
                  <a:pt x="171252" y="333223"/>
                </a:lnTo>
                <a:lnTo>
                  <a:pt x="121829" y="319266"/>
                </a:lnTo>
                <a:lnTo>
                  <a:pt x="78720" y="297439"/>
                </a:lnTo>
                <a:lnTo>
                  <a:pt x="43493" y="268918"/>
                </a:lnTo>
                <a:lnTo>
                  <a:pt x="17715" y="234877"/>
                </a:lnTo>
                <a:lnTo>
                  <a:pt x="2950" y="196492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31015" y="2290907"/>
            <a:ext cx="54835" cy="62286"/>
          </a:xfrm>
          <a:custGeom>
            <a:avLst/>
            <a:gdLst/>
            <a:ahLst/>
            <a:cxnLst/>
            <a:rect l="l" t="t" r="r" b="b"/>
            <a:pathLst>
              <a:path w="60318" h="70591">
                <a:moveTo>
                  <a:pt x="7774" y="11934"/>
                </a:moveTo>
                <a:lnTo>
                  <a:pt x="1943" y="23157"/>
                </a:lnTo>
                <a:lnTo>
                  <a:pt x="0" y="36176"/>
                </a:lnTo>
                <a:lnTo>
                  <a:pt x="0" y="45226"/>
                </a:lnTo>
                <a:lnTo>
                  <a:pt x="2507" y="53225"/>
                </a:lnTo>
                <a:lnTo>
                  <a:pt x="7521" y="60171"/>
                </a:lnTo>
                <a:lnTo>
                  <a:pt x="12535" y="67118"/>
                </a:lnTo>
                <a:lnTo>
                  <a:pt x="19641" y="70591"/>
                </a:lnTo>
                <a:lnTo>
                  <a:pt x="36812" y="70591"/>
                </a:lnTo>
                <a:lnTo>
                  <a:pt x="43550" y="67949"/>
                </a:lnTo>
                <a:lnTo>
                  <a:pt x="49054" y="62666"/>
                </a:lnTo>
                <a:lnTo>
                  <a:pt x="54558" y="57383"/>
                </a:lnTo>
                <a:lnTo>
                  <a:pt x="58312" y="51634"/>
                </a:lnTo>
                <a:lnTo>
                  <a:pt x="60318" y="45422"/>
                </a:lnTo>
                <a:lnTo>
                  <a:pt x="57750" y="44541"/>
                </a:lnTo>
                <a:lnTo>
                  <a:pt x="54766" y="49482"/>
                </a:lnTo>
                <a:lnTo>
                  <a:pt x="51513" y="53298"/>
                </a:lnTo>
                <a:lnTo>
                  <a:pt x="47990" y="55988"/>
                </a:lnTo>
                <a:lnTo>
                  <a:pt x="44468" y="58679"/>
                </a:lnTo>
                <a:lnTo>
                  <a:pt x="40139" y="60024"/>
                </a:lnTo>
                <a:lnTo>
                  <a:pt x="28642" y="60024"/>
                </a:lnTo>
                <a:lnTo>
                  <a:pt x="23138" y="57432"/>
                </a:lnTo>
                <a:lnTo>
                  <a:pt x="18491" y="52246"/>
                </a:lnTo>
                <a:lnTo>
                  <a:pt x="18188" y="51899"/>
                </a:lnTo>
                <a:lnTo>
                  <a:pt x="12995" y="41882"/>
                </a:lnTo>
                <a:lnTo>
                  <a:pt x="10786" y="27444"/>
                </a:lnTo>
                <a:lnTo>
                  <a:pt x="57383" y="27444"/>
                </a:lnTo>
                <a:lnTo>
                  <a:pt x="57383" y="18687"/>
                </a:lnTo>
                <a:lnTo>
                  <a:pt x="54790" y="11923"/>
                </a:lnTo>
                <a:lnTo>
                  <a:pt x="49604" y="7154"/>
                </a:lnTo>
                <a:lnTo>
                  <a:pt x="44419" y="2384"/>
                </a:lnTo>
                <a:lnTo>
                  <a:pt x="38377" y="0"/>
                </a:lnTo>
                <a:lnTo>
                  <a:pt x="22136" y="0"/>
                </a:lnTo>
                <a:lnTo>
                  <a:pt x="17391" y="7827"/>
                </a:lnTo>
                <a:lnTo>
                  <a:pt x="21647" y="5356"/>
                </a:lnTo>
                <a:lnTo>
                  <a:pt x="32850" y="5356"/>
                </a:lnTo>
                <a:lnTo>
                  <a:pt x="36861" y="7508"/>
                </a:lnTo>
                <a:lnTo>
                  <a:pt x="39258" y="11814"/>
                </a:lnTo>
                <a:lnTo>
                  <a:pt x="40579" y="14211"/>
                </a:lnTo>
                <a:lnTo>
                  <a:pt x="41508" y="17855"/>
                </a:lnTo>
                <a:lnTo>
                  <a:pt x="42047" y="22747"/>
                </a:lnTo>
                <a:lnTo>
                  <a:pt x="11080" y="22747"/>
                </a:lnTo>
                <a:lnTo>
                  <a:pt x="8732" y="10713"/>
                </a:lnTo>
                <a:lnTo>
                  <a:pt x="7774" y="1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38955" y="2290907"/>
            <a:ext cx="12185" cy="20071"/>
          </a:xfrm>
          <a:custGeom>
            <a:avLst/>
            <a:gdLst/>
            <a:ahLst/>
            <a:cxnLst/>
            <a:rect l="l" t="t" r="r" b="b"/>
            <a:pathLst>
              <a:path w="13403" h="22747">
                <a:moveTo>
                  <a:pt x="5821" y="3570"/>
                </a:moveTo>
                <a:lnTo>
                  <a:pt x="0" y="10713"/>
                </a:lnTo>
                <a:lnTo>
                  <a:pt x="2348" y="22747"/>
                </a:lnTo>
                <a:lnTo>
                  <a:pt x="3032" y="18736"/>
                </a:lnTo>
                <a:lnTo>
                  <a:pt x="4157" y="15409"/>
                </a:lnTo>
                <a:lnTo>
                  <a:pt x="5723" y="12767"/>
                </a:lnTo>
                <a:lnTo>
                  <a:pt x="8658" y="7827"/>
                </a:lnTo>
                <a:lnTo>
                  <a:pt x="13403" y="0"/>
                </a:lnTo>
                <a:lnTo>
                  <a:pt x="5821" y="3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655919" y="2274914"/>
            <a:ext cx="34288" cy="77956"/>
          </a:xfrm>
          <a:custGeom>
            <a:avLst/>
            <a:gdLst/>
            <a:ahLst/>
            <a:cxnLst/>
            <a:rect l="l" t="t" r="r" b="b"/>
            <a:pathLst>
              <a:path w="37717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40" y="19299"/>
                </a:lnTo>
                <a:lnTo>
                  <a:pt x="20840" y="1247"/>
                </a:lnTo>
                <a:lnTo>
                  <a:pt x="19518" y="0"/>
                </a:lnTo>
                <a:lnTo>
                  <a:pt x="13990" y="7436"/>
                </a:lnTo>
                <a:lnTo>
                  <a:pt x="10480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7" y="20546"/>
                </a:lnTo>
                <a:lnTo>
                  <a:pt x="513" y="21525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1"/>
                </a:lnTo>
                <a:lnTo>
                  <a:pt x="8560" y="77856"/>
                </a:lnTo>
                <a:lnTo>
                  <a:pt x="9685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2" y="84803"/>
                </a:lnTo>
                <a:lnTo>
                  <a:pt x="35173" y="82381"/>
                </a:lnTo>
                <a:lnTo>
                  <a:pt x="37717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7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692742" y="2319220"/>
            <a:ext cx="17230" cy="33390"/>
          </a:xfrm>
          <a:custGeom>
            <a:avLst/>
            <a:gdLst/>
            <a:ahLst/>
            <a:cxnLst/>
            <a:rect l="l" t="t" r="r" b="b"/>
            <a:pathLst>
              <a:path w="18953" h="37842">
                <a:moveTo>
                  <a:pt x="0" y="22139"/>
                </a:moveTo>
                <a:lnTo>
                  <a:pt x="0" y="26689"/>
                </a:lnTo>
                <a:lnTo>
                  <a:pt x="1541" y="30443"/>
                </a:lnTo>
                <a:lnTo>
                  <a:pt x="4622" y="33403"/>
                </a:lnTo>
                <a:lnTo>
                  <a:pt x="7705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8"/>
                </a:lnTo>
                <a:lnTo>
                  <a:pt x="18953" y="0"/>
                </a:lnTo>
                <a:lnTo>
                  <a:pt x="10640" y="4381"/>
                </a:lnTo>
                <a:lnTo>
                  <a:pt x="3546" y="9126"/>
                </a:lnTo>
                <a:lnTo>
                  <a:pt x="0" y="15045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747132" y="2260734"/>
            <a:ext cx="32621" cy="90905"/>
          </a:xfrm>
          <a:custGeom>
            <a:avLst/>
            <a:gdLst/>
            <a:ahLst/>
            <a:cxnLst/>
            <a:rect l="l" t="t" r="r" b="b"/>
            <a:pathLst>
              <a:path w="35883" h="103026">
                <a:moveTo>
                  <a:pt x="14553" y="2935"/>
                </a:moveTo>
                <a:lnTo>
                  <a:pt x="6604" y="5283"/>
                </a:lnTo>
                <a:lnTo>
                  <a:pt x="0" y="7044"/>
                </a:lnTo>
                <a:lnTo>
                  <a:pt x="2238" y="8952"/>
                </a:lnTo>
                <a:lnTo>
                  <a:pt x="5283" y="8585"/>
                </a:lnTo>
                <a:lnTo>
                  <a:pt x="8267" y="8585"/>
                </a:lnTo>
                <a:lnTo>
                  <a:pt x="11227" y="11667"/>
                </a:lnTo>
                <a:lnTo>
                  <a:pt x="12034" y="15116"/>
                </a:lnTo>
                <a:lnTo>
                  <a:pt x="12034" y="94098"/>
                </a:lnTo>
                <a:lnTo>
                  <a:pt x="11227" y="96825"/>
                </a:lnTo>
                <a:lnTo>
                  <a:pt x="7998" y="99614"/>
                </a:lnTo>
                <a:lnTo>
                  <a:pt x="4916" y="100531"/>
                </a:lnTo>
                <a:lnTo>
                  <a:pt x="367" y="100971"/>
                </a:lnTo>
                <a:lnTo>
                  <a:pt x="367" y="103026"/>
                </a:lnTo>
                <a:lnTo>
                  <a:pt x="35883" y="103026"/>
                </a:lnTo>
                <a:lnTo>
                  <a:pt x="35883" y="100971"/>
                </a:lnTo>
                <a:lnTo>
                  <a:pt x="31284" y="100629"/>
                </a:lnTo>
                <a:lnTo>
                  <a:pt x="28251" y="99834"/>
                </a:lnTo>
                <a:lnTo>
                  <a:pt x="25316" y="97339"/>
                </a:lnTo>
                <a:lnTo>
                  <a:pt x="24582" y="94587"/>
                </a:lnTo>
                <a:lnTo>
                  <a:pt x="24582" y="2348"/>
                </a:lnTo>
                <a:lnTo>
                  <a:pt x="23848" y="0"/>
                </a:lnTo>
                <a:lnTo>
                  <a:pt x="14553" y="2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785758" y="2290453"/>
            <a:ext cx="40625" cy="62416"/>
          </a:xfrm>
          <a:custGeom>
            <a:avLst/>
            <a:gdLst/>
            <a:ahLst/>
            <a:cxnLst/>
            <a:rect l="l" t="t" r="r" b="b"/>
            <a:pathLst>
              <a:path w="44688" h="70738">
                <a:moveTo>
                  <a:pt x="0" y="18785"/>
                </a:moveTo>
                <a:lnTo>
                  <a:pt x="0" y="23237"/>
                </a:lnTo>
                <a:lnTo>
                  <a:pt x="1418" y="27102"/>
                </a:lnTo>
                <a:lnTo>
                  <a:pt x="4256" y="30379"/>
                </a:lnTo>
                <a:lnTo>
                  <a:pt x="7093" y="33657"/>
                </a:lnTo>
                <a:lnTo>
                  <a:pt x="11520" y="36910"/>
                </a:lnTo>
                <a:lnTo>
                  <a:pt x="17537" y="40139"/>
                </a:lnTo>
                <a:lnTo>
                  <a:pt x="25756" y="44835"/>
                </a:lnTo>
                <a:lnTo>
                  <a:pt x="28838" y="46645"/>
                </a:lnTo>
                <a:lnTo>
                  <a:pt x="30991" y="48504"/>
                </a:lnTo>
                <a:lnTo>
                  <a:pt x="33437" y="52320"/>
                </a:lnTo>
                <a:lnTo>
                  <a:pt x="34048" y="56356"/>
                </a:lnTo>
                <a:lnTo>
                  <a:pt x="34048" y="59584"/>
                </a:lnTo>
                <a:lnTo>
                  <a:pt x="32984" y="62214"/>
                </a:lnTo>
                <a:lnTo>
                  <a:pt x="28728" y="66274"/>
                </a:lnTo>
                <a:lnTo>
                  <a:pt x="25829" y="67289"/>
                </a:lnTo>
                <a:lnTo>
                  <a:pt x="15556" y="67289"/>
                </a:lnTo>
                <a:lnTo>
                  <a:pt x="10542" y="64550"/>
                </a:lnTo>
                <a:lnTo>
                  <a:pt x="7117" y="59071"/>
                </a:lnTo>
                <a:lnTo>
                  <a:pt x="5209" y="56087"/>
                </a:lnTo>
                <a:lnTo>
                  <a:pt x="3693" y="51806"/>
                </a:lnTo>
                <a:lnTo>
                  <a:pt x="2568" y="46229"/>
                </a:lnTo>
                <a:lnTo>
                  <a:pt x="146" y="46229"/>
                </a:lnTo>
                <a:lnTo>
                  <a:pt x="146" y="69931"/>
                </a:lnTo>
                <a:lnTo>
                  <a:pt x="2054" y="69931"/>
                </a:lnTo>
                <a:lnTo>
                  <a:pt x="4622" y="67803"/>
                </a:lnTo>
                <a:lnTo>
                  <a:pt x="7509" y="68292"/>
                </a:lnTo>
                <a:lnTo>
                  <a:pt x="11227" y="69271"/>
                </a:lnTo>
                <a:lnTo>
                  <a:pt x="14945" y="70250"/>
                </a:lnTo>
                <a:lnTo>
                  <a:pt x="18271" y="70738"/>
                </a:lnTo>
                <a:lnTo>
                  <a:pt x="28202" y="70738"/>
                </a:lnTo>
                <a:lnTo>
                  <a:pt x="33865" y="68904"/>
                </a:lnTo>
                <a:lnTo>
                  <a:pt x="38194" y="65235"/>
                </a:lnTo>
                <a:lnTo>
                  <a:pt x="42523" y="61566"/>
                </a:lnTo>
                <a:lnTo>
                  <a:pt x="44688" y="56845"/>
                </a:lnTo>
                <a:lnTo>
                  <a:pt x="44688" y="43539"/>
                </a:lnTo>
                <a:lnTo>
                  <a:pt x="39478" y="36935"/>
                </a:lnTo>
                <a:lnTo>
                  <a:pt x="29058" y="31260"/>
                </a:lnTo>
                <a:lnTo>
                  <a:pt x="19372" y="26050"/>
                </a:lnTo>
                <a:lnTo>
                  <a:pt x="12621" y="22527"/>
                </a:lnTo>
                <a:lnTo>
                  <a:pt x="9246" y="18516"/>
                </a:lnTo>
                <a:lnTo>
                  <a:pt x="9246" y="11178"/>
                </a:lnTo>
                <a:lnTo>
                  <a:pt x="10224" y="8707"/>
                </a:lnTo>
                <a:lnTo>
                  <a:pt x="14138" y="4501"/>
                </a:lnTo>
                <a:lnTo>
                  <a:pt x="16828" y="3448"/>
                </a:lnTo>
                <a:lnTo>
                  <a:pt x="25976" y="3448"/>
                </a:lnTo>
                <a:lnTo>
                  <a:pt x="30354" y="5894"/>
                </a:lnTo>
                <a:lnTo>
                  <a:pt x="33387" y="10786"/>
                </a:lnTo>
                <a:lnTo>
                  <a:pt x="35051" y="13428"/>
                </a:lnTo>
                <a:lnTo>
                  <a:pt x="36371" y="17122"/>
                </a:lnTo>
                <a:lnTo>
                  <a:pt x="37350" y="21867"/>
                </a:lnTo>
                <a:lnTo>
                  <a:pt x="39625" y="21867"/>
                </a:lnTo>
                <a:lnTo>
                  <a:pt x="39111" y="1394"/>
                </a:lnTo>
                <a:lnTo>
                  <a:pt x="35296" y="2935"/>
                </a:lnTo>
                <a:lnTo>
                  <a:pt x="32275" y="2445"/>
                </a:lnTo>
                <a:lnTo>
                  <a:pt x="29168" y="1467"/>
                </a:lnTo>
                <a:lnTo>
                  <a:pt x="26062" y="489"/>
                </a:lnTo>
                <a:lnTo>
                  <a:pt x="23212" y="0"/>
                </a:lnTo>
                <a:lnTo>
                  <a:pt x="14700" y="0"/>
                </a:lnTo>
                <a:lnTo>
                  <a:pt x="9783" y="1761"/>
                </a:lnTo>
                <a:lnTo>
                  <a:pt x="5870" y="5283"/>
                </a:lnTo>
                <a:lnTo>
                  <a:pt x="1956" y="8805"/>
                </a:lnTo>
                <a:lnTo>
                  <a:pt x="0" y="13306"/>
                </a:lnTo>
                <a:lnTo>
                  <a:pt x="0" y="18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95277" y="2290260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7" y="19727"/>
                </a:moveTo>
                <a:lnTo>
                  <a:pt x="2935" y="22613"/>
                </a:lnTo>
                <a:lnTo>
                  <a:pt x="6824" y="23334"/>
                </a:lnTo>
                <a:lnTo>
                  <a:pt x="10493" y="22380"/>
                </a:lnTo>
                <a:lnTo>
                  <a:pt x="13208" y="19396"/>
                </a:lnTo>
                <a:lnTo>
                  <a:pt x="13208" y="16657"/>
                </a:lnTo>
                <a:lnTo>
                  <a:pt x="12841" y="13978"/>
                </a:lnTo>
                <a:lnTo>
                  <a:pt x="12475" y="11006"/>
                </a:lnTo>
                <a:lnTo>
                  <a:pt x="13600" y="6897"/>
                </a:lnTo>
                <a:lnTo>
                  <a:pt x="18100" y="4304"/>
                </a:lnTo>
                <a:lnTo>
                  <a:pt x="22968" y="3668"/>
                </a:lnTo>
                <a:lnTo>
                  <a:pt x="28203" y="3668"/>
                </a:lnTo>
                <a:lnTo>
                  <a:pt x="31651" y="5307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8" y="27268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2"/>
                </a:lnTo>
                <a:lnTo>
                  <a:pt x="34782" y="54961"/>
                </a:lnTo>
                <a:lnTo>
                  <a:pt x="33302" y="57260"/>
                </a:lnTo>
                <a:lnTo>
                  <a:pt x="30343" y="59071"/>
                </a:lnTo>
                <a:lnTo>
                  <a:pt x="27383" y="60881"/>
                </a:lnTo>
                <a:lnTo>
                  <a:pt x="24289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1" y="57627"/>
                </a:lnTo>
                <a:lnTo>
                  <a:pt x="12768" y="70665"/>
                </a:lnTo>
                <a:lnTo>
                  <a:pt x="16779" y="70665"/>
                </a:lnTo>
                <a:lnTo>
                  <a:pt x="21011" y="69344"/>
                </a:lnTo>
                <a:lnTo>
                  <a:pt x="25463" y="66702"/>
                </a:lnTo>
                <a:lnTo>
                  <a:pt x="28105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9" y="65063"/>
                </a:lnTo>
                <a:lnTo>
                  <a:pt x="37461" y="67216"/>
                </a:lnTo>
                <a:lnTo>
                  <a:pt x="41362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7" y="60465"/>
                </a:lnTo>
                <a:lnTo>
                  <a:pt x="52638" y="62152"/>
                </a:lnTo>
                <a:lnTo>
                  <a:pt x="49507" y="62152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8" y="12621"/>
                </a:lnTo>
                <a:lnTo>
                  <a:pt x="44248" y="9245"/>
                </a:lnTo>
                <a:lnTo>
                  <a:pt x="40873" y="3081"/>
                </a:lnTo>
                <a:lnTo>
                  <a:pt x="34439" y="0"/>
                </a:lnTo>
                <a:lnTo>
                  <a:pt x="16779" y="0"/>
                </a:lnTo>
                <a:lnTo>
                  <a:pt x="10578" y="1870"/>
                </a:lnTo>
                <a:lnTo>
                  <a:pt x="6347" y="5613"/>
                </a:lnTo>
                <a:lnTo>
                  <a:pt x="2116" y="9355"/>
                </a:lnTo>
                <a:lnTo>
                  <a:pt x="0" y="12939"/>
                </a:lnTo>
                <a:lnTo>
                  <a:pt x="0" y="16363"/>
                </a:lnTo>
                <a:lnTo>
                  <a:pt x="587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87475" y="2290647"/>
            <a:ext cx="64174" cy="60992"/>
          </a:xfrm>
          <a:custGeom>
            <a:avLst/>
            <a:gdLst/>
            <a:ahLst/>
            <a:cxnLst/>
            <a:rect l="l" t="t" r="r" b="b"/>
            <a:pathLst>
              <a:path w="70591" h="69124">
                <a:moveTo>
                  <a:pt x="61346" y="13208"/>
                </a:moveTo>
                <a:lnTo>
                  <a:pt x="58704" y="6579"/>
                </a:lnTo>
                <a:lnTo>
                  <a:pt x="53420" y="2861"/>
                </a:lnTo>
                <a:lnTo>
                  <a:pt x="50681" y="953"/>
                </a:lnTo>
                <a:lnTo>
                  <a:pt x="47648" y="0"/>
                </a:lnTo>
                <a:lnTo>
                  <a:pt x="40212" y="0"/>
                </a:lnTo>
                <a:lnTo>
                  <a:pt x="36249" y="1198"/>
                </a:lnTo>
                <a:lnTo>
                  <a:pt x="32433" y="3595"/>
                </a:lnTo>
                <a:lnTo>
                  <a:pt x="29889" y="5160"/>
                </a:lnTo>
                <a:lnTo>
                  <a:pt x="26367" y="8047"/>
                </a:lnTo>
                <a:lnTo>
                  <a:pt x="21867" y="12254"/>
                </a:lnTo>
                <a:lnTo>
                  <a:pt x="21867" y="1467"/>
                </a:lnTo>
                <a:lnTo>
                  <a:pt x="21133" y="73"/>
                </a:lnTo>
                <a:lnTo>
                  <a:pt x="14235" y="2347"/>
                </a:lnTo>
                <a:lnTo>
                  <a:pt x="6750" y="4793"/>
                </a:lnTo>
                <a:lnTo>
                  <a:pt x="2005" y="6310"/>
                </a:lnTo>
                <a:lnTo>
                  <a:pt x="0" y="6897"/>
                </a:lnTo>
                <a:lnTo>
                  <a:pt x="0" y="9465"/>
                </a:lnTo>
                <a:lnTo>
                  <a:pt x="3081" y="9172"/>
                </a:lnTo>
                <a:lnTo>
                  <a:pt x="5967" y="9172"/>
                </a:lnTo>
                <a:lnTo>
                  <a:pt x="8805" y="11961"/>
                </a:lnTo>
                <a:lnTo>
                  <a:pt x="9685" y="15433"/>
                </a:lnTo>
                <a:lnTo>
                  <a:pt x="9685" y="60269"/>
                </a:lnTo>
                <a:lnTo>
                  <a:pt x="8989" y="63167"/>
                </a:lnTo>
                <a:lnTo>
                  <a:pt x="7594" y="64464"/>
                </a:lnTo>
                <a:lnTo>
                  <a:pt x="3766" y="66629"/>
                </a:lnTo>
                <a:lnTo>
                  <a:pt x="293" y="67069"/>
                </a:lnTo>
                <a:lnTo>
                  <a:pt x="293" y="69124"/>
                </a:lnTo>
                <a:lnTo>
                  <a:pt x="32360" y="69124"/>
                </a:lnTo>
                <a:lnTo>
                  <a:pt x="32360" y="67069"/>
                </a:lnTo>
                <a:lnTo>
                  <a:pt x="28985" y="66971"/>
                </a:lnTo>
                <a:lnTo>
                  <a:pt x="24949" y="65124"/>
                </a:lnTo>
                <a:lnTo>
                  <a:pt x="22601" y="61565"/>
                </a:lnTo>
                <a:lnTo>
                  <a:pt x="22601" y="16950"/>
                </a:lnTo>
                <a:lnTo>
                  <a:pt x="25242" y="14358"/>
                </a:lnTo>
                <a:lnTo>
                  <a:pt x="29058" y="11373"/>
                </a:lnTo>
                <a:lnTo>
                  <a:pt x="32042" y="9416"/>
                </a:lnTo>
                <a:lnTo>
                  <a:pt x="34978" y="8438"/>
                </a:lnTo>
                <a:lnTo>
                  <a:pt x="42071" y="8438"/>
                </a:lnTo>
                <a:lnTo>
                  <a:pt x="44957" y="9820"/>
                </a:lnTo>
                <a:lnTo>
                  <a:pt x="46523" y="12584"/>
                </a:lnTo>
                <a:lnTo>
                  <a:pt x="48088" y="15348"/>
                </a:lnTo>
                <a:lnTo>
                  <a:pt x="48871" y="18834"/>
                </a:lnTo>
                <a:lnTo>
                  <a:pt x="48871" y="59364"/>
                </a:lnTo>
                <a:lnTo>
                  <a:pt x="48162" y="62605"/>
                </a:lnTo>
                <a:lnTo>
                  <a:pt x="46743" y="64097"/>
                </a:lnTo>
                <a:lnTo>
                  <a:pt x="42829" y="66580"/>
                </a:lnTo>
                <a:lnTo>
                  <a:pt x="39258" y="67069"/>
                </a:lnTo>
                <a:lnTo>
                  <a:pt x="39258" y="69124"/>
                </a:lnTo>
                <a:lnTo>
                  <a:pt x="70591" y="69124"/>
                </a:lnTo>
                <a:lnTo>
                  <a:pt x="70591" y="67069"/>
                </a:lnTo>
                <a:lnTo>
                  <a:pt x="67265" y="67020"/>
                </a:lnTo>
                <a:lnTo>
                  <a:pt x="64892" y="66213"/>
                </a:lnTo>
                <a:lnTo>
                  <a:pt x="62055" y="63082"/>
                </a:lnTo>
                <a:lnTo>
                  <a:pt x="61346" y="60538"/>
                </a:lnTo>
                <a:lnTo>
                  <a:pt x="6134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376494" y="2290260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7" y="19727"/>
                </a:moveTo>
                <a:lnTo>
                  <a:pt x="2935" y="22613"/>
                </a:lnTo>
                <a:lnTo>
                  <a:pt x="6824" y="23334"/>
                </a:lnTo>
                <a:lnTo>
                  <a:pt x="10493" y="22380"/>
                </a:lnTo>
                <a:lnTo>
                  <a:pt x="13208" y="19396"/>
                </a:lnTo>
                <a:lnTo>
                  <a:pt x="13208" y="16657"/>
                </a:lnTo>
                <a:lnTo>
                  <a:pt x="12841" y="13978"/>
                </a:lnTo>
                <a:lnTo>
                  <a:pt x="12475" y="11006"/>
                </a:lnTo>
                <a:lnTo>
                  <a:pt x="13600" y="6897"/>
                </a:lnTo>
                <a:lnTo>
                  <a:pt x="18100" y="4304"/>
                </a:lnTo>
                <a:lnTo>
                  <a:pt x="22968" y="3668"/>
                </a:lnTo>
                <a:lnTo>
                  <a:pt x="28203" y="3668"/>
                </a:lnTo>
                <a:lnTo>
                  <a:pt x="31651" y="5307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8" y="27268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2"/>
                </a:lnTo>
                <a:lnTo>
                  <a:pt x="34782" y="54961"/>
                </a:lnTo>
                <a:lnTo>
                  <a:pt x="33302" y="57260"/>
                </a:lnTo>
                <a:lnTo>
                  <a:pt x="30343" y="59071"/>
                </a:lnTo>
                <a:lnTo>
                  <a:pt x="27383" y="60881"/>
                </a:lnTo>
                <a:lnTo>
                  <a:pt x="24289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1" y="57627"/>
                </a:lnTo>
                <a:lnTo>
                  <a:pt x="12768" y="70665"/>
                </a:lnTo>
                <a:lnTo>
                  <a:pt x="16779" y="70665"/>
                </a:lnTo>
                <a:lnTo>
                  <a:pt x="21011" y="69344"/>
                </a:lnTo>
                <a:lnTo>
                  <a:pt x="25463" y="66702"/>
                </a:lnTo>
                <a:lnTo>
                  <a:pt x="28105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9" y="65063"/>
                </a:lnTo>
                <a:lnTo>
                  <a:pt x="37461" y="67216"/>
                </a:lnTo>
                <a:lnTo>
                  <a:pt x="41362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7" y="60465"/>
                </a:lnTo>
                <a:lnTo>
                  <a:pt x="52638" y="62152"/>
                </a:lnTo>
                <a:lnTo>
                  <a:pt x="49507" y="62152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8" y="12621"/>
                </a:lnTo>
                <a:lnTo>
                  <a:pt x="44248" y="9245"/>
                </a:lnTo>
                <a:lnTo>
                  <a:pt x="40873" y="3081"/>
                </a:lnTo>
                <a:lnTo>
                  <a:pt x="34439" y="0"/>
                </a:lnTo>
                <a:lnTo>
                  <a:pt x="16779" y="0"/>
                </a:lnTo>
                <a:lnTo>
                  <a:pt x="10578" y="1870"/>
                </a:lnTo>
                <a:lnTo>
                  <a:pt x="6347" y="5613"/>
                </a:lnTo>
                <a:lnTo>
                  <a:pt x="2116" y="9355"/>
                </a:lnTo>
                <a:lnTo>
                  <a:pt x="0" y="12939"/>
                </a:lnTo>
                <a:lnTo>
                  <a:pt x="0" y="16363"/>
                </a:lnTo>
                <a:lnTo>
                  <a:pt x="587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303914" y="2290453"/>
            <a:ext cx="29085" cy="62416"/>
          </a:xfrm>
          <a:custGeom>
            <a:avLst/>
            <a:gdLst/>
            <a:ahLst/>
            <a:cxnLst/>
            <a:rect l="l" t="t" r="r" b="b"/>
            <a:pathLst>
              <a:path w="31994" h="70738">
                <a:moveTo>
                  <a:pt x="2580" y="54656"/>
                </a:moveTo>
                <a:lnTo>
                  <a:pt x="7741" y="61089"/>
                </a:lnTo>
                <a:lnTo>
                  <a:pt x="12903" y="67522"/>
                </a:lnTo>
                <a:lnTo>
                  <a:pt x="19641" y="70738"/>
                </a:lnTo>
                <a:lnTo>
                  <a:pt x="14737" y="47403"/>
                </a:lnTo>
                <a:lnTo>
                  <a:pt x="12915" y="40383"/>
                </a:lnTo>
                <a:lnTo>
                  <a:pt x="12915" y="24533"/>
                </a:lnTo>
                <a:lnTo>
                  <a:pt x="14627" y="17819"/>
                </a:lnTo>
                <a:lnTo>
                  <a:pt x="18051" y="12364"/>
                </a:lnTo>
                <a:lnTo>
                  <a:pt x="21475" y="6910"/>
                </a:lnTo>
                <a:lnTo>
                  <a:pt x="31994" y="0"/>
                </a:lnTo>
                <a:lnTo>
                  <a:pt x="19594" y="2856"/>
                </a:lnTo>
                <a:lnTo>
                  <a:pt x="9282" y="11410"/>
                </a:lnTo>
                <a:lnTo>
                  <a:pt x="7186" y="14216"/>
                </a:lnTo>
                <a:lnTo>
                  <a:pt x="1796" y="25607"/>
                </a:lnTo>
                <a:lnTo>
                  <a:pt x="0" y="38744"/>
                </a:lnTo>
                <a:lnTo>
                  <a:pt x="0" y="47208"/>
                </a:lnTo>
                <a:lnTo>
                  <a:pt x="2580" y="54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234537" y="2290647"/>
            <a:ext cx="64174" cy="60992"/>
          </a:xfrm>
          <a:custGeom>
            <a:avLst/>
            <a:gdLst/>
            <a:ahLst/>
            <a:cxnLst/>
            <a:rect l="l" t="t" r="r" b="b"/>
            <a:pathLst>
              <a:path w="70591" h="69124">
                <a:moveTo>
                  <a:pt x="61346" y="13208"/>
                </a:moveTo>
                <a:lnTo>
                  <a:pt x="58704" y="6579"/>
                </a:lnTo>
                <a:lnTo>
                  <a:pt x="53420" y="2861"/>
                </a:lnTo>
                <a:lnTo>
                  <a:pt x="50681" y="953"/>
                </a:lnTo>
                <a:lnTo>
                  <a:pt x="47648" y="0"/>
                </a:lnTo>
                <a:lnTo>
                  <a:pt x="40212" y="0"/>
                </a:lnTo>
                <a:lnTo>
                  <a:pt x="36249" y="1198"/>
                </a:lnTo>
                <a:lnTo>
                  <a:pt x="32433" y="3595"/>
                </a:lnTo>
                <a:lnTo>
                  <a:pt x="29889" y="5160"/>
                </a:lnTo>
                <a:lnTo>
                  <a:pt x="26367" y="8047"/>
                </a:lnTo>
                <a:lnTo>
                  <a:pt x="21867" y="12254"/>
                </a:lnTo>
                <a:lnTo>
                  <a:pt x="21867" y="1467"/>
                </a:lnTo>
                <a:lnTo>
                  <a:pt x="21133" y="73"/>
                </a:lnTo>
                <a:lnTo>
                  <a:pt x="14235" y="2347"/>
                </a:lnTo>
                <a:lnTo>
                  <a:pt x="6750" y="4793"/>
                </a:lnTo>
                <a:lnTo>
                  <a:pt x="2005" y="6310"/>
                </a:lnTo>
                <a:lnTo>
                  <a:pt x="0" y="6897"/>
                </a:lnTo>
                <a:lnTo>
                  <a:pt x="0" y="9465"/>
                </a:lnTo>
                <a:lnTo>
                  <a:pt x="3081" y="9172"/>
                </a:lnTo>
                <a:lnTo>
                  <a:pt x="5967" y="9172"/>
                </a:lnTo>
                <a:lnTo>
                  <a:pt x="8805" y="11961"/>
                </a:lnTo>
                <a:lnTo>
                  <a:pt x="9685" y="15433"/>
                </a:lnTo>
                <a:lnTo>
                  <a:pt x="9685" y="60269"/>
                </a:lnTo>
                <a:lnTo>
                  <a:pt x="8989" y="63167"/>
                </a:lnTo>
                <a:lnTo>
                  <a:pt x="7594" y="64464"/>
                </a:lnTo>
                <a:lnTo>
                  <a:pt x="3766" y="66629"/>
                </a:lnTo>
                <a:lnTo>
                  <a:pt x="293" y="67069"/>
                </a:lnTo>
                <a:lnTo>
                  <a:pt x="293" y="69124"/>
                </a:lnTo>
                <a:lnTo>
                  <a:pt x="32360" y="69124"/>
                </a:lnTo>
                <a:lnTo>
                  <a:pt x="32360" y="67069"/>
                </a:lnTo>
                <a:lnTo>
                  <a:pt x="28985" y="66971"/>
                </a:lnTo>
                <a:lnTo>
                  <a:pt x="24949" y="65124"/>
                </a:lnTo>
                <a:lnTo>
                  <a:pt x="22601" y="61565"/>
                </a:lnTo>
                <a:lnTo>
                  <a:pt x="22601" y="16950"/>
                </a:lnTo>
                <a:lnTo>
                  <a:pt x="25242" y="14358"/>
                </a:lnTo>
                <a:lnTo>
                  <a:pt x="29058" y="11373"/>
                </a:lnTo>
                <a:lnTo>
                  <a:pt x="32042" y="9416"/>
                </a:lnTo>
                <a:lnTo>
                  <a:pt x="34978" y="8438"/>
                </a:lnTo>
                <a:lnTo>
                  <a:pt x="42071" y="8438"/>
                </a:lnTo>
                <a:lnTo>
                  <a:pt x="44957" y="9820"/>
                </a:lnTo>
                <a:lnTo>
                  <a:pt x="46523" y="12584"/>
                </a:lnTo>
                <a:lnTo>
                  <a:pt x="48088" y="15348"/>
                </a:lnTo>
                <a:lnTo>
                  <a:pt x="48871" y="18834"/>
                </a:lnTo>
                <a:lnTo>
                  <a:pt x="48871" y="59364"/>
                </a:lnTo>
                <a:lnTo>
                  <a:pt x="48162" y="62605"/>
                </a:lnTo>
                <a:lnTo>
                  <a:pt x="46743" y="64097"/>
                </a:lnTo>
                <a:lnTo>
                  <a:pt x="42829" y="66580"/>
                </a:lnTo>
                <a:lnTo>
                  <a:pt x="39258" y="67069"/>
                </a:lnTo>
                <a:lnTo>
                  <a:pt x="39258" y="69124"/>
                </a:lnTo>
                <a:lnTo>
                  <a:pt x="70591" y="69124"/>
                </a:lnTo>
                <a:lnTo>
                  <a:pt x="70591" y="67069"/>
                </a:lnTo>
                <a:lnTo>
                  <a:pt x="67265" y="67020"/>
                </a:lnTo>
                <a:lnTo>
                  <a:pt x="64892" y="66213"/>
                </a:lnTo>
                <a:lnTo>
                  <a:pt x="62055" y="63082"/>
                </a:lnTo>
                <a:lnTo>
                  <a:pt x="61346" y="60538"/>
                </a:lnTo>
                <a:lnTo>
                  <a:pt x="6134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85863" y="2263907"/>
            <a:ext cx="73246" cy="87732"/>
          </a:xfrm>
          <a:custGeom>
            <a:avLst/>
            <a:gdLst/>
            <a:ahLst/>
            <a:cxnLst/>
            <a:rect l="l" t="t" r="r" b="b"/>
            <a:pathLst>
              <a:path w="80571" h="99430">
                <a:moveTo>
                  <a:pt x="28545" y="44321"/>
                </a:moveTo>
                <a:lnTo>
                  <a:pt x="28545" y="8780"/>
                </a:lnTo>
                <a:lnTo>
                  <a:pt x="29951" y="6065"/>
                </a:lnTo>
                <a:lnTo>
                  <a:pt x="33241" y="5723"/>
                </a:lnTo>
                <a:lnTo>
                  <a:pt x="62153" y="5723"/>
                </a:lnTo>
                <a:lnTo>
                  <a:pt x="67754" y="6640"/>
                </a:lnTo>
                <a:lnTo>
                  <a:pt x="70592" y="8474"/>
                </a:lnTo>
                <a:lnTo>
                  <a:pt x="73429" y="10309"/>
                </a:lnTo>
                <a:lnTo>
                  <a:pt x="75361" y="14675"/>
                </a:lnTo>
                <a:lnTo>
                  <a:pt x="76389" y="21573"/>
                </a:lnTo>
                <a:lnTo>
                  <a:pt x="80571" y="21573"/>
                </a:lnTo>
                <a:lnTo>
                  <a:pt x="80058" y="0"/>
                </a:lnTo>
                <a:lnTo>
                  <a:pt x="0" y="0"/>
                </a:lnTo>
                <a:lnTo>
                  <a:pt x="0" y="2788"/>
                </a:lnTo>
                <a:lnTo>
                  <a:pt x="5576" y="3179"/>
                </a:lnTo>
                <a:lnTo>
                  <a:pt x="9172" y="4194"/>
                </a:lnTo>
                <a:lnTo>
                  <a:pt x="12401" y="7472"/>
                </a:lnTo>
                <a:lnTo>
                  <a:pt x="13208" y="10958"/>
                </a:lnTo>
                <a:lnTo>
                  <a:pt x="13208" y="87884"/>
                </a:lnTo>
                <a:lnTo>
                  <a:pt x="12486" y="91908"/>
                </a:lnTo>
                <a:lnTo>
                  <a:pt x="9600" y="94991"/>
                </a:lnTo>
                <a:lnTo>
                  <a:pt x="5919" y="96079"/>
                </a:lnTo>
                <a:lnTo>
                  <a:pt x="0" y="96715"/>
                </a:lnTo>
                <a:lnTo>
                  <a:pt x="0" y="99430"/>
                </a:lnTo>
                <a:lnTo>
                  <a:pt x="42120" y="99430"/>
                </a:lnTo>
                <a:lnTo>
                  <a:pt x="42120" y="96715"/>
                </a:lnTo>
                <a:lnTo>
                  <a:pt x="36445" y="96274"/>
                </a:lnTo>
                <a:lnTo>
                  <a:pt x="32764" y="95284"/>
                </a:lnTo>
                <a:lnTo>
                  <a:pt x="29388" y="92202"/>
                </a:lnTo>
                <a:lnTo>
                  <a:pt x="28545" y="88667"/>
                </a:lnTo>
                <a:lnTo>
                  <a:pt x="28545" y="50265"/>
                </a:lnTo>
                <a:lnTo>
                  <a:pt x="56625" y="50265"/>
                </a:lnTo>
                <a:lnTo>
                  <a:pt x="60685" y="51206"/>
                </a:lnTo>
                <a:lnTo>
                  <a:pt x="64208" y="54973"/>
                </a:lnTo>
                <a:lnTo>
                  <a:pt x="65650" y="58826"/>
                </a:lnTo>
                <a:lnTo>
                  <a:pt x="66776" y="64647"/>
                </a:lnTo>
                <a:lnTo>
                  <a:pt x="70298" y="64647"/>
                </a:lnTo>
                <a:lnTo>
                  <a:pt x="70298" y="29865"/>
                </a:lnTo>
                <a:lnTo>
                  <a:pt x="66776" y="29865"/>
                </a:lnTo>
                <a:lnTo>
                  <a:pt x="65700" y="35687"/>
                </a:lnTo>
                <a:lnTo>
                  <a:pt x="64281" y="39552"/>
                </a:lnTo>
                <a:lnTo>
                  <a:pt x="60759" y="43367"/>
                </a:lnTo>
                <a:lnTo>
                  <a:pt x="56674" y="44321"/>
                </a:lnTo>
                <a:lnTo>
                  <a:pt x="28545" y="44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165225" y="2291683"/>
            <a:ext cx="64241" cy="61186"/>
          </a:xfrm>
          <a:custGeom>
            <a:avLst/>
            <a:gdLst/>
            <a:ahLst/>
            <a:cxnLst/>
            <a:rect l="l" t="t" r="r" b="b"/>
            <a:pathLst>
              <a:path w="70665" h="69344">
                <a:moveTo>
                  <a:pt x="21941" y="0"/>
                </a:moveTo>
                <a:lnTo>
                  <a:pt x="0" y="0"/>
                </a:lnTo>
                <a:lnTo>
                  <a:pt x="0" y="2054"/>
                </a:lnTo>
                <a:lnTo>
                  <a:pt x="3522" y="2397"/>
                </a:lnTo>
                <a:lnTo>
                  <a:pt x="5821" y="2984"/>
                </a:lnTo>
                <a:lnTo>
                  <a:pt x="8561" y="5136"/>
                </a:lnTo>
                <a:lnTo>
                  <a:pt x="9392" y="7753"/>
                </a:lnTo>
                <a:lnTo>
                  <a:pt x="9392" y="56796"/>
                </a:lnTo>
                <a:lnTo>
                  <a:pt x="11300" y="61810"/>
                </a:lnTo>
                <a:lnTo>
                  <a:pt x="15116" y="64795"/>
                </a:lnTo>
                <a:lnTo>
                  <a:pt x="18883" y="67828"/>
                </a:lnTo>
                <a:lnTo>
                  <a:pt x="22894" y="69344"/>
                </a:lnTo>
                <a:lnTo>
                  <a:pt x="31798" y="69344"/>
                </a:lnTo>
                <a:lnTo>
                  <a:pt x="36201" y="67876"/>
                </a:lnTo>
                <a:lnTo>
                  <a:pt x="40359" y="64941"/>
                </a:lnTo>
                <a:lnTo>
                  <a:pt x="43098" y="63033"/>
                </a:lnTo>
                <a:lnTo>
                  <a:pt x="46132" y="60098"/>
                </a:lnTo>
                <a:lnTo>
                  <a:pt x="49458" y="56136"/>
                </a:lnTo>
                <a:lnTo>
                  <a:pt x="49458" y="67950"/>
                </a:lnTo>
                <a:lnTo>
                  <a:pt x="49972" y="69051"/>
                </a:lnTo>
                <a:lnTo>
                  <a:pt x="54277" y="67387"/>
                </a:lnTo>
                <a:lnTo>
                  <a:pt x="57065" y="66335"/>
                </a:lnTo>
                <a:lnTo>
                  <a:pt x="58337" y="65895"/>
                </a:lnTo>
                <a:lnTo>
                  <a:pt x="61321" y="64917"/>
                </a:lnTo>
                <a:lnTo>
                  <a:pt x="64721" y="63877"/>
                </a:lnTo>
                <a:lnTo>
                  <a:pt x="67974" y="62960"/>
                </a:lnTo>
                <a:lnTo>
                  <a:pt x="70665" y="62226"/>
                </a:lnTo>
                <a:lnTo>
                  <a:pt x="70665" y="60172"/>
                </a:lnTo>
                <a:lnTo>
                  <a:pt x="66801" y="60318"/>
                </a:lnTo>
                <a:lnTo>
                  <a:pt x="64269" y="59768"/>
                </a:lnTo>
                <a:lnTo>
                  <a:pt x="63070" y="58521"/>
                </a:lnTo>
                <a:lnTo>
                  <a:pt x="61273" y="54986"/>
                </a:lnTo>
                <a:lnTo>
                  <a:pt x="61273" y="0"/>
                </a:lnTo>
                <a:lnTo>
                  <a:pt x="37570" y="0"/>
                </a:lnTo>
                <a:lnTo>
                  <a:pt x="37570" y="2421"/>
                </a:lnTo>
                <a:lnTo>
                  <a:pt x="41973" y="2666"/>
                </a:lnTo>
                <a:lnTo>
                  <a:pt x="44909" y="3375"/>
                </a:lnTo>
                <a:lnTo>
                  <a:pt x="46376" y="4549"/>
                </a:lnTo>
                <a:lnTo>
                  <a:pt x="48578" y="8194"/>
                </a:lnTo>
                <a:lnTo>
                  <a:pt x="48578" y="52173"/>
                </a:lnTo>
                <a:lnTo>
                  <a:pt x="46719" y="54326"/>
                </a:lnTo>
                <a:lnTo>
                  <a:pt x="43074" y="57236"/>
                </a:lnTo>
                <a:lnTo>
                  <a:pt x="39894" y="59438"/>
                </a:lnTo>
                <a:lnTo>
                  <a:pt x="36641" y="60538"/>
                </a:lnTo>
                <a:lnTo>
                  <a:pt x="28471" y="60538"/>
                </a:lnTo>
                <a:lnTo>
                  <a:pt x="25145" y="58680"/>
                </a:lnTo>
                <a:lnTo>
                  <a:pt x="23334" y="54961"/>
                </a:lnTo>
                <a:lnTo>
                  <a:pt x="22405" y="52956"/>
                </a:lnTo>
                <a:lnTo>
                  <a:pt x="21941" y="50290"/>
                </a:lnTo>
                <a:lnTo>
                  <a:pt x="219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17311" y="2261122"/>
            <a:ext cx="50109" cy="91747"/>
          </a:xfrm>
          <a:custGeom>
            <a:avLst/>
            <a:gdLst/>
            <a:ahLst/>
            <a:cxnLst/>
            <a:rect l="l" t="t" r="r" b="b"/>
            <a:pathLst>
              <a:path w="55120" h="103980">
                <a:moveTo>
                  <a:pt x="32740" y="48455"/>
                </a:moveTo>
                <a:lnTo>
                  <a:pt x="32740" y="86295"/>
                </a:lnTo>
                <a:lnTo>
                  <a:pt x="31566" y="90429"/>
                </a:lnTo>
                <a:lnTo>
                  <a:pt x="26869" y="94930"/>
                </a:lnTo>
                <a:lnTo>
                  <a:pt x="23787" y="96055"/>
                </a:lnTo>
                <a:lnTo>
                  <a:pt x="12731" y="96055"/>
                </a:lnTo>
                <a:lnTo>
                  <a:pt x="7289" y="92973"/>
                </a:lnTo>
                <a:lnTo>
                  <a:pt x="3644" y="86809"/>
                </a:lnTo>
                <a:lnTo>
                  <a:pt x="0" y="80645"/>
                </a:lnTo>
                <a:lnTo>
                  <a:pt x="4904" y="103980"/>
                </a:lnTo>
                <a:lnTo>
                  <a:pt x="17917" y="103980"/>
                </a:lnTo>
                <a:lnTo>
                  <a:pt x="22051" y="102879"/>
                </a:lnTo>
                <a:lnTo>
                  <a:pt x="25621" y="100678"/>
                </a:lnTo>
                <a:lnTo>
                  <a:pt x="30000" y="97278"/>
                </a:lnTo>
                <a:lnTo>
                  <a:pt x="32740" y="94294"/>
                </a:lnTo>
                <a:lnTo>
                  <a:pt x="32740" y="103319"/>
                </a:lnTo>
                <a:lnTo>
                  <a:pt x="33253" y="103980"/>
                </a:lnTo>
                <a:lnTo>
                  <a:pt x="44775" y="99650"/>
                </a:lnTo>
                <a:lnTo>
                  <a:pt x="51574" y="97302"/>
                </a:lnTo>
                <a:lnTo>
                  <a:pt x="55120" y="96080"/>
                </a:lnTo>
                <a:lnTo>
                  <a:pt x="54876" y="93658"/>
                </a:lnTo>
                <a:lnTo>
                  <a:pt x="48810" y="93780"/>
                </a:lnTo>
                <a:lnTo>
                  <a:pt x="45948" y="91872"/>
                </a:lnTo>
                <a:lnTo>
                  <a:pt x="44775" y="88374"/>
                </a:lnTo>
                <a:lnTo>
                  <a:pt x="44775" y="85194"/>
                </a:lnTo>
                <a:lnTo>
                  <a:pt x="44921" y="25243"/>
                </a:lnTo>
                <a:lnTo>
                  <a:pt x="45092" y="10640"/>
                </a:lnTo>
                <a:lnTo>
                  <a:pt x="45141" y="7852"/>
                </a:lnTo>
                <a:lnTo>
                  <a:pt x="45288" y="147"/>
                </a:lnTo>
                <a:lnTo>
                  <a:pt x="44848" y="0"/>
                </a:lnTo>
                <a:lnTo>
                  <a:pt x="40958" y="1394"/>
                </a:lnTo>
                <a:lnTo>
                  <a:pt x="37362" y="2592"/>
                </a:lnTo>
                <a:lnTo>
                  <a:pt x="32960" y="3865"/>
                </a:lnTo>
                <a:lnTo>
                  <a:pt x="28557" y="5063"/>
                </a:lnTo>
                <a:lnTo>
                  <a:pt x="22539" y="6604"/>
                </a:lnTo>
                <a:lnTo>
                  <a:pt x="24056" y="8879"/>
                </a:lnTo>
                <a:lnTo>
                  <a:pt x="27016" y="8658"/>
                </a:lnTo>
                <a:lnTo>
                  <a:pt x="31749" y="10346"/>
                </a:lnTo>
                <a:lnTo>
                  <a:pt x="32740" y="13526"/>
                </a:lnTo>
                <a:lnTo>
                  <a:pt x="32740" y="39845"/>
                </a:lnTo>
                <a:lnTo>
                  <a:pt x="30929" y="38035"/>
                </a:lnTo>
                <a:lnTo>
                  <a:pt x="27089" y="35589"/>
                </a:lnTo>
                <a:lnTo>
                  <a:pt x="24105" y="34024"/>
                </a:lnTo>
                <a:lnTo>
                  <a:pt x="20827" y="33241"/>
                </a:lnTo>
                <a:lnTo>
                  <a:pt x="17257" y="33241"/>
                </a:lnTo>
                <a:lnTo>
                  <a:pt x="6738" y="40151"/>
                </a:lnTo>
                <a:lnTo>
                  <a:pt x="11532" y="37424"/>
                </a:lnTo>
                <a:lnTo>
                  <a:pt x="20925" y="37424"/>
                </a:lnTo>
                <a:lnTo>
                  <a:pt x="24240" y="38732"/>
                </a:lnTo>
                <a:lnTo>
                  <a:pt x="27640" y="41350"/>
                </a:lnTo>
                <a:lnTo>
                  <a:pt x="31040" y="43967"/>
                </a:lnTo>
                <a:lnTo>
                  <a:pt x="32740" y="48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73960" y="2319220"/>
            <a:ext cx="17230" cy="33390"/>
          </a:xfrm>
          <a:custGeom>
            <a:avLst/>
            <a:gdLst/>
            <a:ahLst/>
            <a:cxnLst/>
            <a:rect l="l" t="t" r="r" b="b"/>
            <a:pathLst>
              <a:path w="18953" h="37842">
                <a:moveTo>
                  <a:pt x="0" y="22139"/>
                </a:moveTo>
                <a:lnTo>
                  <a:pt x="0" y="26689"/>
                </a:lnTo>
                <a:lnTo>
                  <a:pt x="1541" y="30443"/>
                </a:lnTo>
                <a:lnTo>
                  <a:pt x="4622" y="33403"/>
                </a:lnTo>
                <a:lnTo>
                  <a:pt x="7705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8"/>
                </a:lnTo>
                <a:lnTo>
                  <a:pt x="18953" y="0"/>
                </a:lnTo>
                <a:lnTo>
                  <a:pt x="10640" y="4381"/>
                </a:lnTo>
                <a:lnTo>
                  <a:pt x="3546" y="9126"/>
                </a:lnTo>
                <a:lnTo>
                  <a:pt x="0" y="15045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428083" y="2291035"/>
            <a:ext cx="103733" cy="60604"/>
          </a:xfrm>
          <a:custGeom>
            <a:avLst/>
            <a:gdLst/>
            <a:ahLst/>
            <a:cxnLst/>
            <a:rect l="l" t="t" r="r" b="b"/>
            <a:pathLst>
              <a:path w="114106" h="68684">
                <a:moveTo>
                  <a:pt x="114106" y="68684"/>
                </a:moveTo>
                <a:lnTo>
                  <a:pt x="114106" y="66776"/>
                </a:lnTo>
                <a:lnTo>
                  <a:pt x="110095" y="66385"/>
                </a:lnTo>
                <a:lnTo>
                  <a:pt x="107318" y="65565"/>
                </a:lnTo>
                <a:lnTo>
                  <a:pt x="105778" y="64318"/>
                </a:lnTo>
                <a:lnTo>
                  <a:pt x="103466" y="60710"/>
                </a:lnTo>
                <a:lnTo>
                  <a:pt x="103466" y="18956"/>
                </a:lnTo>
                <a:lnTo>
                  <a:pt x="102708" y="13233"/>
                </a:lnTo>
                <a:lnTo>
                  <a:pt x="101191" y="9612"/>
                </a:lnTo>
                <a:lnTo>
                  <a:pt x="98550" y="3204"/>
                </a:lnTo>
                <a:lnTo>
                  <a:pt x="93291" y="0"/>
                </a:lnTo>
                <a:lnTo>
                  <a:pt x="80571" y="0"/>
                </a:lnTo>
                <a:lnTo>
                  <a:pt x="75826" y="1516"/>
                </a:lnTo>
                <a:lnTo>
                  <a:pt x="71178" y="4550"/>
                </a:lnTo>
                <a:lnTo>
                  <a:pt x="68488" y="6310"/>
                </a:lnTo>
                <a:lnTo>
                  <a:pt x="65333" y="9025"/>
                </a:lnTo>
                <a:lnTo>
                  <a:pt x="61712" y="12694"/>
                </a:lnTo>
                <a:lnTo>
                  <a:pt x="60686" y="9515"/>
                </a:lnTo>
                <a:lnTo>
                  <a:pt x="59388" y="6995"/>
                </a:lnTo>
                <a:lnTo>
                  <a:pt x="57823" y="5136"/>
                </a:lnTo>
                <a:lnTo>
                  <a:pt x="54839" y="1712"/>
                </a:lnTo>
                <a:lnTo>
                  <a:pt x="50827" y="0"/>
                </a:lnTo>
                <a:lnTo>
                  <a:pt x="42071" y="0"/>
                </a:lnTo>
                <a:lnTo>
                  <a:pt x="38450" y="843"/>
                </a:lnTo>
                <a:lnTo>
                  <a:pt x="34929" y="2531"/>
                </a:lnTo>
                <a:lnTo>
                  <a:pt x="31406" y="4219"/>
                </a:lnTo>
                <a:lnTo>
                  <a:pt x="27223" y="7264"/>
                </a:lnTo>
                <a:lnTo>
                  <a:pt x="22380" y="11667"/>
                </a:lnTo>
                <a:lnTo>
                  <a:pt x="22380" y="1761"/>
                </a:lnTo>
                <a:lnTo>
                  <a:pt x="21867" y="0"/>
                </a:lnTo>
                <a:lnTo>
                  <a:pt x="19323" y="832"/>
                </a:lnTo>
                <a:lnTo>
                  <a:pt x="14969" y="2494"/>
                </a:lnTo>
                <a:lnTo>
                  <a:pt x="10615" y="4158"/>
                </a:lnTo>
                <a:lnTo>
                  <a:pt x="7484" y="5307"/>
                </a:lnTo>
                <a:lnTo>
                  <a:pt x="5576" y="5943"/>
                </a:lnTo>
                <a:lnTo>
                  <a:pt x="293" y="7705"/>
                </a:lnTo>
                <a:lnTo>
                  <a:pt x="293" y="10273"/>
                </a:lnTo>
                <a:lnTo>
                  <a:pt x="3375" y="9612"/>
                </a:lnTo>
                <a:lnTo>
                  <a:pt x="6604" y="9612"/>
                </a:lnTo>
                <a:lnTo>
                  <a:pt x="9135" y="11300"/>
                </a:lnTo>
                <a:lnTo>
                  <a:pt x="10566" y="14798"/>
                </a:lnTo>
                <a:lnTo>
                  <a:pt x="10566" y="60612"/>
                </a:lnTo>
                <a:lnTo>
                  <a:pt x="9588" y="63450"/>
                </a:lnTo>
                <a:lnTo>
                  <a:pt x="6359" y="65797"/>
                </a:lnTo>
                <a:lnTo>
                  <a:pt x="3815" y="66434"/>
                </a:lnTo>
                <a:lnTo>
                  <a:pt x="0" y="66776"/>
                </a:lnTo>
                <a:lnTo>
                  <a:pt x="0" y="68684"/>
                </a:lnTo>
                <a:lnTo>
                  <a:pt x="33388" y="68684"/>
                </a:lnTo>
                <a:lnTo>
                  <a:pt x="33388" y="66776"/>
                </a:lnTo>
                <a:lnTo>
                  <a:pt x="29034" y="66727"/>
                </a:lnTo>
                <a:lnTo>
                  <a:pt x="26209" y="65993"/>
                </a:lnTo>
                <a:lnTo>
                  <a:pt x="23616" y="63156"/>
                </a:lnTo>
                <a:lnTo>
                  <a:pt x="22968" y="60587"/>
                </a:lnTo>
                <a:lnTo>
                  <a:pt x="22968" y="16730"/>
                </a:lnTo>
                <a:lnTo>
                  <a:pt x="25169" y="14089"/>
                </a:lnTo>
                <a:lnTo>
                  <a:pt x="27713" y="11948"/>
                </a:lnTo>
                <a:lnTo>
                  <a:pt x="30599" y="10310"/>
                </a:lnTo>
                <a:lnTo>
                  <a:pt x="33485" y="8671"/>
                </a:lnTo>
                <a:lnTo>
                  <a:pt x="36421" y="7851"/>
                </a:lnTo>
                <a:lnTo>
                  <a:pt x="44639" y="7851"/>
                </a:lnTo>
                <a:lnTo>
                  <a:pt x="48064" y="10248"/>
                </a:lnTo>
                <a:lnTo>
                  <a:pt x="49678" y="15043"/>
                </a:lnTo>
                <a:lnTo>
                  <a:pt x="50657" y="17880"/>
                </a:lnTo>
                <a:lnTo>
                  <a:pt x="51146" y="23065"/>
                </a:lnTo>
                <a:lnTo>
                  <a:pt x="51146" y="57652"/>
                </a:lnTo>
                <a:lnTo>
                  <a:pt x="50510" y="61737"/>
                </a:lnTo>
                <a:lnTo>
                  <a:pt x="47966" y="65064"/>
                </a:lnTo>
                <a:lnTo>
                  <a:pt x="45006" y="66189"/>
                </a:lnTo>
                <a:lnTo>
                  <a:pt x="40359" y="66776"/>
                </a:lnTo>
                <a:lnTo>
                  <a:pt x="40359" y="68684"/>
                </a:lnTo>
                <a:lnTo>
                  <a:pt x="74040" y="68684"/>
                </a:lnTo>
                <a:lnTo>
                  <a:pt x="74040" y="66776"/>
                </a:lnTo>
                <a:lnTo>
                  <a:pt x="69540" y="66629"/>
                </a:lnTo>
                <a:lnTo>
                  <a:pt x="66592" y="65528"/>
                </a:lnTo>
                <a:lnTo>
                  <a:pt x="63803" y="61419"/>
                </a:lnTo>
                <a:lnTo>
                  <a:pt x="63107" y="58410"/>
                </a:lnTo>
                <a:lnTo>
                  <a:pt x="63107" y="16877"/>
                </a:lnTo>
                <a:lnTo>
                  <a:pt x="65748" y="14186"/>
                </a:lnTo>
                <a:lnTo>
                  <a:pt x="69784" y="11007"/>
                </a:lnTo>
                <a:lnTo>
                  <a:pt x="72915" y="8903"/>
                </a:lnTo>
                <a:lnTo>
                  <a:pt x="76071" y="7851"/>
                </a:lnTo>
                <a:lnTo>
                  <a:pt x="84534" y="7851"/>
                </a:lnTo>
                <a:lnTo>
                  <a:pt x="88081" y="9857"/>
                </a:lnTo>
                <a:lnTo>
                  <a:pt x="89891" y="13869"/>
                </a:lnTo>
                <a:lnTo>
                  <a:pt x="90918" y="16119"/>
                </a:lnTo>
                <a:lnTo>
                  <a:pt x="91432" y="19617"/>
                </a:lnTo>
                <a:lnTo>
                  <a:pt x="91432" y="60050"/>
                </a:lnTo>
                <a:lnTo>
                  <a:pt x="90759" y="62740"/>
                </a:lnTo>
                <a:lnTo>
                  <a:pt x="88068" y="65382"/>
                </a:lnTo>
                <a:lnTo>
                  <a:pt x="85267" y="66238"/>
                </a:lnTo>
                <a:lnTo>
                  <a:pt x="81011" y="66629"/>
                </a:lnTo>
                <a:lnTo>
                  <a:pt x="81011" y="68684"/>
                </a:lnTo>
                <a:lnTo>
                  <a:pt x="114106" y="6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69534" y="2649997"/>
            <a:ext cx="0" cy="685114"/>
          </a:xfrm>
          <a:custGeom>
            <a:avLst/>
            <a:gdLst/>
            <a:ahLst/>
            <a:cxnLst/>
            <a:rect l="l" t="t" r="r" b="b"/>
            <a:pathLst>
              <a:path h="776463">
                <a:moveTo>
                  <a:pt x="0" y="0"/>
                </a:moveTo>
                <a:lnTo>
                  <a:pt x="0" y="77646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059670" y="3346161"/>
            <a:ext cx="1229591" cy="497261"/>
          </a:xfrm>
          <a:custGeom>
            <a:avLst/>
            <a:gdLst/>
            <a:ahLst/>
            <a:cxnLst/>
            <a:rect l="l" t="t" r="r" b="b"/>
            <a:pathLst>
              <a:path w="1352550" h="563562">
                <a:moveTo>
                  <a:pt x="0" y="0"/>
                </a:moveTo>
                <a:lnTo>
                  <a:pt x="1352550" y="0"/>
                </a:lnTo>
                <a:lnTo>
                  <a:pt x="1352550" y="563562"/>
                </a:lnTo>
                <a:lnTo>
                  <a:pt x="0" y="563562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957204" y="2848901"/>
            <a:ext cx="922193" cy="397808"/>
          </a:xfrm>
          <a:custGeom>
            <a:avLst/>
            <a:gdLst/>
            <a:ahLst/>
            <a:cxnLst/>
            <a:rect l="l" t="t" r="r" b="b"/>
            <a:pathLst>
              <a:path w="1014412" h="450849">
                <a:moveTo>
                  <a:pt x="747" y="243913"/>
                </a:moveTo>
                <a:lnTo>
                  <a:pt x="6551" y="279597"/>
                </a:lnTo>
                <a:lnTo>
                  <a:pt x="17715" y="313170"/>
                </a:lnTo>
                <a:lnTo>
                  <a:pt x="33773" y="344169"/>
                </a:lnTo>
                <a:lnTo>
                  <a:pt x="54263" y="372128"/>
                </a:lnTo>
                <a:lnTo>
                  <a:pt x="78720" y="396585"/>
                </a:lnTo>
                <a:lnTo>
                  <a:pt x="106680" y="417075"/>
                </a:lnTo>
                <a:lnTo>
                  <a:pt x="137679" y="433134"/>
                </a:lnTo>
                <a:lnTo>
                  <a:pt x="171252" y="444298"/>
                </a:lnTo>
                <a:lnTo>
                  <a:pt x="206936" y="450102"/>
                </a:lnTo>
                <a:lnTo>
                  <a:pt x="225424" y="450849"/>
                </a:lnTo>
                <a:lnTo>
                  <a:pt x="788987" y="450849"/>
                </a:lnTo>
                <a:lnTo>
                  <a:pt x="825552" y="447899"/>
                </a:lnTo>
                <a:lnTo>
                  <a:pt x="860239" y="439357"/>
                </a:lnTo>
                <a:lnTo>
                  <a:pt x="892583" y="425688"/>
                </a:lnTo>
                <a:lnTo>
                  <a:pt x="922120" y="407355"/>
                </a:lnTo>
                <a:lnTo>
                  <a:pt x="948387" y="384824"/>
                </a:lnTo>
                <a:lnTo>
                  <a:pt x="970918" y="358557"/>
                </a:lnTo>
                <a:lnTo>
                  <a:pt x="989251" y="329020"/>
                </a:lnTo>
                <a:lnTo>
                  <a:pt x="1002920" y="296676"/>
                </a:lnTo>
                <a:lnTo>
                  <a:pt x="1011462" y="261990"/>
                </a:lnTo>
                <a:lnTo>
                  <a:pt x="1014412" y="225424"/>
                </a:lnTo>
                <a:lnTo>
                  <a:pt x="1013665" y="206936"/>
                </a:lnTo>
                <a:lnTo>
                  <a:pt x="1007861" y="171252"/>
                </a:lnTo>
                <a:lnTo>
                  <a:pt x="996697" y="137679"/>
                </a:lnTo>
                <a:lnTo>
                  <a:pt x="980638" y="106680"/>
                </a:lnTo>
                <a:lnTo>
                  <a:pt x="960148" y="78720"/>
                </a:lnTo>
                <a:lnTo>
                  <a:pt x="935691" y="54263"/>
                </a:lnTo>
                <a:lnTo>
                  <a:pt x="907731" y="33773"/>
                </a:lnTo>
                <a:lnTo>
                  <a:pt x="876733" y="17714"/>
                </a:lnTo>
                <a:lnTo>
                  <a:pt x="843159" y="6551"/>
                </a:lnTo>
                <a:lnTo>
                  <a:pt x="807475" y="747"/>
                </a:lnTo>
                <a:lnTo>
                  <a:pt x="788987" y="0"/>
                </a:lnTo>
                <a:lnTo>
                  <a:pt x="225424" y="0"/>
                </a:lnTo>
                <a:lnTo>
                  <a:pt x="188859" y="2950"/>
                </a:lnTo>
                <a:lnTo>
                  <a:pt x="154173" y="11492"/>
                </a:lnTo>
                <a:lnTo>
                  <a:pt x="121829" y="25161"/>
                </a:lnTo>
                <a:lnTo>
                  <a:pt x="92292" y="43493"/>
                </a:lnTo>
                <a:lnTo>
                  <a:pt x="66025" y="66025"/>
                </a:lnTo>
                <a:lnTo>
                  <a:pt x="43494" y="92291"/>
                </a:lnTo>
                <a:lnTo>
                  <a:pt x="25161" y="121829"/>
                </a:lnTo>
                <a:lnTo>
                  <a:pt x="11492" y="154173"/>
                </a:lnTo>
                <a:lnTo>
                  <a:pt x="2950" y="188859"/>
                </a:lnTo>
                <a:lnTo>
                  <a:pt x="0" y="225424"/>
                </a:lnTo>
                <a:lnTo>
                  <a:pt x="747" y="2439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957204" y="2848901"/>
            <a:ext cx="922193" cy="397808"/>
          </a:xfrm>
          <a:custGeom>
            <a:avLst/>
            <a:gdLst/>
            <a:ahLst/>
            <a:cxnLst/>
            <a:rect l="l" t="t" r="r" b="b"/>
            <a:pathLst>
              <a:path w="1014412" h="450849">
                <a:moveTo>
                  <a:pt x="0" y="225424"/>
                </a:moveTo>
                <a:lnTo>
                  <a:pt x="2950" y="188859"/>
                </a:lnTo>
                <a:lnTo>
                  <a:pt x="11492" y="154173"/>
                </a:lnTo>
                <a:lnTo>
                  <a:pt x="25161" y="121829"/>
                </a:lnTo>
                <a:lnTo>
                  <a:pt x="43493" y="92291"/>
                </a:lnTo>
                <a:lnTo>
                  <a:pt x="66025" y="66025"/>
                </a:lnTo>
                <a:lnTo>
                  <a:pt x="92291" y="43493"/>
                </a:lnTo>
                <a:lnTo>
                  <a:pt x="121829" y="25161"/>
                </a:lnTo>
                <a:lnTo>
                  <a:pt x="154173" y="11492"/>
                </a:lnTo>
                <a:lnTo>
                  <a:pt x="188859" y="2950"/>
                </a:lnTo>
                <a:lnTo>
                  <a:pt x="225424" y="0"/>
                </a:lnTo>
                <a:lnTo>
                  <a:pt x="788987" y="0"/>
                </a:lnTo>
                <a:lnTo>
                  <a:pt x="825552" y="2950"/>
                </a:lnTo>
                <a:lnTo>
                  <a:pt x="860239" y="11492"/>
                </a:lnTo>
                <a:lnTo>
                  <a:pt x="892583" y="25161"/>
                </a:lnTo>
                <a:lnTo>
                  <a:pt x="922120" y="43493"/>
                </a:lnTo>
                <a:lnTo>
                  <a:pt x="948387" y="66025"/>
                </a:lnTo>
                <a:lnTo>
                  <a:pt x="970918" y="92291"/>
                </a:lnTo>
                <a:lnTo>
                  <a:pt x="989251" y="121829"/>
                </a:lnTo>
                <a:lnTo>
                  <a:pt x="1002920" y="154173"/>
                </a:lnTo>
                <a:lnTo>
                  <a:pt x="1011462" y="188859"/>
                </a:lnTo>
                <a:lnTo>
                  <a:pt x="1014412" y="225424"/>
                </a:lnTo>
                <a:lnTo>
                  <a:pt x="1011462" y="261990"/>
                </a:lnTo>
                <a:lnTo>
                  <a:pt x="1002920" y="296676"/>
                </a:lnTo>
                <a:lnTo>
                  <a:pt x="989251" y="329020"/>
                </a:lnTo>
                <a:lnTo>
                  <a:pt x="970918" y="358557"/>
                </a:lnTo>
                <a:lnTo>
                  <a:pt x="948387" y="384824"/>
                </a:lnTo>
                <a:lnTo>
                  <a:pt x="922120" y="407355"/>
                </a:lnTo>
                <a:lnTo>
                  <a:pt x="892583" y="425688"/>
                </a:lnTo>
                <a:lnTo>
                  <a:pt x="860239" y="439357"/>
                </a:lnTo>
                <a:lnTo>
                  <a:pt x="825552" y="447899"/>
                </a:lnTo>
                <a:lnTo>
                  <a:pt x="788987" y="450849"/>
                </a:lnTo>
                <a:lnTo>
                  <a:pt x="225424" y="450849"/>
                </a:lnTo>
                <a:lnTo>
                  <a:pt x="188859" y="447899"/>
                </a:lnTo>
                <a:lnTo>
                  <a:pt x="154173" y="439357"/>
                </a:lnTo>
                <a:lnTo>
                  <a:pt x="121829" y="425688"/>
                </a:lnTo>
                <a:lnTo>
                  <a:pt x="92291" y="407355"/>
                </a:lnTo>
                <a:lnTo>
                  <a:pt x="66025" y="384824"/>
                </a:lnTo>
                <a:lnTo>
                  <a:pt x="43493" y="358557"/>
                </a:lnTo>
                <a:lnTo>
                  <a:pt x="25161" y="329020"/>
                </a:lnTo>
                <a:lnTo>
                  <a:pt x="11492" y="296676"/>
                </a:lnTo>
                <a:lnTo>
                  <a:pt x="2950" y="261990"/>
                </a:lnTo>
                <a:lnTo>
                  <a:pt x="747" y="243913"/>
                </a:lnTo>
                <a:lnTo>
                  <a:pt x="0" y="225424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065340" y="2956900"/>
            <a:ext cx="638655" cy="93107"/>
          </a:xfrm>
          <a:custGeom>
            <a:avLst/>
            <a:gdLst/>
            <a:ahLst/>
            <a:cxnLst/>
            <a:rect l="l" t="t" r="r" b="b"/>
            <a:pathLst>
              <a:path w="702520" h="105521">
                <a:moveTo>
                  <a:pt x="274027" y="2935"/>
                </a:moveTo>
                <a:lnTo>
                  <a:pt x="266077" y="5283"/>
                </a:lnTo>
                <a:lnTo>
                  <a:pt x="259473" y="7044"/>
                </a:lnTo>
                <a:lnTo>
                  <a:pt x="261711" y="8952"/>
                </a:lnTo>
                <a:lnTo>
                  <a:pt x="264756" y="8585"/>
                </a:lnTo>
                <a:lnTo>
                  <a:pt x="267740" y="8585"/>
                </a:lnTo>
                <a:lnTo>
                  <a:pt x="270700" y="11667"/>
                </a:lnTo>
                <a:lnTo>
                  <a:pt x="271507" y="15116"/>
                </a:lnTo>
                <a:lnTo>
                  <a:pt x="271507" y="94098"/>
                </a:lnTo>
                <a:lnTo>
                  <a:pt x="270700" y="96825"/>
                </a:lnTo>
                <a:lnTo>
                  <a:pt x="267471" y="99614"/>
                </a:lnTo>
                <a:lnTo>
                  <a:pt x="264389" y="100531"/>
                </a:lnTo>
                <a:lnTo>
                  <a:pt x="259840" y="100971"/>
                </a:lnTo>
                <a:lnTo>
                  <a:pt x="259840" y="103026"/>
                </a:lnTo>
                <a:lnTo>
                  <a:pt x="295356" y="103026"/>
                </a:lnTo>
                <a:lnTo>
                  <a:pt x="295356" y="100971"/>
                </a:lnTo>
                <a:lnTo>
                  <a:pt x="290758" y="100629"/>
                </a:lnTo>
                <a:lnTo>
                  <a:pt x="287725" y="99834"/>
                </a:lnTo>
                <a:lnTo>
                  <a:pt x="284789" y="97339"/>
                </a:lnTo>
                <a:lnTo>
                  <a:pt x="284056" y="94587"/>
                </a:lnTo>
                <a:lnTo>
                  <a:pt x="284056" y="2348"/>
                </a:lnTo>
                <a:lnTo>
                  <a:pt x="283322" y="0"/>
                </a:lnTo>
                <a:lnTo>
                  <a:pt x="274027" y="2935"/>
                </a:lnTo>
                <a:close/>
              </a:path>
              <a:path w="702520" h="105521">
                <a:moveTo>
                  <a:pt x="305039" y="46130"/>
                </a:moveTo>
                <a:lnTo>
                  <a:pt x="299208" y="57352"/>
                </a:lnTo>
                <a:lnTo>
                  <a:pt x="297264" y="70371"/>
                </a:lnTo>
                <a:lnTo>
                  <a:pt x="297264" y="79422"/>
                </a:lnTo>
                <a:lnTo>
                  <a:pt x="299771" y="87421"/>
                </a:lnTo>
                <a:lnTo>
                  <a:pt x="304785" y="94367"/>
                </a:lnTo>
                <a:lnTo>
                  <a:pt x="309799" y="101314"/>
                </a:lnTo>
                <a:lnTo>
                  <a:pt x="316905" y="104787"/>
                </a:lnTo>
                <a:lnTo>
                  <a:pt x="334076" y="104787"/>
                </a:lnTo>
                <a:lnTo>
                  <a:pt x="340815" y="102145"/>
                </a:lnTo>
                <a:lnTo>
                  <a:pt x="346319" y="96862"/>
                </a:lnTo>
                <a:lnTo>
                  <a:pt x="351822" y="91578"/>
                </a:lnTo>
                <a:lnTo>
                  <a:pt x="355577" y="85830"/>
                </a:lnTo>
                <a:lnTo>
                  <a:pt x="357583" y="79617"/>
                </a:lnTo>
                <a:lnTo>
                  <a:pt x="355014" y="78737"/>
                </a:lnTo>
                <a:lnTo>
                  <a:pt x="352030" y="83678"/>
                </a:lnTo>
                <a:lnTo>
                  <a:pt x="348777" y="87494"/>
                </a:lnTo>
                <a:lnTo>
                  <a:pt x="345255" y="90184"/>
                </a:lnTo>
                <a:lnTo>
                  <a:pt x="341733" y="92875"/>
                </a:lnTo>
                <a:lnTo>
                  <a:pt x="337403" y="94220"/>
                </a:lnTo>
                <a:lnTo>
                  <a:pt x="325907" y="94220"/>
                </a:lnTo>
                <a:lnTo>
                  <a:pt x="320403" y="91627"/>
                </a:lnTo>
                <a:lnTo>
                  <a:pt x="315756" y="86442"/>
                </a:lnTo>
                <a:lnTo>
                  <a:pt x="315452" y="86095"/>
                </a:lnTo>
                <a:lnTo>
                  <a:pt x="310260" y="76078"/>
                </a:lnTo>
                <a:lnTo>
                  <a:pt x="308051" y="61639"/>
                </a:lnTo>
                <a:lnTo>
                  <a:pt x="354648" y="61639"/>
                </a:lnTo>
                <a:lnTo>
                  <a:pt x="354648" y="52882"/>
                </a:lnTo>
                <a:lnTo>
                  <a:pt x="352055" y="46119"/>
                </a:lnTo>
                <a:lnTo>
                  <a:pt x="346869" y="41349"/>
                </a:lnTo>
                <a:lnTo>
                  <a:pt x="341684" y="36580"/>
                </a:lnTo>
                <a:lnTo>
                  <a:pt x="335642" y="34195"/>
                </a:lnTo>
                <a:lnTo>
                  <a:pt x="319400" y="34195"/>
                </a:lnTo>
                <a:lnTo>
                  <a:pt x="314655" y="42022"/>
                </a:lnTo>
                <a:lnTo>
                  <a:pt x="318911" y="39552"/>
                </a:lnTo>
                <a:lnTo>
                  <a:pt x="330114" y="39552"/>
                </a:lnTo>
                <a:lnTo>
                  <a:pt x="334125" y="41704"/>
                </a:lnTo>
                <a:lnTo>
                  <a:pt x="336523" y="46009"/>
                </a:lnTo>
                <a:lnTo>
                  <a:pt x="337843" y="48406"/>
                </a:lnTo>
                <a:lnTo>
                  <a:pt x="338773" y="52051"/>
                </a:lnTo>
                <a:lnTo>
                  <a:pt x="339311" y="56943"/>
                </a:lnTo>
                <a:lnTo>
                  <a:pt x="308344" y="56943"/>
                </a:lnTo>
                <a:lnTo>
                  <a:pt x="305996" y="44908"/>
                </a:lnTo>
                <a:lnTo>
                  <a:pt x="305039" y="46130"/>
                </a:lnTo>
                <a:close/>
              </a:path>
              <a:path w="702520" h="105521">
                <a:moveTo>
                  <a:pt x="311817" y="37766"/>
                </a:moveTo>
                <a:lnTo>
                  <a:pt x="305996" y="44908"/>
                </a:lnTo>
                <a:lnTo>
                  <a:pt x="308344" y="56943"/>
                </a:lnTo>
                <a:lnTo>
                  <a:pt x="309029" y="52931"/>
                </a:lnTo>
                <a:lnTo>
                  <a:pt x="310154" y="49605"/>
                </a:lnTo>
                <a:lnTo>
                  <a:pt x="311720" y="46963"/>
                </a:lnTo>
                <a:lnTo>
                  <a:pt x="314655" y="42022"/>
                </a:lnTo>
                <a:lnTo>
                  <a:pt x="319400" y="34195"/>
                </a:lnTo>
                <a:lnTo>
                  <a:pt x="311817" y="37766"/>
                </a:lnTo>
                <a:close/>
              </a:path>
              <a:path w="702520" h="105521">
                <a:moveTo>
                  <a:pt x="463728" y="51122"/>
                </a:moveTo>
                <a:lnTo>
                  <a:pt x="468595" y="47110"/>
                </a:lnTo>
                <a:lnTo>
                  <a:pt x="473463" y="43098"/>
                </a:lnTo>
                <a:lnTo>
                  <a:pt x="475897" y="37350"/>
                </a:lnTo>
                <a:lnTo>
                  <a:pt x="475897" y="29865"/>
                </a:lnTo>
                <a:lnTo>
                  <a:pt x="475730" y="26603"/>
                </a:lnTo>
                <a:lnTo>
                  <a:pt x="470918" y="14628"/>
                </a:lnTo>
                <a:lnTo>
                  <a:pt x="459459" y="6897"/>
                </a:lnTo>
                <a:lnTo>
                  <a:pt x="453687" y="4696"/>
                </a:lnTo>
                <a:lnTo>
                  <a:pt x="446471" y="3596"/>
                </a:lnTo>
                <a:lnTo>
                  <a:pt x="439940" y="9319"/>
                </a:lnTo>
                <a:lnTo>
                  <a:pt x="445003" y="10175"/>
                </a:lnTo>
                <a:lnTo>
                  <a:pt x="448819" y="11887"/>
                </a:lnTo>
                <a:lnTo>
                  <a:pt x="455962" y="15067"/>
                </a:lnTo>
                <a:lnTo>
                  <a:pt x="459533" y="21011"/>
                </a:lnTo>
                <a:lnTo>
                  <a:pt x="459533" y="38769"/>
                </a:lnTo>
                <a:lnTo>
                  <a:pt x="455546" y="44933"/>
                </a:lnTo>
                <a:lnTo>
                  <a:pt x="447572" y="48211"/>
                </a:lnTo>
                <a:lnTo>
                  <a:pt x="442924" y="50069"/>
                </a:lnTo>
                <a:lnTo>
                  <a:pt x="435195" y="51195"/>
                </a:lnTo>
                <a:lnTo>
                  <a:pt x="424383" y="51586"/>
                </a:lnTo>
                <a:lnTo>
                  <a:pt x="424383" y="12279"/>
                </a:lnTo>
                <a:lnTo>
                  <a:pt x="409120" y="14602"/>
                </a:lnTo>
                <a:lnTo>
                  <a:pt x="409120" y="91236"/>
                </a:lnTo>
                <a:lnTo>
                  <a:pt x="408411" y="95223"/>
                </a:lnTo>
                <a:lnTo>
                  <a:pt x="405574" y="98648"/>
                </a:lnTo>
                <a:lnTo>
                  <a:pt x="401978" y="99772"/>
                </a:lnTo>
                <a:lnTo>
                  <a:pt x="396205" y="100311"/>
                </a:lnTo>
                <a:lnTo>
                  <a:pt x="396205" y="103026"/>
                </a:lnTo>
                <a:lnTo>
                  <a:pt x="437959" y="103026"/>
                </a:lnTo>
                <a:lnTo>
                  <a:pt x="437959" y="100311"/>
                </a:lnTo>
                <a:lnTo>
                  <a:pt x="432284" y="99821"/>
                </a:lnTo>
                <a:lnTo>
                  <a:pt x="428603" y="98831"/>
                </a:lnTo>
                <a:lnTo>
                  <a:pt x="425227" y="95847"/>
                </a:lnTo>
                <a:lnTo>
                  <a:pt x="424383" y="92312"/>
                </a:lnTo>
                <a:lnTo>
                  <a:pt x="424383" y="57163"/>
                </a:lnTo>
                <a:lnTo>
                  <a:pt x="432749" y="56796"/>
                </a:lnTo>
                <a:lnTo>
                  <a:pt x="468558" y="103026"/>
                </a:lnTo>
                <a:lnTo>
                  <a:pt x="492774" y="103026"/>
                </a:lnTo>
                <a:lnTo>
                  <a:pt x="492774" y="100311"/>
                </a:lnTo>
                <a:lnTo>
                  <a:pt x="489790" y="100017"/>
                </a:lnTo>
                <a:lnTo>
                  <a:pt x="487344" y="99332"/>
                </a:lnTo>
                <a:lnTo>
                  <a:pt x="483528" y="97180"/>
                </a:lnTo>
                <a:lnTo>
                  <a:pt x="479712" y="93119"/>
                </a:lnTo>
                <a:lnTo>
                  <a:pt x="448746" y="55035"/>
                </a:lnTo>
                <a:lnTo>
                  <a:pt x="457111" y="53763"/>
                </a:lnTo>
                <a:lnTo>
                  <a:pt x="463728" y="51122"/>
                </a:lnTo>
                <a:close/>
              </a:path>
              <a:path w="702520" h="105521">
                <a:moveTo>
                  <a:pt x="437812" y="3596"/>
                </a:moveTo>
                <a:lnTo>
                  <a:pt x="396205" y="3596"/>
                </a:lnTo>
                <a:lnTo>
                  <a:pt x="396205" y="6384"/>
                </a:lnTo>
                <a:lnTo>
                  <a:pt x="401636" y="6824"/>
                </a:lnTo>
                <a:lnTo>
                  <a:pt x="405145" y="7863"/>
                </a:lnTo>
                <a:lnTo>
                  <a:pt x="408325" y="11141"/>
                </a:lnTo>
                <a:lnTo>
                  <a:pt x="409120" y="14602"/>
                </a:lnTo>
                <a:lnTo>
                  <a:pt x="424383" y="12279"/>
                </a:lnTo>
                <a:lnTo>
                  <a:pt x="426768" y="9625"/>
                </a:lnTo>
                <a:lnTo>
                  <a:pt x="429373" y="9319"/>
                </a:lnTo>
                <a:lnTo>
                  <a:pt x="439940" y="9319"/>
                </a:lnTo>
                <a:lnTo>
                  <a:pt x="446471" y="3596"/>
                </a:lnTo>
                <a:lnTo>
                  <a:pt x="437812" y="3596"/>
                </a:lnTo>
                <a:close/>
              </a:path>
              <a:path w="702520" h="105521">
                <a:moveTo>
                  <a:pt x="564846" y="96042"/>
                </a:moveTo>
                <a:lnTo>
                  <a:pt x="557276" y="99724"/>
                </a:lnTo>
                <a:lnTo>
                  <a:pt x="548264" y="99723"/>
                </a:lnTo>
                <a:lnTo>
                  <a:pt x="548421" y="105154"/>
                </a:lnTo>
                <a:lnTo>
                  <a:pt x="559594" y="104023"/>
                </a:lnTo>
                <a:lnTo>
                  <a:pt x="571567" y="99732"/>
                </a:lnTo>
                <a:lnTo>
                  <a:pt x="582102" y="92239"/>
                </a:lnTo>
                <a:lnTo>
                  <a:pt x="584789" y="89543"/>
                </a:lnTo>
                <a:lnTo>
                  <a:pt x="591939" y="79312"/>
                </a:lnTo>
                <a:lnTo>
                  <a:pt x="596229" y="67247"/>
                </a:lnTo>
                <a:lnTo>
                  <a:pt x="597659" y="53347"/>
                </a:lnTo>
                <a:lnTo>
                  <a:pt x="597566" y="49615"/>
                </a:lnTo>
                <a:lnTo>
                  <a:pt x="595420" y="36205"/>
                </a:lnTo>
                <a:lnTo>
                  <a:pt x="590437" y="24607"/>
                </a:lnTo>
                <a:lnTo>
                  <a:pt x="582616" y="14823"/>
                </a:lnTo>
                <a:lnTo>
                  <a:pt x="573457" y="7861"/>
                </a:lnTo>
                <a:lnTo>
                  <a:pt x="561712" y="3065"/>
                </a:lnTo>
                <a:lnTo>
                  <a:pt x="548421" y="1467"/>
                </a:lnTo>
                <a:lnTo>
                  <a:pt x="536613" y="2713"/>
                </a:lnTo>
                <a:lnTo>
                  <a:pt x="524688" y="7133"/>
                </a:lnTo>
                <a:lnTo>
                  <a:pt x="514299" y="14749"/>
                </a:lnTo>
                <a:lnTo>
                  <a:pt x="504858" y="27433"/>
                </a:lnTo>
                <a:lnTo>
                  <a:pt x="500602" y="39494"/>
                </a:lnTo>
                <a:lnTo>
                  <a:pt x="499183" y="53347"/>
                </a:lnTo>
                <a:lnTo>
                  <a:pt x="499217" y="55592"/>
                </a:lnTo>
                <a:lnTo>
                  <a:pt x="501083" y="69008"/>
                </a:lnTo>
                <a:lnTo>
                  <a:pt x="505792" y="80759"/>
                </a:lnTo>
                <a:lnTo>
                  <a:pt x="513345" y="90845"/>
                </a:lnTo>
                <a:lnTo>
                  <a:pt x="523314" y="98721"/>
                </a:lnTo>
                <a:lnTo>
                  <a:pt x="520781" y="80488"/>
                </a:lnTo>
                <a:lnTo>
                  <a:pt x="517350" y="68434"/>
                </a:lnTo>
                <a:lnTo>
                  <a:pt x="516207" y="53347"/>
                </a:lnTo>
                <a:lnTo>
                  <a:pt x="517054" y="40161"/>
                </a:lnTo>
                <a:lnTo>
                  <a:pt x="520166" y="27679"/>
                </a:lnTo>
                <a:lnTo>
                  <a:pt x="525563" y="18235"/>
                </a:lnTo>
                <a:lnTo>
                  <a:pt x="536007" y="9706"/>
                </a:lnTo>
                <a:lnTo>
                  <a:pt x="548421" y="6897"/>
                </a:lnTo>
                <a:lnTo>
                  <a:pt x="557129" y="6897"/>
                </a:lnTo>
                <a:lnTo>
                  <a:pt x="564663" y="10542"/>
                </a:lnTo>
                <a:lnTo>
                  <a:pt x="571022" y="17831"/>
                </a:lnTo>
                <a:lnTo>
                  <a:pt x="576011" y="25901"/>
                </a:lnTo>
                <a:lnTo>
                  <a:pt x="579424" y="37996"/>
                </a:lnTo>
                <a:lnTo>
                  <a:pt x="580561" y="53347"/>
                </a:lnTo>
                <a:lnTo>
                  <a:pt x="579682" y="66949"/>
                </a:lnTo>
                <a:lnTo>
                  <a:pt x="576544" y="79412"/>
                </a:lnTo>
                <a:lnTo>
                  <a:pt x="571132" y="88680"/>
                </a:lnTo>
                <a:lnTo>
                  <a:pt x="564846" y="96042"/>
                </a:lnTo>
                <a:close/>
              </a:path>
              <a:path w="702520" h="105521">
                <a:moveTo>
                  <a:pt x="520781" y="80488"/>
                </a:moveTo>
                <a:lnTo>
                  <a:pt x="523314" y="98721"/>
                </a:lnTo>
                <a:lnTo>
                  <a:pt x="535060" y="103546"/>
                </a:lnTo>
                <a:lnTo>
                  <a:pt x="548421" y="105154"/>
                </a:lnTo>
                <a:lnTo>
                  <a:pt x="548264" y="99723"/>
                </a:lnTo>
                <a:lnTo>
                  <a:pt x="535843" y="96856"/>
                </a:lnTo>
                <a:lnTo>
                  <a:pt x="525526" y="88386"/>
                </a:lnTo>
                <a:lnTo>
                  <a:pt x="520781" y="80488"/>
                </a:lnTo>
                <a:close/>
              </a:path>
              <a:path w="702520" h="105521">
                <a:moveTo>
                  <a:pt x="648846" y="104067"/>
                </a:moveTo>
                <a:lnTo>
                  <a:pt x="662748" y="105521"/>
                </a:lnTo>
                <a:lnTo>
                  <a:pt x="665964" y="105423"/>
                </a:lnTo>
                <a:lnTo>
                  <a:pt x="678463" y="103035"/>
                </a:lnTo>
                <a:lnTo>
                  <a:pt x="690118" y="97449"/>
                </a:lnTo>
                <a:lnTo>
                  <a:pt x="695060" y="94269"/>
                </a:lnTo>
                <a:lnTo>
                  <a:pt x="699194" y="90576"/>
                </a:lnTo>
                <a:lnTo>
                  <a:pt x="702520" y="86368"/>
                </a:lnTo>
                <a:lnTo>
                  <a:pt x="699732" y="83580"/>
                </a:lnTo>
                <a:lnTo>
                  <a:pt x="695231" y="87836"/>
                </a:lnTo>
                <a:lnTo>
                  <a:pt x="691097" y="91016"/>
                </a:lnTo>
                <a:lnTo>
                  <a:pt x="687330" y="93119"/>
                </a:lnTo>
                <a:lnTo>
                  <a:pt x="680775" y="96837"/>
                </a:lnTo>
                <a:lnTo>
                  <a:pt x="673608" y="98696"/>
                </a:lnTo>
                <a:lnTo>
                  <a:pt x="665830" y="98696"/>
                </a:lnTo>
                <a:lnTo>
                  <a:pt x="661679" y="98489"/>
                </a:lnTo>
                <a:lnTo>
                  <a:pt x="649359" y="94856"/>
                </a:lnTo>
                <a:lnTo>
                  <a:pt x="639156" y="86699"/>
                </a:lnTo>
                <a:lnTo>
                  <a:pt x="634577" y="80243"/>
                </a:lnTo>
                <a:lnTo>
                  <a:pt x="630114" y="68564"/>
                </a:lnTo>
                <a:lnTo>
                  <a:pt x="628626" y="54595"/>
                </a:lnTo>
                <a:lnTo>
                  <a:pt x="629468" y="42703"/>
                </a:lnTo>
                <a:lnTo>
                  <a:pt x="632793" y="30294"/>
                </a:lnTo>
                <a:lnTo>
                  <a:pt x="638642" y="20252"/>
                </a:lnTo>
                <a:lnTo>
                  <a:pt x="640990" y="17582"/>
                </a:lnTo>
                <a:lnTo>
                  <a:pt x="651581" y="10229"/>
                </a:lnTo>
                <a:lnTo>
                  <a:pt x="664436" y="7778"/>
                </a:lnTo>
                <a:lnTo>
                  <a:pt x="666730" y="7842"/>
                </a:lnTo>
                <a:lnTo>
                  <a:pt x="679388" y="11124"/>
                </a:lnTo>
                <a:lnTo>
                  <a:pt x="689312" y="19372"/>
                </a:lnTo>
                <a:lnTo>
                  <a:pt x="692540" y="23481"/>
                </a:lnTo>
                <a:lnTo>
                  <a:pt x="695158" y="28887"/>
                </a:lnTo>
                <a:lnTo>
                  <a:pt x="697163" y="35589"/>
                </a:lnTo>
                <a:lnTo>
                  <a:pt x="700612" y="35589"/>
                </a:lnTo>
                <a:lnTo>
                  <a:pt x="699218" y="1834"/>
                </a:lnTo>
                <a:lnTo>
                  <a:pt x="696063" y="1834"/>
                </a:lnTo>
                <a:lnTo>
                  <a:pt x="694693" y="4721"/>
                </a:lnTo>
                <a:lnTo>
                  <a:pt x="692149" y="6286"/>
                </a:lnTo>
                <a:lnTo>
                  <a:pt x="688700" y="6677"/>
                </a:lnTo>
                <a:lnTo>
                  <a:pt x="685496" y="5870"/>
                </a:lnTo>
                <a:lnTo>
                  <a:pt x="679772" y="4256"/>
                </a:lnTo>
                <a:lnTo>
                  <a:pt x="674048" y="2641"/>
                </a:lnTo>
                <a:lnTo>
                  <a:pt x="668472" y="1834"/>
                </a:lnTo>
                <a:lnTo>
                  <a:pt x="659672" y="1917"/>
                </a:lnTo>
                <a:lnTo>
                  <a:pt x="646443" y="4115"/>
                </a:lnTo>
                <a:lnTo>
                  <a:pt x="634896" y="9297"/>
                </a:lnTo>
                <a:lnTo>
                  <a:pt x="625030" y="17464"/>
                </a:lnTo>
                <a:lnTo>
                  <a:pt x="616937" y="28918"/>
                </a:lnTo>
                <a:lnTo>
                  <a:pt x="612605" y="40876"/>
                </a:lnTo>
                <a:lnTo>
                  <a:pt x="611161" y="54301"/>
                </a:lnTo>
                <a:lnTo>
                  <a:pt x="612617" y="67778"/>
                </a:lnTo>
                <a:lnTo>
                  <a:pt x="616995" y="79699"/>
                </a:lnTo>
                <a:lnTo>
                  <a:pt x="624297" y="90037"/>
                </a:lnTo>
                <a:lnTo>
                  <a:pt x="626664" y="92440"/>
                </a:lnTo>
                <a:lnTo>
                  <a:pt x="636818" y="99707"/>
                </a:lnTo>
                <a:lnTo>
                  <a:pt x="648846" y="104067"/>
                </a:lnTo>
                <a:close/>
              </a:path>
              <a:path w="702520" h="105521">
                <a:moveTo>
                  <a:pt x="204511" y="1467"/>
                </a:moveTo>
                <a:lnTo>
                  <a:pt x="204364" y="586"/>
                </a:lnTo>
                <a:lnTo>
                  <a:pt x="201625" y="1369"/>
                </a:lnTo>
                <a:lnTo>
                  <a:pt x="197173" y="2935"/>
                </a:lnTo>
                <a:lnTo>
                  <a:pt x="192721" y="4500"/>
                </a:lnTo>
                <a:lnTo>
                  <a:pt x="187707" y="5919"/>
                </a:lnTo>
                <a:lnTo>
                  <a:pt x="182130" y="7191"/>
                </a:lnTo>
                <a:lnTo>
                  <a:pt x="182130" y="9686"/>
                </a:lnTo>
                <a:lnTo>
                  <a:pt x="185432" y="9319"/>
                </a:lnTo>
                <a:lnTo>
                  <a:pt x="188269" y="9319"/>
                </a:lnTo>
                <a:lnTo>
                  <a:pt x="190862" y="11117"/>
                </a:lnTo>
                <a:lnTo>
                  <a:pt x="192036" y="14333"/>
                </a:lnTo>
                <a:lnTo>
                  <a:pt x="192036" y="96886"/>
                </a:lnTo>
                <a:lnTo>
                  <a:pt x="194653" y="99039"/>
                </a:lnTo>
                <a:lnTo>
                  <a:pt x="199888" y="101191"/>
                </a:lnTo>
                <a:lnTo>
                  <a:pt x="205122" y="103344"/>
                </a:lnTo>
                <a:lnTo>
                  <a:pt x="210455" y="104420"/>
                </a:lnTo>
                <a:lnTo>
                  <a:pt x="206566" y="96678"/>
                </a:lnTo>
                <a:lnTo>
                  <a:pt x="204658" y="94856"/>
                </a:lnTo>
                <a:lnTo>
                  <a:pt x="204218" y="92312"/>
                </a:lnTo>
                <a:lnTo>
                  <a:pt x="204218" y="51610"/>
                </a:lnTo>
                <a:lnTo>
                  <a:pt x="205881" y="48908"/>
                </a:lnTo>
                <a:lnTo>
                  <a:pt x="209207" y="46780"/>
                </a:lnTo>
                <a:lnTo>
                  <a:pt x="212534" y="44652"/>
                </a:lnTo>
                <a:lnTo>
                  <a:pt x="215933" y="43588"/>
                </a:lnTo>
                <a:lnTo>
                  <a:pt x="226305" y="43588"/>
                </a:lnTo>
                <a:lnTo>
                  <a:pt x="231295" y="46682"/>
                </a:lnTo>
                <a:lnTo>
                  <a:pt x="234377" y="52870"/>
                </a:lnTo>
                <a:lnTo>
                  <a:pt x="237459" y="59059"/>
                </a:lnTo>
                <a:lnTo>
                  <a:pt x="238999" y="65797"/>
                </a:lnTo>
                <a:lnTo>
                  <a:pt x="238999" y="80376"/>
                </a:lnTo>
                <a:lnTo>
                  <a:pt x="237348" y="86588"/>
                </a:lnTo>
                <a:lnTo>
                  <a:pt x="234047" y="91725"/>
                </a:lnTo>
                <a:lnTo>
                  <a:pt x="231791" y="101051"/>
                </a:lnTo>
                <a:lnTo>
                  <a:pt x="241935" y="93339"/>
                </a:lnTo>
                <a:lnTo>
                  <a:pt x="243928" y="90934"/>
                </a:lnTo>
                <a:lnTo>
                  <a:pt x="249863" y="79712"/>
                </a:lnTo>
                <a:lnTo>
                  <a:pt x="251841" y="66702"/>
                </a:lnTo>
                <a:lnTo>
                  <a:pt x="251841" y="57016"/>
                </a:lnTo>
                <a:lnTo>
                  <a:pt x="249298" y="49140"/>
                </a:lnTo>
                <a:lnTo>
                  <a:pt x="244210" y="43074"/>
                </a:lnTo>
                <a:lnTo>
                  <a:pt x="239122" y="37008"/>
                </a:lnTo>
                <a:lnTo>
                  <a:pt x="232983" y="33975"/>
                </a:lnTo>
                <a:lnTo>
                  <a:pt x="219920" y="33975"/>
                </a:lnTo>
                <a:lnTo>
                  <a:pt x="214735" y="35809"/>
                </a:lnTo>
                <a:lnTo>
                  <a:pt x="210235" y="39478"/>
                </a:lnTo>
                <a:lnTo>
                  <a:pt x="207690" y="41582"/>
                </a:lnTo>
                <a:lnTo>
                  <a:pt x="204511" y="46156"/>
                </a:lnTo>
                <a:lnTo>
                  <a:pt x="204511" y="1467"/>
                </a:lnTo>
                <a:close/>
              </a:path>
              <a:path w="702520" h="105521">
                <a:moveTo>
                  <a:pt x="127877" y="53189"/>
                </a:moveTo>
                <a:lnTo>
                  <a:pt x="130225" y="56074"/>
                </a:lnTo>
                <a:lnTo>
                  <a:pt x="134114" y="56796"/>
                </a:lnTo>
                <a:lnTo>
                  <a:pt x="137784" y="55842"/>
                </a:lnTo>
                <a:lnTo>
                  <a:pt x="140499" y="52858"/>
                </a:lnTo>
                <a:lnTo>
                  <a:pt x="140499" y="50119"/>
                </a:lnTo>
                <a:lnTo>
                  <a:pt x="140132" y="47440"/>
                </a:lnTo>
                <a:lnTo>
                  <a:pt x="139765" y="44468"/>
                </a:lnTo>
                <a:lnTo>
                  <a:pt x="140890" y="40359"/>
                </a:lnTo>
                <a:lnTo>
                  <a:pt x="145391" y="37766"/>
                </a:lnTo>
                <a:lnTo>
                  <a:pt x="150258" y="37130"/>
                </a:lnTo>
                <a:lnTo>
                  <a:pt x="155493" y="37130"/>
                </a:lnTo>
                <a:lnTo>
                  <a:pt x="158942" y="38769"/>
                </a:lnTo>
                <a:lnTo>
                  <a:pt x="160605" y="42047"/>
                </a:lnTo>
                <a:lnTo>
                  <a:pt x="161583" y="44004"/>
                </a:lnTo>
                <a:lnTo>
                  <a:pt x="162073" y="47477"/>
                </a:lnTo>
                <a:lnTo>
                  <a:pt x="162073" y="58704"/>
                </a:lnTo>
                <a:lnTo>
                  <a:pt x="156757" y="60730"/>
                </a:lnTo>
                <a:lnTo>
                  <a:pt x="143455" y="66284"/>
                </a:lnTo>
                <a:lnTo>
                  <a:pt x="137563" y="77832"/>
                </a:lnTo>
                <a:lnTo>
                  <a:pt x="141085" y="72891"/>
                </a:lnTo>
                <a:lnTo>
                  <a:pt x="148130" y="68537"/>
                </a:lnTo>
                <a:lnTo>
                  <a:pt x="151799" y="66287"/>
                </a:lnTo>
                <a:lnTo>
                  <a:pt x="156446" y="64232"/>
                </a:lnTo>
                <a:lnTo>
                  <a:pt x="162073" y="62373"/>
                </a:lnTo>
                <a:lnTo>
                  <a:pt x="162073" y="88423"/>
                </a:lnTo>
                <a:lnTo>
                  <a:pt x="160593" y="90722"/>
                </a:lnTo>
                <a:lnTo>
                  <a:pt x="157633" y="92533"/>
                </a:lnTo>
                <a:lnTo>
                  <a:pt x="154673" y="94342"/>
                </a:lnTo>
                <a:lnTo>
                  <a:pt x="151579" y="95248"/>
                </a:lnTo>
                <a:lnTo>
                  <a:pt x="146002" y="95248"/>
                </a:lnTo>
                <a:lnTo>
                  <a:pt x="141966" y="93193"/>
                </a:lnTo>
                <a:lnTo>
                  <a:pt x="139031" y="91089"/>
                </a:lnTo>
                <a:lnTo>
                  <a:pt x="140058" y="104126"/>
                </a:lnTo>
                <a:lnTo>
                  <a:pt x="144069" y="104126"/>
                </a:lnTo>
                <a:lnTo>
                  <a:pt x="148301" y="102806"/>
                </a:lnTo>
                <a:lnTo>
                  <a:pt x="152753" y="100164"/>
                </a:lnTo>
                <a:lnTo>
                  <a:pt x="155395" y="98598"/>
                </a:lnTo>
                <a:lnTo>
                  <a:pt x="158575" y="96201"/>
                </a:lnTo>
                <a:lnTo>
                  <a:pt x="162292" y="92973"/>
                </a:lnTo>
                <a:lnTo>
                  <a:pt x="162439" y="95957"/>
                </a:lnTo>
                <a:lnTo>
                  <a:pt x="163259" y="98525"/>
                </a:lnTo>
                <a:lnTo>
                  <a:pt x="164751" y="100678"/>
                </a:lnTo>
                <a:lnTo>
                  <a:pt x="168652" y="103906"/>
                </a:lnTo>
                <a:lnTo>
                  <a:pt x="174816" y="103906"/>
                </a:lnTo>
                <a:lnTo>
                  <a:pt x="177605" y="102977"/>
                </a:lnTo>
                <a:lnTo>
                  <a:pt x="180344" y="101118"/>
                </a:lnTo>
                <a:lnTo>
                  <a:pt x="182154" y="99895"/>
                </a:lnTo>
                <a:lnTo>
                  <a:pt x="185408" y="96422"/>
                </a:lnTo>
                <a:lnTo>
                  <a:pt x="185408" y="92606"/>
                </a:lnTo>
                <a:lnTo>
                  <a:pt x="183598" y="93927"/>
                </a:lnTo>
                <a:lnTo>
                  <a:pt x="179928" y="95614"/>
                </a:lnTo>
                <a:lnTo>
                  <a:pt x="176797" y="95614"/>
                </a:lnTo>
                <a:lnTo>
                  <a:pt x="174841" y="92752"/>
                </a:lnTo>
                <a:lnTo>
                  <a:pt x="174253" y="89719"/>
                </a:lnTo>
                <a:lnTo>
                  <a:pt x="174253" y="50999"/>
                </a:lnTo>
                <a:lnTo>
                  <a:pt x="173349" y="46082"/>
                </a:lnTo>
                <a:lnTo>
                  <a:pt x="171538" y="42707"/>
                </a:lnTo>
                <a:lnTo>
                  <a:pt x="168163" y="36543"/>
                </a:lnTo>
                <a:lnTo>
                  <a:pt x="161730" y="33461"/>
                </a:lnTo>
                <a:lnTo>
                  <a:pt x="144069" y="33461"/>
                </a:lnTo>
                <a:lnTo>
                  <a:pt x="137869" y="35332"/>
                </a:lnTo>
                <a:lnTo>
                  <a:pt x="133638" y="39075"/>
                </a:lnTo>
                <a:lnTo>
                  <a:pt x="129406" y="42817"/>
                </a:lnTo>
                <a:lnTo>
                  <a:pt x="127290" y="46400"/>
                </a:lnTo>
                <a:lnTo>
                  <a:pt x="127290" y="49825"/>
                </a:lnTo>
                <a:lnTo>
                  <a:pt x="127877" y="53189"/>
                </a:lnTo>
                <a:close/>
              </a:path>
              <a:path w="702520" h="105521">
                <a:moveTo>
                  <a:pt x="5992" y="79544"/>
                </a:moveTo>
                <a:lnTo>
                  <a:pt x="3448" y="72793"/>
                </a:lnTo>
                <a:lnTo>
                  <a:pt x="0" y="72793"/>
                </a:lnTo>
                <a:lnTo>
                  <a:pt x="4475" y="104787"/>
                </a:lnTo>
                <a:lnTo>
                  <a:pt x="7778" y="104787"/>
                </a:lnTo>
                <a:lnTo>
                  <a:pt x="7973" y="103564"/>
                </a:lnTo>
                <a:lnTo>
                  <a:pt x="9600" y="100262"/>
                </a:lnTo>
                <a:lnTo>
                  <a:pt x="13281" y="99724"/>
                </a:lnTo>
                <a:lnTo>
                  <a:pt x="16180" y="100604"/>
                </a:lnTo>
                <a:lnTo>
                  <a:pt x="21243" y="102366"/>
                </a:lnTo>
                <a:lnTo>
                  <a:pt x="26306" y="104126"/>
                </a:lnTo>
                <a:lnTo>
                  <a:pt x="31162" y="105007"/>
                </a:lnTo>
                <a:lnTo>
                  <a:pt x="45055" y="105007"/>
                </a:lnTo>
                <a:lnTo>
                  <a:pt x="52650" y="102366"/>
                </a:lnTo>
                <a:lnTo>
                  <a:pt x="58594" y="97082"/>
                </a:lnTo>
                <a:lnTo>
                  <a:pt x="64538" y="91799"/>
                </a:lnTo>
                <a:lnTo>
                  <a:pt x="67509" y="85219"/>
                </a:lnTo>
                <a:lnTo>
                  <a:pt x="67509" y="71472"/>
                </a:lnTo>
                <a:lnTo>
                  <a:pt x="65846" y="66384"/>
                </a:lnTo>
                <a:lnTo>
                  <a:pt x="62519" y="62080"/>
                </a:lnTo>
                <a:lnTo>
                  <a:pt x="59144" y="57823"/>
                </a:lnTo>
                <a:lnTo>
                  <a:pt x="53323" y="53151"/>
                </a:lnTo>
                <a:lnTo>
                  <a:pt x="45055" y="48064"/>
                </a:lnTo>
                <a:lnTo>
                  <a:pt x="31847" y="39919"/>
                </a:lnTo>
                <a:lnTo>
                  <a:pt x="26906" y="36886"/>
                </a:lnTo>
                <a:lnTo>
                  <a:pt x="23261" y="33975"/>
                </a:lnTo>
                <a:lnTo>
                  <a:pt x="20913" y="31186"/>
                </a:lnTo>
                <a:lnTo>
                  <a:pt x="18564" y="28447"/>
                </a:lnTo>
                <a:lnTo>
                  <a:pt x="17391" y="25145"/>
                </a:lnTo>
                <a:lnTo>
                  <a:pt x="17391" y="16975"/>
                </a:lnTo>
                <a:lnTo>
                  <a:pt x="18919" y="13612"/>
                </a:lnTo>
                <a:lnTo>
                  <a:pt x="21977" y="11190"/>
                </a:lnTo>
                <a:lnTo>
                  <a:pt x="25034" y="8768"/>
                </a:lnTo>
                <a:lnTo>
                  <a:pt x="28618" y="7558"/>
                </a:lnTo>
                <a:lnTo>
                  <a:pt x="38011" y="7558"/>
                </a:lnTo>
                <a:lnTo>
                  <a:pt x="43355" y="9466"/>
                </a:lnTo>
                <a:lnTo>
                  <a:pt x="48761" y="13281"/>
                </a:lnTo>
                <a:lnTo>
                  <a:pt x="54166" y="17097"/>
                </a:lnTo>
                <a:lnTo>
                  <a:pt x="58092" y="23824"/>
                </a:lnTo>
                <a:lnTo>
                  <a:pt x="60538" y="33461"/>
                </a:lnTo>
                <a:lnTo>
                  <a:pt x="64134" y="33461"/>
                </a:lnTo>
                <a:lnTo>
                  <a:pt x="60832" y="1467"/>
                </a:lnTo>
                <a:lnTo>
                  <a:pt x="57750" y="1467"/>
                </a:lnTo>
                <a:lnTo>
                  <a:pt x="56808" y="4329"/>
                </a:lnTo>
                <a:lnTo>
                  <a:pt x="54105" y="6530"/>
                </a:lnTo>
                <a:lnTo>
                  <a:pt x="51561" y="6530"/>
                </a:lnTo>
                <a:lnTo>
                  <a:pt x="48810" y="5686"/>
                </a:lnTo>
                <a:lnTo>
                  <a:pt x="43991" y="3999"/>
                </a:lnTo>
                <a:lnTo>
                  <a:pt x="39172" y="2311"/>
                </a:lnTo>
                <a:lnTo>
                  <a:pt x="35050" y="1467"/>
                </a:lnTo>
                <a:lnTo>
                  <a:pt x="23310" y="1467"/>
                </a:lnTo>
                <a:lnTo>
                  <a:pt x="16632" y="3987"/>
                </a:lnTo>
                <a:lnTo>
                  <a:pt x="11594" y="9025"/>
                </a:lnTo>
                <a:lnTo>
                  <a:pt x="6555" y="14064"/>
                </a:lnTo>
                <a:lnTo>
                  <a:pt x="4035" y="20375"/>
                </a:lnTo>
                <a:lnTo>
                  <a:pt x="4035" y="33681"/>
                </a:lnTo>
                <a:lnTo>
                  <a:pt x="6163" y="38916"/>
                </a:lnTo>
                <a:lnTo>
                  <a:pt x="10420" y="43661"/>
                </a:lnTo>
                <a:lnTo>
                  <a:pt x="12718" y="46156"/>
                </a:lnTo>
                <a:lnTo>
                  <a:pt x="15801" y="48626"/>
                </a:lnTo>
                <a:lnTo>
                  <a:pt x="19665" y="51072"/>
                </a:lnTo>
                <a:lnTo>
                  <a:pt x="32507" y="59071"/>
                </a:lnTo>
                <a:lnTo>
                  <a:pt x="39894" y="63669"/>
                </a:lnTo>
                <a:lnTo>
                  <a:pt x="44737" y="67118"/>
                </a:lnTo>
                <a:lnTo>
                  <a:pt x="47036" y="69417"/>
                </a:lnTo>
                <a:lnTo>
                  <a:pt x="50559" y="73038"/>
                </a:lnTo>
                <a:lnTo>
                  <a:pt x="52320" y="77294"/>
                </a:lnTo>
                <a:lnTo>
                  <a:pt x="52320" y="87616"/>
                </a:lnTo>
                <a:lnTo>
                  <a:pt x="50571" y="91847"/>
                </a:lnTo>
                <a:lnTo>
                  <a:pt x="47073" y="94881"/>
                </a:lnTo>
                <a:lnTo>
                  <a:pt x="43575" y="97914"/>
                </a:lnTo>
                <a:lnTo>
                  <a:pt x="39429" y="99430"/>
                </a:lnTo>
                <a:lnTo>
                  <a:pt x="25780" y="99430"/>
                </a:lnTo>
                <a:lnTo>
                  <a:pt x="18369" y="95932"/>
                </a:lnTo>
                <a:lnTo>
                  <a:pt x="12401" y="88937"/>
                </a:lnTo>
                <a:lnTo>
                  <a:pt x="8976" y="84925"/>
                </a:lnTo>
                <a:lnTo>
                  <a:pt x="5992" y="79544"/>
                </a:lnTo>
                <a:close/>
              </a:path>
              <a:path w="702520" h="105521">
                <a:moveTo>
                  <a:pt x="104689" y="40652"/>
                </a:moveTo>
                <a:lnTo>
                  <a:pt x="119659" y="40652"/>
                </a:lnTo>
                <a:lnTo>
                  <a:pt x="119659" y="35369"/>
                </a:lnTo>
                <a:lnTo>
                  <a:pt x="104836" y="35369"/>
                </a:lnTo>
                <a:lnTo>
                  <a:pt x="104836" y="17317"/>
                </a:lnTo>
                <a:lnTo>
                  <a:pt x="103515" y="16070"/>
                </a:lnTo>
                <a:lnTo>
                  <a:pt x="97987" y="23506"/>
                </a:lnTo>
                <a:lnTo>
                  <a:pt x="94476" y="28092"/>
                </a:lnTo>
                <a:lnTo>
                  <a:pt x="92985" y="29829"/>
                </a:lnTo>
                <a:lnTo>
                  <a:pt x="89059" y="33828"/>
                </a:lnTo>
                <a:lnTo>
                  <a:pt x="85683" y="36617"/>
                </a:lnTo>
                <a:lnTo>
                  <a:pt x="84509" y="37595"/>
                </a:lnTo>
                <a:lnTo>
                  <a:pt x="83996" y="40652"/>
                </a:lnTo>
                <a:lnTo>
                  <a:pt x="91994" y="40652"/>
                </a:lnTo>
                <a:lnTo>
                  <a:pt x="91994" y="90062"/>
                </a:lnTo>
                <a:lnTo>
                  <a:pt x="92556" y="93927"/>
                </a:lnTo>
                <a:lnTo>
                  <a:pt x="93681" y="96715"/>
                </a:lnTo>
                <a:lnTo>
                  <a:pt x="95737" y="101852"/>
                </a:lnTo>
                <a:lnTo>
                  <a:pt x="99650" y="104420"/>
                </a:lnTo>
                <a:lnTo>
                  <a:pt x="108064" y="104420"/>
                </a:lnTo>
                <a:lnTo>
                  <a:pt x="110804" y="103711"/>
                </a:lnTo>
                <a:lnTo>
                  <a:pt x="113641" y="102292"/>
                </a:lnTo>
                <a:lnTo>
                  <a:pt x="116478" y="100873"/>
                </a:lnTo>
                <a:lnTo>
                  <a:pt x="119169" y="98452"/>
                </a:lnTo>
                <a:lnTo>
                  <a:pt x="121713" y="95027"/>
                </a:lnTo>
                <a:lnTo>
                  <a:pt x="121420" y="91211"/>
                </a:lnTo>
                <a:lnTo>
                  <a:pt x="118277" y="94342"/>
                </a:lnTo>
                <a:lnTo>
                  <a:pt x="115683" y="96006"/>
                </a:lnTo>
                <a:lnTo>
                  <a:pt x="112394" y="96422"/>
                </a:lnTo>
                <a:lnTo>
                  <a:pt x="108970" y="96422"/>
                </a:lnTo>
                <a:lnTo>
                  <a:pt x="106670" y="94734"/>
                </a:lnTo>
                <a:lnTo>
                  <a:pt x="105496" y="91358"/>
                </a:lnTo>
                <a:lnTo>
                  <a:pt x="104860" y="89450"/>
                </a:lnTo>
                <a:lnTo>
                  <a:pt x="104542" y="86637"/>
                </a:lnTo>
                <a:lnTo>
                  <a:pt x="104542" y="82919"/>
                </a:lnTo>
                <a:lnTo>
                  <a:pt x="104689" y="40652"/>
                </a:lnTo>
                <a:close/>
              </a:path>
              <a:path w="702520" h="105521">
                <a:moveTo>
                  <a:pt x="124502" y="88423"/>
                </a:moveTo>
                <a:lnTo>
                  <a:pt x="124502" y="92973"/>
                </a:lnTo>
                <a:lnTo>
                  <a:pt x="126043" y="96728"/>
                </a:lnTo>
                <a:lnTo>
                  <a:pt x="129124" y="99687"/>
                </a:lnTo>
                <a:lnTo>
                  <a:pt x="132207" y="102647"/>
                </a:lnTo>
                <a:lnTo>
                  <a:pt x="135851" y="104126"/>
                </a:lnTo>
                <a:lnTo>
                  <a:pt x="140058" y="104126"/>
                </a:lnTo>
                <a:lnTo>
                  <a:pt x="139031" y="91089"/>
                </a:lnTo>
                <a:lnTo>
                  <a:pt x="137563" y="87812"/>
                </a:lnTo>
                <a:lnTo>
                  <a:pt x="137563" y="77832"/>
                </a:lnTo>
                <a:lnTo>
                  <a:pt x="143455" y="66284"/>
                </a:lnTo>
                <a:lnTo>
                  <a:pt x="135142" y="70665"/>
                </a:lnTo>
                <a:lnTo>
                  <a:pt x="128049" y="75410"/>
                </a:lnTo>
                <a:lnTo>
                  <a:pt x="124502" y="81330"/>
                </a:lnTo>
                <a:lnTo>
                  <a:pt x="124502" y="88423"/>
                </a:lnTo>
                <a:close/>
              </a:path>
              <a:path w="702520" h="105521">
                <a:moveTo>
                  <a:pt x="234047" y="91725"/>
                </a:moveTo>
                <a:lnTo>
                  <a:pt x="230745" y="96862"/>
                </a:lnTo>
                <a:lnTo>
                  <a:pt x="225669" y="99430"/>
                </a:lnTo>
                <a:lnTo>
                  <a:pt x="216276" y="99430"/>
                </a:lnTo>
                <a:lnTo>
                  <a:pt x="213317" y="98880"/>
                </a:lnTo>
                <a:lnTo>
                  <a:pt x="209941" y="97779"/>
                </a:lnTo>
                <a:lnTo>
                  <a:pt x="206566" y="96678"/>
                </a:lnTo>
                <a:lnTo>
                  <a:pt x="210455" y="104420"/>
                </a:lnTo>
                <a:lnTo>
                  <a:pt x="219137" y="104303"/>
                </a:lnTo>
                <a:lnTo>
                  <a:pt x="231791" y="101051"/>
                </a:lnTo>
                <a:lnTo>
                  <a:pt x="234047" y="91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061204" y="3455456"/>
            <a:ext cx="375885" cy="91811"/>
          </a:xfrm>
          <a:custGeom>
            <a:avLst/>
            <a:gdLst/>
            <a:ahLst/>
            <a:cxnLst/>
            <a:rect l="l" t="t" r="r" b="b"/>
            <a:pathLst>
              <a:path w="413474" h="104053">
                <a:moveTo>
                  <a:pt x="41606" y="2128"/>
                </a:moveTo>
                <a:lnTo>
                  <a:pt x="0" y="2128"/>
                </a:lnTo>
                <a:lnTo>
                  <a:pt x="0" y="4916"/>
                </a:lnTo>
                <a:lnTo>
                  <a:pt x="5430" y="5356"/>
                </a:lnTo>
                <a:lnTo>
                  <a:pt x="8939" y="6396"/>
                </a:lnTo>
                <a:lnTo>
                  <a:pt x="12120" y="9674"/>
                </a:lnTo>
                <a:lnTo>
                  <a:pt x="12914" y="13135"/>
                </a:lnTo>
                <a:lnTo>
                  <a:pt x="28178" y="10811"/>
                </a:lnTo>
                <a:lnTo>
                  <a:pt x="30562" y="8157"/>
                </a:lnTo>
                <a:lnTo>
                  <a:pt x="33168" y="7851"/>
                </a:lnTo>
                <a:lnTo>
                  <a:pt x="43734" y="7851"/>
                </a:lnTo>
                <a:lnTo>
                  <a:pt x="50265" y="2128"/>
                </a:lnTo>
                <a:lnTo>
                  <a:pt x="41606" y="2128"/>
                </a:lnTo>
                <a:close/>
              </a:path>
              <a:path w="413474" h="104053">
                <a:moveTo>
                  <a:pt x="168640" y="94575"/>
                </a:moveTo>
                <a:lnTo>
                  <a:pt x="161070" y="98256"/>
                </a:lnTo>
                <a:lnTo>
                  <a:pt x="152058" y="98256"/>
                </a:lnTo>
                <a:lnTo>
                  <a:pt x="152215" y="103686"/>
                </a:lnTo>
                <a:lnTo>
                  <a:pt x="163388" y="102556"/>
                </a:lnTo>
                <a:lnTo>
                  <a:pt x="175361" y="98264"/>
                </a:lnTo>
                <a:lnTo>
                  <a:pt x="185896" y="90771"/>
                </a:lnTo>
                <a:lnTo>
                  <a:pt x="188583" y="88075"/>
                </a:lnTo>
                <a:lnTo>
                  <a:pt x="195733" y="77845"/>
                </a:lnTo>
                <a:lnTo>
                  <a:pt x="200024" y="65780"/>
                </a:lnTo>
                <a:lnTo>
                  <a:pt x="201454" y="51880"/>
                </a:lnTo>
                <a:lnTo>
                  <a:pt x="201360" y="48148"/>
                </a:lnTo>
                <a:lnTo>
                  <a:pt x="199214" y="34737"/>
                </a:lnTo>
                <a:lnTo>
                  <a:pt x="194231" y="23140"/>
                </a:lnTo>
                <a:lnTo>
                  <a:pt x="186411" y="13355"/>
                </a:lnTo>
                <a:lnTo>
                  <a:pt x="177251" y="6393"/>
                </a:lnTo>
                <a:lnTo>
                  <a:pt x="165506" y="1598"/>
                </a:lnTo>
                <a:lnTo>
                  <a:pt x="152215" y="0"/>
                </a:lnTo>
                <a:lnTo>
                  <a:pt x="140407" y="1246"/>
                </a:lnTo>
                <a:lnTo>
                  <a:pt x="128482" y="5666"/>
                </a:lnTo>
                <a:lnTo>
                  <a:pt x="118093" y="13282"/>
                </a:lnTo>
                <a:lnTo>
                  <a:pt x="108652" y="25965"/>
                </a:lnTo>
                <a:lnTo>
                  <a:pt x="104396" y="38027"/>
                </a:lnTo>
                <a:lnTo>
                  <a:pt x="102977" y="51880"/>
                </a:lnTo>
                <a:lnTo>
                  <a:pt x="103012" y="54124"/>
                </a:lnTo>
                <a:lnTo>
                  <a:pt x="104877" y="67540"/>
                </a:lnTo>
                <a:lnTo>
                  <a:pt x="109587" y="79291"/>
                </a:lnTo>
                <a:lnTo>
                  <a:pt x="117139" y="89377"/>
                </a:lnTo>
                <a:lnTo>
                  <a:pt x="127108" y="97253"/>
                </a:lnTo>
                <a:lnTo>
                  <a:pt x="124575" y="79020"/>
                </a:lnTo>
                <a:lnTo>
                  <a:pt x="121145" y="66967"/>
                </a:lnTo>
                <a:lnTo>
                  <a:pt x="120001" y="51880"/>
                </a:lnTo>
                <a:lnTo>
                  <a:pt x="120849" y="38694"/>
                </a:lnTo>
                <a:lnTo>
                  <a:pt x="123960" y="26211"/>
                </a:lnTo>
                <a:lnTo>
                  <a:pt x="129357" y="16767"/>
                </a:lnTo>
                <a:lnTo>
                  <a:pt x="139801" y="8238"/>
                </a:lnTo>
                <a:lnTo>
                  <a:pt x="152215" y="5430"/>
                </a:lnTo>
                <a:lnTo>
                  <a:pt x="160923" y="5430"/>
                </a:lnTo>
                <a:lnTo>
                  <a:pt x="168457" y="9074"/>
                </a:lnTo>
                <a:lnTo>
                  <a:pt x="174816" y="16363"/>
                </a:lnTo>
                <a:lnTo>
                  <a:pt x="179805" y="24433"/>
                </a:lnTo>
                <a:lnTo>
                  <a:pt x="183218" y="36529"/>
                </a:lnTo>
                <a:lnTo>
                  <a:pt x="184356" y="51880"/>
                </a:lnTo>
                <a:lnTo>
                  <a:pt x="183476" y="65481"/>
                </a:lnTo>
                <a:lnTo>
                  <a:pt x="180339" y="77944"/>
                </a:lnTo>
                <a:lnTo>
                  <a:pt x="174927" y="87212"/>
                </a:lnTo>
                <a:lnTo>
                  <a:pt x="168640" y="94575"/>
                </a:lnTo>
                <a:close/>
              </a:path>
              <a:path w="413474" h="104053">
                <a:moveTo>
                  <a:pt x="124575" y="79020"/>
                </a:moveTo>
                <a:lnTo>
                  <a:pt x="127108" y="97253"/>
                </a:lnTo>
                <a:lnTo>
                  <a:pt x="138853" y="102078"/>
                </a:lnTo>
                <a:lnTo>
                  <a:pt x="152215" y="103686"/>
                </a:lnTo>
                <a:lnTo>
                  <a:pt x="152058" y="98256"/>
                </a:lnTo>
                <a:lnTo>
                  <a:pt x="139637" y="95389"/>
                </a:lnTo>
                <a:lnTo>
                  <a:pt x="129321" y="86919"/>
                </a:lnTo>
                <a:lnTo>
                  <a:pt x="124575" y="79020"/>
                </a:lnTo>
                <a:close/>
              </a:path>
              <a:path w="413474" h="104053">
                <a:moveTo>
                  <a:pt x="387473" y="23090"/>
                </a:moveTo>
                <a:lnTo>
                  <a:pt x="388109" y="18088"/>
                </a:lnTo>
                <a:lnTo>
                  <a:pt x="389479" y="13905"/>
                </a:lnTo>
                <a:lnTo>
                  <a:pt x="390848" y="9723"/>
                </a:lnTo>
                <a:lnTo>
                  <a:pt x="391534" y="7068"/>
                </a:lnTo>
                <a:lnTo>
                  <a:pt x="391534" y="4231"/>
                </a:lnTo>
                <a:lnTo>
                  <a:pt x="389271" y="562"/>
                </a:lnTo>
                <a:lnTo>
                  <a:pt x="386250" y="0"/>
                </a:lnTo>
                <a:lnTo>
                  <a:pt x="383523" y="501"/>
                </a:lnTo>
                <a:lnTo>
                  <a:pt x="380893" y="3962"/>
                </a:lnTo>
                <a:lnTo>
                  <a:pt x="380893" y="7533"/>
                </a:lnTo>
                <a:lnTo>
                  <a:pt x="381542" y="10395"/>
                </a:lnTo>
                <a:lnTo>
                  <a:pt x="382838" y="14456"/>
                </a:lnTo>
                <a:lnTo>
                  <a:pt x="384134" y="18516"/>
                </a:lnTo>
                <a:lnTo>
                  <a:pt x="384783" y="22576"/>
                </a:lnTo>
                <a:lnTo>
                  <a:pt x="384783" y="28545"/>
                </a:lnTo>
                <a:lnTo>
                  <a:pt x="379303" y="25365"/>
                </a:lnTo>
                <a:lnTo>
                  <a:pt x="374974" y="21928"/>
                </a:lnTo>
                <a:lnTo>
                  <a:pt x="371794" y="18235"/>
                </a:lnTo>
                <a:lnTo>
                  <a:pt x="368614" y="14541"/>
                </a:lnTo>
                <a:lnTo>
                  <a:pt x="366022" y="12694"/>
                </a:lnTo>
                <a:lnTo>
                  <a:pt x="362647" y="12694"/>
                </a:lnTo>
                <a:lnTo>
                  <a:pt x="359393" y="15018"/>
                </a:lnTo>
                <a:lnTo>
                  <a:pt x="358879" y="17978"/>
                </a:lnTo>
                <a:lnTo>
                  <a:pt x="358879" y="20962"/>
                </a:lnTo>
                <a:lnTo>
                  <a:pt x="361276" y="23065"/>
                </a:lnTo>
                <a:lnTo>
                  <a:pt x="366070" y="24288"/>
                </a:lnTo>
                <a:lnTo>
                  <a:pt x="373996" y="26343"/>
                </a:lnTo>
                <a:lnTo>
                  <a:pt x="379890" y="28520"/>
                </a:lnTo>
                <a:lnTo>
                  <a:pt x="383755" y="30819"/>
                </a:lnTo>
                <a:lnTo>
                  <a:pt x="379940" y="33314"/>
                </a:lnTo>
                <a:lnTo>
                  <a:pt x="374118" y="35418"/>
                </a:lnTo>
                <a:lnTo>
                  <a:pt x="366291" y="37130"/>
                </a:lnTo>
                <a:lnTo>
                  <a:pt x="361350" y="38207"/>
                </a:lnTo>
                <a:lnTo>
                  <a:pt x="358879" y="40505"/>
                </a:lnTo>
                <a:lnTo>
                  <a:pt x="358879" y="44028"/>
                </a:lnTo>
                <a:lnTo>
                  <a:pt x="359307" y="46303"/>
                </a:lnTo>
                <a:lnTo>
                  <a:pt x="362328" y="48871"/>
                </a:lnTo>
                <a:lnTo>
                  <a:pt x="366339" y="48871"/>
                </a:lnTo>
                <a:lnTo>
                  <a:pt x="369275" y="46816"/>
                </a:lnTo>
                <a:lnTo>
                  <a:pt x="372895" y="42707"/>
                </a:lnTo>
                <a:lnTo>
                  <a:pt x="376515" y="38598"/>
                </a:lnTo>
                <a:lnTo>
                  <a:pt x="380404" y="35393"/>
                </a:lnTo>
                <a:lnTo>
                  <a:pt x="384563" y="33094"/>
                </a:lnTo>
                <a:lnTo>
                  <a:pt x="384783" y="34121"/>
                </a:lnTo>
                <a:lnTo>
                  <a:pt x="385321" y="36714"/>
                </a:lnTo>
                <a:lnTo>
                  <a:pt x="384758" y="40860"/>
                </a:lnTo>
                <a:lnTo>
                  <a:pt x="383095" y="46559"/>
                </a:lnTo>
                <a:lnTo>
                  <a:pt x="381432" y="52259"/>
                </a:lnTo>
                <a:lnTo>
                  <a:pt x="380600" y="55328"/>
                </a:lnTo>
                <a:lnTo>
                  <a:pt x="380600" y="55769"/>
                </a:lnTo>
                <a:lnTo>
                  <a:pt x="381065" y="58851"/>
                </a:lnTo>
                <a:lnTo>
                  <a:pt x="384196" y="61786"/>
                </a:lnTo>
                <a:lnTo>
                  <a:pt x="387571" y="61786"/>
                </a:lnTo>
                <a:lnTo>
                  <a:pt x="391203" y="58667"/>
                </a:lnTo>
                <a:lnTo>
                  <a:pt x="391754" y="55622"/>
                </a:lnTo>
                <a:lnTo>
                  <a:pt x="391056" y="52381"/>
                </a:lnTo>
                <a:lnTo>
                  <a:pt x="389662" y="48541"/>
                </a:lnTo>
                <a:lnTo>
                  <a:pt x="388268" y="44701"/>
                </a:lnTo>
                <a:lnTo>
                  <a:pt x="387571" y="39894"/>
                </a:lnTo>
                <a:lnTo>
                  <a:pt x="387571" y="34121"/>
                </a:lnTo>
                <a:lnTo>
                  <a:pt x="388598" y="33608"/>
                </a:lnTo>
                <a:lnTo>
                  <a:pt x="392316" y="35467"/>
                </a:lnTo>
                <a:lnTo>
                  <a:pt x="395936" y="38512"/>
                </a:lnTo>
                <a:lnTo>
                  <a:pt x="399459" y="42744"/>
                </a:lnTo>
                <a:lnTo>
                  <a:pt x="402981" y="46975"/>
                </a:lnTo>
                <a:lnTo>
                  <a:pt x="405770" y="49091"/>
                </a:lnTo>
                <a:lnTo>
                  <a:pt x="410294" y="48663"/>
                </a:lnTo>
                <a:lnTo>
                  <a:pt x="412838" y="46951"/>
                </a:lnTo>
                <a:lnTo>
                  <a:pt x="413474" y="43808"/>
                </a:lnTo>
                <a:lnTo>
                  <a:pt x="413474" y="40432"/>
                </a:lnTo>
                <a:lnTo>
                  <a:pt x="411321" y="38304"/>
                </a:lnTo>
                <a:lnTo>
                  <a:pt x="407017" y="37424"/>
                </a:lnTo>
                <a:lnTo>
                  <a:pt x="399532" y="35907"/>
                </a:lnTo>
                <a:lnTo>
                  <a:pt x="393857" y="33999"/>
                </a:lnTo>
                <a:lnTo>
                  <a:pt x="389992" y="31700"/>
                </a:lnTo>
                <a:lnTo>
                  <a:pt x="388745" y="30966"/>
                </a:lnTo>
                <a:lnTo>
                  <a:pt x="393442" y="27884"/>
                </a:lnTo>
                <a:lnTo>
                  <a:pt x="399459" y="25561"/>
                </a:lnTo>
                <a:lnTo>
                  <a:pt x="406797" y="23995"/>
                </a:lnTo>
                <a:lnTo>
                  <a:pt x="411199" y="23065"/>
                </a:lnTo>
                <a:lnTo>
                  <a:pt x="413401" y="21060"/>
                </a:lnTo>
                <a:lnTo>
                  <a:pt x="413401" y="16461"/>
                </a:lnTo>
                <a:lnTo>
                  <a:pt x="410894" y="13013"/>
                </a:lnTo>
                <a:lnTo>
                  <a:pt x="408191" y="12474"/>
                </a:lnTo>
                <a:lnTo>
                  <a:pt x="404632" y="13465"/>
                </a:lnTo>
                <a:lnTo>
                  <a:pt x="401587" y="16412"/>
                </a:lnTo>
                <a:lnTo>
                  <a:pt x="398064" y="20326"/>
                </a:lnTo>
                <a:lnTo>
                  <a:pt x="394909" y="23445"/>
                </a:lnTo>
                <a:lnTo>
                  <a:pt x="391583" y="25976"/>
                </a:lnTo>
                <a:lnTo>
                  <a:pt x="387571" y="28911"/>
                </a:lnTo>
                <a:lnTo>
                  <a:pt x="387473" y="23090"/>
                </a:lnTo>
                <a:close/>
              </a:path>
              <a:path w="413474" h="104053">
                <a:moveTo>
                  <a:pt x="252640" y="102600"/>
                </a:moveTo>
                <a:lnTo>
                  <a:pt x="266542" y="104053"/>
                </a:lnTo>
                <a:lnTo>
                  <a:pt x="269758" y="103956"/>
                </a:lnTo>
                <a:lnTo>
                  <a:pt x="282257" y="101567"/>
                </a:lnTo>
                <a:lnTo>
                  <a:pt x="293913" y="95981"/>
                </a:lnTo>
                <a:lnTo>
                  <a:pt x="298854" y="92801"/>
                </a:lnTo>
                <a:lnTo>
                  <a:pt x="302988" y="89108"/>
                </a:lnTo>
                <a:lnTo>
                  <a:pt x="306314" y="84901"/>
                </a:lnTo>
                <a:lnTo>
                  <a:pt x="303526" y="82112"/>
                </a:lnTo>
                <a:lnTo>
                  <a:pt x="299025" y="86368"/>
                </a:lnTo>
                <a:lnTo>
                  <a:pt x="294891" y="89548"/>
                </a:lnTo>
                <a:lnTo>
                  <a:pt x="291125" y="91652"/>
                </a:lnTo>
                <a:lnTo>
                  <a:pt x="284569" y="95370"/>
                </a:lnTo>
                <a:lnTo>
                  <a:pt x="277402" y="97229"/>
                </a:lnTo>
                <a:lnTo>
                  <a:pt x="269624" y="97229"/>
                </a:lnTo>
                <a:lnTo>
                  <a:pt x="265474" y="97021"/>
                </a:lnTo>
                <a:lnTo>
                  <a:pt x="253154" y="93388"/>
                </a:lnTo>
                <a:lnTo>
                  <a:pt x="242950" y="85231"/>
                </a:lnTo>
                <a:lnTo>
                  <a:pt x="238371" y="78775"/>
                </a:lnTo>
                <a:lnTo>
                  <a:pt x="233908" y="67097"/>
                </a:lnTo>
                <a:lnTo>
                  <a:pt x="232420" y="53127"/>
                </a:lnTo>
                <a:lnTo>
                  <a:pt x="233262" y="41235"/>
                </a:lnTo>
                <a:lnTo>
                  <a:pt x="236587" y="28826"/>
                </a:lnTo>
                <a:lnTo>
                  <a:pt x="242437" y="18785"/>
                </a:lnTo>
                <a:lnTo>
                  <a:pt x="244784" y="16114"/>
                </a:lnTo>
                <a:lnTo>
                  <a:pt x="255375" y="8761"/>
                </a:lnTo>
                <a:lnTo>
                  <a:pt x="268230" y="6310"/>
                </a:lnTo>
                <a:lnTo>
                  <a:pt x="270524" y="6375"/>
                </a:lnTo>
                <a:lnTo>
                  <a:pt x="283182" y="9657"/>
                </a:lnTo>
                <a:lnTo>
                  <a:pt x="293106" y="17905"/>
                </a:lnTo>
                <a:lnTo>
                  <a:pt x="296334" y="22014"/>
                </a:lnTo>
                <a:lnTo>
                  <a:pt x="298952" y="27419"/>
                </a:lnTo>
                <a:lnTo>
                  <a:pt x="300958" y="34121"/>
                </a:lnTo>
                <a:lnTo>
                  <a:pt x="304407" y="34121"/>
                </a:lnTo>
                <a:lnTo>
                  <a:pt x="303012" y="367"/>
                </a:lnTo>
                <a:lnTo>
                  <a:pt x="299857" y="367"/>
                </a:lnTo>
                <a:lnTo>
                  <a:pt x="298487" y="3253"/>
                </a:lnTo>
                <a:lnTo>
                  <a:pt x="295943" y="4818"/>
                </a:lnTo>
                <a:lnTo>
                  <a:pt x="292494" y="5210"/>
                </a:lnTo>
                <a:lnTo>
                  <a:pt x="289290" y="4402"/>
                </a:lnTo>
                <a:lnTo>
                  <a:pt x="283566" y="2788"/>
                </a:lnTo>
                <a:lnTo>
                  <a:pt x="277842" y="1174"/>
                </a:lnTo>
                <a:lnTo>
                  <a:pt x="272266" y="367"/>
                </a:lnTo>
                <a:lnTo>
                  <a:pt x="263466" y="450"/>
                </a:lnTo>
                <a:lnTo>
                  <a:pt x="250237" y="2647"/>
                </a:lnTo>
                <a:lnTo>
                  <a:pt x="238690" y="7829"/>
                </a:lnTo>
                <a:lnTo>
                  <a:pt x="228825" y="15997"/>
                </a:lnTo>
                <a:lnTo>
                  <a:pt x="220731" y="27450"/>
                </a:lnTo>
                <a:lnTo>
                  <a:pt x="216399" y="39408"/>
                </a:lnTo>
                <a:lnTo>
                  <a:pt x="214955" y="52833"/>
                </a:lnTo>
                <a:lnTo>
                  <a:pt x="216411" y="66310"/>
                </a:lnTo>
                <a:lnTo>
                  <a:pt x="220789" y="78232"/>
                </a:lnTo>
                <a:lnTo>
                  <a:pt x="228091" y="88570"/>
                </a:lnTo>
                <a:lnTo>
                  <a:pt x="230458" y="90972"/>
                </a:lnTo>
                <a:lnTo>
                  <a:pt x="240612" y="98239"/>
                </a:lnTo>
                <a:lnTo>
                  <a:pt x="252640" y="102600"/>
                </a:lnTo>
                <a:close/>
              </a:path>
              <a:path w="413474" h="104053">
                <a:moveTo>
                  <a:pt x="67522" y="49653"/>
                </a:moveTo>
                <a:lnTo>
                  <a:pt x="72389" y="45642"/>
                </a:lnTo>
                <a:lnTo>
                  <a:pt x="77257" y="41631"/>
                </a:lnTo>
                <a:lnTo>
                  <a:pt x="79691" y="35883"/>
                </a:lnTo>
                <a:lnTo>
                  <a:pt x="79691" y="28398"/>
                </a:lnTo>
                <a:lnTo>
                  <a:pt x="79524" y="25135"/>
                </a:lnTo>
                <a:lnTo>
                  <a:pt x="74712" y="13161"/>
                </a:lnTo>
                <a:lnTo>
                  <a:pt x="63254" y="5430"/>
                </a:lnTo>
                <a:lnTo>
                  <a:pt x="57481" y="3228"/>
                </a:lnTo>
                <a:lnTo>
                  <a:pt x="50265" y="2128"/>
                </a:lnTo>
                <a:lnTo>
                  <a:pt x="43734" y="7851"/>
                </a:lnTo>
                <a:lnTo>
                  <a:pt x="48798" y="8707"/>
                </a:lnTo>
                <a:lnTo>
                  <a:pt x="52613" y="10420"/>
                </a:lnTo>
                <a:lnTo>
                  <a:pt x="59756" y="13600"/>
                </a:lnTo>
                <a:lnTo>
                  <a:pt x="63327" y="19543"/>
                </a:lnTo>
                <a:lnTo>
                  <a:pt x="63327" y="37301"/>
                </a:lnTo>
                <a:lnTo>
                  <a:pt x="59340" y="43465"/>
                </a:lnTo>
                <a:lnTo>
                  <a:pt x="51366" y="46743"/>
                </a:lnTo>
                <a:lnTo>
                  <a:pt x="46718" y="48602"/>
                </a:lnTo>
                <a:lnTo>
                  <a:pt x="38989" y="49727"/>
                </a:lnTo>
                <a:lnTo>
                  <a:pt x="28178" y="50118"/>
                </a:lnTo>
                <a:lnTo>
                  <a:pt x="28178" y="10811"/>
                </a:lnTo>
                <a:lnTo>
                  <a:pt x="12914" y="13135"/>
                </a:lnTo>
                <a:lnTo>
                  <a:pt x="12914" y="89768"/>
                </a:lnTo>
                <a:lnTo>
                  <a:pt x="12205" y="93756"/>
                </a:lnTo>
                <a:lnTo>
                  <a:pt x="9368" y="97180"/>
                </a:lnTo>
                <a:lnTo>
                  <a:pt x="5772" y="98305"/>
                </a:lnTo>
                <a:lnTo>
                  <a:pt x="0" y="98843"/>
                </a:lnTo>
                <a:lnTo>
                  <a:pt x="0" y="101558"/>
                </a:lnTo>
                <a:lnTo>
                  <a:pt x="41753" y="101558"/>
                </a:lnTo>
                <a:lnTo>
                  <a:pt x="41753" y="98843"/>
                </a:lnTo>
                <a:lnTo>
                  <a:pt x="36078" y="98354"/>
                </a:lnTo>
                <a:lnTo>
                  <a:pt x="32397" y="97363"/>
                </a:lnTo>
                <a:lnTo>
                  <a:pt x="29021" y="94379"/>
                </a:lnTo>
                <a:lnTo>
                  <a:pt x="28178" y="90845"/>
                </a:lnTo>
                <a:lnTo>
                  <a:pt x="28178" y="55696"/>
                </a:lnTo>
                <a:lnTo>
                  <a:pt x="36543" y="55328"/>
                </a:lnTo>
                <a:lnTo>
                  <a:pt x="72352" y="101558"/>
                </a:lnTo>
                <a:lnTo>
                  <a:pt x="96568" y="101558"/>
                </a:lnTo>
                <a:lnTo>
                  <a:pt x="96568" y="98843"/>
                </a:lnTo>
                <a:lnTo>
                  <a:pt x="93584" y="98550"/>
                </a:lnTo>
                <a:lnTo>
                  <a:pt x="91138" y="97865"/>
                </a:lnTo>
                <a:lnTo>
                  <a:pt x="87322" y="95712"/>
                </a:lnTo>
                <a:lnTo>
                  <a:pt x="83507" y="91652"/>
                </a:lnTo>
                <a:lnTo>
                  <a:pt x="52540" y="53567"/>
                </a:lnTo>
                <a:lnTo>
                  <a:pt x="60905" y="52296"/>
                </a:lnTo>
                <a:lnTo>
                  <a:pt x="67522" y="49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061204" y="3587282"/>
            <a:ext cx="1000933" cy="91941"/>
          </a:xfrm>
          <a:custGeom>
            <a:avLst/>
            <a:gdLst/>
            <a:ahLst/>
            <a:cxnLst/>
            <a:rect l="l" t="t" r="r" b="b"/>
            <a:pathLst>
              <a:path w="1101026" h="104200">
                <a:moveTo>
                  <a:pt x="880688" y="3008"/>
                </a:moveTo>
                <a:lnTo>
                  <a:pt x="839081" y="3008"/>
                </a:lnTo>
                <a:lnTo>
                  <a:pt x="839081" y="5797"/>
                </a:lnTo>
                <a:lnTo>
                  <a:pt x="844512" y="6237"/>
                </a:lnTo>
                <a:lnTo>
                  <a:pt x="848021" y="7276"/>
                </a:lnTo>
                <a:lnTo>
                  <a:pt x="851202" y="10554"/>
                </a:lnTo>
                <a:lnTo>
                  <a:pt x="851996" y="14015"/>
                </a:lnTo>
                <a:lnTo>
                  <a:pt x="867260" y="11692"/>
                </a:lnTo>
                <a:lnTo>
                  <a:pt x="869644" y="9038"/>
                </a:lnTo>
                <a:lnTo>
                  <a:pt x="872249" y="8732"/>
                </a:lnTo>
                <a:lnTo>
                  <a:pt x="882816" y="8732"/>
                </a:lnTo>
                <a:lnTo>
                  <a:pt x="889347" y="3008"/>
                </a:lnTo>
                <a:lnTo>
                  <a:pt x="880688" y="3008"/>
                </a:lnTo>
                <a:close/>
              </a:path>
              <a:path w="1101026" h="104200">
                <a:moveTo>
                  <a:pt x="943086" y="87836"/>
                </a:moveTo>
                <a:lnTo>
                  <a:pt x="943086" y="92386"/>
                </a:lnTo>
                <a:lnTo>
                  <a:pt x="944627" y="96141"/>
                </a:lnTo>
                <a:lnTo>
                  <a:pt x="947709" y="99100"/>
                </a:lnTo>
                <a:lnTo>
                  <a:pt x="950791" y="102060"/>
                </a:lnTo>
                <a:lnTo>
                  <a:pt x="954436" y="103539"/>
                </a:lnTo>
                <a:lnTo>
                  <a:pt x="958643" y="103539"/>
                </a:lnTo>
                <a:lnTo>
                  <a:pt x="957616" y="90502"/>
                </a:lnTo>
                <a:lnTo>
                  <a:pt x="956148" y="87225"/>
                </a:lnTo>
                <a:lnTo>
                  <a:pt x="956148" y="77245"/>
                </a:lnTo>
                <a:lnTo>
                  <a:pt x="962040" y="65697"/>
                </a:lnTo>
                <a:lnTo>
                  <a:pt x="953727" y="70078"/>
                </a:lnTo>
                <a:lnTo>
                  <a:pt x="946633" y="74823"/>
                </a:lnTo>
                <a:lnTo>
                  <a:pt x="943086" y="80743"/>
                </a:lnTo>
                <a:lnTo>
                  <a:pt x="943086" y="87836"/>
                </a:lnTo>
                <a:close/>
              </a:path>
              <a:path w="1101026" h="104200">
                <a:moveTo>
                  <a:pt x="1023462" y="40065"/>
                </a:moveTo>
                <a:lnTo>
                  <a:pt x="1038432" y="40065"/>
                </a:lnTo>
                <a:lnTo>
                  <a:pt x="1038432" y="34782"/>
                </a:lnTo>
                <a:lnTo>
                  <a:pt x="1023609" y="34782"/>
                </a:lnTo>
                <a:lnTo>
                  <a:pt x="1023609" y="16730"/>
                </a:lnTo>
                <a:lnTo>
                  <a:pt x="1022288" y="15483"/>
                </a:lnTo>
                <a:lnTo>
                  <a:pt x="1016760" y="22919"/>
                </a:lnTo>
                <a:lnTo>
                  <a:pt x="1013250" y="27505"/>
                </a:lnTo>
                <a:lnTo>
                  <a:pt x="1011758" y="29242"/>
                </a:lnTo>
                <a:lnTo>
                  <a:pt x="1007832" y="33241"/>
                </a:lnTo>
                <a:lnTo>
                  <a:pt x="1004456" y="36030"/>
                </a:lnTo>
                <a:lnTo>
                  <a:pt x="1003283" y="37008"/>
                </a:lnTo>
                <a:lnTo>
                  <a:pt x="1002769" y="40065"/>
                </a:lnTo>
                <a:lnTo>
                  <a:pt x="1010767" y="40065"/>
                </a:lnTo>
                <a:lnTo>
                  <a:pt x="1010767" y="89475"/>
                </a:lnTo>
                <a:lnTo>
                  <a:pt x="1011330" y="93340"/>
                </a:lnTo>
                <a:lnTo>
                  <a:pt x="1012455" y="96128"/>
                </a:lnTo>
                <a:lnTo>
                  <a:pt x="1014510" y="101265"/>
                </a:lnTo>
                <a:lnTo>
                  <a:pt x="1018424" y="103833"/>
                </a:lnTo>
                <a:lnTo>
                  <a:pt x="1026837" y="103833"/>
                </a:lnTo>
                <a:lnTo>
                  <a:pt x="1029577" y="103124"/>
                </a:lnTo>
                <a:lnTo>
                  <a:pt x="1032415" y="101705"/>
                </a:lnTo>
                <a:lnTo>
                  <a:pt x="1035252" y="100286"/>
                </a:lnTo>
                <a:lnTo>
                  <a:pt x="1037942" y="97865"/>
                </a:lnTo>
                <a:lnTo>
                  <a:pt x="1040486" y="94440"/>
                </a:lnTo>
                <a:lnTo>
                  <a:pt x="1040193" y="90624"/>
                </a:lnTo>
                <a:lnTo>
                  <a:pt x="1037050" y="93755"/>
                </a:lnTo>
                <a:lnTo>
                  <a:pt x="1034457" y="95419"/>
                </a:lnTo>
                <a:lnTo>
                  <a:pt x="1031167" y="95835"/>
                </a:lnTo>
                <a:lnTo>
                  <a:pt x="1027743" y="95835"/>
                </a:lnTo>
                <a:lnTo>
                  <a:pt x="1025444" y="94147"/>
                </a:lnTo>
                <a:lnTo>
                  <a:pt x="1024269" y="90771"/>
                </a:lnTo>
                <a:lnTo>
                  <a:pt x="1023633" y="88864"/>
                </a:lnTo>
                <a:lnTo>
                  <a:pt x="1023316" y="86050"/>
                </a:lnTo>
                <a:lnTo>
                  <a:pt x="1023316" y="82332"/>
                </a:lnTo>
                <a:lnTo>
                  <a:pt x="1023462" y="40065"/>
                </a:lnTo>
                <a:close/>
              </a:path>
              <a:path w="1101026" h="104200">
                <a:moveTo>
                  <a:pt x="1048482" y="45543"/>
                </a:moveTo>
                <a:lnTo>
                  <a:pt x="1042650" y="56765"/>
                </a:lnTo>
                <a:lnTo>
                  <a:pt x="1040707" y="69784"/>
                </a:lnTo>
                <a:lnTo>
                  <a:pt x="1040707" y="78835"/>
                </a:lnTo>
                <a:lnTo>
                  <a:pt x="1043214" y="86833"/>
                </a:lnTo>
                <a:lnTo>
                  <a:pt x="1048228" y="93780"/>
                </a:lnTo>
                <a:lnTo>
                  <a:pt x="1053242" y="100727"/>
                </a:lnTo>
                <a:lnTo>
                  <a:pt x="1060348" y="104200"/>
                </a:lnTo>
                <a:lnTo>
                  <a:pt x="1077519" y="104200"/>
                </a:lnTo>
                <a:lnTo>
                  <a:pt x="1084258" y="101558"/>
                </a:lnTo>
                <a:lnTo>
                  <a:pt x="1089762" y="96275"/>
                </a:lnTo>
                <a:lnTo>
                  <a:pt x="1095265" y="90992"/>
                </a:lnTo>
                <a:lnTo>
                  <a:pt x="1099020" y="85243"/>
                </a:lnTo>
                <a:lnTo>
                  <a:pt x="1101026" y="79030"/>
                </a:lnTo>
                <a:lnTo>
                  <a:pt x="1098457" y="78150"/>
                </a:lnTo>
                <a:lnTo>
                  <a:pt x="1095473" y="83091"/>
                </a:lnTo>
                <a:lnTo>
                  <a:pt x="1092220" y="86907"/>
                </a:lnTo>
                <a:lnTo>
                  <a:pt x="1088698" y="89597"/>
                </a:lnTo>
                <a:lnTo>
                  <a:pt x="1085175" y="92288"/>
                </a:lnTo>
                <a:lnTo>
                  <a:pt x="1080846" y="93633"/>
                </a:lnTo>
                <a:lnTo>
                  <a:pt x="1069350" y="93633"/>
                </a:lnTo>
                <a:lnTo>
                  <a:pt x="1063846" y="91040"/>
                </a:lnTo>
                <a:lnTo>
                  <a:pt x="1059199" y="85855"/>
                </a:lnTo>
                <a:lnTo>
                  <a:pt x="1053703" y="75491"/>
                </a:lnTo>
                <a:lnTo>
                  <a:pt x="1051494" y="61052"/>
                </a:lnTo>
                <a:lnTo>
                  <a:pt x="1098090" y="61052"/>
                </a:lnTo>
                <a:lnTo>
                  <a:pt x="1098090" y="52295"/>
                </a:lnTo>
                <a:lnTo>
                  <a:pt x="1095497" y="45532"/>
                </a:lnTo>
                <a:lnTo>
                  <a:pt x="1090312" y="40763"/>
                </a:lnTo>
                <a:lnTo>
                  <a:pt x="1085126" y="35993"/>
                </a:lnTo>
                <a:lnTo>
                  <a:pt x="1079084" y="33608"/>
                </a:lnTo>
                <a:lnTo>
                  <a:pt x="1062843" y="33608"/>
                </a:lnTo>
                <a:lnTo>
                  <a:pt x="1058098" y="41435"/>
                </a:lnTo>
                <a:lnTo>
                  <a:pt x="1062354" y="38965"/>
                </a:lnTo>
                <a:lnTo>
                  <a:pt x="1073557" y="38965"/>
                </a:lnTo>
                <a:lnTo>
                  <a:pt x="1077568" y="41117"/>
                </a:lnTo>
                <a:lnTo>
                  <a:pt x="1079965" y="45422"/>
                </a:lnTo>
                <a:lnTo>
                  <a:pt x="1081286" y="47819"/>
                </a:lnTo>
                <a:lnTo>
                  <a:pt x="1082215" y="51464"/>
                </a:lnTo>
                <a:lnTo>
                  <a:pt x="1082754" y="56356"/>
                </a:lnTo>
                <a:lnTo>
                  <a:pt x="1051787" y="56356"/>
                </a:lnTo>
                <a:lnTo>
                  <a:pt x="1049439" y="44322"/>
                </a:lnTo>
                <a:lnTo>
                  <a:pt x="1048482" y="45543"/>
                </a:lnTo>
                <a:close/>
              </a:path>
              <a:path w="1101026" h="104200">
                <a:moveTo>
                  <a:pt x="1055260" y="37179"/>
                </a:moveTo>
                <a:lnTo>
                  <a:pt x="1049439" y="44322"/>
                </a:lnTo>
                <a:lnTo>
                  <a:pt x="1051787" y="56356"/>
                </a:lnTo>
                <a:lnTo>
                  <a:pt x="1052472" y="52344"/>
                </a:lnTo>
                <a:lnTo>
                  <a:pt x="1053597" y="49018"/>
                </a:lnTo>
                <a:lnTo>
                  <a:pt x="1055162" y="46376"/>
                </a:lnTo>
                <a:lnTo>
                  <a:pt x="1058098" y="41435"/>
                </a:lnTo>
                <a:lnTo>
                  <a:pt x="1062843" y="33608"/>
                </a:lnTo>
                <a:lnTo>
                  <a:pt x="1055260" y="37179"/>
                </a:lnTo>
                <a:close/>
              </a:path>
              <a:path w="1101026" h="104200">
                <a:moveTo>
                  <a:pt x="946462" y="52601"/>
                </a:moveTo>
                <a:lnTo>
                  <a:pt x="948809" y="55488"/>
                </a:lnTo>
                <a:lnTo>
                  <a:pt x="952699" y="56209"/>
                </a:lnTo>
                <a:lnTo>
                  <a:pt x="956368" y="55255"/>
                </a:lnTo>
                <a:lnTo>
                  <a:pt x="959083" y="52271"/>
                </a:lnTo>
                <a:lnTo>
                  <a:pt x="959083" y="49532"/>
                </a:lnTo>
                <a:lnTo>
                  <a:pt x="958716" y="46853"/>
                </a:lnTo>
                <a:lnTo>
                  <a:pt x="958349" y="43881"/>
                </a:lnTo>
                <a:lnTo>
                  <a:pt x="959475" y="39772"/>
                </a:lnTo>
                <a:lnTo>
                  <a:pt x="963975" y="37179"/>
                </a:lnTo>
                <a:lnTo>
                  <a:pt x="968843" y="36543"/>
                </a:lnTo>
                <a:lnTo>
                  <a:pt x="974078" y="36543"/>
                </a:lnTo>
                <a:lnTo>
                  <a:pt x="977526" y="38182"/>
                </a:lnTo>
                <a:lnTo>
                  <a:pt x="979189" y="41460"/>
                </a:lnTo>
                <a:lnTo>
                  <a:pt x="980167" y="43416"/>
                </a:lnTo>
                <a:lnTo>
                  <a:pt x="980657" y="46890"/>
                </a:lnTo>
                <a:lnTo>
                  <a:pt x="980657" y="58117"/>
                </a:lnTo>
                <a:lnTo>
                  <a:pt x="975342" y="60143"/>
                </a:lnTo>
                <a:lnTo>
                  <a:pt x="962040" y="65697"/>
                </a:lnTo>
                <a:lnTo>
                  <a:pt x="956148" y="77245"/>
                </a:lnTo>
                <a:lnTo>
                  <a:pt x="959670" y="72304"/>
                </a:lnTo>
                <a:lnTo>
                  <a:pt x="966715" y="67950"/>
                </a:lnTo>
                <a:lnTo>
                  <a:pt x="970384" y="65700"/>
                </a:lnTo>
                <a:lnTo>
                  <a:pt x="975031" y="63645"/>
                </a:lnTo>
                <a:lnTo>
                  <a:pt x="980657" y="61786"/>
                </a:lnTo>
                <a:lnTo>
                  <a:pt x="980657" y="87836"/>
                </a:lnTo>
                <a:lnTo>
                  <a:pt x="979177" y="90135"/>
                </a:lnTo>
                <a:lnTo>
                  <a:pt x="976217" y="91945"/>
                </a:lnTo>
                <a:lnTo>
                  <a:pt x="973257" y="93755"/>
                </a:lnTo>
                <a:lnTo>
                  <a:pt x="970164" y="94661"/>
                </a:lnTo>
                <a:lnTo>
                  <a:pt x="964587" y="94661"/>
                </a:lnTo>
                <a:lnTo>
                  <a:pt x="960551" y="92606"/>
                </a:lnTo>
                <a:lnTo>
                  <a:pt x="957616" y="90502"/>
                </a:lnTo>
                <a:lnTo>
                  <a:pt x="958643" y="103539"/>
                </a:lnTo>
                <a:lnTo>
                  <a:pt x="962654" y="103539"/>
                </a:lnTo>
                <a:lnTo>
                  <a:pt x="966886" y="102219"/>
                </a:lnTo>
                <a:lnTo>
                  <a:pt x="971337" y="99577"/>
                </a:lnTo>
                <a:lnTo>
                  <a:pt x="973979" y="98011"/>
                </a:lnTo>
                <a:lnTo>
                  <a:pt x="977159" y="95614"/>
                </a:lnTo>
                <a:lnTo>
                  <a:pt x="980877" y="92386"/>
                </a:lnTo>
                <a:lnTo>
                  <a:pt x="981024" y="95370"/>
                </a:lnTo>
                <a:lnTo>
                  <a:pt x="981843" y="97938"/>
                </a:lnTo>
                <a:lnTo>
                  <a:pt x="983335" y="100091"/>
                </a:lnTo>
                <a:lnTo>
                  <a:pt x="987237" y="103320"/>
                </a:lnTo>
                <a:lnTo>
                  <a:pt x="993400" y="103320"/>
                </a:lnTo>
                <a:lnTo>
                  <a:pt x="996189" y="102390"/>
                </a:lnTo>
                <a:lnTo>
                  <a:pt x="998929" y="100531"/>
                </a:lnTo>
                <a:lnTo>
                  <a:pt x="1000739" y="99308"/>
                </a:lnTo>
                <a:lnTo>
                  <a:pt x="1003992" y="95835"/>
                </a:lnTo>
                <a:lnTo>
                  <a:pt x="1003992" y="92019"/>
                </a:lnTo>
                <a:lnTo>
                  <a:pt x="1002182" y="93340"/>
                </a:lnTo>
                <a:lnTo>
                  <a:pt x="998513" y="95027"/>
                </a:lnTo>
                <a:lnTo>
                  <a:pt x="995382" y="95027"/>
                </a:lnTo>
                <a:lnTo>
                  <a:pt x="993425" y="92166"/>
                </a:lnTo>
                <a:lnTo>
                  <a:pt x="992838" y="89132"/>
                </a:lnTo>
                <a:lnTo>
                  <a:pt x="992838" y="50412"/>
                </a:lnTo>
                <a:lnTo>
                  <a:pt x="991933" y="45495"/>
                </a:lnTo>
                <a:lnTo>
                  <a:pt x="990123" y="42120"/>
                </a:lnTo>
                <a:lnTo>
                  <a:pt x="986748" y="35956"/>
                </a:lnTo>
                <a:lnTo>
                  <a:pt x="980314" y="32874"/>
                </a:lnTo>
                <a:lnTo>
                  <a:pt x="962654" y="32874"/>
                </a:lnTo>
                <a:lnTo>
                  <a:pt x="956453" y="34745"/>
                </a:lnTo>
                <a:lnTo>
                  <a:pt x="952222" y="38488"/>
                </a:lnTo>
                <a:lnTo>
                  <a:pt x="947990" y="42230"/>
                </a:lnTo>
                <a:lnTo>
                  <a:pt x="945874" y="45814"/>
                </a:lnTo>
                <a:lnTo>
                  <a:pt x="945874" y="49238"/>
                </a:lnTo>
                <a:lnTo>
                  <a:pt x="946462" y="52601"/>
                </a:lnTo>
                <a:close/>
              </a:path>
              <a:path w="1101026" h="104200">
                <a:moveTo>
                  <a:pt x="750878" y="46523"/>
                </a:moveTo>
                <a:lnTo>
                  <a:pt x="748236" y="39894"/>
                </a:lnTo>
                <a:lnTo>
                  <a:pt x="742953" y="36176"/>
                </a:lnTo>
                <a:lnTo>
                  <a:pt x="740213" y="34268"/>
                </a:lnTo>
                <a:lnTo>
                  <a:pt x="737180" y="33314"/>
                </a:lnTo>
                <a:lnTo>
                  <a:pt x="729745" y="33314"/>
                </a:lnTo>
                <a:lnTo>
                  <a:pt x="725782" y="34513"/>
                </a:lnTo>
                <a:lnTo>
                  <a:pt x="721966" y="36910"/>
                </a:lnTo>
                <a:lnTo>
                  <a:pt x="719422" y="38475"/>
                </a:lnTo>
                <a:lnTo>
                  <a:pt x="715900" y="41362"/>
                </a:lnTo>
                <a:lnTo>
                  <a:pt x="711399" y="45569"/>
                </a:lnTo>
                <a:lnTo>
                  <a:pt x="711399" y="34782"/>
                </a:lnTo>
                <a:lnTo>
                  <a:pt x="710666" y="33388"/>
                </a:lnTo>
                <a:lnTo>
                  <a:pt x="703767" y="35662"/>
                </a:lnTo>
                <a:lnTo>
                  <a:pt x="696283" y="38108"/>
                </a:lnTo>
                <a:lnTo>
                  <a:pt x="691537" y="39625"/>
                </a:lnTo>
                <a:lnTo>
                  <a:pt x="689532" y="40212"/>
                </a:lnTo>
                <a:lnTo>
                  <a:pt x="689532" y="42780"/>
                </a:lnTo>
                <a:lnTo>
                  <a:pt x="692614" y="42487"/>
                </a:lnTo>
                <a:lnTo>
                  <a:pt x="695500" y="42487"/>
                </a:lnTo>
                <a:lnTo>
                  <a:pt x="698337" y="45275"/>
                </a:lnTo>
                <a:lnTo>
                  <a:pt x="699218" y="48749"/>
                </a:lnTo>
                <a:lnTo>
                  <a:pt x="699218" y="93584"/>
                </a:lnTo>
                <a:lnTo>
                  <a:pt x="698521" y="96483"/>
                </a:lnTo>
                <a:lnTo>
                  <a:pt x="697127" y="97779"/>
                </a:lnTo>
                <a:lnTo>
                  <a:pt x="693299" y="99944"/>
                </a:lnTo>
                <a:lnTo>
                  <a:pt x="689825" y="100384"/>
                </a:lnTo>
                <a:lnTo>
                  <a:pt x="689825" y="102439"/>
                </a:lnTo>
                <a:lnTo>
                  <a:pt x="721893" y="102439"/>
                </a:lnTo>
                <a:lnTo>
                  <a:pt x="721893" y="100384"/>
                </a:lnTo>
                <a:lnTo>
                  <a:pt x="718517" y="100286"/>
                </a:lnTo>
                <a:lnTo>
                  <a:pt x="714481" y="98439"/>
                </a:lnTo>
                <a:lnTo>
                  <a:pt x="712133" y="94881"/>
                </a:lnTo>
                <a:lnTo>
                  <a:pt x="712133" y="50265"/>
                </a:lnTo>
                <a:lnTo>
                  <a:pt x="714775" y="47673"/>
                </a:lnTo>
                <a:lnTo>
                  <a:pt x="718590" y="44689"/>
                </a:lnTo>
                <a:lnTo>
                  <a:pt x="721574" y="42731"/>
                </a:lnTo>
                <a:lnTo>
                  <a:pt x="724510" y="41753"/>
                </a:lnTo>
                <a:lnTo>
                  <a:pt x="731603" y="41753"/>
                </a:lnTo>
                <a:lnTo>
                  <a:pt x="734489" y="43135"/>
                </a:lnTo>
                <a:lnTo>
                  <a:pt x="736055" y="45899"/>
                </a:lnTo>
                <a:lnTo>
                  <a:pt x="737620" y="48663"/>
                </a:lnTo>
                <a:lnTo>
                  <a:pt x="738403" y="52148"/>
                </a:lnTo>
                <a:lnTo>
                  <a:pt x="738403" y="92679"/>
                </a:lnTo>
                <a:lnTo>
                  <a:pt x="737694" y="95920"/>
                </a:lnTo>
                <a:lnTo>
                  <a:pt x="736275" y="97412"/>
                </a:lnTo>
                <a:lnTo>
                  <a:pt x="732361" y="99895"/>
                </a:lnTo>
                <a:lnTo>
                  <a:pt x="728791" y="100384"/>
                </a:lnTo>
                <a:lnTo>
                  <a:pt x="728791" y="102439"/>
                </a:lnTo>
                <a:lnTo>
                  <a:pt x="760124" y="102439"/>
                </a:lnTo>
                <a:lnTo>
                  <a:pt x="760124" y="100384"/>
                </a:lnTo>
                <a:lnTo>
                  <a:pt x="756797" y="100335"/>
                </a:lnTo>
                <a:lnTo>
                  <a:pt x="754425" y="99528"/>
                </a:lnTo>
                <a:lnTo>
                  <a:pt x="751587" y="96397"/>
                </a:lnTo>
                <a:lnTo>
                  <a:pt x="750878" y="93853"/>
                </a:lnTo>
                <a:lnTo>
                  <a:pt x="750878" y="46523"/>
                </a:lnTo>
                <a:close/>
              </a:path>
              <a:path w="1101026" h="104200">
                <a:moveTo>
                  <a:pt x="262458" y="46523"/>
                </a:moveTo>
                <a:lnTo>
                  <a:pt x="259816" y="39894"/>
                </a:lnTo>
                <a:lnTo>
                  <a:pt x="254532" y="36176"/>
                </a:lnTo>
                <a:lnTo>
                  <a:pt x="251792" y="34268"/>
                </a:lnTo>
                <a:lnTo>
                  <a:pt x="248760" y="33314"/>
                </a:lnTo>
                <a:lnTo>
                  <a:pt x="241324" y="33314"/>
                </a:lnTo>
                <a:lnTo>
                  <a:pt x="237361" y="34513"/>
                </a:lnTo>
                <a:lnTo>
                  <a:pt x="233545" y="36910"/>
                </a:lnTo>
                <a:lnTo>
                  <a:pt x="231002" y="38475"/>
                </a:lnTo>
                <a:lnTo>
                  <a:pt x="227479" y="41362"/>
                </a:lnTo>
                <a:lnTo>
                  <a:pt x="222979" y="45569"/>
                </a:lnTo>
                <a:lnTo>
                  <a:pt x="222979" y="34782"/>
                </a:lnTo>
                <a:lnTo>
                  <a:pt x="222245" y="33388"/>
                </a:lnTo>
                <a:lnTo>
                  <a:pt x="215347" y="35662"/>
                </a:lnTo>
                <a:lnTo>
                  <a:pt x="207862" y="38108"/>
                </a:lnTo>
                <a:lnTo>
                  <a:pt x="203116" y="39625"/>
                </a:lnTo>
                <a:lnTo>
                  <a:pt x="201111" y="40212"/>
                </a:lnTo>
                <a:lnTo>
                  <a:pt x="201111" y="42780"/>
                </a:lnTo>
                <a:lnTo>
                  <a:pt x="204193" y="42487"/>
                </a:lnTo>
                <a:lnTo>
                  <a:pt x="207079" y="42487"/>
                </a:lnTo>
                <a:lnTo>
                  <a:pt x="209917" y="45275"/>
                </a:lnTo>
                <a:lnTo>
                  <a:pt x="210797" y="48749"/>
                </a:lnTo>
                <a:lnTo>
                  <a:pt x="210797" y="93584"/>
                </a:lnTo>
                <a:lnTo>
                  <a:pt x="210100" y="96483"/>
                </a:lnTo>
                <a:lnTo>
                  <a:pt x="208706" y="97779"/>
                </a:lnTo>
                <a:lnTo>
                  <a:pt x="204878" y="99944"/>
                </a:lnTo>
                <a:lnTo>
                  <a:pt x="201405" y="100384"/>
                </a:lnTo>
                <a:lnTo>
                  <a:pt x="201405" y="102439"/>
                </a:lnTo>
                <a:lnTo>
                  <a:pt x="233472" y="102439"/>
                </a:lnTo>
                <a:lnTo>
                  <a:pt x="233472" y="100384"/>
                </a:lnTo>
                <a:lnTo>
                  <a:pt x="230096" y="100286"/>
                </a:lnTo>
                <a:lnTo>
                  <a:pt x="226061" y="98439"/>
                </a:lnTo>
                <a:lnTo>
                  <a:pt x="223712" y="94881"/>
                </a:lnTo>
                <a:lnTo>
                  <a:pt x="223712" y="50265"/>
                </a:lnTo>
                <a:lnTo>
                  <a:pt x="226354" y="47672"/>
                </a:lnTo>
                <a:lnTo>
                  <a:pt x="230169" y="44688"/>
                </a:lnTo>
                <a:lnTo>
                  <a:pt x="233154" y="42731"/>
                </a:lnTo>
                <a:lnTo>
                  <a:pt x="236089" y="41753"/>
                </a:lnTo>
                <a:lnTo>
                  <a:pt x="243183" y="41753"/>
                </a:lnTo>
                <a:lnTo>
                  <a:pt x="246069" y="43135"/>
                </a:lnTo>
                <a:lnTo>
                  <a:pt x="247634" y="45899"/>
                </a:lnTo>
                <a:lnTo>
                  <a:pt x="249200" y="48663"/>
                </a:lnTo>
                <a:lnTo>
                  <a:pt x="249983" y="52148"/>
                </a:lnTo>
                <a:lnTo>
                  <a:pt x="249983" y="92679"/>
                </a:lnTo>
                <a:lnTo>
                  <a:pt x="249273" y="95920"/>
                </a:lnTo>
                <a:lnTo>
                  <a:pt x="247855" y="97412"/>
                </a:lnTo>
                <a:lnTo>
                  <a:pt x="243941" y="99895"/>
                </a:lnTo>
                <a:lnTo>
                  <a:pt x="240370" y="100384"/>
                </a:lnTo>
                <a:lnTo>
                  <a:pt x="240370" y="102439"/>
                </a:lnTo>
                <a:lnTo>
                  <a:pt x="271703" y="102439"/>
                </a:lnTo>
                <a:lnTo>
                  <a:pt x="271703" y="100384"/>
                </a:lnTo>
                <a:lnTo>
                  <a:pt x="268377" y="100335"/>
                </a:lnTo>
                <a:lnTo>
                  <a:pt x="266004" y="99528"/>
                </a:lnTo>
                <a:lnTo>
                  <a:pt x="263167" y="96397"/>
                </a:lnTo>
                <a:lnTo>
                  <a:pt x="262458" y="93853"/>
                </a:lnTo>
                <a:lnTo>
                  <a:pt x="262458" y="46523"/>
                </a:lnTo>
                <a:close/>
              </a:path>
              <a:path w="1101026" h="104200">
                <a:moveTo>
                  <a:pt x="67522" y="50534"/>
                </a:moveTo>
                <a:lnTo>
                  <a:pt x="72389" y="46523"/>
                </a:lnTo>
                <a:lnTo>
                  <a:pt x="77257" y="42511"/>
                </a:lnTo>
                <a:lnTo>
                  <a:pt x="79691" y="36763"/>
                </a:lnTo>
                <a:lnTo>
                  <a:pt x="79691" y="29278"/>
                </a:lnTo>
                <a:lnTo>
                  <a:pt x="79524" y="26015"/>
                </a:lnTo>
                <a:lnTo>
                  <a:pt x="74712" y="14041"/>
                </a:lnTo>
                <a:lnTo>
                  <a:pt x="63254" y="6310"/>
                </a:lnTo>
                <a:lnTo>
                  <a:pt x="57481" y="4109"/>
                </a:lnTo>
                <a:lnTo>
                  <a:pt x="50265" y="3008"/>
                </a:lnTo>
                <a:lnTo>
                  <a:pt x="43734" y="8732"/>
                </a:lnTo>
                <a:lnTo>
                  <a:pt x="48798" y="9588"/>
                </a:lnTo>
                <a:lnTo>
                  <a:pt x="52613" y="11300"/>
                </a:lnTo>
                <a:lnTo>
                  <a:pt x="59756" y="14480"/>
                </a:lnTo>
                <a:lnTo>
                  <a:pt x="63327" y="20424"/>
                </a:lnTo>
                <a:lnTo>
                  <a:pt x="63327" y="38182"/>
                </a:lnTo>
                <a:lnTo>
                  <a:pt x="59340" y="44346"/>
                </a:lnTo>
                <a:lnTo>
                  <a:pt x="51366" y="47624"/>
                </a:lnTo>
                <a:lnTo>
                  <a:pt x="46718" y="49482"/>
                </a:lnTo>
                <a:lnTo>
                  <a:pt x="38989" y="50608"/>
                </a:lnTo>
                <a:lnTo>
                  <a:pt x="28178" y="50999"/>
                </a:lnTo>
                <a:lnTo>
                  <a:pt x="28178" y="11691"/>
                </a:lnTo>
                <a:lnTo>
                  <a:pt x="12914" y="14015"/>
                </a:lnTo>
                <a:lnTo>
                  <a:pt x="12914" y="90649"/>
                </a:lnTo>
                <a:lnTo>
                  <a:pt x="12205" y="94636"/>
                </a:lnTo>
                <a:lnTo>
                  <a:pt x="9368" y="98060"/>
                </a:lnTo>
                <a:lnTo>
                  <a:pt x="5772" y="99185"/>
                </a:lnTo>
                <a:lnTo>
                  <a:pt x="0" y="99724"/>
                </a:lnTo>
                <a:lnTo>
                  <a:pt x="0" y="102439"/>
                </a:lnTo>
                <a:lnTo>
                  <a:pt x="41753" y="102439"/>
                </a:lnTo>
                <a:lnTo>
                  <a:pt x="41753" y="99724"/>
                </a:lnTo>
                <a:lnTo>
                  <a:pt x="36078" y="99234"/>
                </a:lnTo>
                <a:lnTo>
                  <a:pt x="32397" y="98244"/>
                </a:lnTo>
                <a:lnTo>
                  <a:pt x="29021" y="95259"/>
                </a:lnTo>
                <a:lnTo>
                  <a:pt x="28178" y="91725"/>
                </a:lnTo>
                <a:lnTo>
                  <a:pt x="28178" y="56576"/>
                </a:lnTo>
                <a:lnTo>
                  <a:pt x="36543" y="56209"/>
                </a:lnTo>
                <a:lnTo>
                  <a:pt x="72352" y="102439"/>
                </a:lnTo>
                <a:lnTo>
                  <a:pt x="96568" y="102439"/>
                </a:lnTo>
                <a:lnTo>
                  <a:pt x="96568" y="99724"/>
                </a:lnTo>
                <a:lnTo>
                  <a:pt x="93584" y="99430"/>
                </a:lnTo>
                <a:lnTo>
                  <a:pt x="91138" y="98745"/>
                </a:lnTo>
                <a:lnTo>
                  <a:pt x="87322" y="96593"/>
                </a:lnTo>
                <a:lnTo>
                  <a:pt x="83507" y="92532"/>
                </a:lnTo>
                <a:lnTo>
                  <a:pt x="52540" y="54448"/>
                </a:lnTo>
                <a:lnTo>
                  <a:pt x="60905" y="53176"/>
                </a:lnTo>
                <a:lnTo>
                  <a:pt x="67522" y="50534"/>
                </a:lnTo>
                <a:close/>
              </a:path>
              <a:path w="1101026" h="104200">
                <a:moveTo>
                  <a:pt x="41606" y="3008"/>
                </a:moveTo>
                <a:lnTo>
                  <a:pt x="0" y="3008"/>
                </a:lnTo>
                <a:lnTo>
                  <a:pt x="0" y="5797"/>
                </a:lnTo>
                <a:lnTo>
                  <a:pt x="5430" y="6237"/>
                </a:lnTo>
                <a:lnTo>
                  <a:pt x="8939" y="7276"/>
                </a:lnTo>
                <a:lnTo>
                  <a:pt x="12120" y="10554"/>
                </a:lnTo>
                <a:lnTo>
                  <a:pt x="12914" y="14015"/>
                </a:lnTo>
                <a:lnTo>
                  <a:pt x="28178" y="11691"/>
                </a:lnTo>
                <a:lnTo>
                  <a:pt x="30562" y="9038"/>
                </a:lnTo>
                <a:lnTo>
                  <a:pt x="33168" y="8732"/>
                </a:lnTo>
                <a:lnTo>
                  <a:pt x="43734" y="8732"/>
                </a:lnTo>
                <a:lnTo>
                  <a:pt x="50265" y="3008"/>
                </a:lnTo>
                <a:lnTo>
                  <a:pt x="41606" y="3008"/>
                </a:lnTo>
                <a:close/>
              </a:path>
              <a:path w="1101026" h="104200">
                <a:moveTo>
                  <a:pt x="109211" y="45543"/>
                </a:moveTo>
                <a:lnTo>
                  <a:pt x="103380" y="56765"/>
                </a:lnTo>
                <a:lnTo>
                  <a:pt x="101436" y="69784"/>
                </a:lnTo>
                <a:lnTo>
                  <a:pt x="101436" y="78835"/>
                </a:lnTo>
                <a:lnTo>
                  <a:pt x="103943" y="86833"/>
                </a:lnTo>
                <a:lnTo>
                  <a:pt x="108957" y="93780"/>
                </a:lnTo>
                <a:lnTo>
                  <a:pt x="113971" y="100727"/>
                </a:lnTo>
                <a:lnTo>
                  <a:pt x="121077" y="104200"/>
                </a:lnTo>
                <a:lnTo>
                  <a:pt x="138248" y="104200"/>
                </a:lnTo>
                <a:lnTo>
                  <a:pt x="144987" y="101558"/>
                </a:lnTo>
                <a:lnTo>
                  <a:pt x="150491" y="96275"/>
                </a:lnTo>
                <a:lnTo>
                  <a:pt x="155994" y="90991"/>
                </a:lnTo>
                <a:lnTo>
                  <a:pt x="159749" y="85243"/>
                </a:lnTo>
                <a:lnTo>
                  <a:pt x="161755" y="79030"/>
                </a:lnTo>
                <a:lnTo>
                  <a:pt x="159186" y="78150"/>
                </a:lnTo>
                <a:lnTo>
                  <a:pt x="156202" y="83091"/>
                </a:lnTo>
                <a:lnTo>
                  <a:pt x="152949" y="86907"/>
                </a:lnTo>
                <a:lnTo>
                  <a:pt x="149427" y="89597"/>
                </a:lnTo>
                <a:lnTo>
                  <a:pt x="145905" y="92288"/>
                </a:lnTo>
                <a:lnTo>
                  <a:pt x="141575" y="93633"/>
                </a:lnTo>
                <a:lnTo>
                  <a:pt x="130079" y="93633"/>
                </a:lnTo>
                <a:lnTo>
                  <a:pt x="124575" y="91040"/>
                </a:lnTo>
                <a:lnTo>
                  <a:pt x="119928" y="85855"/>
                </a:lnTo>
                <a:lnTo>
                  <a:pt x="114432" y="75491"/>
                </a:lnTo>
                <a:lnTo>
                  <a:pt x="112223" y="61052"/>
                </a:lnTo>
                <a:lnTo>
                  <a:pt x="158820" y="61052"/>
                </a:lnTo>
                <a:lnTo>
                  <a:pt x="158820" y="52295"/>
                </a:lnTo>
                <a:lnTo>
                  <a:pt x="156227" y="45532"/>
                </a:lnTo>
                <a:lnTo>
                  <a:pt x="151041" y="40762"/>
                </a:lnTo>
                <a:lnTo>
                  <a:pt x="145856" y="35992"/>
                </a:lnTo>
                <a:lnTo>
                  <a:pt x="139814" y="33608"/>
                </a:lnTo>
                <a:lnTo>
                  <a:pt x="123572" y="33608"/>
                </a:lnTo>
                <a:lnTo>
                  <a:pt x="118827" y="41435"/>
                </a:lnTo>
                <a:lnTo>
                  <a:pt x="123083" y="38965"/>
                </a:lnTo>
                <a:lnTo>
                  <a:pt x="134286" y="38965"/>
                </a:lnTo>
                <a:lnTo>
                  <a:pt x="138297" y="41117"/>
                </a:lnTo>
                <a:lnTo>
                  <a:pt x="140695" y="45422"/>
                </a:lnTo>
                <a:lnTo>
                  <a:pt x="142015" y="47819"/>
                </a:lnTo>
                <a:lnTo>
                  <a:pt x="142944" y="51464"/>
                </a:lnTo>
                <a:lnTo>
                  <a:pt x="143483" y="56356"/>
                </a:lnTo>
                <a:lnTo>
                  <a:pt x="112516" y="56356"/>
                </a:lnTo>
                <a:lnTo>
                  <a:pt x="110168" y="44321"/>
                </a:lnTo>
                <a:lnTo>
                  <a:pt x="109211" y="45543"/>
                </a:lnTo>
                <a:close/>
              </a:path>
              <a:path w="1101026" h="104200">
                <a:moveTo>
                  <a:pt x="115990" y="37179"/>
                </a:moveTo>
                <a:lnTo>
                  <a:pt x="110168" y="44321"/>
                </a:lnTo>
                <a:lnTo>
                  <a:pt x="112516" y="56356"/>
                </a:lnTo>
                <a:lnTo>
                  <a:pt x="113201" y="52344"/>
                </a:lnTo>
                <a:lnTo>
                  <a:pt x="114326" y="49018"/>
                </a:lnTo>
                <a:lnTo>
                  <a:pt x="115891" y="46376"/>
                </a:lnTo>
                <a:lnTo>
                  <a:pt x="118827" y="41435"/>
                </a:lnTo>
                <a:lnTo>
                  <a:pt x="123572" y="33608"/>
                </a:lnTo>
                <a:lnTo>
                  <a:pt x="115990" y="37179"/>
                </a:lnTo>
                <a:close/>
              </a:path>
              <a:path w="1101026" h="104200">
                <a:moveTo>
                  <a:pt x="173447" y="7704"/>
                </a:moveTo>
                <a:lnTo>
                  <a:pt x="174181" y="11606"/>
                </a:lnTo>
                <a:lnTo>
                  <a:pt x="177116" y="14590"/>
                </a:lnTo>
                <a:lnTo>
                  <a:pt x="181078" y="15336"/>
                </a:lnTo>
                <a:lnTo>
                  <a:pt x="184979" y="14590"/>
                </a:lnTo>
                <a:lnTo>
                  <a:pt x="187963" y="11606"/>
                </a:lnTo>
                <a:lnTo>
                  <a:pt x="188710" y="7704"/>
                </a:lnTo>
                <a:lnTo>
                  <a:pt x="187963" y="3730"/>
                </a:lnTo>
                <a:lnTo>
                  <a:pt x="184979" y="746"/>
                </a:lnTo>
                <a:lnTo>
                  <a:pt x="181078" y="0"/>
                </a:lnTo>
                <a:lnTo>
                  <a:pt x="177116" y="758"/>
                </a:lnTo>
                <a:lnTo>
                  <a:pt x="174181" y="3791"/>
                </a:lnTo>
                <a:lnTo>
                  <a:pt x="173447" y="7704"/>
                </a:lnTo>
                <a:close/>
              </a:path>
              <a:path w="1101026" h="104200">
                <a:moveTo>
                  <a:pt x="199717" y="102439"/>
                </a:moveTo>
                <a:lnTo>
                  <a:pt x="199717" y="100384"/>
                </a:lnTo>
                <a:lnTo>
                  <a:pt x="194972" y="99993"/>
                </a:lnTo>
                <a:lnTo>
                  <a:pt x="191926" y="99088"/>
                </a:lnTo>
                <a:lnTo>
                  <a:pt x="189236" y="96250"/>
                </a:lnTo>
                <a:lnTo>
                  <a:pt x="188563" y="92752"/>
                </a:lnTo>
                <a:lnTo>
                  <a:pt x="188563" y="34488"/>
                </a:lnTo>
                <a:lnTo>
                  <a:pt x="188416" y="33388"/>
                </a:lnTo>
                <a:lnTo>
                  <a:pt x="185774" y="34268"/>
                </a:lnTo>
                <a:lnTo>
                  <a:pt x="182399" y="35687"/>
                </a:lnTo>
                <a:lnTo>
                  <a:pt x="176431" y="37790"/>
                </a:lnTo>
                <a:lnTo>
                  <a:pt x="167870" y="40579"/>
                </a:lnTo>
                <a:lnTo>
                  <a:pt x="164714" y="41606"/>
                </a:lnTo>
                <a:lnTo>
                  <a:pt x="167160" y="43196"/>
                </a:lnTo>
                <a:lnTo>
                  <a:pt x="170193" y="42560"/>
                </a:lnTo>
                <a:lnTo>
                  <a:pt x="173080" y="42560"/>
                </a:lnTo>
                <a:lnTo>
                  <a:pt x="175355" y="45569"/>
                </a:lnTo>
                <a:lnTo>
                  <a:pt x="176015" y="48993"/>
                </a:lnTo>
                <a:lnTo>
                  <a:pt x="176015" y="92899"/>
                </a:lnTo>
                <a:lnTo>
                  <a:pt x="175330" y="96409"/>
                </a:lnTo>
                <a:lnTo>
                  <a:pt x="172591" y="99002"/>
                </a:lnTo>
                <a:lnTo>
                  <a:pt x="169288" y="99895"/>
                </a:lnTo>
                <a:lnTo>
                  <a:pt x="164054" y="100384"/>
                </a:lnTo>
                <a:lnTo>
                  <a:pt x="164054" y="102439"/>
                </a:lnTo>
                <a:lnTo>
                  <a:pt x="199717" y="102439"/>
                </a:lnTo>
                <a:close/>
              </a:path>
              <a:path w="1101026" h="104200">
                <a:moveTo>
                  <a:pt x="315878" y="84240"/>
                </a:moveTo>
                <a:lnTo>
                  <a:pt x="300615" y="46302"/>
                </a:lnTo>
                <a:lnTo>
                  <a:pt x="299698" y="43893"/>
                </a:lnTo>
                <a:lnTo>
                  <a:pt x="299147" y="40946"/>
                </a:lnTo>
                <a:lnTo>
                  <a:pt x="300725" y="37717"/>
                </a:lnTo>
                <a:lnTo>
                  <a:pt x="303575" y="36836"/>
                </a:lnTo>
                <a:lnTo>
                  <a:pt x="306119" y="36543"/>
                </a:lnTo>
                <a:lnTo>
                  <a:pt x="306119" y="34268"/>
                </a:lnTo>
                <a:lnTo>
                  <a:pt x="276546" y="34268"/>
                </a:lnTo>
                <a:lnTo>
                  <a:pt x="276546" y="36543"/>
                </a:lnTo>
                <a:lnTo>
                  <a:pt x="280680" y="37423"/>
                </a:lnTo>
                <a:lnTo>
                  <a:pt x="283957" y="39869"/>
                </a:lnTo>
                <a:lnTo>
                  <a:pt x="285890" y="42829"/>
                </a:lnTo>
                <a:lnTo>
                  <a:pt x="287700" y="47183"/>
                </a:lnTo>
                <a:lnTo>
                  <a:pt x="310154" y="100898"/>
                </a:lnTo>
                <a:lnTo>
                  <a:pt x="311598" y="103551"/>
                </a:lnTo>
                <a:lnTo>
                  <a:pt x="314484" y="101411"/>
                </a:lnTo>
                <a:lnTo>
                  <a:pt x="335691" y="48577"/>
                </a:lnTo>
                <a:lnTo>
                  <a:pt x="337697" y="43538"/>
                </a:lnTo>
                <a:lnTo>
                  <a:pt x="339225" y="40322"/>
                </a:lnTo>
                <a:lnTo>
                  <a:pt x="341329" y="37534"/>
                </a:lnTo>
                <a:lnTo>
                  <a:pt x="345450" y="34268"/>
                </a:lnTo>
                <a:lnTo>
                  <a:pt x="324611" y="34268"/>
                </a:lnTo>
                <a:lnTo>
                  <a:pt x="326469" y="36690"/>
                </a:lnTo>
                <a:lnTo>
                  <a:pt x="329013" y="37423"/>
                </a:lnTo>
                <a:lnTo>
                  <a:pt x="331729" y="39625"/>
                </a:lnTo>
                <a:lnTo>
                  <a:pt x="331447" y="43807"/>
                </a:lnTo>
                <a:lnTo>
                  <a:pt x="330322" y="47330"/>
                </a:lnTo>
                <a:lnTo>
                  <a:pt x="329086" y="50632"/>
                </a:lnTo>
                <a:lnTo>
                  <a:pt x="315878" y="84240"/>
                </a:lnTo>
                <a:close/>
              </a:path>
              <a:path w="1101026" h="104200">
                <a:moveTo>
                  <a:pt x="359683" y="45543"/>
                </a:moveTo>
                <a:lnTo>
                  <a:pt x="353852" y="56765"/>
                </a:lnTo>
                <a:lnTo>
                  <a:pt x="351908" y="69784"/>
                </a:lnTo>
                <a:lnTo>
                  <a:pt x="351908" y="78835"/>
                </a:lnTo>
                <a:lnTo>
                  <a:pt x="354415" y="86833"/>
                </a:lnTo>
                <a:lnTo>
                  <a:pt x="359430" y="93780"/>
                </a:lnTo>
                <a:lnTo>
                  <a:pt x="364444" y="100727"/>
                </a:lnTo>
                <a:lnTo>
                  <a:pt x="371550" y="104200"/>
                </a:lnTo>
                <a:lnTo>
                  <a:pt x="388720" y="104200"/>
                </a:lnTo>
                <a:lnTo>
                  <a:pt x="395459" y="101558"/>
                </a:lnTo>
                <a:lnTo>
                  <a:pt x="400963" y="96275"/>
                </a:lnTo>
                <a:lnTo>
                  <a:pt x="406467" y="90991"/>
                </a:lnTo>
                <a:lnTo>
                  <a:pt x="410221" y="85243"/>
                </a:lnTo>
                <a:lnTo>
                  <a:pt x="412227" y="79030"/>
                </a:lnTo>
                <a:lnTo>
                  <a:pt x="409659" y="78150"/>
                </a:lnTo>
                <a:lnTo>
                  <a:pt x="406674" y="83091"/>
                </a:lnTo>
                <a:lnTo>
                  <a:pt x="403421" y="86907"/>
                </a:lnTo>
                <a:lnTo>
                  <a:pt x="399899" y="89597"/>
                </a:lnTo>
                <a:lnTo>
                  <a:pt x="396377" y="92288"/>
                </a:lnTo>
                <a:lnTo>
                  <a:pt x="392047" y="93633"/>
                </a:lnTo>
                <a:lnTo>
                  <a:pt x="380551" y="93633"/>
                </a:lnTo>
                <a:lnTo>
                  <a:pt x="375047" y="91040"/>
                </a:lnTo>
                <a:lnTo>
                  <a:pt x="370400" y="85855"/>
                </a:lnTo>
                <a:lnTo>
                  <a:pt x="364904" y="75491"/>
                </a:lnTo>
                <a:lnTo>
                  <a:pt x="362695" y="61052"/>
                </a:lnTo>
                <a:lnTo>
                  <a:pt x="409292" y="61052"/>
                </a:lnTo>
                <a:lnTo>
                  <a:pt x="409292" y="52295"/>
                </a:lnTo>
                <a:lnTo>
                  <a:pt x="406699" y="45532"/>
                </a:lnTo>
                <a:lnTo>
                  <a:pt x="401513" y="40762"/>
                </a:lnTo>
                <a:lnTo>
                  <a:pt x="396328" y="35992"/>
                </a:lnTo>
                <a:lnTo>
                  <a:pt x="390286" y="33608"/>
                </a:lnTo>
                <a:lnTo>
                  <a:pt x="374044" y="33608"/>
                </a:lnTo>
                <a:lnTo>
                  <a:pt x="369299" y="41435"/>
                </a:lnTo>
                <a:lnTo>
                  <a:pt x="373555" y="38965"/>
                </a:lnTo>
                <a:lnTo>
                  <a:pt x="384758" y="38965"/>
                </a:lnTo>
                <a:lnTo>
                  <a:pt x="388770" y="41117"/>
                </a:lnTo>
                <a:lnTo>
                  <a:pt x="391167" y="45422"/>
                </a:lnTo>
                <a:lnTo>
                  <a:pt x="392488" y="47819"/>
                </a:lnTo>
                <a:lnTo>
                  <a:pt x="393417" y="51464"/>
                </a:lnTo>
                <a:lnTo>
                  <a:pt x="393956" y="56356"/>
                </a:lnTo>
                <a:lnTo>
                  <a:pt x="362989" y="56356"/>
                </a:lnTo>
                <a:lnTo>
                  <a:pt x="360640" y="44321"/>
                </a:lnTo>
                <a:lnTo>
                  <a:pt x="359683" y="45543"/>
                </a:lnTo>
                <a:close/>
              </a:path>
              <a:path w="1101026" h="104200">
                <a:moveTo>
                  <a:pt x="366462" y="37179"/>
                </a:moveTo>
                <a:lnTo>
                  <a:pt x="360640" y="44321"/>
                </a:lnTo>
                <a:lnTo>
                  <a:pt x="362989" y="56356"/>
                </a:lnTo>
                <a:lnTo>
                  <a:pt x="363673" y="52344"/>
                </a:lnTo>
                <a:lnTo>
                  <a:pt x="364798" y="49018"/>
                </a:lnTo>
                <a:lnTo>
                  <a:pt x="366364" y="46376"/>
                </a:lnTo>
                <a:lnTo>
                  <a:pt x="369299" y="41435"/>
                </a:lnTo>
                <a:lnTo>
                  <a:pt x="374044" y="33608"/>
                </a:lnTo>
                <a:lnTo>
                  <a:pt x="366462" y="37179"/>
                </a:lnTo>
                <a:close/>
              </a:path>
              <a:path w="1101026" h="104200">
                <a:moveTo>
                  <a:pt x="419222" y="51880"/>
                </a:moveTo>
                <a:lnTo>
                  <a:pt x="419222" y="56331"/>
                </a:lnTo>
                <a:lnTo>
                  <a:pt x="420641" y="60196"/>
                </a:lnTo>
                <a:lnTo>
                  <a:pt x="423479" y="63474"/>
                </a:lnTo>
                <a:lnTo>
                  <a:pt x="426316" y="66751"/>
                </a:lnTo>
                <a:lnTo>
                  <a:pt x="430743" y="70004"/>
                </a:lnTo>
                <a:lnTo>
                  <a:pt x="436760" y="73233"/>
                </a:lnTo>
                <a:lnTo>
                  <a:pt x="444979" y="77930"/>
                </a:lnTo>
                <a:lnTo>
                  <a:pt x="448061" y="79739"/>
                </a:lnTo>
                <a:lnTo>
                  <a:pt x="450214" y="81598"/>
                </a:lnTo>
                <a:lnTo>
                  <a:pt x="452660" y="85414"/>
                </a:lnTo>
                <a:lnTo>
                  <a:pt x="453271" y="89450"/>
                </a:lnTo>
                <a:lnTo>
                  <a:pt x="453271" y="92679"/>
                </a:lnTo>
                <a:lnTo>
                  <a:pt x="452207" y="95308"/>
                </a:lnTo>
                <a:lnTo>
                  <a:pt x="447951" y="99369"/>
                </a:lnTo>
                <a:lnTo>
                  <a:pt x="445052" y="100384"/>
                </a:lnTo>
                <a:lnTo>
                  <a:pt x="434779" y="100384"/>
                </a:lnTo>
                <a:lnTo>
                  <a:pt x="429765" y="97644"/>
                </a:lnTo>
                <a:lnTo>
                  <a:pt x="426340" y="92166"/>
                </a:lnTo>
                <a:lnTo>
                  <a:pt x="424432" y="89181"/>
                </a:lnTo>
                <a:lnTo>
                  <a:pt x="422916" y="84901"/>
                </a:lnTo>
                <a:lnTo>
                  <a:pt x="421791" y="79324"/>
                </a:lnTo>
                <a:lnTo>
                  <a:pt x="419369" y="79324"/>
                </a:lnTo>
                <a:lnTo>
                  <a:pt x="419369" y="103026"/>
                </a:lnTo>
                <a:lnTo>
                  <a:pt x="421277" y="103026"/>
                </a:lnTo>
                <a:lnTo>
                  <a:pt x="423845" y="100898"/>
                </a:lnTo>
                <a:lnTo>
                  <a:pt x="426732" y="101387"/>
                </a:lnTo>
                <a:lnTo>
                  <a:pt x="430450" y="102365"/>
                </a:lnTo>
                <a:lnTo>
                  <a:pt x="434168" y="103344"/>
                </a:lnTo>
                <a:lnTo>
                  <a:pt x="437494" y="103833"/>
                </a:lnTo>
                <a:lnTo>
                  <a:pt x="447425" y="103833"/>
                </a:lnTo>
                <a:lnTo>
                  <a:pt x="453088" y="101998"/>
                </a:lnTo>
                <a:lnTo>
                  <a:pt x="457417" y="98329"/>
                </a:lnTo>
                <a:lnTo>
                  <a:pt x="461746" y="94660"/>
                </a:lnTo>
                <a:lnTo>
                  <a:pt x="463911" y="89940"/>
                </a:lnTo>
                <a:lnTo>
                  <a:pt x="463911" y="76633"/>
                </a:lnTo>
                <a:lnTo>
                  <a:pt x="458701" y="70029"/>
                </a:lnTo>
                <a:lnTo>
                  <a:pt x="448281" y="64354"/>
                </a:lnTo>
                <a:lnTo>
                  <a:pt x="438595" y="59144"/>
                </a:lnTo>
                <a:lnTo>
                  <a:pt x="431844" y="55622"/>
                </a:lnTo>
                <a:lnTo>
                  <a:pt x="428469" y="51611"/>
                </a:lnTo>
                <a:lnTo>
                  <a:pt x="428469" y="44272"/>
                </a:lnTo>
                <a:lnTo>
                  <a:pt x="429447" y="41802"/>
                </a:lnTo>
                <a:lnTo>
                  <a:pt x="433361" y="37595"/>
                </a:lnTo>
                <a:lnTo>
                  <a:pt x="436051" y="36543"/>
                </a:lnTo>
                <a:lnTo>
                  <a:pt x="445199" y="36543"/>
                </a:lnTo>
                <a:lnTo>
                  <a:pt x="449577" y="38989"/>
                </a:lnTo>
                <a:lnTo>
                  <a:pt x="452610" y="43881"/>
                </a:lnTo>
                <a:lnTo>
                  <a:pt x="454274" y="46523"/>
                </a:lnTo>
                <a:lnTo>
                  <a:pt x="455594" y="50216"/>
                </a:lnTo>
                <a:lnTo>
                  <a:pt x="456574" y="54961"/>
                </a:lnTo>
                <a:lnTo>
                  <a:pt x="458848" y="54961"/>
                </a:lnTo>
                <a:lnTo>
                  <a:pt x="458334" y="34488"/>
                </a:lnTo>
                <a:lnTo>
                  <a:pt x="454519" y="36029"/>
                </a:lnTo>
                <a:lnTo>
                  <a:pt x="451498" y="35540"/>
                </a:lnTo>
                <a:lnTo>
                  <a:pt x="448391" y="34562"/>
                </a:lnTo>
                <a:lnTo>
                  <a:pt x="445285" y="33583"/>
                </a:lnTo>
                <a:lnTo>
                  <a:pt x="442435" y="33094"/>
                </a:lnTo>
                <a:lnTo>
                  <a:pt x="433923" y="33094"/>
                </a:lnTo>
                <a:lnTo>
                  <a:pt x="429007" y="34855"/>
                </a:lnTo>
                <a:lnTo>
                  <a:pt x="425093" y="38378"/>
                </a:lnTo>
                <a:lnTo>
                  <a:pt x="421179" y="41899"/>
                </a:lnTo>
                <a:lnTo>
                  <a:pt x="419222" y="46400"/>
                </a:lnTo>
                <a:lnTo>
                  <a:pt x="419222" y="51880"/>
                </a:lnTo>
                <a:close/>
              </a:path>
              <a:path w="1101026" h="104200">
                <a:moveTo>
                  <a:pt x="497471" y="40065"/>
                </a:moveTo>
                <a:lnTo>
                  <a:pt x="512440" y="40065"/>
                </a:lnTo>
                <a:lnTo>
                  <a:pt x="512440" y="34782"/>
                </a:lnTo>
                <a:lnTo>
                  <a:pt x="497617" y="34782"/>
                </a:lnTo>
                <a:lnTo>
                  <a:pt x="497617" y="16730"/>
                </a:lnTo>
                <a:lnTo>
                  <a:pt x="496296" y="15483"/>
                </a:lnTo>
                <a:lnTo>
                  <a:pt x="490769" y="22919"/>
                </a:lnTo>
                <a:lnTo>
                  <a:pt x="487258" y="27505"/>
                </a:lnTo>
                <a:lnTo>
                  <a:pt x="485766" y="29242"/>
                </a:lnTo>
                <a:lnTo>
                  <a:pt x="481841" y="33241"/>
                </a:lnTo>
                <a:lnTo>
                  <a:pt x="478465" y="36029"/>
                </a:lnTo>
                <a:lnTo>
                  <a:pt x="477291" y="37008"/>
                </a:lnTo>
                <a:lnTo>
                  <a:pt x="476777" y="40065"/>
                </a:lnTo>
                <a:lnTo>
                  <a:pt x="484775" y="40065"/>
                </a:lnTo>
                <a:lnTo>
                  <a:pt x="484775" y="89475"/>
                </a:lnTo>
                <a:lnTo>
                  <a:pt x="485338" y="93339"/>
                </a:lnTo>
                <a:lnTo>
                  <a:pt x="486463" y="96128"/>
                </a:lnTo>
                <a:lnTo>
                  <a:pt x="488518" y="101265"/>
                </a:lnTo>
                <a:lnTo>
                  <a:pt x="492432" y="103833"/>
                </a:lnTo>
                <a:lnTo>
                  <a:pt x="500846" y="103833"/>
                </a:lnTo>
                <a:lnTo>
                  <a:pt x="503586" y="103124"/>
                </a:lnTo>
                <a:lnTo>
                  <a:pt x="506423" y="101705"/>
                </a:lnTo>
                <a:lnTo>
                  <a:pt x="509260" y="100286"/>
                </a:lnTo>
                <a:lnTo>
                  <a:pt x="511951" y="97865"/>
                </a:lnTo>
                <a:lnTo>
                  <a:pt x="514495" y="94440"/>
                </a:lnTo>
                <a:lnTo>
                  <a:pt x="514201" y="90624"/>
                </a:lnTo>
                <a:lnTo>
                  <a:pt x="511058" y="93755"/>
                </a:lnTo>
                <a:lnTo>
                  <a:pt x="508465" y="95419"/>
                </a:lnTo>
                <a:lnTo>
                  <a:pt x="505176" y="95834"/>
                </a:lnTo>
                <a:lnTo>
                  <a:pt x="501751" y="95834"/>
                </a:lnTo>
                <a:lnTo>
                  <a:pt x="499452" y="94147"/>
                </a:lnTo>
                <a:lnTo>
                  <a:pt x="498277" y="90771"/>
                </a:lnTo>
                <a:lnTo>
                  <a:pt x="497642" y="88863"/>
                </a:lnTo>
                <a:lnTo>
                  <a:pt x="497324" y="86050"/>
                </a:lnTo>
                <a:lnTo>
                  <a:pt x="497324" y="82332"/>
                </a:lnTo>
                <a:lnTo>
                  <a:pt x="497471" y="40065"/>
                </a:lnTo>
                <a:close/>
              </a:path>
              <a:path w="1101026" h="104200">
                <a:moveTo>
                  <a:pt x="628308" y="102439"/>
                </a:moveTo>
                <a:lnTo>
                  <a:pt x="628308" y="100531"/>
                </a:lnTo>
                <a:lnTo>
                  <a:pt x="624297" y="100140"/>
                </a:lnTo>
                <a:lnTo>
                  <a:pt x="621520" y="99320"/>
                </a:lnTo>
                <a:lnTo>
                  <a:pt x="619979" y="98073"/>
                </a:lnTo>
                <a:lnTo>
                  <a:pt x="617668" y="94465"/>
                </a:lnTo>
                <a:lnTo>
                  <a:pt x="617668" y="52711"/>
                </a:lnTo>
                <a:lnTo>
                  <a:pt x="616910" y="46988"/>
                </a:lnTo>
                <a:lnTo>
                  <a:pt x="615393" y="43367"/>
                </a:lnTo>
                <a:lnTo>
                  <a:pt x="612751" y="36959"/>
                </a:lnTo>
                <a:lnTo>
                  <a:pt x="607493" y="33755"/>
                </a:lnTo>
                <a:lnTo>
                  <a:pt x="594773" y="33754"/>
                </a:lnTo>
                <a:lnTo>
                  <a:pt x="590028" y="35271"/>
                </a:lnTo>
                <a:lnTo>
                  <a:pt x="585380" y="38304"/>
                </a:lnTo>
                <a:lnTo>
                  <a:pt x="582690" y="40065"/>
                </a:lnTo>
                <a:lnTo>
                  <a:pt x="579535" y="42780"/>
                </a:lnTo>
                <a:lnTo>
                  <a:pt x="575914" y="46449"/>
                </a:lnTo>
                <a:lnTo>
                  <a:pt x="574887" y="43270"/>
                </a:lnTo>
                <a:lnTo>
                  <a:pt x="573591" y="40750"/>
                </a:lnTo>
                <a:lnTo>
                  <a:pt x="572025" y="38891"/>
                </a:lnTo>
                <a:lnTo>
                  <a:pt x="569041" y="35467"/>
                </a:lnTo>
                <a:lnTo>
                  <a:pt x="565029" y="33754"/>
                </a:lnTo>
                <a:lnTo>
                  <a:pt x="556273" y="33754"/>
                </a:lnTo>
                <a:lnTo>
                  <a:pt x="552652" y="34598"/>
                </a:lnTo>
                <a:lnTo>
                  <a:pt x="549131" y="36286"/>
                </a:lnTo>
                <a:lnTo>
                  <a:pt x="545608" y="37974"/>
                </a:lnTo>
                <a:lnTo>
                  <a:pt x="541425" y="41019"/>
                </a:lnTo>
                <a:lnTo>
                  <a:pt x="536582" y="45422"/>
                </a:lnTo>
                <a:lnTo>
                  <a:pt x="536582" y="35516"/>
                </a:lnTo>
                <a:lnTo>
                  <a:pt x="536069" y="33754"/>
                </a:lnTo>
                <a:lnTo>
                  <a:pt x="533525" y="34586"/>
                </a:lnTo>
                <a:lnTo>
                  <a:pt x="529171" y="36249"/>
                </a:lnTo>
                <a:lnTo>
                  <a:pt x="524817" y="37913"/>
                </a:lnTo>
                <a:lnTo>
                  <a:pt x="521686" y="39062"/>
                </a:lnTo>
                <a:lnTo>
                  <a:pt x="519778" y="39698"/>
                </a:lnTo>
                <a:lnTo>
                  <a:pt x="514495" y="41459"/>
                </a:lnTo>
                <a:lnTo>
                  <a:pt x="514495" y="44028"/>
                </a:lnTo>
                <a:lnTo>
                  <a:pt x="517577" y="43367"/>
                </a:lnTo>
                <a:lnTo>
                  <a:pt x="520806" y="43367"/>
                </a:lnTo>
                <a:lnTo>
                  <a:pt x="523337" y="45055"/>
                </a:lnTo>
                <a:lnTo>
                  <a:pt x="524768" y="48553"/>
                </a:lnTo>
                <a:lnTo>
                  <a:pt x="524768" y="94367"/>
                </a:lnTo>
                <a:lnTo>
                  <a:pt x="523790" y="97204"/>
                </a:lnTo>
                <a:lnTo>
                  <a:pt x="520561" y="99552"/>
                </a:lnTo>
                <a:lnTo>
                  <a:pt x="518017" y="100188"/>
                </a:lnTo>
                <a:lnTo>
                  <a:pt x="514201" y="100531"/>
                </a:lnTo>
                <a:lnTo>
                  <a:pt x="514201" y="102439"/>
                </a:lnTo>
                <a:lnTo>
                  <a:pt x="547590" y="102439"/>
                </a:lnTo>
                <a:lnTo>
                  <a:pt x="547590" y="100531"/>
                </a:lnTo>
                <a:lnTo>
                  <a:pt x="543236" y="100482"/>
                </a:lnTo>
                <a:lnTo>
                  <a:pt x="540410" y="99748"/>
                </a:lnTo>
                <a:lnTo>
                  <a:pt x="537818" y="96911"/>
                </a:lnTo>
                <a:lnTo>
                  <a:pt x="537169" y="94343"/>
                </a:lnTo>
                <a:lnTo>
                  <a:pt x="537169" y="50485"/>
                </a:lnTo>
                <a:lnTo>
                  <a:pt x="539371" y="47843"/>
                </a:lnTo>
                <a:lnTo>
                  <a:pt x="541915" y="45703"/>
                </a:lnTo>
                <a:lnTo>
                  <a:pt x="544801" y="44064"/>
                </a:lnTo>
                <a:lnTo>
                  <a:pt x="547687" y="42426"/>
                </a:lnTo>
                <a:lnTo>
                  <a:pt x="550623" y="41606"/>
                </a:lnTo>
                <a:lnTo>
                  <a:pt x="558841" y="41606"/>
                </a:lnTo>
                <a:lnTo>
                  <a:pt x="562266" y="44003"/>
                </a:lnTo>
                <a:lnTo>
                  <a:pt x="563880" y="48797"/>
                </a:lnTo>
                <a:lnTo>
                  <a:pt x="564858" y="51635"/>
                </a:lnTo>
                <a:lnTo>
                  <a:pt x="565348" y="56820"/>
                </a:lnTo>
                <a:lnTo>
                  <a:pt x="565348" y="91407"/>
                </a:lnTo>
                <a:lnTo>
                  <a:pt x="564712" y="95492"/>
                </a:lnTo>
                <a:lnTo>
                  <a:pt x="562167" y="98818"/>
                </a:lnTo>
                <a:lnTo>
                  <a:pt x="559208" y="99944"/>
                </a:lnTo>
                <a:lnTo>
                  <a:pt x="554561" y="100531"/>
                </a:lnTo>
                <a:lnTo>
                  <a:pt x="554561" y="102439"/>
                </a:lnTo>
                <a:lnTo>
                  <a:pt x="588242" y="102439"/>
                </a:lnTo>
                <a:lnTo>
                  <a:pt x="588242" y="100531"/>
                </a:lnTo>
                <a:lnTo>
                  <a:pt x="583742" y="100384"/>
                </a:lnTo>
                <a:lnTo>
                  <a:pt x="580794" y="99283"/>
                </a:lnTo>
                <a:lnTo>
                  <a:pt x="578005" y="95174"/>
                </a:lnTo>
                <a:lnTo>
                  <a:pt x="577309" y="92166"/>
                </a:lnTo>
                <a:lnTo>
                  <a:pt x="577309" y="50632"/>
                </a:lnTo>
                <a:lnTo>
                  <a:pt x="579950" y="47941"/>
                </a:lnTo>
                <a:lnTo>
                  <a:pt x="583986" y="44762"/>
                </a:lnTo>
                <a:lnTo>
                  <a:pt x="587117" y="42658"/>
                </a:lnTo>
                <a:lnTo>
                  <a:pt x="590273" y="41606"/>
                </a:lnTo>
                <a:lnTo>
                  <a:pt x="598736" y="41606"/>
                </a:lnTo>
                <a:lnTo>
                  <a:pt x="602282" y="43612"/>
                </a:lnTo>
                <a:lnTo>
                  <a:pt x="604093" y="47624"/>
                </a:lnTo>
                <a:lnTo>
                  <a:pt x="605119" y="49874"/>
                </a:lnTo>
                <a:lnTo>
                  <a:pt x="605634" y="53372"/>
                </a:lnTo>
                <a:lnTo>
                  <a:pt x="605634" y="93804"/>
                </a:lnTo>
                <a:lnTo>
                  <a:pt x="604961" y="96495"/>
                </a:lnTo>
                <a:lnTo>
                  <a:pt x="602270" y="99137"/>
                </a:lnTo>
                <a:lnTo>
                  <a:pt x="599469" y="99993"/>
                </a:lnTo>
                <a:lnTo>
                  <a:pt x="595213" y="100384"/>
                </a:lnTo>
                <a:lnTo>
                  <a:pt x="595213" y="102439"/>
                </a:lnTo>
                <a:lnTo>
                  <a:pt x="628308" y="102439"/>
                </a:lnTo>
                <a:close/>
              </a:path>
              <a:path w="1101026" h="104200">
                <a:moveTo>
                  <a:pt x="635202" y="45543"/>
                </a:moveTo>
                <a:lnTo>
                  <a:pt x="629371" y="56765"/>
                </a:lnTo>
                <a:lnTo>
                  <a:pt x="627428" y="69784"/>
                </a:lnTo>
                <a:lnTo>
                  <a:pt x="627428" y="78835"/>
                </a:lnTo>
                <a:lnTo>
                  <a:pt x="629935" y="86833"/>
                </a:lnTo>
                <a:lnTo>
                  <a:pt x="634949" y="93780"/>
                </a:lnTo>
                <a:lnTo>
                  <a:pt x="639963" y="100727"/>
                </a:lnTo>
                <a:lnTo>
                  <a:pt x="647069" y="104200"/>
                </a:lnTo>
                <a:lnTo>
                  <a:pt x="664240" y="104200"/>
                </a:lnTo>
                <a:lnTo>
                  <a:pt x="670979" y="101558"/>
                </a:lnTo>
                <a:lnTo>
                  <a:pt x="676483" y="96275"/>
                </a:lnTo>
                <a:lnTo>
                  <a:pt x="681986" y="90991"/>
                </a:lnTo>
                <a:lnTo>
                  <a:pt x="685741" y="85243"/>
                </a:lnTo>
                <a:lnTo>
                  <a:pt x="687746" y="79030"/>
                </a:lnTo>
                <a:lnTo>
                  <a:pt x="685178" y="78150"/>
                </a:lnTo>
                <a:lnTo>
                  <a:pt x="682194" y="83091"/>
                </a:lnTo>
                <a:lnTo>
                  <a:pt x="678941" y="86907"/>
                </a:lnTo>
                <a:lnTo>
                  <a:pt x="675419" y="89597"/>
                </a:lnTo>
                <a:lnTo>
                  <a:pt x="671896" y="92288"/>
                </a:lnTo>
                <a:lnTo>
                  <a:pt x="667567" y="93633"/>
                </a:lnTo>
                <a:lnTo>
                  <a:pt x="656070" y="93633"/>
                </a:lnTo>
                <a:lnTo>
                  <a:pt x="650567" y="91040"/>
                </a:lnTo>
                <a:lnTo>
                  <a:pt x="645920" y="85855"/>
                </a:lnTo>
                <a:lnTo>
                  <a:pt x="640423" y="75491"/>
                </a:lnTo>
                <a:lnTo>
                  <a:pt x="638214" y="61052"/>
                </a:lnTo>
                <a:lnTo>
                  <a:pt x="684811" y="61052"/>
                </a:lnTo>
                <a:lnTo>
                  <a:pt x="684811" y="52295"/>
                </a:lnTo>
                <a:lnTo>
                  <a:pt x="682218" y="45532"/>
                </a:lnTo>
                <a:lnTo>
                  <a:pt x="677032" y="40763"/>
                </a:lnTo>
                <a:lnTo>
                  <a:pt x="671847" y="35992"/>
                </a:lnTo>
                <a:lnTo>
                  <a:pt x="665805" y="33608"/>
                </a:lnTo>
                <a:lnTo>
                  <a:pt x="649564" y="33608"/>
                </a:lnTo>
                <a:lnTo>
                  <a:pt x="644819" y="41435"/>
                </a:lnTo>
                <a:lnTo>
                  <a:pt x="649075" y="38965"/>
                </a:lnTo>
                <a:lnTo>
                  <a:pt x="660278" y="38965"/>
                </a:lnTo>
                <a:lnTo>
                  <a:pt x="664289" y="41117"/>
                </a:lnTo>
                <a:lnTo>
                  <a:pt x="666686" y="45422"/>
                </a:lnTo>
                <a:lnTo>
                  <a:pt x="668007" y="47819"/>
                </a:lnTo>
                <a:lnTo>
                  <a:pt x="668936" y="51464"/>
                </a:lnTo>
                <a:lnTo>
                  <a:pt x="669475" y="56356"/>
                </a:lnTo>
                <a:lnTo>
                  <a:pt x="638508" y="56356"/>
                </a:lnTo>
                <a:lnTo>
                  <a:pt x="636160" y="44322"/>
                </a:lnTo>
                <a:lnTo>
                  <a:pt x="635202" y="45543"/>
                </a:lnTo>
                <a:close/>
              </a:path>
              <a:path w="1101026" h="104200">
                <a:moveTo>
                  <a:pt x="641981" y="37179"/>
                </a:moveTo>
                <a:lnTo>
                  <a:pt x="636160" y="44322"/>
                </a:lnTo>
                <a:lnTo>
                  <a:pt x="638508" y="56356"/>
                </a:lnTo>
                <a:lnTo>
                  <a:pt x="639193" y="52344"/>
                </a:lnTo>
                <a:lnTo>
                  <a:pt x="640318" y="49018"/>
                </a:lnTo>
                <a:lnTo>
                  <a:pt x="641883" y="46376"/>
                </a:lnTo>
                <a:lnTo>
                  <a:pt x="644819" y="41435"/>
                </a:lnTo>
                <a:lnTo>
                  <a:pt x="649564" y="33608"/>
                </a:lnTo>
                <a:lnTo>
                  <a:pt x="641981" y="37179"/>
                </a:lnTo>
                <a:close/>
              </a:path>
              <a:path w="1101026" h="104200">
                <a:moveTo>
                  <a:pt x="785514" y="40065"/>
                </a:moveTo>
                <a:lnTo>
                  <a:pt x="800483" y="40065"/>
                </a:lnTo>
                <a:lnTo>
                  <a:pt x="800483" y="34782"/>
                </a:lnTo>
                <a:lnTo>
                  <a:pt x="785660" y="34782"/>
                </a:lnTo>
                <a:lnTo>
                  <a:pt x="785660" y="16730"/>
                </a:lnTo>
                <a:lnTo>
                  <a:pt x="784339" y="15483"/>
                </a:lnTo>
                <a:lnTo>
                  <a:pt x="778812" y="22919"/>
                </a:lnTo>
                <a:lnTo>
                  <a:pt x="775301" y="27505"/>
                </a:lnTo>
                <a:lnTo>
                  <a:pt x="773810" y="29242"/>
                </a:lnTo>
                <a:lnTo>
                  <a:pt x="769884" y="33241"/>
                </a:lnTo>
                <a:lnTo>
                  <a:pt x="766508" y="36030"/>
                </a:lnTo>
                <a:lnTo>
                  <a:pt x="765334" y="37008"/>
                </a:lnTo>
                <a:lnTo>
                  <a:pt x="764820" y="40065"/>
                </a:lnTo>
                <a:lnTo>
                  <a:pt x="772819" y="40065"/>
                </a:lnTo>
                <a:lnTo>
                  <a:pt x="772819" y="89475"/>
                </a:lnTo>
                <a:lnTo>
                  <a:pt x="773381" y="93340"/>
                </a:lnTo>
                <a:lnTo>
                  <a:pt x="774506" y="96128"/>
                </a:lnTo>
                <a:lnTo>
                  <a:pt x="776561" y="101265"/>
                </a:lnTo>
                <a:lnTo>
                  <a:pt x="780475" y="103833"/>
                </a:lnTo>
                <a:lnTo>
                  <a:pt x="788889" y="103833"/>
                </a:lnTo>
                <a:lnTo>
                  <a:pt x="791629" y="103124"/>
                </a:lnTo>
                <a:lnTo>
                  <a:pt x="794466" y="101705"/>
                </a:lnTo>
                <a:lnTo>
                  <a:pt x="797303" y="100286"/>
                </a:lnTo>
                <a:lnTo>
                  <a:pt x="799994" y="97865"/>
                </a:lnTo>
                <a:lnTo>
                  <a:pt x="802538" y="94440"/>
                </a:lnTo>
                <a:lnTo>
                  <a:pt x="802244" y="90624"/>
                </a:lnTo>
                <a:lnTo>
                  <a:pt x="799101" y="93755"/>
                </a:lnTo>
                <a:lnTo>
                  <a:pt x="796508" y="95419"/>
                </a:lnTo>
                <a:lnTo>
                  <a:pt x="793219" y="95835"/>
                </a:lnTo>
                <a:lnTo>
                  <a:pt x="789794" y="95835"/>
                </a:lnTo>
                <a:lnTo>
                  <a:pt x="787495" y="94147"/>
                </a:lnTo>
                <a:lnTo>
                  <a:pt x="786320" y="90771"/>
                </a:lnTo>
                <a:lnTo>
                  <a:pt x="785685" y="88864"/>
                </a:lnTo>
                <a:lnTo>
                  <a:pt x="785367" y="86050"/>
                </a:lnTo>
                <a:lnTo>
                  <a:pt x="785367" y="82332"/>
                </a:lnTo>
                <a:lnTo>
                  <a:pt x="785514" y="40065"/>
                </a:lnTo>
                <a:close/>
              </a:path>
              <a:path w="1101026" h="104200">
                <a:moveTo>
                  <a:pt x="906604" y="50534"/>
                </a:moveTo>
                <a:lnTo>
                  <a:pt x="911471" y="46523"/>
                </a:lnTo>
                <a:lnTo>
                  <a:pt x="916339" y="42511"/>
                </a:lnTo>
                <a:lnTo>
                  <a:pt x="918773" y="36763"/>
                </a:lnTo>
                <a:lnTo>
                  <a:pt x="918773" y="29278"/>
                </a:lnTo>
                <a:lnTo>
                  <a:pt x="918606" y="26015"/>
                </a:lnTo>
                <a:lnTo>
                  <a:pt x="913794" y="14041"/>
                </a:lnTo>
                <a:lnTo>
                  <a:pt x="902335" y="6310"/>
                </a:lnTo>
                <a:lnTo>
                  <a:pt x="896563" y="4109"/>
                </a:lnTo>
                <a:lnTo>
                  <a:pt x="889347" y="3008"/>
                </a:lnTo>
                <a:lnTo>
                  <a:pt x="882816" y="8732"/>
                </a:lnTo>
                <a:lnTo>
                  <a:pt x="887880" y="9588"/>
                </a:lnTo>
                <a:lnTo>
                  <a:pt x="891695" y="11300"/>
                </a:lnTo>
                <a:lnTo>
                  <a:pt x="898838" y="14480"/>
                </a:lnTo>
                <a:lnTo>
                  <a:pt x="902409" y="20424"/>
                </a:lnTo>
                <a:lnTo>
                  <a:pt x="902409" y="38182"/>
                </a:lnTo>
                <a:lnTo>
                  <a:pt x="898422" y="44346"/>
                </a:lnTo>
                <a:lnTo>
                  <a:pt x="890448" y="47624"/>
                </a:lnTo>
                <a:lnTo>
                  <a:pt x="885800" y="49482"/>
                </a:lnTo>
                <a:lnTo>
                  <a:pt x="878071" y="50608"/>
                </a:lnTo>
                <a:lnTo>
                  <a:pt x="867260" y="50999"/>
                </a:lnTo>
                <a:lnTo>
                  <a:pt x="867260" y="11692"/>
                </a:lnTo>
                <a:lnTo>
                  <a:pt x="851996" y="14015"/>
                </a:lnTo>
                <a:lnTo>
                  <a:pt x="851996" y="90649"/>
                </a:lnTo>
                <a:lnTo>
                  <a:pt x="851287" y="94636"/>
                </a:lnTo>
                <a:lnTo>
                  <a:pt x="848450" y="98061"/>
                </a:lnTo>
                <a:lnTo>
                  <a:pt x="844854" y="99186"/>
                </a:lnTo>
                <a:lnTo>
                  <a:pt x="839081" y="99724"/>
                </a:lnTo>
                <a:lnTo>
                  <a:pt x="839081" y="102439"/>
                </a:lnTo>
                <a:lnTo>
                  <a:pt x="880835" y="102439"/>
                </a:lnTo>
                <a:lnTo>
                  <a:pt x="880835" y="99724"/>
                </a:lnTo>
                <a:lnTo>
                  <a:pt x="875160" y="99234"/>
                </a:lnTo>
                <a:lnTo>
                  <a:pt x="871479" y="98244"/>
                </a:lnTo>
                <a:lnTo>
                  <a:pt x="868103" y="95260"/>
                </a:lnTo>
                <a:lnTo>
                  <a:pt x="867260" y="91725"/>
                </a:lnTo>
                <a:lnTo>
                  <a:pt x="867260" y="56576"/>
                </a:lnTo>
                <a:lnTo>
                  <a:pt x="875625" y="56209"/>
                </a:lnTo>
                <a:lnTo>
                  <a:pt x="911434" y="102439"/>
                </a:lnTo>
                <a:lnTo>
                  <a:pt x="935650" y="102439"/>
                </a:lnTo>
                <a:lnTo>
                  <a:pt x="935650" y="99724"/>
                </a:lnTo>
                <a:lnTo>
                  <a:pt x="932666" y="99430"/>
                </a:lnTo>
                <a:lnTo>
                  <a:pt x="930220" y="98745"/>
                </a:lnTo>
                <a:lnTo>
                  <a:pt x="926404" y="96593"/>
                </a:lnTo>
                <a:lnTo>
                  <a:pt x="922588" y="92532"/>
                </a:lnTo>
                <a:lnTo>
                  <a:pt x="891622" y="54448"/>
                </a:lnTo>
                <a:lnTo>
                  <a:pt x="899987" y="53176"/>
                </a:lnTo>
                <a:lnTo>
                  <a:pt x="906604" y="50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480918" y="2649996"/>
            <a:ext cx="3267524" cy="0"/>
          </a:xfrm>
          <a:custGeom>
            <a:avLst/>
            <a:gdLst/>
            <a:ahLst/>
            <a:cxnLst/>
            <a:rect l="l" t="t" r="r" b="b"/>
            <a:pathLst>
              <a:path w="3594276">
                <a:moveTo>
                  <a:pt x="3594276" y="0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300646" y="1953830"/>
            <a:ext cx="2242864" cy="0"/>
          </a:xfrm>
          <a:custGeom>
            <a:avLst/>
            <a:gdLst/>
            <a:ahLst/>
            <a:cxnLst/>
            <a:rect l="l" t="t" r="r" b="b"/>
            <a:pathLst>
              <a:path w="2467150">
                <a:moveTo>
                  <a:pt x="2467150" y="0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133648" y="2152735"/>
            <a:ext cx="819726" cy="298356"/>
          </a:xfrm>
          <a:custGeom>
            <a:avLst/>
            <a:gdLst/>
            <a:ahLst/>
            <a:cxnLst/>
            <a:rect l="l" t="t" r="r" b="b"/>
            <a:pathLst>
              <a:path w="901699" h="338137">
                <a:moveTo>
                  <a:pt x="0" y="169068"/>
                </a:moveTo>
                <a:lnTo>
                  <a:pt x="6551" y="128439"/>
                </a:lnTo>
                <a:lnTo>
                  <a:pt x="25161" y="91371"/>
                </a:lnTo>
                <a:lnTo>
                  <a:pt x="54263" y="59040"/>
                </a:lnTo>
                <a:lnTo>
                  <a:pt x="78720" y="40697"/>
                </a:lnTo>
                <a:lnTo>
                  <a:pt x="106680" y="25330"/>
                </a:lnTo>
                <a:lnTo>
                  <a:pt x="137679" y="13286"/>
                </a:lnTo>
                <a:lnTo>
                  <a:pt x="171252" y="4913"/>
                </a:lnTo>
                <a:lnTo>
                  <a:pt x="206936" y="560"/>
                </a:lnTo>
                <a:lnTo>
                  <a:pt x="225424" y="0"/>
                </a:lnTo>
                <a:lnTo>
                  <a:pt x="676274" y="0"/>
                </a:lnTo>
                <a:lnTo>
                  <a:pt x="712840" y="2212"/>
                </a:lnTo>
                <a:lnTo>
                  <a:pt x="747526" y="8619"/>
                </a:lnTo>
                <a:lnTo>
                  <a:pt x="779870" y="18871"/>
                </a:lnTo>
                <a:lnTo>
                  <a:pt x="809407" y="32620"/>
                </a:lnTo>
                <a:lnTo>
                  <a:pt x="835674" y="49519"/>
                </a:lnTo>
                <a:lnTo>
                  <a:pt x="867926" y="80010"/>
                </a:lnTo>
                <a:lnTo>
                  <a:pt x="890207" y="115629"/>
                </a:lnTo>
                <a:lnTo>
                  <a:pt x="900952" y="155202"/>
                </a:lnTo>
                <a:lnTo>
                  <a:pt x="901699" y="169068"/>
                </a:lnTo>
                <a:lnTo>
                  <a:pt x="895148" y="209697"/>
                </a:lnTo>
                <a:lnTo>
                  <a:pt x="876538" y="246765"/>
                </a:lnTo>
                <a:lnTo>
                  <a:pt x="847436" y="279096"/>
                </a:lnTo>
                <a:lnTo>
                  <a:pt x="822979" y="297439"/>
                </a:lnTo>
                <a:lnTo>
                  <a:pt x="795019" y="312807"/>
                </a:lnTo>
                <a:lnTo>
                  <a:pt x="764020" y="324851"/>
                </a:lnTo>
                <a:lnTo>
                  <a:pt x="730447" y="333223"/>
                </a:lnTo>
                <a:lnTo>
                  <a:pt x="694763" y="337577"/>
                </a:lnTo>
                <a:lnTo>
                  <a:pt x="676274" y="338137"/>
                </a:lnTo>
                <a:lnTo>
                  <a:pt x="225424" y="338137"/>
                </a:lnTo>
                <a:lnTo>
                  <a:pt x="188859" y="335924"/>
                </a:lnTo>
                <a:lnTo>
                  <a:pt x="154173" y="329518"/>
                </a:lnTo>
                <a:lnTo>
                  <a:pt x="121829" y="319266"/>
                </a:lnTo>
                <a:lnTo>
                  <a:pt x="92292" y="305516"/>
                </a:lnTo>
                <a:lnTo>
                  <a:pt x="66025" y="288618"/>
                </a:lnTo>
                <a:lnTo>
                  <a:pt x="33773" y="258126"/>
                </a:lnTo>
                <a:lnTo>
                  <a:pt x="11492" y="222507"/>
                </a:lnTo>
                <a:lnTo>
                  <a:pt x="747" y="182934"/>
                </a:lnTo>
                <a:lnTo>
                  <a:pt x="0" y="169068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476155" y="2308864"/>
            <a:ext cx="23882" cy="44783"/>
          </a:xfrm>
          <a:custGeom>
            <a:avLst/>
            <a:gdLst/>
            <a:ahLst/>
            <a:cxnLst/>
            <a:rect l="l" t="t" r="r" b="b"/>
            <a:pathLst>
              <a:path w="26270" h="50754">
                <a:moveTo>
                  <a:pt x="13807" y="42804"/>
                </a:moveTo>
                <a:lnTo>
                  <a:pt x="9869" y="35271"/>
                </a:lnTo>
                <a:lnTo>
                  <a:pt x="5931" y="27737"/>
                </a:lnTo>
                <a:lnTo>
                  <a:pt x="3962" y="19616"/>
                </a:lnTo>
                <a:lnTo>
                  <a:pt x="3962" y="0"/>
                </a:lnTo>
                <a:lnTo>
                  <a:pt x="0" y="40408"/>
                </a:lnTo>
                <a:lnTo>
                  <a:pt x="449" y="40877"/>
                </a:lnTo>
                <a:lnTo>
                  <a:pt x="11116" y="48285"/>
                </a:lnTo>
                <a:lnTo>
                  <a:pt x="23848" y="50754"/>
                </a:lnTo>
                <a:lnTo>
                  <a:pt x="24784" y="50743"/>
                </a:lnTo>
                <a:lnTo>
                  <a:pt x="26270" y="46571"/>
                </a:lnTo>
                <a:lnTo>
                  <a:pt x="19274" y="46571"/>
                </a:lnTo>
                <a:lnTo>
                  <a:pt x="13807" y="42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467284" y="2290907"/>
            <a:ext cx="60705" cy="62730"/>
          </a:xfrm>
          <a:custGeom>
            <a:avLst/>
            <a:gdLst/>
            <a:ahLst/>
            <a:cxnLst/>
            <a:rect l="l" t="t" r="r" b="b"/>
            <a:pathLst>
              <a:path w="66775" h="71094">
                <a:moveTo>
                  <a:pt x="47308" y="68232"/>
                </a:moveTo>
                <a:lnTo>
                  <a:pt x="57530" y="60318"/>
                </a:lnTo>
                <a:lnTo>
                  <a:pt x="58606" y="59010"/>
                </a:lnTo>
                <a:lnTo>
                  <a:pt x="64733" y="47812"/>
                </a:lnTo>
                <a:lnTo>
                  <a:pt x="66775" y="34928"/>
                </a:lnTo>
                <a:lnTo>
                  <a:pt x="66737" y="32941"/>
                </a:lnTo>
                <a:lnTo>
                  <a:pt x="64078" y="19856"/>
                </a:lnTo>
                <a:lnTo>
                  <a:pt x="57236" y="9538"/>
                </a:lnTo>
                <a:lnTo>
                  <a:pt x="46221" y="2295"/>
                </a:lnTo>
                <a:lnTo>
                  <a:pt x="33167" y="0"/>
                </a:lnTo>
                <a:lnTo>
                  <a:pt x="32574" y="4"/>
                </a:lnTo>
                <a:lnTo>
                  <a:pt x="19652" y="2626"/>
                </a:lnTo>
                <a:lnTo>
                  <a:pt x="9282" y="10089"/>
                </a:lnTo>
                <a:lnTo>
                  <a:pt x="2151" y="21767"/>
                </a:lnTo>
                <a:lnTo>
                  <a:pt x="0" y="34781"/>
                </a:lnTo>
                <a:lnTo>
                  <a:pt x="69" y="37391"/>
                </a:lnTo>
                <a:lnTo>
                  <a:pt x="2870" y="50181"/>
                </a:lnTo>
                <a:lnTo>
                  <a:pt x="9759" y="60759"/>
                </a:lnTo>
                <a:lnTo>
                  <a:pt x="13722" y="20350"/>
                </a:lnTo>
                <a:lnTo>
                  <a:pt x="16168" y="12669"/>
                </a:lnTo>
                <a:lnTo>
                  <a:pt x="21060" y="8218"/>
                </a:lnTo>
                <a:lnTo>
                  <a:pt x="23897" y="5674"/>
                </a:lnTo>
                <a:lnTo>
                  <a:pt x="27248" y="4402"/>
                </a:lnTo>
                <a:lnTo>
                  <a:pt x="38255" y="4402"/>
                </a:lnTo>
                <a:lnTo>
                  <a:pt x="43710" y="8144"/>
                </a:lnTo>
                <a:lnTo>
                  <a:pt x="47477" y="15629"/>
                </a:lnTo>
                <a:lnTo>
                  <a:pt x="51243" y="23114"/>
                </a:lnTo>
                <a:lnTo>
                  <a:pt x="53127" y="31088"/>
                </a:lnTo>
                <a:lnTo>
                  <a:pt x="53127" y="47721"/>
                </a:lnTo>
                <a:lnTo>
                  <a:pt x="51647" y="54325"/>
                </a:lnTo>
                <a:lnTo>
                  <a:pt x="48687" y="59364"/>
                </a:lnTo>
                <a:lnTo>
                  <a:pt x="45728" y="64403"/>
                </a:lnTo>
                <a:lnTo>
                  <a:pt x="41508" y="66922"/>
                </a:lnTo>
                <a:lnTo>
                  <a:pt x="36029" y="66922"/>
                </a:lnTo>
                <a:lnTo>
                  <a:pt x="34543" y="71094"/>
                </a:lnTo>
                <a:lnTo>
                  <a:pt x="47308" y="68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32725" y="2290583"/>
            <a:ext cx="45362" cy="61056"/>
          </a:xfrm>
          <a:custGeom>
            <a:avLst/>
            <a:gdLst/>
            <a:ahLst/>
            <a:cxnLst/>
            <a:rect l="l" t="t" r="r" b="b"/>
            <a:pathLst>
              <a:path w="49898" h="69197">
                <a:moveTo>
                  <a:pt x="23481" y="19665"/>
                </a:moveTo>
                <a:lnTo>
                  <a:pt x="24729" y="16816"/>
                </a:lnTo>
                <a:lnTo>
                  <a:pt x="27224" y="14052"/>
                </a:lnTo>
                <a:lnTo>
                  <a:pt x="29719" y="11288"/>
                </a:lnTo>
                <a:lnTo>
                  <a:pt x="33534" y="9906"/>
                </a:lnTo>
                <a:lnTo>
                  <a:pt x="36091" y="10762"/>
                </a:lnTo>
                <a:lnTo>
                  <a:pt x="39857" y="14186"/>
                </a:lnTo>
                <a:lnTo>
                  <a:pt x="43587" y="15042"/>
                </a:lnTo>
                <a:lnTo>
                  <a:pt x="46902" y="14358"/>
                </a:lnTo>
                <a:lnTo>
                  <a:pt x="49299" y="11618"/>
                </a:lnTo>
                <a:lnTo>
                  <a:pt x="49898" y="7925"/>
                </a:lnTo>
                <a:lnTo>
                  <a:pt x="49116" y="3803"/>
                </a:lnTo>
                <a:lnTo>
                  <a:pt x="45985" y="819"/>
                </a:lnTo>
                <a:lnTo>
                  <a:pt x="41459" y="73"/>
                </a:lnTo>
                <a:lnTo>
                  <a:pt x="38328" y="73"/>
                </a:lnTo>
                <a:lnTo>
                  <a:pt x="35308" y="1296"/>
                </a:lnTo>
                <a:lnTo>
                  <a:pt x="32397" y="3742"/>
                </a:lnTo>
                <a:lnTo>
                  <a:pt x="29486" y="6188"/>
                </a:lnTo>
                <a:lnTo>
                  <a:pt x="26465" y="9588"/>
                </a:lnTo>
                <a:lnTo>
                  <a:pt x="23334" y="13942"/>
                </a:lnTo>
                <a:lnTo>
                  <a:pt x="23334" y="1908"/>
                </a:lnTo>
                <a:lnTo>
                  <a:pt x="22601" y="0"/>
                </a:lnTo>
                <a:lnTo>
                  <a:pt x="20008" y="1174"/>
                </a:lnTo>
                <a:lnTo>
                  <a:pt x="17489" y="2225"/>
                </a:lnTo>
                <a:lnTo>
                  <a:pt x="15043" y="3155"/>
                </a:lnTo>
                <a:lnTo>
                  <a:pt x="11887" y="4329"/>
                </a:lnTo>
                <a:lnTo>
                  <a:pt x="8952" y="5356"/>
                </a:lnTo>
                <a:lnTo>
                  <a:pt x="6016" y="6384"/>
                </a:lnTo>
                <a:lnTo>
                  <a:pt x="3155" y="7386"/>
                </a:lnTo>
                <a:lnTo>
                  <a:pt x="366" y="8365"/>
                </a:lnTo>
                <a:lnTo>
                  <a:pt x="2091" y="10432"/>
                </a:lnTo>
                <a:lnTo>
                  <a:pt x="4843" y="10126"/>
                </a:lnTo>
                <a:lnTo>
                  <a:pt x="8891" y="11166"/>
                </a:lnTo>
                <a:lnTo>
                  <a:pt x="10701" y="15324"/>
                </a:lnTo>
                <a:lnTo>
                  <a:pt x="11153" y="18785"/>
                </a:lnTo>
                <a:lnTo>
                  <a:pt x="11153" y="60636"/>
                </a:lnTo>
                <a:lnTo>
                  <a:pt x="10420" y="63193"/>
                </a:lnTo>
                <a:lnTo>
                  <a:pt x="7484" y="65589"/>
                </a:lnTo>
                <a:lnTo>
                  <a:pt x="4500" y="66385"/>
                </a:lnTo>
                <a:lnTo>
                  <a:pt x="0" y="66776"/>
                </a:lnTo>
                <a:lnTo>
                  <a:pt x="0" y="69197"/>
                </a:lnTo>
                <a:lnTo>
                  <a:pt x="36176" y="69197"/>
                </a:lnTo>
                <a:lnTo>
                  <a:pt x="36176" y="66776"/>
                </a:lnTo>
                <a:lnTo>
                  <a:pt x="31627" y="66874"/>
                </a:lnTo>
                <a:lnTo>
                  <a:pt x="28373" y="66103"/>
                </a:lnTo>
                <a:lnTo>
                  <a:pt x="24460" y="62825"/>
                </a:lnTo>
                <a:lnTo>
                  <a:pt x="23481" y="59902"/>
                </a:lnTo>
                <a:lnTo>
                  <a:pt x="23481" y="19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88873" y="2261253"/>
            <a:ext cx="13875" cy="13532"/>
          </a:xfrm>
          <a:custGeom>
            <a:avLst/>
            <a:gdLst/>
            <a:ahLst/>
            <a:cxnLst/>
            <a:rect l="l" t="t" r="r" b="b"/>
            <a:pathLst>
              <a:path w="15262" h="15336">
                <a:moveTo>
                  <a:pt x="0" y="7705"/>
                </a:moveTo>
                <a:lnTo>
                  <a:pt x="733" y="11606"/>
                </a:lnTo>
                <a:lnTo>
                  <a:pt x="3669" y="14590"/>
                </a:lnTo>
                <a:lnTo>
                  <a:pt x="7631" y="15336"/>
                </a:lnTo>
                <a:lnTo>
                  <a:pt x="11532" y="14590"/>
                </a:lnTo>
                <a:lnTo>
                  <a:pt x="14517" y="11606"/>
                </a:lnTo>
                <a:lnTo>
                  <a:pt x="15262" y="7705"/>
                </a:lnTo>
                <a:lnTo>
                  <a:pt x="14517" y="3729"/>
                </a:lnTo>
                <a:lnTo>
                  <a:pt x="11532" y="745"/>
                </a:lnTo>
                <a:lnTo>
                  <a:pt x="7631" y="0"/>
                </a:lnTo>
                <a:lnTo>
                  <a:pt x="3669" y="758"/>
                </a:lnTo>
                <a:lnTo>
                  <a:pt x="733" y="3791"/>
                </a:lnTo>
                <a:lnTo>
                  <a:pt x="0" y="7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80334" y="2290712"/>
            <a:ext cx="32420" cy="60927"/>
          </a:xfrm>
          <a:custGeom>
            <a:avLst/>
            <a:gdLst/>
            <a:ahLst/>
            <a:cxnLst/>
            <a:rect l="l" t="t" r="r" b="b"/>
            <a:pathLst>
              <a:path w="35662" h="69051">
                <a:moveTo>
                  <a:pt x="35662" y="69051"/>
                </a:moveTo>
                <a:lnTo>
                  <a:pt x="35662" y="66996"/>
                </a:lnTo>
                <a:lnTo>
                  <a:pt x="30916" y="66605"/>
                </a:lnTo>
                <a:lnTo>
                  <a:pt x="27872" y="65699"/>
                </a:lnTo>
                <a:lnTo>
                  <a:pt x="25181" y="62862"/>
                </a:lnTo>
                <a:lnTo>
                  <a:pt x="24509" y="59364"/>
                </a:lnTo>
                <a:lnTo>
                  <a:pt x="24509" y="1100"/>
                </a:lnTo>
                <a:lnTo>
                  <a:pt x="24362" y="0"/>
                </a:lnTo>
                <a:lnTo>
                  <a:pt x="21720" y="880"/>
                </a:lnTo>
                <a:lnTo>
                  <a:pt x="18345" y="2299"/>
                </a:lnTo>
                <a:lnTo>
                  <a:pt x="12376" y="4402"/>
                </a:lnTo>
                <a:lnTo>
                  <a:pt x="3815" y="7191"/>
                </a:lnTo>
                <a:lnTo>
                  <a:pt x="660" y="8218"/>
                </a:lnTo>
                <a:lnTo>
                  <a:pt x="3106" y="9808"/>
                </a:lnTo>
                <a:lnTo>
                  <a:pt x="6139" y="9172"/>
                </a:lnTo>
                <a:lnTo>
                  <a:pt x="9025" y="9172"/>
                </a:lnTo>
                <a:lnTo>
                  <a:pt x="11299" y="12181"/>
                </a:lnTo>
                <a:lnTo>
                  <a:pt x="11961" y="15605"/>
                </a:lnTo>
                <a:lnTo>
                  <a:pt x="11961" y="59511"/>
                </a:lnTo>
                <a:lnTo>
                  <a:pt x="11276" y="63021"/>
                </a:lnTo>
                <a:lnTo>
                  <a:pt x="8536" y="65614"/>
                </a:lnTo>
                <a:lnTo>
                  <a:pt x="5234" y="66507"/>
                </a:lnTo>
                <a:lnTo>
                  <a:pt x="0" y="66996"/>
                </a:lnTo>
                <a:lnTo>
                  <a:pt x="0" y="69051"/>
                </a:lnTo>
                <a:lnTo>
                  <a:pt x="35662" y="69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614956" y="2290583"/>
            <a:ext cx="53100" cy="62287"/>
          </a:xfrm>
          <a:custGeom>
            <a:avLst/>
            <a:gdLst/>
            <a:ahLst/>
            <a:cxnLst/>
            <a:rect l="l" t="t" r="r" b="b"/>
            <a:pathLst>
              <a:path w="58410" h="70592">
                <a:moveTo>
                  <a:pt x="0" y="37057"/>
                </a:moveTo>
                <a:lnTo>
                  <a:pt x="2311" y="51227"/>
                </a:lnTo>
                <a:lnTo>
                  <a:pt x="8805" y="61566"/>
                </a:lnTo>
                <a:lnTo>
                  <a:pt x="14676" y="67583"/>
                </a:lnTo>
                <a:lnTo>
                  <a:pt x="21427" y="70592"/>
                </a:lnTo>
                <a:lnTo>
                  <a:pt x="36836" y="70592"/>
                </a:lnTo>
                <a:lnTo>
                  <a:pt x="43685" y="67314"/>
                </a:lnTo>
                <a:lnTo>
                  <a:pt x="49605" y="60759"/>
                </a:lnTo>
                <a:lnTo>
                  <a:pt x="52687" y="57334"/>
                </a:lnTo>
                <a:lnTo>
                  <a:pt x="55621" y="52687"/>
                </a:lnTo>
                <a:lnTo>
                  <a:pt x="58410" y="46816"/>
                </a:lnTo>
                <a:lnTo>
                  <a:pt x="56356" y="45569"/>
                </a:lnTo>
                <a:lnTo>
                  <a:pt x="53518" y="49727"/>
                </a:lnTo>
                <a:lnTo>
                  <a:pt x="50974" y="52760"/>
                </a:lnTo>
                <a:lnTo>
                  <a:pt x="48724" y="54668"/>
                </a:lnTo>
                <a:lnTo>
                  <a:pt x="44762" y="57995"/>
                </a:lnTo>
                <a:lnTo>
                  <a:pt x="40236" y="59658"/>
                </a:lnTo>
                <a:lnTo>
                  <a:pt x="27957" y="59658"/>
                </a:lnTo>
                <a:lnTo>
                  <a:pt x="22246" y="56723"/>
                </a:lnTo>
                <a:lnTo>
                  <a:pt x="18014" y="50852"/>
                </a:lnTo>
                <a:lnTo>
                  <a:pt x="13783" y="44982"/>
                </a:lnTo>
                <a:lnTo>
                  <a:pt x="11667" y="38353"/>
                </a:lnTo>
                <a:lnTo>
                  <a:pt x="11667" y="22894"/>
                </a:lnTo>
                <a:lnTo>
                  <a:pt x="13587" y="16424"/>
                </a:lnTo>
                <a:lnTo>
                  <a:pt x="17427" y="11557"/>
                </a:lnTo>
                <a:lnTo>
                  <a:pt x="21268" y="6690"/>
                </a:lnTo>
                <a:lnTo>
                  <a:pt x="25976" y="4256"/>
                </a:lnTo>
                <a:lnTo>
                  <a:pt x="34195" y="4256"/>
                </a:lnTo>
                <a:lnTo>
                  <a:pt x="37937" y="5797"/>
                </a:lnTo>
                <a:lnTo>
                  <a:pt x="40603" y="8707"/>
                </a:lnTo>
                <a:lnTo>
                  <a:pt x="41239" y="11300"/>
                </a:lnTo>
                <a:lnTo>
                  <a:pt x="42120" y="14822"/>
                </a:lnTo>
                <a:lnTo>
                  <a:pt x="43649" y="18785"/>
                </a:lnTo>
                <a:lnTo>
                  <a:pt x="46241" y="21133"/>
                </a:lnTo>
                <a:lnTo>
                  <a:pt x="49458" y="21720"/>
                </a:lnTo>
                <a:lnTo>
                  <a:pt x="53543" y="21023"/>
                </a:lnTo>
                <a:lnTo>
                  <a:pt x="55793" y="18235"/>
                </a:lnTo>
                <a:lnTo>
                  <a:pt x="56356" y="15116"/>
                </a:lnTo>
                <a:lnTo>
                  <a:pt x="56356" y="11349"/>
                </a:lnTo>
                <a:lnTo>
                  <a:pt x="54142" y="7888"/>
                </a:lnTo>
                <a:lnTo>
                  <a:pt x="49714" y="4733"/>
                </a:lnTo>
                <a:lnTo>
                  <a:pt x="45287" y="1578"/>
                </a:lnTo>
                <a:lnTo>
                  <a:pt x="40016" y="0"/>
                </a:lnTo>
                <a:lnTo>
                  <a:pt x="32550" y="23"/>
                </a:lnTo>
                <a:lnTo>
                  <a:pt x="19930" y="2993"/>
                </a:lnTo>
                <a:lnTo>
                  <a:pt x="9612" y="10933"/>
                </a:lnTo>
                <a:lnTo>
                  <a:pt x="8004" y="12879"/>
                </a:lnTo>
                <a:lnTo>
                  <a:pt x="2001" y="24082"/>
                </a:lnTo>
                <a:lnTo>
                  <a:pt x="0" y="37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673750" y="2319220"/>
            <a:ext cx="17230" cy="33390"/>
          </a:xfrm>
          <a:custGeom>
            <a:avLst/>
            <a:gdLst/>
            <a:ahLst/>
            <a:cxnLst/>
            <a:rect l="l" t="t" r="r" b="b"/>
            <a:pathLst>
              <a:path w="18953" h="37842">
                <a:moveTo>
                  <a:pt x="0" y="22139"/>
                </a:moveTo>
                <a:lnTo>
                  <a:pt x="0" y="26689"/>
                </a:lnTo>
                <a:lnTo>
                  <a:pt x="1541" y="30443"/>
                </a:lnTo>
                <a:lnTo>
                  <a:pt x="4622" y="33403"/>
                </a:lnTo>
                <a:lnTo>
                  <a:pt x="7705" y="36362"/>
                </a:lnTo>
                <a:lnTo>
                  <a:pt x="11349" y="37842"/>
                </a:lnTo>
                <a:lnTo>
                  <a:pt x="15556" y="37842"/>
                </a:lnTo>
                <a:lnTo>
                  <a:pt x="14529" y="24805"/>
                </a:lnTo>
                <a:lnTo>
                  <a:pt x="13061" y="21527"/>
                </a:lnTo>
                <a:lnTo>
                  <a:pt x="13061" y="11548"/>
                </a:lnTo>
                <a:lnTo>
                  <a:pt x="18953" y="0"/>
                </a:lnTo>
                <a:lnTo>
                  <a:pt x="10640" y="4381"/>
                </a:lnTo>
                <a:lnTo>
                  <a:pt x="3546" y="9126"/>
                </a:lnTo>
                <a:lnTo>
                  <a:pt x="0" y="15045"/>
                </a:lnTo>
                <a:lnTo>
                  <a:pt x="0" y="2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28140" y="2260734"/>
            <a:ext cx="32621" cy="90905"/>
          </a:xfrm>
          <a:custGeom>
            <a:avLst/>
            <a:gdLst/>
            <a:ahLst/>
            <a:cxnLst/>
            <a:rect l="l" t="t" r="r" b="b"/>
            <a:pathLst>
              <a:path w="35883" h="103026">
                <a:moveTo>
                  <a:pt x="14554" y="2935"/>
                </a:moveTo>
                <a:lnTo>
                  <a:pt x="6605" y="5283"/>
                </a:lnTo>
                <a:lnTo>
                  <a:pt x="0" y="7044"/>
                </a:lnTo>
                <a:lnTo>
                  <a:pt x="2238" y="8952"/>
                </a:lnTo>
                <a:lnTo>
                  <a:pt x="5284" y="8585"/>
                </a:lnTo>
                <a:lnTo>
                  <a:pt x="8268" y="8585"/>
                </a:lnTo>
                <a:lnTo>
                  <a:pt x="11227" y="11667"/>
                </a:lnTo>
                <a:lnTo>
                  <a:pt x="12035" y="15116"/>
                </a:lnTo>
                <a:lnTo>
                  <a:pt x="12035" y="94098"/>
                </a:lnTo>
                <a:lnTo>
                  <a:pt x="11227" y="96825"/>
                </a:lnTo>
                <a:lnTo>
                  <a:pt x="7999" y="99614"/>
                </a:lnTo>
                <a:lnTo>
                  <a:pt x="4917" y="100531"/>
                </a:lnTo>
                <a:lnTo>
                  <a:pt x="367" y="100971"/>
                </a:lnTo>
                <a:lnTo>
                  <a:pt x="367" y="103026"/>
                </a:lnTo>
                <a:lnTo>
                  <a:pt x="35883" y="103026"/>
                </a:lnTo>
                <a:lnTo>
                  <a:pt x="35883" y="100971"/>
                </a:lnTo>
                <a:lnTo>
                  <a:pt x="31285" y="100629"/>
                </a:lnTo>
                <a:lnTo>
                  <a:pt x="28252" y="99834"/>
                </a:lnTo>
                <a:lnTo>
                  <a:pt x="25317" y="97339"/>
                </a:lnTo>
                <a:lnTo>
                  <a:pt x="24583" y="94587"/>
                </a:lnTo>
                <a:lnTo>
                  <a:pt x="24583" y="2348"/>
                </a:lnTo>
                <a:lnTo>
                  <a:pt x="23849" y="0"/>
                </a:lnTo>
                <a:lnTo>
                  <a:pt x="14554" y="2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676285" y="2290260"/>
            <a:ext cx="52834" cy="62351"/>
          </a:xfrm>
          <a:custGeom>
            <a:avLst/>
            <a:gdLst/>
            <a:ahLst/>
            <a:cxnLst/>
            <a:rect l="l" t="t" r="r" b="b"/>
            <a:pathLst>
              <a:path w="58117" h="70665">
                <a:moveTo>
                  <a:pt x="586" y="19727"/>
                </a:moveTo>
                <a:lnTo>
                  <a:pt x="2934" y="22613"/>
                </a:lnTo>
                <a:lnTo>
                  <a:pt x="6824" y="23334"/>
                </a:lnTo>
                <a:lnTo>
                  <a:pt x="10492" y="22380"/>
                </a:lnTo>
                <a:lnTo>
                  <a:pt x="13207" y="19396"/>
                </a:lnTo>
                <a:lnTo>
                  <a:pt x="13207" y="16657"/>
                </a:lnTo>
                <a:lnTo>
                  <a:pt x="12841" y="13978"/>
                </a:lnTo>
                <a:lnTo>
                  <a:pt x="12474" y="11006"/>
                </a:lnTo>
                <a:lnTo>
                  <a:pt x="13599" y="6897"/>
                </a:lnTo>
                <a:lnTo>
                  <a:pt x="18100" y="4304"/>
                </a:lnTo>
                <a:lnTo>
                  <a:pt x="22968" y="3668"/>
                </a:lnTo>
                <a:lnTo>
                  <a:pt x="28202" y="3668"/>
                </a:lnTo>
                <a:lnTo>
                  <a:pt x="31651" y="5307"/>
                </a:lnTo>
                <a:lnTo>
                  <a:pt x="33314" y="8585"/>
                </a:lnTo>
                <a:lnTo>
                  <a:pt x="34293" y="10542"/>
                </a:lnTo>
                <a:lnTo>
                  <a:pt x="34782" y="14015"/>
                </a:lnTo>
                <a:lnTo>
                  <a:pt x="34782" y="25242"/>
                </a:lnTo>
                <a:lnTo>
                  <a:pt x="29467" y="27268"/>
                </a:lnTo>
                <a:lnTo>
                  <a:pt x="16165" y="32822"/>
                </a:lnTo>
                <a:lnTo>
                  <a:pt x="10273" y="44370"/>
                </a:lnTo>
                <a:lnTo>
                  <a:pt x="13795" y="39429"/>
                </a:lnTo>
                <a:lnTo>
                  <a:pt x="20840" y="35075"/>
                </a:lnTo>
                <a:lnTo>
                  <a:pt x="24509" y="32825"/>
                </a:lnTo>
                <a:lnTo>
                  <a:pt x="29156" y="30770"/>
                </a:lnTo>
                <a:lnTo>
                  <a:pt x="34782" y="28912"/>
                </a:lnTo>
                <a:lnTo>
                  <a:pt x="34782" y="54961"/>
                </a:lnTo>
                <a:lnTo>
                  <a:pt x="33302" y="57260"/>
                </a:lnTo>
                <a:lnTo>
                  <a:pt x="30342" y="59071"/>
                </a:lnTo>
                <a:lnTo>
                  <a:pt x="27383" y="60881"/>
                </a:lnTo>
                <a:lnTo>
                  <a:pt x="24288" y="61786"/>
                </a:lnTo>
                <a:lnTo>
                  <a:pt x="18712" y="61786"/>
                </a:lnTo>
                <a:lnTo>
                  <a:pt x="14676" y="59731"/>
                </a:lnTo>
                <a:lnTo>
                  <a:pt x="11740" y="57627"/>
                </a:lnTo>
                <a:lnTo>
                  <a:pt x="12768" y="70665"/>
                </a:lnTo>
                <a:lnTo>
                  <a:pt x="16779" y="70665"/>
                </a:lnTo>
                <a:lnTo>
                  <a:pt x="21010" y="69344"/>
                </a:lnTo>
                <a:lnTo>
                  <a:pt x="25463" y="66702"/>
                </a:lnTo>
                <a:lnTo>
                  <a:pt x="28104" y="65137"/>
                </a:lnTo>
                <a:lnTo>
                  <a:pt x="31284" y="62740"/>
                </a:lnTo>
                <a:lnTo>
                  <a:pt x="35002" y="59511"/>
                </a:lnTo>
                <a:lnTo>
                  <a:pt x="35149" y="62495"/>
                </a:lnTo>
                <a:lnTo>
                  <a:pt x="35968" y="65063"/>
                </a:lnTo>
                <a:lnTo>
                  <a:pt x="37460" y="67216"/>
                </a:lnTo>
                <a:lnTo>
                  <a:pt x="41362" y="70445"/>
                </a:lnTo>
                <a:lnTo>
                  <a:pt x="47526" y="70445"/>
                </a:lnTo>
                <a:lnTo>
                  <a:pt x="50314" y="69515"/>
                </a:lnTo>
                <a:lnTo>
                  <a:pt x="53054" y="67656"/>
                </a:lnTo>
                <a:lnTo>
                  <a:pt x="54864" y="66433"/>
                </a:lnTo>
                <a:lnTo>
                  <a:pt x="58117" y="62960"/>
                </a:lnTo>
                <a:lnTo>
                  <a:pt x="58117" y="59144"/>
                </a:lnTo>
                <a:lnTo>
                  <a:pt x="56307" y="60465"/>
                </a:lnTo>
                <a:lnTo>
                  <a:pt x="52638" y="62152"/>
                </a:lnTo>
                <a:lnTo>
                  <a:pt x="49507" y="62152"/>
                </a:lnTo>
                <a:lnTo>
                  <a:pt x="47550" y="59291"/>
                </a:lnTo>
                <a:lnTo>
                  <a:pt x="46963" y="56258"/>
                </a:lnTo>
                <a:lnTo>
                  <a:pt x="46963" y="17537"/>
                </a:lnTo>
                <a:lnTo>
                  <a:pt x="46057" y="12621"/>
                </a:lnTo>
                <a:lnTo>
                  <a:pt x="44248" y="9245"/>
                </a:lnTo>
                <a:lnTo>
                  <a:pt x="40872" y="3081"/>
                </a:lnTo>
                <a:lnTo>
                  <a:pt x="34439" y="0"/>
                </a:lnTo>
                <a:lnTo>
                  <a:pt x="16779" y="0"/>
                </a:lnTo>
                <a:lnTo>
                  <a:pt x="10578" y="1870"/>
                </a:lnTo>
                <a:lnTo>
                  <a:pt x="6347" y="5613"/>
                </a:lnTo>
                <a:lnTo>
                  <a:pt x="2115" y="9355"/>
                </a:lnTo>
                <a:lnTo>
                  <a:pt x="0" y="12939"/>
                </a:lnTo>
                <a:lnTo>
                  <a:pt x="0" y="16363"/>
                </a:lnTo>
                <a:lnTo>
                  <a:pt x="586" y="1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238314" y="2263907"/>
            <a:ext cx="93259" cy="87732"/>
          </a:xfrm>
          <a:custGeom>
            <a:avLst/>
            <a:gdLst/>
            <a:ahLst/>
            <a:cxnLst/>
            <a:rect l="l" t="t" r="r" b="b"/>
            <a:pathLst>
              <a:path w="102585" h="99430">
                <a:moveTo>
                  <a:pt x="89376" y="10908"/>
                </a:moveTo>
                <a:lnTo>
                  <a:pt x="90196" y="7410"/>
                </a:lnTo>
                <a:lnTo>
                  <a:pt x="93474" y="4182"/>
                </a:lnTo>
                <a:lnTo>
                  <a:pt x="97057" y="3179"/>
                </a:lnTo>
                <a:lnTo>
                  <a:pt x="102585" y="2788"/>
                </a:lnTo>
                <a:lnTo>
                  <a:pt x="102585" y="0"/>
                </a:lnTo>
                <a:lnTo>
                  <a:pt x="60832" y="0"/>
                </a:lnTo>
                <a:lnTo>
                  <a:pt x="60832" y="2788"/>
                </a:lnTo>
                <a:lnTo>
                  <a:pt x="66409" y="3179"/>
                </a:lnTo>
                <a:lnTo>
                  <a:pt x="70004" y="4182"/>
                </a:lnTo>
                <a:lnTo>
                  <a:pt x="73233" y="7410"/>
                </a:lnTo>
                <a:lnTo>
                  <a:pt x="74040" y="10908"/>
                </a:lnTo>
                <a:lnTo>
                  <a:pt x="74040" y="45568"/>
                </a:lnTo>
                <a:lnTo>
                  <a:pt x="28470" y="45568"/>
                </a:lnTo>
                <a:lnTo>
                  <a:pt x="28470" y="10908"/>
                </a:lnTo>
                <a:lnTo>
                  <a:pt x="29302" y="7410"/>
                </a:lnTo>
                <a:lnTo>
                  <a:pt x="32629" y="4182"/>
                </a:lnTo>
                <a:lnTo>
                  <a:pt x="36225" y="3179"/>
                </a:lnTo>
                <a:lnTo>
                  <a:pt x="41753" y="2788"/>
                </a:lnTo>
                <a:lnTo>
                  <a:pt x="41753" y="0"/>
                </a:lnTo>
                <a:lnTo>
                  <a:pt x="0" y="0"/>
                </a:lnTo>
                <a:lnTo>
                  <a:pt x="0" y="2788"/>
                </a:lnTo>
                <a:lnTo>
                  <a:pt x="5527" y="3179"/>
                </a:lnTo>
                <a:lnTo>
                  <a:pt x="9111" y="4182"/>
                </a:lnTo>
                <a:lnTo>
                  <a:pt x="12389" y="7410"/>
                </a:lnTo>
                <a:lnTo>
                  <a:pt x="13208" y="10908"/>
                </a:lnTo>
                <a:lnTo>
                  <a:pt x="13208" y="87884"/>
                </a:lnTo>
                <a:lnTo>
                  <a:pt x="12474" y="91908"/>
                </a:lnTo>
                <a:lnTo>
                  <a:pt x="9539" y="94991"/>
                </a:lnTo>
                <a:lnTo>
                  <a:pt x="5870" y="96079"/>
                </a:lnTo>
                <a:lnTo>
                  <a:pt x="0" y="96715"/>
                </a:lnTo>
                <a:lnTo>
                  <a:pt x="0" y="99430"/>
                </a:lnTo>
                <a:lnTo>
                  <a:pt x="41753" y="99430"/>
                </a:lnTo>
                <a:lnTo>
                  <a:pt x="41753" y="96715"/>
                </a:lnTo>
                <a:lnTo>
                  <a:pt x="36225" y="96274"/>
                </a:lnTo>
                <a:lnTo>
                  <a:pt x="32629" y="95271"/>
                </a:lnTo>
                <a:lnTo>
                  <a:pt x="29302" y="92141"/>
                </a:lnTo>
                <a:lnTo>
                  <a:pt x="28470" y="88618"/>
                </a:lnTo>
                <a:lnTo>
                  <a:pt x="28470" y="52173"/>
                </a:lnTo>
                <a:lnTo>
                  <a:pt x="74040" y="52173"/>
                </a:lnTo>
                <a:lnTo>
                  <a:pt x="74040" y="87884"/>
                </a:lnTo>
                <a:lnTo>
                  <a:pt x="73319" y="91921"/>
                </a:lnTo>
                <a:lnTo>
                  <a:pt x="70433" y="95052"/>
                </a:lnTo>
                <a:lnTo>
                  <a:pt x="66751" y="96128"/>
                </a:lnTo>
                <a:lnTo>
                  <a:pt x="60832" y="96715"/>
                </a:lnTo>
                <a:lnTo>
                  <a:pt x="60832" y="99430"/>
                </a:lnTo>
                <a:lnTo>
                  <a:pt x="102585" y="99430"/>
                </a:lnTo>
                <a:lnTo>
                  <a:pt x="102585" y="96715"/>
                </a:lnTo>
                <a:lnTo>
                  <a:pt x="97057" y="96225"/>
                </a:lnTo>
                <a:lnTo>
                  <a:pt x="93474" y="95210"/>
                </a:lnTo>
                <a:lnTo>
                  <a:pt x="90196" y="92129"/>
                </a:lnTo>
                <a:lnTo>
                  <a:pt x="89376" y="88618"/>
                </a:lnTo>
                <a:lnTo>
                  <a:pt x="89376" y="10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349785" y="2261253"/>
            <a:ext cx="13875" cy="13532"/>
          </a:xfrm>
          <a:custGeom>
            <a:avLst/>
            <a:gdLst/>
            <a:ahLst/>
            <a:cxnLst/>
            <a:rect l="l" t="t" r="r" b="b"/>
            <a:pathLst>
              <a:path w="15262" h="15336">
                <a:moveTo>
                  <a:pt x="0" y="7705"/>
                </a:moveTo>
                <a:lnTo>
                  <a:pt x="733" y="11606"/>
                </a:lnTo>
                <a:lnTo>
                  <a:pt x="3669" y="14590"/>
                </a:lnTo>
                <a:lnTo>
                  <a:pt x="7631" y="15336"/>
                </a:lnTo>
                <a:lnTo>
                  <a:pt x="11532" y="14590"/>
                </a:lnTo>
                <a:lnTo>
                  <a:pt x="14517" y="11606"/>
                </a:lnTo>
                <a:lnTo>
                  <a:pt x="15262" y="7705"/>
                </a:lnTo>
                <a:lnTo>
                  <a:pt x="14517" y="3729"/>
                </a:lnTo>
                <a:lnTo>
                  <a:pt x="11532" y="745"/>
                </a:lnTo>
                <a:lnTo>
                  <a:pt x="7631" y="0"/>
                </a:lnTo>
                <a:lnTo>
                  <a:pt x="3669" y="758"/>
                </a:lnTo>
                <a:lnTo>
                  <a:pt x="733" y="3791"/>
                </a:lnTo>
                <a:lnTo>
                  <a:pt x="0" y="7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341246" y="2290712"/>
            <a:ext cx="32420" cy="60927"/>
          </a:xfrm>
          <a:custGeom>
            <a:avLst/>
            <a:gdLst/>
            <a:ahLst/>
            <a:cxnLst/>
            <a:rect l="l" t="t" r="r" b="b"/>
            <a:pathLst>
              <a:path w="35662" h="69051">
                <a:moveTo>
                  <a:pt x="35662" y="69051"/>
                </a:moveTo>
                <a:lnTo>
                  <a:pt x="35662" y="66996"/>
                </a:lnTo>
                <a:lnTo>
                  <a:pt x="30916" y="66605"/>
                </a:lnTo>
                <a:lnTo>
                  <a:pt x="27872" y="65699"/>
                </a:lnTo>
                <a:lnTo>
                  <a:pt x="25181" y="62862"/>
                </a:lnTo>
                <a:lnTo>
                  <a:pt x="24509" y="59364"/>
                </a:lnTo>
                <a:lnTo>
                  <a:pt x="24509" y="1100"/>
                </a:lnTo>
                <a:lnTo>
                  <a:pt x="24362" y="0"/>
                </a:lnTo>
                <a:lnTo>
                  <a:pt x="21720" y="880"/>
                </a:lnTo>
                <a:lnTo>
                  <a:pt x="18345" y="2299"/>
                </a:lnTo>
                <a:lnTo>
                  <a:pt x="12376" y="4402"/>
                </a:lnTo>
                <a:lnTo>
                  <a:pt x="3815" y="7191"/>
                </a:lnTo>
                <a:lnTo>
                  <a:pt x="660" y="8218"/>
                </a:lnTo>
                <a:lnTo>
                  <a:pt x="3106" y="9808"/>
                </a:lnTo>
                <a:lnTo>
                  <a:pt x="6139" y="9172"/>
                </a:lnTo>
                <a:lnTo>
                  <a:pt x="9025" y="9172"/>
                </a:lnTo>
                <a:lnTo>
                  <a:pt x="11299" y="12181"/>
                </a:lnTo>
                <a:lnTo>
                  <a:pt x="11961" y="15605"/>
                </a:lnTo>
                <a:lnTo>
                  <a:pt x="11961" y="59511"/>
                </a:lnTo>
                <a:lnTo>
                  <a:pt x="11276" y="63021"/>
                </a:lnTo>
                <a:lnTo>
                  <a:pt x="8536" y="65614"/>
                </a:lnTo>
                <a:lnTo>
                  <a:pt x="5234" y="66507"/>
                </a:lnTo>
                <a:lnTo>
                  <a:pt x="0" y="66996"/>
                </a:lnTo>
                <a:lnTo>
                  <a:pt x="0" y="69051"/>
                </a:lnTo>
                <a:lnTo>
                  <a:pt x="35662" y="69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379672" y="2290453"/>
            <a:ext cx="40625" cy="62416"/>
          </a:xfrm>
          <a:custGeom>
            <a:avLst/>
            <a:gdLst/>
            <a:ahLst/>
            <a:cxnLst/>
            <a:rect l="l" t="t" r="r" b="b"/>
            <a:pathLst>
              <a:path w="44688" h="70738">
                <a:moveTo>
                  <a:pt x="0" y="18785"/>
                </a:moveTo>
                <a:lnTo>
                  <a:pt x="0" y="23237"/>
                </a:lnTo>
                <a:lnTo>
                  <a:pt x="1418" y="27102"/>
                </a:lnTo>
                <a:lnTo>
                  <a:pt x="4256" y="30379"/>
                </a:lnTo>
                <a:lnTo>
                  <a:pt x="7093" y="33657"/>
                </a:lnTo>
                <a:lnTo>
                  <a:pt x="11520" y="36910"/>
                </a:lnTo>
                <a:lnTo>
                  <a:pt x="17537" y="40139"/>
                </a:lnTo>
                <a:lnTo>
                  <a:pt x="25756" y="44835"/>
                </a:lnTo>
                <a:lnTo>
                  <a:pt x="28838" y="46645"/>
                </a:lnTo>
                <a:lnTo>
                  <a:pt x="30991" y="48504"/>
                </a:lnTo>
                <a:lnTo>
                  <a:pt x="33437" y="52320"/>
                </a:lnTo>
                <a:lnTo>
                  <a:pt x="34048" y="56356"/>
                </a:lnTo>
                <a:lnTo>
                  <a:pt x="34048" y="59584"/>
                </a:lnTo>
                <a:lnTo>
                  <a:pt x="32984" y="62214"/>
                </a:lnTo>
                <a:lnTo>
                  <a:pt x="28728" y="66274"/>
                </a:lnTo>
                <a:lnTo>
                  <a:pt x="25829" y="67289"/>
                </a:lnTo>
                <a:lnTo>
                  <a:pt x="15556" y="67289"/>
                </a:lnTo>
                <a:lnTo>
                  <a:pt x="10542" y="64550"/>
                </a:lnTo>
                <a:lnTo>
                  <a:pt x="7117" y="59071"/>
                </a:lnTo>
                <a:lnTo>
                  <a:pt x="5210" y="56087"/>
                </a:lnTo>
                <a:lnTo>
                  <a:pt x="3693" y="51806"/>
                </a:lnTo>
                <a:lnTo>
                  <a:pt x="2568" y="46229"/>
                </a:lnTo>
                <a:lnTo>
                  <a:pt x="146" y="46229"/>
                </a:lnTo>
                <a:lnTo>
                  <a:pt x="146" y="69931"/>
                </a:lnTo>
                <a:lnTo>
                  <a:pt x="2053" y="69931"/>
                </a:lnTo>
                <a:lnTo>
                  <a:pt x="4622" y="67803"/>
                </a:lnTo>
                <a:lnTo>
                  <a:pt x="7509" y="68292"/>
                </a:lnTo>
                <a:lnTo>
                  <a:pt x="11227" y="69271"/>
                </a:lnTo>
                <a:lnTo>
                  <a:pt x="14945" y="70250"/>
                </a:lnTo>
                <a:lnTo>
                  <a:pt x="18271" y="70738"/>
                </a:lnTo>
                <a:lnTo>
                  <a:pt x="28202" y="70738"/>
                </a:lnTo>
                <a:lnTo>
                  <a:pt x="33865" y="68904"/>
                </a:lnTo>
                <a:lnTo>
                  <a:pt x="38194" y="65235"/>
                </a:lnTo>
                <a:lnTo>
                  <a:pt x="42523" y="61566"/>
                </a:lnTo>
                <a:lnTo>
                  <a:pt x="44688" y="56845"/>
                </a:lnTo>
                <a:lnTo>
                  <a:pt x="44688" y="43539"/>
                </a:lnTo>
                <a:lnTo>
                  <a:pt x="39478" y="36935"/>
                </a:lnTo>
                <a:lnTo>
                  <a:pt x="29058" y="31260"/>
                </a:lnTo>
                <a:lnTo>
                  <a:pt x="19372" y="26050"/>
                </a:lnTo>
                <a:lnTo>
                  <a:pt x="12621" y="22527"/>
                </a:lnTo>
                <a:lnTo>
                  <a:pt x="9246" y="18516"/>
                </a:lnTo>
                <a:lnTo>
                  <a:pt x="9246" y="11178"/>
                </a:lnTo>
                <a:lnTo>
                  <a:pt x="10224" y="8707"/>
                </a:lnTo>
                <a:lnTo>
                  <a:pt x="14138" y="4501"/>
                </a:lnTo>
                <a:lnTo>
                  <a:pt x="16827" y="3448"/>
                </a:lnTo>
                <a:lnTo>
                  <a:pt x="25976" y="3448"/>
                </a:lnTo>
                <a:lnTo>
                  <a:pt x="30354" y="5894"/>
                </a:lnTo>
                <a:lnTo>
                  <a:pt x="33388" y="10786"/>
                </a:lnTo>
                <a:lnTo>
                  <a:pt x="35051" y="13428"/>
                </a:lnTo>
                <a:lnTo>
                  <a:pt x="36372" y="17122"/>
                </a:lnTo>
                <a:lnTo>
                  <a:pt x="37350" y="21867"/>
                </a:lnTo>
                <a:lnTo>
                  <a:pt x="39624" y="21867"/>
                </a:lnTo>
                <a:lnTo>
                  <a:pt x="39111" y="1394"/>
                </a:lnTo>
                <a:lnTo>
                  <a:pt x="35296" y="2935"/>
                </a:lnTo>
                <a:lnTo>
                  <a:pt x="32275" y="2445"/>
                </a:lnTo>
                <a:lnTo>
                  <a:pt x="29167" y="1467"/>
                </a:lnTo>
                <a:lnTo>
                  <a:pt x="26062" y="489"/>
                </a:lnTo>
                <a:lnTo>
                  <a:pt x="23212" y="0"/>
                </a:lnTo>
                <a:lnTo>
                  <a:pt x="14699" y="0"/>
                </a:lnTo>
                <a:lnTo>
                  <a:pt x="9784" y="1761"/>
                </a:lnTo>
                <a:lnTo>
                  <a:pt x="5870" y="5283"/>
                </a:lnTo>
                <a:lnTo>
                  <a:pt x="1956" y="8805"/>
                </a:lnTo>
                <a:lnTo>
                  <a:pt x="0" y="13306"/>
                </a:lnTo>
                <a:lnTo>
                  <a:pt x="0" y="18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31994" y="2274914"/>
            <a:ext cx="34287" cy="77956"/>
          </a:xfrm>
          <a:custGeom>
            <a:avLst/>
            <a:gdLst/>
            <a:ahLst/>
            <a:cxnLst/>
            <a:rect l="l" t="t" r="r" b="b"/>
            <a:pathLst>
              <a:path w="37716" h="88350">
                <a:moveTo>
                  <a:pt x="20693" y="24582"/>
                </a:moveTo>
                <a:lnTo>
                  <a:pt x="35662" y="24582"/>
                </a:lnTo>
                <a:lnTo>
                  <a:pt x="35662" y="19299"/>
                </a:lnTo>
                <a:lnTo>
                  <a:pt x="20840" y="19299"/>
                </a:lnTo>
                <a:lnTo>
                  <a:pt x="20840" y="1247"/>
                </a:lnTo>
                <a:lnTo>
                  <a:pt x="19519" y="0"/>
                </a:lnTo>
                <a:lnTo>
                  <a:pt x="13991" y="7436"/>
                </a:lnTo>
                <a:lnTo>
                  <a:pt x="10481" y="12022"/>
                </a:lnTo>
                <a:lnTo>
                  <a:pt x="8989" y="13758"/>
                </a:lnTo>
                <a:lnTo>
                  <a:pt x="5063" y="17758"/>
                </a:lnTo>
                <a:lnTo>
                  <a:pt x="1686" y="20546"/>
                </a:lnTo>
                <a:lnTo>
                  <a:pt x="513" y="21525"/>
                </a:lnTo>
                <a:lnTo>
                  <a:pt x="0" y="24582"/>
                </a:lnTo>
                <a:lnTo>
                  <a:pt x="7998" y="24582"/>
                </a:lnTo>
                <a:lnTo>
                  <a:pt x="7998" y="73991"/>
                </a:lnTo>
                <a:lnTo>
                  <a:pt x="8561" y="77856"/>
                </a:lnTo>
                <a:lnTo>
                  <a:pt x="9686" y="80645"/>
                </a:lnTo>
                <a:lnTo>
                  <a:pt x="11740" y="85781"/>
                </a:lnTo>
                <a:lnTo>
                  <a:pt x="15654" y="88350"/>
                </a:lnTo>
                <a:lnTo>
                  <a:pt x="24068" y="88350"/>
                </a:lnTo>
                <a:lnTo>
                  <a:pt x="26808" y="87640"/>
                </a:lnTo>
                <a:lnTo>
                  <a:pt x="29645" y="86222"/>
                </a:lnTo>
                <a:lnTo>
                  <a:pt x="32483" y="84803"/>
                </a:lnTo>
                <a:lnTo>
                  <a:pt x="35173" y="82381"/>
                </a:lnTo>
                <a:lnTo>
                  <a:pt x="37716" y="78957"/>
                </a:lnTo>
                <a:lnTo>
                  <a:pt x="37424" y="75141"/>
                </a:lnTo>
                <a:lnTo>
                  <a:pt x="34280" y="78272"/>
                </a:lnTo>
                <a:lnTo>
                  <a:pt x="31688" y="79935"/>
                </a:lnTo>
                <a:lnTo>
                  <a:pt x="28398" y="80351"/>
                </a:lnTo>
                <a:lnTo>
                  <a:pt x="24973" y="80351"/>
                </a:lnTo>
                <a:lnTo>
                  <a:pt x="22674" y="78663"/>
                </a:lnTo>
                <a:lnTo>
                  <a:pt x="21500" y="75288"/>
                </a:lnTo>
                <a:lnTo>
                  <a:pt x="20864" y="73380"/>
                </a:lnTo>
                <a:lnTo>
                  <a:pt x="20546" y="70567"/>
                </a:lnTo>
                <a:lnTo>
                  <a:pt x="20546" y="66849"/>
                </a:lnTo>
                <a:lnTo>
                  <a:pt x="20693" y="24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543511" y="1953831"/>
            <a:ext cx="0" cy="187854"/>
          </a:xfrm>
          <a:custGeom>
            <a:avLst/>
            <a:gdLst/>
            <a:ahLst/>
            <a:cxnLst/>
            <a:rect l="l" t="t" r="r" b="b"/>
            <a:pathLst>
              <a:path h="212901">
                <a:moveTo>
                  <a:pt x="0" y="0"/>
                </a:moveTo>
                <a:lnTo>
                  <a:pt x="0" y="21290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046323" y="3951940"/>
            <a:ext cx="1041870" cy="92394"/>
          </a:xfrm>
          <a:custGeom>
            <a:avLst/>
            <a:gdLst/>
            <a:ahLst/>
            <a:cxnLst/>
            <a:rect l="l" t="t" r="r" b="b"/>
            <a:pathLst>
              <a:path w="1146057" h="104713">
                <a:moveTo>
                  <a:pt x="595186" y="45543"/>
                </a:moveTo>
                <a:lnTo>
                  <a:pt x="589355" y="56765"/>
                </a:lnTo>
                <a:lnTo>
                  <a:pt x="587411" y="69784"/>
                </a:lnTo>
                <a:lnTo>
                  <a:pt x="587411" y="78835"/>
                </a:lnTo>
                <a:lnTo>
                  <a:pt x="589919" y="86833"/>
                </a:lnTo>
                <a:lnTo>
                  <a:pt x="594933" y="93780"/>
                </a:lnTo>
                <a:lnTo>
                  <a:pt x="599947" y="100726"/>
                </a:lnTo>
                <a:lnTo>
                  <a:pt x="607053" y="104200"/>
                </a:lnTo>
                <a:lnTo>
                  <a:pt x="624224" y="104200"/>
                </a:lnTo>
                <a:lnTo>
                  <a:pt x="630963" y="101558"/>
                </a:lnTo>
                <a:lnTo>
                  <a:pt x="636466" y="96274"/>
                </a:lnTo>
                <a:lnTo>
                  <a:pt x="641970" y="90991"/>
                </a:lnTo>
                <a:lnTo>
                  <a:pt x="645724" y="85243"/>
                </a:lnTo>
                <a:lnTo>
                  <a:pt x="647730" y="79030"/>
                </a:lnTo>
                <a:lnTo>
                  <a:pt x="645162" y="78150"/>
                </a:lnTo>
                <a:lnTo>
                  <a:pt x="642178" y="83091"/>
                </a:lnTo>
                <a:lnTo>
                  <a:pt x="638925" y="86906"/>
                </a:lnTo>
                <a:lnTo>
                  <a:pt x="635402" y="89597"/>
                </a:lnTo>
                <a:lnTo>
                  <a:pt x="631880" y="92287"/>
                </a:lnTo>
                <a:lnTo>
                  <a:pt x="627551" y="93633"/>
                </a:lnTo>
                <a:lnTo>
                  <a:pt x="616054" y="93633"/>
                </a:lnTo>
                <a:lnTo>
                  <a:pt x="610551" y="91040"/>
                </a:lnTo>
                <a:lnTo>
                  <a:pt x="605903" y="85854"/>
                </a:lnTo>
                <a:lnTo>
                  <a:pt x="600407" y="75491"/>
                </a:lnTo>
                <a:lnTo>
                  <a:pt x="598198" y="61052"/>
                </a:lnTo>
                <a:lnTo>
                  <a:pt x="644795" y="61052"/>
                </a:lnTo>
                <a:lnTo>
                  <a:pt x="644795" y="52295"/>
                </a:lnTo>
                <a:lnTo>
                  <a:pt x="642202" y="45532"/>
                </a:lnTo>
                <a:lnTo>
                  <a:pt x="637017" y="40762"/>
                </a:lnTo>
                <a:lnTo>
                  <a:pt x="631831" y="35992"/>
                </a:lnTo>
                <a:lnTo>
                  <a:pt x="625789" y="33608"/>
                </a:lnTo>
                <a:lnTo>
                  <a:pt x="609548" y="33608"/>
                </a:lnTo>
                <a:lnTo>
                  <a:pt x="604803" y="41435"/>
                </a:lnTo>
                <a:lnTo>
                  <a:pt x="609059" y="38964"/>
                </a:lnTo>
                <a:lnTo>
                  <a:pt x="620261" y="38964"/>
                </a:lnTo>
                <a:lnTo>
                  <a:pt x="624273" y="41117"/>
                </a:lnTo>
                <a:lnTo>
                  <a:pt x="626670" y="45422"/>
                </a:lnTo>
                <a:lnTo>
                  <a:pt x="627991" y="47819"/>
                </a:lnTo>
                <a:lnTo>
                  <a:pt x="628920" y="51464"/>
                </a:lnTo>
                <a:lnTo>
                  <a:pt x="629458" y="56356"/>
                </a:lnTo>
                <a:lnTo>
                  <a:pt x="598492" y="56356"/>
                </a:lnTo>
                <a:lnTo>
                  <a:pt x="596144" y="44321"/>
                </a:lnTo>
                <a:lnTo>
                  <a:pt x="595186" y="45543"/>
                </a:lnTo>
                <a:close/>
              </a:path>
              <a:path w="1146057" h="104713">
                <a:moveTo>
                  <a:pt x="601964" y="37179"/>
                </a:moveTo>
                <a:lnTo>
                  <a:pt x="596144" y="44321"/>
                </a:lnTo>
                <a:lnTo>
                  <a:pt x="598492" y="56356"/>
                </a:lnTo>
                <a:lnTo>
                  <a:pt x="599177" y="52344"/>
                </a:lnTo>
                <a:lnTo>
                  <a:pt x="600302" y="49018"/>
                </a:lnTo>
                <a:lnTo>
                  <a:pt x="601867" y="46376"/>
                </a:lnTo>
                <a:lnTo>
                  <a:pt x="604803" y="41435"/>
                </a:lnTo>
                <a:lnTo>
                  <a:pt x="609548" y="33608"/>
                </a:lnTo>
                <a:lnTo>
                  <a:pt x="601964" y="37179"/>
                </a:lnTo>
                <a:close/>
              </a:path>
              <a:path w="1146057" h="104713">
                <a:moveTo>
                  <a:pt x="716952" y="86735"/>
                </a:moveTo>
                <a:lnTo>
                  <a:pt x="712040" y="80112"/>
                </a:lnTo>
                <a:lnTo>
                  <a:pt x="707524" y="68459"/>
                </a:lnTo>
                <a:lnTo>
                  <a:pt x="706019" y="54301"/>
                </a:lnTo>
                <a:lnTo>
                  <a:pt x="707195" y="39339"/>
                </a:lnTo>
                <a:lnTo>
                  <a:pt x="710852" y="27144"/>
                </a:lnTo>
                <a:lnTo>
                  <a:pt x="716989" y="18161"/>
                </a:lnTo>
                <a:lnTo>
                  <a:pt x="729889" y="9498"/>
                </a:lnTo>
                <a:lnTo>
                  <a:pt x="742416" y="7191"/>
                </a:lnTo>
                <a:lnTo>
                  <a:pt x="751906" y="7191"/>
                </a:lnTo>
                <a:lnTo>
                  <a:pt x="759611" y="10321"/>
                </a:lnTo>
                <a:lnTo>
                  <a:pt x="765530" y="16583"/>
                </a:lnTo>
                <a:lnTo>
                  <a:pt x="768808" y="20154"/>
                </a:lnTo>
                <a:lnTo>
                  <a:pt x="771988" y="25585"/>
                </a:lnTo>
                <a:lnTo>
                  <a:pt x="775070" y="32874"/>
                </a:lnTo>
                <a:lnTo>
                  <a:pt x="778519" y="32874"/>
                </a:lnTo>
                <a:lnTo>
                  <a:pt x="777345" y="1247"/>
                </a:lnTo>
                <a:lnTo>
                  <a:pt x="774042" y="1247"/>
                </a:lnTo>
                <a:lnTo>
                  <a:pt x="772636" y="4011"/>
                </a:lnTo>
                <a:lnTo>
                  <a:pt x="769297" y="6090"/>
                </a:lnTo>
                <a:lnTo>
                  <a:pt x="766313" y="6090"/>
                </a:lnTo>
                <a:lnTo>
                  <a:pt x="763084" y="5283"/>
                </a:lnTo>
                <a:lnTo>
                  <a:pt x="757459" y="3668"/>
                </a:lnTo>
                <a:lnTo>
                  <a:pt x="751832" y="2054"/>
                </a:lnTo>
                <a:lnTo>
                  <a:pt x="746109" y="1247"/>
                </a:lnTo>
                <a:lnTo>
                  <a:pt x="740288" y="1247"/>
                </a:lnTo>
                <a:lnTo>
                  <a:pt x="735770" y="1397"/>
                </a:lnTo>
                <a:lnTo>
                  <a:pt x="722626" y="3848"/>
                </a:lnTo>
                <a:lnTo>
                  <a:pt x="711217" y="9301"/>
                </a:lnTo>
                <a:lnTo>
                  <a:pt x="701543" y="17757"/>
                </a:lnTo>
                <a:lnTo>
                  <a:pt x="694093" y="28542"/>
                </a:lnTo>
                <a:lnTo>
                  <a:pt x="689719" y="40468"/>
                </a:lnTo>
                <a:lnTo>
                  <a:pt x="688261" y="53714"/>
                </a:lnTo>
                <a:lnTo>
                  <a:pt x="688373" y="57557"/>
                </a:lnTo>
                <a:lnTo>
                  <a:pt x="690768" y="70761"/>
                </a:lnTo>
                <a:lnTo>
                  <a:pt x="696283" y="82150"/>
                </a:lnTo>
                <a:lnTo>
                  <a:pt x="704918" y="91725"/>
                </a:lnTo>
                <a:lnTo>
                  <a:pt x="716467" y="99199"/>
                </a:lnTo>
                <a:lnTo>
                  <a:pt x="728537" y="103225"/>
                </a:lnTo>
                <a:lnTo>
                  <a:pt x="742049" y="104567"/>
                </a:lnTo>
                <a:lnTo>
                  <a:pt x="750023" y="104567"/>
                </a:lnTo>
                <a:lnTo>
                  <a:pt x="758326" y="103099"/>
                </a:lnTo>
                <a:lnTo>
                  <a:pt x="766961" y="100164"/>
                </a:lnTo>
                <a:lnTo>
                  <a:pt x="775596" y="97228"/>
                </a:lnTo>
                <a:lnTo>
                  <a:pt x="779913" y="94880"/>
                </a:lnTo>
                <a:lnTo>
                  <a:pt x="779913" y="58655"/>
                </a:lnTo>
                <a:lnTo>
                  <a:pt x="780940" y="55426"/>
                </a:lnTo>
                <a:lnTo>
                  <a:pt x="782995" y="53860"/>
                </a:lnTo>
                <a:lnTo>
                  <a:pt x="786688" y="52271"/>
                </a:lnTo>
                <a:lnTo>
                  <a:pt x="790406" y="52026"/>
                </a:lnTo>
                <a:lnTo>
                  <a:pt x="790406" y="49238"/>
                </a:lnTo>
                <a:lnTo>
                  <a:pt x="752102" y="49238"/>
                </a:lnTo>
                <a:lnTo>
                  <a:pt x="752102" y="52026"/>
                </a:lnTo>
                <a:lnTo>
                  <a:pt x="757630" y="52369"/>
                </a:lnTo>
                <a:lnTo>
                  <a:pt x="761213" y="53249"/>
                </a:lnTo>
                <a:lnTo>
                  <a:pt x="764491" y="56087"/>
                </a:lnTo>
                <a:lnTo>
                  <a:pt x="765310" y="59682"/>
                </a:lnTo>
                <a:lnTo>
                  <a:pt x="765310" y="89450"/>
                </a:lnTo>
                <a:lnTo>
                  <a:pt x="763989" y="93229"/>
                </a:lnTo>
                <a:lnTo>
                  <a:pt x="760883" y="95100"/>
                </a:lnTo>
                <a:lnTo>
                  <a:pt x="757312" y="96274"/>
                </a:lnTo>
                <a:lnTo>
                  <a:pt x="752787" y="97547"/>
                </a:lnTo>
                <a:lnTo>
                  <a:pt x="747895" y="98231"/>
                </a:lnTo>
                <a:lnTo>
                  <a:pt x="743956" y="98402"/>
                </a:lnTo>
                <a:lnTo>
                  <a:pt x="739664" y="98185"/>
                </a:lnTo>
                <a:lnTo>
                  <a:pt x="727351" y="94635"/>
                </a:lnTo>
                <a:lnTo>
                  <a:pt x="716952" y="86735"/>
                </a:lnTo>
                <a:close/>
              </a:path>
              <a:path w="1146057" h="104713">
                <a:moveTo>
                  <a:pt x="821520" y="52907"/>
                </a:moveTo>
                <a:lnTo>
                  <a:pt x="822767" y="50057"/>
                </a:lnTo>
                <a:lnTo>
                  <a:pt x="825262" y="47293"/>
                </a:lnTo>
                <a:lnTo>
                  <a:pt x="827757" y="44529"/>
                </a:lnTo>
                <a:lnTo>
                  <a:pt x="831573" y="43147"/>
                </a:lnTo>
                <a:lnTo>
                  <a:pt x="834129" y="44003"/>
                </a:lnTo>
                <a:lnTo>
                  <a:pt x="837896" y="47428"/>
                </a:lnTo>
                <a:lnTo>
                  <a:pt x="841625" y="48284"/>
                </a:lnTo>
                <a:lnTo>
                  <a:pt x="844940" y="47599"/>
                </a:lnTo>
                <a:lnTo>
                  <a:pt x="847338" y="44859"/>
                </a:lnTo>
                <a:lnTo>
                  <a:pt x="847937" y="41166"/>
                </a:lnTo>
                <a:lnTo>
                  <a:pt x="847154" y="37044"/>
                </a:lnTo>
                <a:lnTo>
                  <a:pt x="844023" y="34060"/>
                </a:lnTo>
                <a:lnTo>
                  <a:pt x="839497" y="33314"/>
                </a:lnTo>
                <a:lnTo>
                  <a:pt x="836366" y="33314"/>
                </a:lnTo>
                <a:lnTo>
                  <a:pt x="833346" y="34537"/>
                </a:lnTo>
                <a:lnTo>
                  <a:pt x="830436" y="36983"/>
                </a:lnTo>
                <a:lnTo>
                  <a:pt x="827525" y="39429"/>
                </a:lnTo>
                <a:lnTo>
                  <a:pt x="824504" y="42829"/>
                </a:lnTo>
                <a:lnTo>
                  <a:pt x="821373" y="47183"/>
                </a:lnTo>
                <a:lnTo>
                  <a:pt x="821373" y="35149"/>
                </a:lnTo>
                <a:lnTo>
                  <a:pt x="820639" y="33241"/>
                </a:lnTo>
                <a:lnTo>
                  <a:pt x="818046" y="34415"/>
                </a:lnTo>
                <a:lnTo>
                  <a:pt x="815527" y="35466"/>
                </a:lnTo>
                <a:lnTo>
                  <a:pt x="813081" y="36396"/>
                </a:lnTo>
                <a:lnTo>
                  <a:pt x="809926" y="37570"/>
                </a:lnTo>
                <a:lnTo>
                  <a:pt x="806990" y="38597"/>
                </a:lnTo>
                <a:lnTo>
                  <a:pt x="804054" y="39625"/>
                </a:lnTo>
                <a:lnTo>
                  <a:pt x="801193" y="40627"/>
                </a:lnTo>
                <a:lnTo>
                  <a:pt x="798405" y="41606"/>
                </a:lnTo>
                <a:lnTo>
                  <a:pt x="800129" y="43673"/>
                </a:lnTo>
                <a:lnTo>
                  <a:pt x="802881" y="43367"/>
                </a:lnTo>
                <a:lnTo>
                  <a:pt x="806929" y="44407"/>
                </a:lnTo>
                <a:lnTo>
                  <a:pt x="808739" y="48565"/>
                </a:lnTo>
                <a:lnTo>
                  <a:pt x="809192" y="52026"/>
                </a:lnTo>
                <a:lnTo>
                  <a:pt x="809192" y="93877"/>
                </a:lnTo>
                <a:lnTo>
                  <a:pt x="808458" y="96434"/>
                </a:lnTo>
                <a:lnTo>
                  <a:pt x="805523" y="98831"/>
                </a:lnTo>
                <a:lnTo>
                  <a:pt x="802539" y="99626"/>
                </a:lnTo>
                <a:lnTo>
                  <a:pt x="798038" y="100017"/>
                </a:lnTo>
                <a:lnTo>
                  <a:pt x="798038" y="102439"/>
                </a:lnTo>
                <a:lnTo>
                  <a:pt x="834215" y="102439"/>
                </a:lnTo>
                <a:lnTo>
                  <a:pt x="834215" y="100017"/>
                </a:lnTo>
                <a:lnTo>
                  <a:pt x="829665" y="100115"/>
                </a:lnTo>
                <a:lnTo>
                  <a:pt x="826412" y="99344"/>
                </a:lnTo>
                <a:lnTo>
                  <a:pt x="822498" y="96067"/>
                </a:lnTo>
                <a:lnTo>
                  <a:pt x="821520" y="93143"/>
                </a:lnTo>
                <a:lnTo>
                  <a:pt x="821520" y="52907"/>
                </a:lnTo>
                <a:close/>
              </a:path>
              <a:path w="1146057" h="104713">
                <a:moveTo>
                  <a:pt x="874855" y="96764"/>
                </a:moveTo>
                <a:lnTo>
                  <a:pt x="870917" y="89230"/>
                </a:lnTo>
                <a:lnTo>
                  <a:pt x="866979" y="81697"/>
                </a:lnTo>
                <a:lnTo>
                  <a:pt x="865010" y="73576"/>
                </a:lnTo>
                <a:lnTo>
                  <a:pt x="865010" y="53959"/>
                </a:lnTo>
                <a:lnTo>
                  <a:pt x="861047" y="94367"/>
                </a:lnTo>
                <a:lnTo>
                  <a:pt x="861497" y="94836"/>
                </a:lnTo>
                <a:lnTo>
                  <a:pt x="872163" y="102244"/>
                </a:lnTo>
                <a:lnTo>
                  <a:pt x="884896" y="104713"/>
                </a:lnTo>
                <a:lnTo>
                  <a:pt x="885832" y="104702"/>
                </a:lnTo>
                <a:lnTo>
                  <a:pt x="887318" y="100531"/>
                </a:lnTo>
                <a:lnTo>
                  <a:pt x="880322" y="100531"/>
                </a:lnTo>
                <a:lnTo>
                  <a:pt x="874855" y="96764"/>
                </a:lnTo>
                <a:close/>
              </a:path>
              <a:path w="1146057" h="104713">
                <a:moveTo>
                  <a:pt x="898597" y="101841"/>
                </a:moveTo>
                <a:lnTo>
                  <a:pt x="908818" y="93927"/>
                </a:lnTo>
                <a:lnTo>
                  <a:pt x="909894" y="92619"/>
                </a:lnTo>
                <a:lnTo>
                  <a:pt x="916021" y="81421"/>
                </a:lnTo>
                <a:lnTo>
                  <a:pt x="918063" y="68537"/>
                </a:lnTo>
                <a:lnTo>
                  <a:pt x="918025" y="66549"/>
                </a:lnTo>
                <a:lnTo>
                  <a:pt x="915366" y="53464"/>
                </a:lnTo>
                <a:lnTo>
                  <a:pt x="908525" y="43147"/>
                </a:lnTo>
                <a:lnTo>
                  <a:pt x="897509" y="35903"/>
                </a:lnTo>
                <a:lnTo>
                  <a:pt x="884455" y="33608"/>
                </a:lnTo>
                <a:lnTo>
                  <a:pt x="883862" y="33612"/>
                </a:lnTo>
                <a:lnTo>
                  <a:pt x="870940" y="36234"/>
                </a:lnTo>
                <a:lnTo>
                  <a:pt x="860570" y="43697"/>
                </a:lnTo>
                <a:lnTo>
                  <a:pt x="853439" y="55376"/>
                </a:lnTo>
                <a:lnTo>
                  <a:pt x="851288" y="68390"/>
                </a:lnTo>
                <a:lnTo>
                  <a:pt x="851358" y="70999"/>
                </a:lnTo>
                <a:lnTo>
                  <a:pt x="854158" y="83789"/>
                </a:lnTo>
                <a:lnTo>
                  <a:pt x="861047" y="94367"/>
                </a:lnTo>
                <a:lnTo>
                  <a:pt x="865010" y="53959"/>
                </a:lnTo>
                <a:lnTo>
                  <a:pt x="867456" y="46278"/>
                </a:lnTo>
                <a:lnTo>
                  <a:pt x="872348" y="41826"/>
                </a:lnTo>
                <a:lnTo>
                  <a:pt x="875185" y="39283"/>
                </a:lnTo>
                <a:lnTo>
                  <a:pt x="878536" y="38011"/>
                </a:lnTo>
                <a:lnTo>
                  <a:pt x="889543" y="38011"/>
                </a:lnTo>
                <a:lnTo>
                  <a:pt x="894998" y="41753"/>
                </a:lnTo>
                <a:lnTo>
                  <a:pt x="898765" y="49238"/>
                </a:lnTo>
                <a:lnTo>
                  <a:pt x="902531" y="56722"/>
                </a:lnTo>
                <a:lnTo>
                  <a:pt x="904415" y="64696"/>
                </a:lnTo>
                <a:lnTo>
                  <a:pt x="904415" y="81329"/>
                </a:lnTo>
                <a:lnTo>
                  <a:pt x="902935" y="87934"/>
                </a:lnTo>
                <a:lnTo>
                  <a:pt x="899976" y="92972"/>
                </a:lnTo>
                <a:lnTo>
                  <a:pt x="897016" y="98011"/>
                </a:lnTo>
                <a:lnTo>
                  <a:pt x="892797" y="100531"/>
                </a:lnTo>
                <a:lnTo>
                  <a:pt x="887318" y="100531"/>
                </a:lnTo>
                <a:lnTo>
                  <a:pt x="885832" y="104702"/>
                </a:lnTo>
                <a:lnTo>
                  <a:pt x="898597" y="101841"/>
                </a:lnTo>
                <a:close/>
              </a:path>
              <a:path w="1146057" h="104713">
                <a:moveTo>
                  <a:pt x="948884" y="52100"/>
                </a:moveTo>
                <a:lnTo>
                  <a:pt x="946878" y="46571"/>
                </a:lnTo>
                <a:lnTo>
                  <a:pt x="945875" y="43098"/>
                </a:lnTo>
                <a:lnTo>
                  <a:pt x="945875" y="39674"/>
                </a:lnTo>
                <a:lnTo>
                  <a:pt x="948872" y="37142"/>
                </a:lnTo>
                <a:lnTo>
                  <a:pt x="952846" y="34268"/>
                </a:lnTo>
                <a:lnTo>
                  <a:pt x="925696" y="34268"/>
                </a:lnTo>
                <a:lnTo>
                  <a:pt x="927995" y="36885"/>
                </a:lnTo>
                <a:lnTo>
                  <a:pt x="931101" y="39686"/>
                </a:lnTo>
                <a:lnTo>
                  <a:pt x="932691" y="43172"/>
                </a:lnTo>
                <a:lnTo>
                  <a:pt x="935088" y="49091"/>
                </a:lnTo>
                <a:lnTo>
                  <a:pt x="957029" y="103173"/>
                </a:lnTo>
                <a:lnTo>
                  <a:pt x="959084" y="103026"/>
                </a:lnTo>
                <a:lnTo>
                  <a:pt x="978382" y="62153"/>
                </a:lnTo>
                <a:lnTo>
                  <a:pt x="994967" y="103173"/>
                </a:lnTo>
                <a:lnTo>
                  <a:pt x="997167" y="102659"/>
                </a:lnTo>
                <a:lnTo>
                  <a:pt x="1020650" y="44761"/>
                </a:lnTo>
                <a:lnTo>
                  <a:pt x="1022069" y="41288"/>
                </a:lnTo>
                <a:lnTo>
                  <a:pt x="1024735" y="37228"/>
                </a:lnTo>
                <a:lnTo>
                  <a:pt x="1026961" y="34268"/>
                </a:lnTo>
                <a:lnTo>
                  <a:pt x="1008322" y="34268"/>
                </a:lnTo>
                <a:lnTo>
                  <a:pt x="1010475" y="36690"/>
                </a:lnTo>
                <a:lnTo>
                  <a:pt x="1014364" y="38426"/>
                </a:lnTo>
                <a:lnTo>
                  <a:pt x="1014926" y="41459"/>
                </a:lnTo>
                <a:lnTo>
                  <a:pt x="1014584" y="44260"/>
                </a:lnTo>
                <a:lnTo>
                  <a:pt x="1013214" y="48712"/>
                </a:lnTo>
                <a:lnTo>
                  <a:pt x="1011990" y="51879"/>
                </a:lnTo>
                <a:lnTo>
                  <a:pt x="998929" y="83726"/>
                </a:lnTo>
                <a:lnTo>
                  <a:pt x="985574" y="48871"/>
                </a:lnTo>
                <a:lnTo>
                  <a:pt x="984289" y="45018"/>
                </a:lnTo>
                <a:lnTo>
                  <a:pt x="983812" y="41826"/>
                </a:lnTo>
                <a:lnTo>
                  <a:pt x="985940" y="38011"/>
                </a:lnTo>
                <a:lnTo>
                  <a:pt x="989537" y="36885"/>
                </a:lnTo>
                <a:lnTo>
                  <a:pt x="992472" y="36543"/>
                </a:lnTo>
                <a:lnTo>
                  <a:pt x="992472" y="34268"/>
                </a:lnTo>
                <a:lnTo>
                  <a:pt x="961872" y="34268"/>
                </a:lnTo>
                <a:lnTo>
                  <a:pt x="964123" y="36739"/>
                </a:lnTo>
                <a:lnTo>
                  <a:pt x="968366" y="38977"/>
                </a:lnTo>
                <a:lnTo>
                  <a:pt x="970458" y="42707"/>
                </a:lnTo>
                <a:lnTo>
                  <a:pt x="972451" y="47195"/>
                </a:lnTo>
                <a:lnTo>
                  <a:pt x="973503" y="49861"/>
                </a:lnTo>
                <a:lnTo>
                  <a:pt x="974555" y="52528"/>
                </a:lnTo>
                <a:lnTo>
                  <a:pt x="974934" y="56209"/>
                </a:lnTo>
                <a:lnTo>
                  <a:pt x="961726" y="84534"/>
                </a:lnTo>
                <a:lnTo>
                  <a:pt x="953360" y="63694"/>
                </a:lnTo>
                <a:lnTo>
                  <a:pt x="951550" y="59144"/>
                </a:lnTo>
                <a:lnTo>
                  <a:pt x="950058" y="55279"/>
                </a:lnTo>
                <a:lnTo>
                  <a:pt x="948884" y="52100"/>
                </a:lnTo>
                <a:close/>
              </a:path>
              <a:path w="1146057" h="104713">
                <a:moveTo>
                  <a:pt x="1058588" y="40065"/>
                </a:moveTo>
                <a:lnTo>
                  <a:pt x="1073557" y="40065"/>
                </a:lnTo>
                <a:lnTo>
                  <a:pt x="1073557" y="34782"/>
                </a:lnTo>
                <a:lnTo>
                  <a:pt x="1058735" y="34782"/>
                </a:lnTo>
                <a:lnTo>
                  <a:pt x="1058735" y="16730"/>
                </a:lnTo>
                <a:lnTo>
                  <a:pt x="1057414" y="15483"/>
                </a:lnTo>
                <a:lnTo>
                  <a:pt x="1051886" y="22919"/>
                </a:lnTo>
                <a:lnTo>
                  <a:pt x="1048376" y="27505"/>
                </a:lnTo>
                <a:lnTo>
                  <a:pt x="1046884" y="29242"/>
                </a:lnTo>
                <a:lnTo>
                  <a:pt x="1042958" y="33241"/>
                </a:lnTo>
                <a:lnTo>
                  <a:pt x="1039581" y="36029"/>
                </a:lnTo>
                <a:lnTo>
                  <a:pt x="1038408" y="37008"/>
                </a:lnTo>
                <a:lnTo>
                  <a:pt x="1037895" y="40065"/>
                </a:lnTo>
                <a:lnTo>
                  <a:pt x="1045893" y="40065"/>
                </a:lnTo>
                <a:lnTo>
                  <a:pt x="1045893" y="89475"/>
                </a:lnTo>
                <a:lnTo>
                  <a:pt x="1046456" y="93339"/>
                </a:lnTo>
                <a:lnTo>
                  <a:pt x="1047580" y="96128"/>
                </a:lnTo>
                <a:lnTo>
                  <a:pt x="1049635" y="101264"/>
                </a:lnTo>
                <a:lnTo>
                  <a:pt x="1053549" y="103833"/>
                </a:lnTo>
                <a:lnTo>
                  <a:pt x="1061963" y="103833"/>
                </a:lnTo>
                <a:lnTo>
                  <a:pt x="1064703" y="103123"/>
                </a:lnTo>
                <a:lnTo>
                  <a:pt x="1067540" y="101705"/>
                </a:lnTo>
                <a:lnTo>
                  <a:pt x="1070378" y="100286"/>
                </a:lnTo>
                <a:lnTo>
                  <a:pt x="1073068" y="97865"/>
                </a:lnTo>
                <a:lnTo>
                  <a:pt x="1075611" y="94440"/>
                </a:lnTo>
                <a:lnTo>
                  <a:pt x="1075319" y="90624"/>
                </a:lnTo>
                <a:lnTo>
                  <a:pt x="1072175" y="93755"/>
                </a:lnTo>
                <a:lnTo>
                  <a:pt x="1069583" y="95418"/>
                </a:lnTo>
                <a:lnTo>
                  <a:pt x="1066293" y="95834"/>
                </a:lnTo>
                <a:lnTo>
                  <a:pt x="1062868" y="95834"/>
                </a:lnTo>
                <a:lnTo>
                  <a:pt x="1060569" y="94146"/>
                </a:lnTo>
                <a:lnTo>
                  <a:pt x="1059394" y="90771"/>
                </a:lnTo>
                <a:lnTo>
                  <a:pt x="1058759" y="88863"/>
                </a:lnTo>
                <a:lnTo>
                  <a:pt x="1058441" y="86050"/>
                </a:lnTo>
                <a:lnTo>
                  <a:pt x="1058441" y="82332"/>
                </a:lnTo>
                <a:lnTo>
                  <a:pt x="1058588" y="40065"/>
                </a:lnTo>
                <a:close/>
              </a:path>
              <a:path w="1146057" h="104713">
                <a:moveTo>
                  <a:pt x="1136885" y="51513"/>
                </a:moveTo>
                <a:lnTo>
                  <a:pt x="1136101" y="46889"/>
                </a:lnTo>
                <a:lnTo>
                  <a:pt x="1134536" y="43367"/>
                </a:lnTo>
                <a:lnTo>
                  <a:pt x="1131650" y="36714"/>
                </a:lnTo>
                <a:lnTo>
                  <a:pt x="1126245" y="33387"/>
                </a:lnTo>
                <a:lnTo>
                  <a:pt x="1113329" y="33387"/>
                </a:lnTo>
                <a:lnTo>
                  <a:pt x="1108682" y="34855"/>
                </a:lnTo>
                <a:lnTo>
                  <a:pt x="1104377" y="37790"/>
                </a:lnTo>
                <a:lnTo>
                  <a:pt x="1101980" y="39454"/>
                </a:lnTo>
                <a:lnTo>
                  <a:pt x="1099240" y="42046"/>
                </a:lnTo>
                <a:lnTo>
                  <a:pt x="1096159" y="45569"/>
                </a:lnTo>
                <a:lnTo>
                  <a:pt x="1096159" y="513"/>
                </a:lnTo>
                <a:lnTo>
                  <a:pt x="1096012" y="0"/>
                </a:lnTo>
                <a:lnTo>
                  <a:pt x="1088967" y="2201"/>
                </a:lnTo>
                <a:lnTo>
                  <a:pt x="1085555" y="3240"/>
                </a:lnTo>
                <a:lnTo>
                  <a:pt x="1082400" y="4145"/>
                </a:lnTo>
                <a:lnTo>
                  <a:pt x="1079244" y="5051"/>
                </a:lnTo>
                <a:lnTo>
                  <a:pt x="1076590" y="5821"/>
                </a:lnTo>
                <a:lnTo>
                  <a:pt x="1074438" y="6457"/>
                </a:lnTo>
                <a:lnTo>
                  <a:pt x="1074438" y="9099"/>
                </a:lnTo>
                <a:lnTo>
                  <a:pt x="1075074" y="9001"/>
                </a:lnTo>
                <a:lnTo>
                  <a:pt x="1077739" y="8732"/>
                </a:lnTo>
                <a:lnTo>
                  <a:pt x="1080480" y="8732"/>
                </a:lnTo>
                <a:lnTo>
                  <a:pt x="1082913" y="10676"/>
                </a:lnTo>
                <a:lnTo>
                  <a:pt x="1083977" y="13991"/>
                </a:lnTo>
                <a:lnTo>
                  <a:pt x="1083977" y="92557"/>
                </a:lnTo>
                <a:lnTo>
                  <a:pt x="1083354" y="95969"/>
                </a:lnTo>
                <a:lnTo>
                  <a:pt x="1080859" y="98855"/>
                </a:lnTo>
                <a:lnTo>
                  <a:pt x="1078229" y="99846"/>
                </a:lnTo>
                <a:lnTo>
                  <a:pt x="1074218" y="100384"/>
                </a:lnTo>
                <a:lnTo>
                  <a:pt x="1074218" y="102439"/>
                </a:lnTo>
                <a:lnTo>
                  <a:pt x="1106579" y="102439"/>
                </a:lnTo>
                <a:lnTo>
                  <a:pt x="1106579" y="100384"/>
                </a:lnTo>
                <a:lnTo>
                  <a:pt x="1102420" y="99797"/>
                </a:lnTo>
                <a:lnTo>
                  <a:pt x="1099705" y="98818"/>
                </a:lnTo>
                <a:lnTo>
                  <a:pt x="1097161" y="96079"/>
                </a:lnTo>
                <a:lnTo>
                  <a:pt x="1096525" y="92655"/>
                </a:lnTo>
                <a:lnTo>
                  <a:pt x="1096525" y="50999"/>
                </a:lnTo>
                <a:lnTo>
                  <a:pt x="1098311" y="48382"/>
                </a:lnTo>
                <a:lnTo>
                  <a:pt x="1101882" y="45642"/>
                </a:lnTo>
                <a:lnTo>
                  <a:pt x="1105454" y="42902"/>
                </a:lnTo>
                <a:lnTo>
                  <a:pt x="1109147" y="41533"/>
                </a:lnTo>
                <a:lnTo>
                  <a:pt x="1117366" y="41533"/>
                </a:lnTo>
                <a:lnTo>
                  <a:pt x="1120362" y="43000"/>
                </a:lnTo>
                <a:lnTo>
                  <a:pt x="1121952" y="45935"/>
                </a:lnTo>
                <a:lnTo>
                  <a:pt x="1123542" y="48871"/>
                </a:lnTo>
                <a:lnTo>
                  <a:pt x="1124337" y="52711"/>
                </a:lnTo>
                <a:lnTo>
                  <a:pt x="1124337" y="92557"/>
                </a:lnTo>
                <a:lnTo>
                  <a:pt x="1123725" y="95957"/>
                </a:lnTo>
                <a:lnTo>
                  <a:pt x="1121278" y="98794"/>
                </a:lnTo>
                <a:lnTo>
                  <a:pt x="1118540" y="99797"/>
                </a:lnTo>
                <a:lnTo>
                  <a:pt x="1114284" y="100384"/>
                </a:lnTo>
                <a:lnTo>
                  <a:pt x="1114284" y="102439"/>
                </a:lnTo>
                <a:lnTo>
                  <a:pt x="1146057" y="102439"/>
                </a:lnTo>
                <a:lnTo>
                  <a:pt x="1146057" y="100384"/>
                </a:lnTo>
                <a:lnTo>
                  <a:pt x="1142339" y="99895"/>
                </a:lnTo>
                <a:lnTo>
                  <a:pt x="1139881" y="98867"/>
                </a:lnTo>
                <a:lnTo>
                  <a:pt x="1137484" y="95736"/>
                </a:lnTo>
                <a:lnTo>
                  <a:pt x="1136885" y="92361"/>
                </a:lnTo>
                <a:lnTo>
                  <a:pt x="1136885" y="51513"/>
                </a:lnTo>
                <a:close/>
              </a:path>
              <a:path w="1146057" h="104713">
                <a:moveTo>
                  <a:pt x="497961" y="46522"/>
                </a:moveTo>
                <a:lnTo>
                  <a:pt x="495319" y="39894"/>
                </a:lnTo>
                <a:lnTo>
                  <a:pt x="490035" y="36176"/>
                </a:lnTo>
                <a:lnTo>
                  <a:pt x="487296" y="34268"/>
                </a:lnTo>
                <a:lnTo>
                  <a:pt x="484263" y="33314"/>
                </a:lnTo>
                <a:lnTo>
                  <a:pt x="476827" y="33314"/>
                </a:lnTo>
                <a:lnTo>
                  <a:pt x="472864" y="34513"/>
                </a:lnTo>
                <a:lnTo>
                  <a:pt x="469048" y="36909"/>
                </a:lnTo>
                <a:lnTo>
                  <a:pt x="466504" y="38475"/>
                </a:lnTo>
                <a:lnTo>
                  <a:pt x="462982" y="41361"/>
                </a:lnTo>
                <a:lnTo>
                  <a:pt x="458482" y="45568"/>
                </a:lnTo>
                <a:lnTo>
                  <a:pt x="458482" y="34781"/>
                </a:lnTo>
                <a:lnTo>
                  <a:pt x="457748" y="33387"/>
                </a:lnTo>
                <a:lnTo>
                  <a:pt x="450849" y="35662"/>
                </a:lnTo>
                <a:lnTo>
                  <a:pt x="443365" y="38108"/>
                </a:lnTo>
                <a:lnTo>
                  <a:pt x="438620" y="39625"/>
                </a:lnTo>
                <a:lnTo>
                  <a:pt x="436614" y="40212"/>
                </a:lnTo>
                <a:lnTo>
                  <a:pt x="436614" y="42780"/>
                </a:lnTo>
                <a:lnTo>
                  <a:pt x="439696" y="42487"/>
                </a:lnTo>
                <a:lnTo>
                  <a:pt x="442582" y="42487"/>
                </a:lnTo>
                <a:lnTo>
                  <a:pt x="445419" y="45275"/>
                </a:lnTo>
                <a:lnTo>
                  <a:pt x="446300" y="48748"/>
                </a:lnTo>
                <a:lnTo>
                  <a:pt x="446300" y="93584"/>
                </a:lnTo>
                <a:lnTo>
                  <a:pt x="445603" y="96482"/>
                </a:lnTo>
                <a:lnTo>
                  <a:pt x="444209" y="97779"/>
                </a:lnTo>
                <a:lnTo>
                  <a:pt x="440381" y="99943"/>
                </a:lnTo>
                <a:lnTo>
                  <a:pt x="436907" y="100384"/>
                </a:lnTo>
                <a:lnTo>
                  <a:pt x="436907" y="102438"/>
                </a:lnTo>
                <a:lnTo>
                  <a:pt x="468975" y="102438"/>
                </a:lnTo>
                <a:lnTo>
                  <a:pt x="468975" y="100384"/>
                </a:lnTo>
                <a:lnTo>
                  <a:pt x="465600" y="100286"/>
                </a:lnTo>
                <a:lnTo>
                  <a:pt x="461564" y="98439"/>
                </a:lnTo>
                <a:lnTo>
                  <a:pt x="459216" y="94880"/>
                </a:lnTo>
                <a:lnTo>
                  <a:pt x="459216" y="50265"/>
                </a:lnTo>
                <a:lnTo>
                  <a:pt x="461857" y="47672"/>
                </a:lnTo>
                <a:lnTo>
                  <a:pt x="465673" y="44688"/>
                </a:lnTo>
                <a:lnTo>
                  <a:pt x="468657" y="42731"/>
                </a:lnTo>
                <a:lnTo>
                  <a:pt x="471592" y="41753"/>
                </a:lnTo>
                <a:lnTo>
                  <a:pt x="478686" y="41753"/>
                </a:lnTo>
                <a:lnTo>
                  <a:pt x="481571" y="43135"/>
                </a:lnTo>
                <a:lnTo>
                  <a:pt x="483138" y="45899"/>
                </a:lnTo>
                <a:lnTo>
                  <a:pt x="484702" y="48663"/>
                </a:lnTo>
                <a:lnTo>
                  <a:pt x="485486" y="52148"/>
                </a:lnTo>
                <a:lnTo>
                  <a:pt x="485486" y="92679"/>
                </a:lnTo>
                <a:lnTo>
                  <a:pt x="484776" y="95920"/>
                </a:lnTo>
                <a:lnTo>
                  <a:pt x="483358" y="97412"/>
                </a:lnTo>
                <a:lnTo>
                  <a:pt x="479443" y="99894"/>
                </a:lnTo>
                <a:lnTo>
                  <a:pt x="475873" y="100384"/>
                </a:lnTo>
                <a:lnTo>
                  <a:pt x="475873" y="102438"/>
                </a:lnTo>
                <a:lnTo>
                  <a:pt x="507206" y="102438"/>
                </a:lnTo>
                <a:lnTo>
                  <a:pt x="507206" y="100384"/>
                </a:lnTo>
                <a:lnTo>
                  <a:pt x="503880" y="100335"/>
                </a:lnTo>
                <a:lnTo>
                  <a:pt x="501507" y="99528"/>
                </a:lnTo>
                <a:lnTo>
                  <a:pt x="498670" y="96397"/>
                </a:lnTo>
                <a:lnTo>
                  <a:pt x="497961" y="93853"/>
                </a:lnTo>
                <a:lnTo>
                  <a:pt x="497961" y="46522"/>
                </a:lnTo>
                <a:close/>
              </a:path>
              <a:path w="1146057" h="104713">
                <a:moveTo>
                  <a:pt x="12597" y="14088"/>
                </a:moveTo>
                <a:lnTo>
                  <a:pt x="15043" y="17146"/>
                </a:lnTo>
                <a:lnTo>
                  <a:pt x="15337" y="21280"/>
                </a:lnTo>
                <a:lnTo>
                  <a:pt x="15337" y="93633"/>
                </a:lnTo>
                <a:lnTo>
                  <a:pt x="14432" y="96495"/>
                </a:lnTo>
                <a:lnTo>
                  <a:pt x="10812" y="99136"/>
                </a:lnTo>
                <a:lnTo>
                  <a:pt x="6947" y="99943"/>
                </a:lnTo>
                <a:lnTo>
                  <a:pt x="1028" y="100237"/>
                </a:lnTo>
                <a:lnTo>
                  <a:pt x="1028" y="102438"/>
                </a:lnTo>
                <a:lnTo>
                  <a:pt x="42414" y="102438"/>
                </a:lnTo>
                <a:lnTo>
                  <a:pt x="42414" y="100384"/>
                </a:lnTo>
                <a:lnTo>
                  <a:pt x="36935" y="100188"/>
                </a:lnTo>
                <a:lnTo>
                  <a:pt x="33193" y="99577"/>
                </a:lnTo>
                <a:lnTo>
                  <a:pt x="31187" y="98549"/>
                </a:lnTo>
                <a:lnTo>
                  <a:pt x="28178" y="95125"/>
                </a:lnTo>
                <a:lnTo>
                  <a:pt x="28178" y="3008"/>
                </a:lnTo>
                <a:lnTo>
                  <a:pt x="27811" y="1613"/>
                </a:lnTo>
                <a:lnTo>
                  <a:pt x="26931" y="1613"/>
                </a:lnTo>
                <a:lnTo>
                  <a:pt x="0" y="15336"/>
                </a:lnTo>
                <a:lnTo>
                  <a:pt x="1761" y="16608"/>
                </a:lnTo>
                <a:lnTo>
                  <a:pt x="5687" y="15152"/>
                </a:lnTo>
                <a:lnTo>
                  <a:pt x="9368" y="14088"/>
                </a:lnTo>
                <a:lnTo>
                  <a:pt x="12597" y="14088"/>
                </a:lnTo>
                <a:close/>
              </a:path>
              <a:path w="1146057" h="104713">
                <a:moveTo>
                  <a:pt x="90478" y="91578"/>
                </a:moveTo>
                <a:lnTo>
                  <a:pt x="87250" y="88349"/>
                </a:lnTo>
                <a:lnTo>
                  <a:pt x="82994" y="87542"/>
                </a:lnTo>
                <a:lnTo>
                  <a:pt x="78725" y="88349"/>
                </a:lnTo>
                <a:lnTo>
                  <a:pt x="75448" y="91578"/>
                </a:lnTo>
                <a:lnTo>
                  <a:pt x="74628" y="95834"/>
                </a:lnTo>
                <a:lnTo>
                  <a:pt x="75435" y="100102"/>
                </a:lnTo>
                <a:lnTo>
                  <a:pt x="78664" y="103380"/>
                </a:lnTo>
                <a:lnTo>
                  <a:pt x="82994" y="104199"/>
                </a:lnTo>
                <a:lnTo>
                  <a:pt x="87311" y="103380"/>
                </a:lnTo>
                <a:lnTo>
                  <a:pt x="90491" y="100102"/>
                </a:lnTo>
                <a:lnTo>
                  <a:pt x="91286" y="95834"/>
                </a:lnTo>
                <a:lnTo>
                  <a:pt x="90478" y="91578"/>
                </a:lnTo>
                <a:close/>
              </a:path>
              <a:path w="1146057" h="104713">
                <a:moveTo>
                  <a:pt x="202836" y="50534"/>
                </a:moveTo>
                <a:lnTo>
                  <a:pt x="207703" y="46522"/>
                </a:lnTo>
                <a:lnTo>
                  <a:pt x="212571" y="42511"/>
                </a:lnTo>
                <a:lnTo>
                  <a:pt x="215005" y="36763"/>
                </a:lnTo>
                <a:lnTo>
                  <a:pt x="215005" y="29278"/>
                </a:lnTo>
                <a:lnTo>
                  <a:pt x="214839" y="26015"/>
                </a:lnTo>
                <a:lnTo>
                  <a:pt x="210027" y="14041"/>
                </a:lnTo>
                <a:lnTo>
                  <a:pt x="198568" y="6310"/>
                </a:lnTo>
                <a:lnTo>
                  <a:pt x="192795" y="4108"/>
                </a:lnTo>
                <a:lnTo>
                  <a:pt x="185580" y="3008"/>
                </a:lnTo>
                <a:lnTo>
                  <a:pt x="179049" y="8731"/>
                </a:lnTo>
                <a:lnTo>
                  <a:pt x="184112" y="9587"/>
                </a:lnTo>
                <a:lnTo>
                  <a:pt x="187928" y="11300"/>
                </a:lnTo>
                <a:lnTo>
                  <a:pt x="195070" y="14480"/>
                </a:lnTo>
                <a:lnTo>
                  <a:pt x="198641" y="20424"/>
                </a:lnTo>
                <a:lnTo>
                  <a:pt x="198641" y="38181"/>
                </a:lnTo>
                <a:lnTo>
                  <a:pt x="194654" y="44346"/>
                </a:lnTo>
                <a:lnTo>
                  <a:pt x="186680" y="47623"/>
                </a:lnTo>
                <a:lnTo>
                  <a:pt x="182033" y="49482"/>
                </a:lnTo>
                <a:lnTo>
                  <a:pt x="174303" y="50607"/>
                </a:lnTo>
                <a:lnTo>
                  <a:pt x="163492" y="50999"/>
                </a:lnTo>
                <a:lnTo>
                  <a:pt x="163492" y="11691"/>
                </a:lnTo>
                <a:lnTo>
                  <a:pt x="148229" y="14015"/>
                </a:lnTo>
                <a:lnTo>
                  <a:pt x="148229" y="90649"/>
                </a:lnTo>
                <a:lnTo>
                  <a:pt x="147519" y="94636"/>
                </a:lnTo>
                <a:lnTo>
                  <a:pt x="144682" y="98060"/>
                </a:lnTo>
                <a:lnTo>
                  <a:pt x="141086" y="99185"/>
                </a:lnTo>
                <a:lnTo>
                  <a:pt x="135314" y="99723"/>
                </a:lnTo>
                <a:lnTo>
                  <a:pt x="135314" y="102438"/>
                </a:lnTo>
                <a:lnTo>
                  <a:pt x="177067" y="102438"/>
                </a:lnTo>
                <a:lnTo>
                  <a:pt x="177067" y="99723"/>
                </a:lnTo>
                <a:lnTo>
                  <a:pt x="171393" y="99234"/>
                </a:lnTo>
                <a:lnTo>
                  <a:pt x="167711" y="98243"/>
                </a:lnTo>
                <a:lnTo>
                  <a:pt x="164336" y="95259"/>
                </a:lnTo>
                <a:lnTo>
                  <a:pt x="163492" y="91725"/>
                </a:lnTo>
                <a:lnTo>
                  <a:pt x="163492" y="56576"/>
                </a:lnTo>
                <a:lnTo>
                  <a:pt x="171857" y="56209"/>
                </a:lnTo>
                <a:lnTo>
                  <a:pt x="207667" y="102438"/>
                </a:lnTo>
                <a:lnTo>
                  <a:pt x="231883" y="102438"/>
                </a:lnTo>
                <a:lnTo>
                  <a:pt x="231883" y="99723"/>
                </a:lnTo>
                <a:lnTo>
                  <a:pt x="228899" y="99430"/>
                </a:lnTo>
                <a:lnTo>
                  <a:pt x="226453" y="98745"/>
                </a:lnTo>
                <a:lnTo>
                  <a:pt x="222637" y="96592"/>
                </a:lnTo>
                <a:lnTo>
                  <a:pt x="218821" y="92532"/>
                </a:lnTo>
                <a:lnTo>
                  <a:pt x="187854" y="54448"/>
                </a:lnTo>
                <a:lnTo>
                  <a:pt x="196220" y="53176"/>
                </a:lnTo>
                <a:lnTo>
                  <a:pt x="202836" y="50534"/>
                </a:lnTo>
                <a:close/>
              </a:path>
              <a:path w="1146057" h="104713">
                <a:moveTo>
                  <a:pt x="176921" y="3008"/>
                </a:moveTo>
                <a:lnTo>
                  <a:pt x="135314" y="3008"/>
                </a:lnTo>
                <a:lnTo>
                  <a:pt x="135314" y="5796"/>
                </a:lnTo>
                <a:lnTo>
                  <a:pt x="140744" y="6236"/>
                </a:lnTo>
                <a:lnTo>
                  <a:pt x="144254" y="7276"/>
                </a:lnTo>
                <a:lnTo>
                  <a:pt x="147434" y="10554"/>
                </a:lnTo>
                <a:lnTo>
                  <a:pt x="148229" y="14015"/>
                </a:lnTo>
                <a:lnTo>
                  <a:pt x="163492" y="11691"/>
                </a:lnTo>
                <a:lnTo>
                  <a:pt x="165877" y="9037"/>
                </a:lnTo>
                <a:lnTo>
                  <a:pt x="168481" y="8731"/>
                </a:lnTo>
                <a:lnTo>
                  <a:pt x="179049" y="8731"/>
                </a:lnTo>
                <a:lnTo>
                  <a:pt x="185580" y="3008"/>
                </a:lnTo>
                <a:lnTo>
                  <a:pt x="176921" y="3008"/>
                </a:lnTo>
                <a:close/>
              </a:path>
              <a:path w="1146057" h="104713">
                <a:moveTo>
                  <a:pt x="244525" y="45543"/>
                </a:moveTo>
                <a:lnTo>
                  <a:pt x="238694" y="56765"/>
                </a:lnTo>
                <a:lnTo>
                  <a:pt x="236750" y="69784"/>
                </a:lnTo>
                <a:lnTo>
                  <a:pt x="236750" y="78834"/>
                </a:lnTo>
                <a:lnTo>
                  <a:pt x="239257" y="86833"/>
                </a:lnTo>
                <a:lnTo>
                  <a:pt x="244272" y="93779"/>
                </a:lnTo>
                <a:lnTo>
                  <a:pt x="249286" y="100726"/>
                </a:lnTo>
                <a:lnTo>
                  <a:pt x="256392" y="104199"/>
                </a:lnTo>
                <a:lnTo>
                  <a:pt x="273563" y="104199"/>
                </a:lnTo>
                <a:lnTo>
                  <a:pt x="280302" y="101558"/>
                </a:lnTo>
                <a:lnTo>
                  <a:pt x="285805" y="96274"/>
                </a:lnTo>
                <a:lnTo>
                  <a:pt x="291309" y="90991"/>
                </a:lnTo>
                <a:lnTo>
                  <a:pt x="295063" y="85243"/>
                </a:lnTo>
                <a:lnTo>
                  <a:pt x="297069" y="79030"/>
                </a:lnTo>
                <a:lnTo>
                  <a:pt x="294501" y="78149"/>
                </a:lnTo>
                <a:lnTo>
                  <a:pt x="291517" y="83090"/>
                </a:lnTo>
                <a:lnTo>
                  <a:pt x="288263" y="86906"/>
                </a:lnTo>
                <a:lnTo>
                  <a:pt x="284741" y="89597"/>
                </a:lnTo>
                <a:lnTo>
                  <a:pt x="281219" y="92287"/>
                </a:lnTo>
                <a:lnTo>
                  <a:pt x="276889" y="93633"/>
                </a:lnTo>
                <a:lnTo>
                  <a:pt x="265393" y="93633"/>
                </a:lnTo>
                <a:lnTo>
                  <a:pt x="259890" y="91040"/>
                </a:lnTo>
                <a:lnTo>
                  <a:pt x="255242" y="85854"/>
                </a:lnTo>
                <a:lnTo>
                  <a:pt x="249746" y="75490"/>
                </a:lnTo>
                <a:lnTo>
                  <a:pt x="247537" y="61052"/>
                </a:lnTo>
                <a:lnTo>
                  <a:pt x="294134" y="61052"/>
                </a:lnTo>
                <a:lnTo>
                  <a:pt x="294134" y="52295"/>
                </a:lnTo>
                <a:lnTo>
                  <a:pt x="291541" y="45532"/>
                </a:lnTo>
                <a:lnTo>
                  <a:pt x="286355" y="40762"/>
                </a:lnTo>
                <a:lnTo>
                  <a:pt x="281170" y="35992"/>
                </a:lnTo>
                <a:lnTo>
                  <a:pt x="275128" y="33607"/>
                </a:lnTo>
                <a:lnTo>
                  <a:pt x="258887" y="33607"/>
                </a:lnTo>
                <a:lnTo>
                  <a:pt x="254142" y="41435"/>
                </a:lnTo>
                <a:lnTo>
                  <a:pt x="258398" y="38964"/>
                </a:lnTo>
                <a:lnTo>
                  <a:pt x="269600" y="38964"/>
                </a:lnTo>
                <a:lnTo>
                  <a:pt x="273612" y="41117"/>
                </a:lnTo>
                <a:lnTo>
                  <a:pt x="276009" y="45422"/>
                </a:lnTo>
                <a:lnTo>
                  <a:pt x="277330" y="47819"/>
                </a:lnTo>
                <a:lnTo>
                  <a:pt x="278259" y="51464"/>
                </a:lnTo>
                <a:lnTo>
                  <a:pt x="278797" y="56355"/>
                </a:lnTo>
                <a:lnTo>
                  <a:pt x="247831" y="56355"/>
                </a:lnTo>
                <a:lnTo>
                  <a:pt x="245483" y="44321"/>
                </a:lnTo>
                <a:lnTo>
                  <a:pt x="244525" y="45543"/>
                </a:lnTo>
                <a:close/>
              </a:path>
              <a:path w="1146057" h="104713">
                <a:moveTo>
                  <a:pt x="251303" y="37179"/>
                </a:moveTo>
                <a:lnTo>
                  <a:pt x="245483" y="44321"/>
                </a:lnTo>
                <a:lnTo>
                  <a:pt x="247831" y="56355"/>
                </a:lnTo>
                <a:lnTo>
                  <a:pt x="248516" y="52344"/>
                </a:lnTo>
                <a:lnTo>
                  <a:pt x="249641" y="49017"/>
                </a:lnTo>
                <a:lnTo>
                  <a:pt x="251206" y="46376"/>
                </a:lnTo>
                <a:lnTo>
                  <a:pt x="254142" y="41435"/>
                </a:lnTo>
                <a:lnTo>
                  <a:pt x="258887" y="33607"/>
                </a:lnTo>
                <a:lnTo>
                  <a:pt x="251303" y="37179"/>
                </a:lnTo>
                <a:close/>
              </a:path>
              <a:path w="1146057" h="104713">
                <a:moveTo>
                  <a:pt x="338480" y="84240"/>
                </a:moveTo>
                <a:lnTo>
                  <a:pt x="323217" y="46302"/>
                </a:lnTo>
                <a:lnTo>
                  <a:pt x="322300" y="43893"/>
                </a:lnTo>
                <a:lnTo>
                  <a:pt x="321749" y="40946"/>
                </a:lnTo>
                <a:lnTo>
                  <a:pt x="323327" y="37717"/>
                </a:lnTo>
                <a:lnTo>
                  <a:pt x="326177" y="36836"/>
                </a:lnTo>
                <a:lnTo>
                  <a:pt x="328720" y="36543"/>
                </a:lnTo>
                <a:lnTo>
                  <a:pt x="328720" y="34268"/>
                </a:lnTo>
                <a:lnTo>
                  <a:pt x="299147" y="34268"/>
                </a:lnTo>
                <a:lnTo>
                  <a:pt x="299147" y="36543"/>
                </a:lnTo>
                <a:lnTo>
                  <a:pt x="303282" y="37423"/>
                </a:lnTo>
                <a:lnTo>
                  <a:pt x="306560" y="39869"/>
                </a:lnTo>
                <a:lnTo>
                  <a:pt x="308492" y="42829"/>
                </a:lnTo>
                <a:lnTo>
                  <a:pt x="310302" y="47183"/>
                </a:lnTo>
                <a:lnTo>
                  <a:pt x="332756" y="100897"/>
                </a:lnTo>
                <a:lnTo>
                  <a:pt x="334200" y="103551"/>
                </a:lnTo>
                <a:lnTo>
                  <a:pt x="337086" y="101411"/>
                </a:lnTo>
                <a:lnTo>
                  <a:pt x="358293" y="48577"/>
                </a:lnTo>
                <a:lnTo>
                  <a:pt x="360299" y="43538"/>
                </a:lnTo>
                <a:lnTo>
                  <a:pt x="361827" y="40322"/>
                </a:lnTo>
                <a:lnTo>
                  <a:pt x="363931" y="37533"/>
                </a:lnTo>
                <a:lnTo>
                  <a:pt x="368053" y="34268"/>
                </a:lnTo>
                <a:lnTo>
                  <a:pt x="347212" y="34268"/>
                </a:lnTo>
                <a:lnTo>
                  <a:pt x="349071" y="36689"/>
                </a:lnTo>
                <a:lnTo>
                  <a:pt x="351615" y="37423"/>
                </a:lnTo>
                <a:lnTo>
                  <a:pt x="354330" y="39625"/>
                </a:lnTo>
                <a:lnTo>
                  <a:pt x="354049" y="43807"/>
                </a:lnTo>
                <a:lnTo>
                  <a:pt x="352924" y="47330"/>
                </a:lnTo>
                <a:lnTo>
                  <a:pt x="351689" y="50632"/>
                </a:lnTo>
                <a:lnTo>
                  <a:pt x="338480" y="84240"/>
                </a:lnTo>
                <a:close/>
              </a:path>
              <a:path w="1146057" h="104713">
                <a:moveTo>
                  <a:pt x="382285" y="45543"/>
                </a:moveTo>
                <a:lnTo>
                  <a:pt x="376453" y="56765"/>
                </a:lnTo>
                <a:lnTo>
                  <a:pt x="374510" y="69784"/>
                </a:lnTo>
                <a:lnTo>
                  <a:pt x="374510" y="78835"/>
                </a:lnTo>
                <a:lnTo>
                  <a:pt x="377017" y="86833"/>
                </a:lnTo>
                <a:lnTo>
                  <a:pt x="382032" y="93779"/>
                </a:lnTo>
                <a:lnTo>
                  <a:pt x="387046" y="100726"/>
                </a:lnTo>
                <a:lnTo>
                  <a:pt x="394151" y="104199"/>
                </a:lnTo>
                <a:lnTo>
                  <a:pt x="411323" y="104199"/>
                </a:lnTo>
                <a:lnTo>
                  <a:pt x="418061" y="101558"/>
                </a:lnTo>
                <a:lnTo>
                  <a:pt x="423565" y="96274"/>
                </a:lnTo>
                <a:lnTo>
                  <a:pt x="429068" y="90991"/>
                </a:lnTo>
                <a:lnTo>
                  <a:pt x="432823" y="85243"/>
                </a:lnTo>
                <a:lnTo>
                  <a:pt x="434829" y="79030"/>
                </a:lnTo>
                <a:lnTo>
                  <a:pt x="432260" y="78149"/>
                </a:lnTo>
                <a:lnTo>
                  <a:pt x="429276" y="83091"/>
                </a:lnTo>
                <a:lnTo>
                  <a:pt x="426023" y="86906"/>
                </a:lnTo>
                <a:lnTo>
                  <a:pt x="422501" y="89597"/>
                </a:lnTo>
                <a:lnTo>
                  <a:pt x="418979" y="92287"/>
                </a:lnTo>
                <a:lnTo>
                  <a:pt x="414649" y="93633"/>
                </a:lnTo>
                <a:lnTo>
                  <a:pt x="403153" y="93633"/>
                </a:lnTo>
                <a:lnTo>
                  <a:pt x="397649" y="91040"/>
                </a:lnTo>
                <a:lnTo>
                  <a:pt x="393002" y="85854"/>
                </a:lnTo>
                <a:lnTo>
                  <a:pt x="387506" y="75490"/>
                </a:lnTo>
                <a:lnTo>
                  <a:pt x="385297" y="61052"/>
                </a:lnTo>
                <a:lnTo>
                  <a:pt x="431894" y="61052"/>
                </a:lnTo>
                <a:lnTo>
                  <a:pt x="431894" y="52295"/>
                </a:lnTo>
                <a:lnTo>
                  <a:pt x="429301" y="45532"/>
                </a:lnTo>
                <a:lnTo>
                  <a:pt x="424115" y="40762"/>
                </a:lnTo>
                <a:lnTo>
                  <a:pt x="418930" y="35992"/>
                </a:lnTo>
                <a:lnTo>
                  <a:pt x="412888" y="33607"/>
                </a:lnTo>
                <a:lnTo>
                  <a:pt x="396646" y="33607"/>
                </a:lnTo>
                <a:lnTo>
                  <a:pt x="391901" y="41435"/>
                </a:lnTo>
                <a:lnTo>
                  <a:pt x="396157" y="38964"/>
                </a:lnTo>
                <a:lnTo>
                  <a:pt x="407360" y="38964"/>
                </a:lnTo>
                <a:lnTo>
                  <a:pt x="411371" y="41117"/>
                </a:lnTo>
                <a:lnTo>
                  <a:pt x="413769" y="45422"/>
                </a:lnTo>
                <a:lnTo>
                  <a:pt x="415089" y="47819"/>
                </a:lnTo>
                <a:lnTo>
                  <a:pt x="416019" y="51464"/>
                </a:lnTo>
                <a:lnTo>
                  <a:pt x="416557" y="56355"/>
                </a:lnTo>
                <a:lnTo>
                  <a:pt x="385590" y="56355"/>
                </a:lnTo>
                <a:lnTo>
                  <a:pt x="383242" y="44321"/>
                </a:lnTo>
                <a:lnTo>
                  <a:pt x="382285" y="45543"/>
                </a:lnTo>
                <a:close/>
              </a:path>
              <a:path w="1146057" h="104713">
                <a:moveTo>
                  <a:pt x="389063" y="37179"/>
                </a:moveTo>
                <a:lnTo>
                  <a:pt x="383242" y="44321"/>
                </a:lnTo>
                <a:lnTo>
                  <a:pt x="385590" y="56355"/>
                </a:lnTo>
                <a:lnTo>
                  <a:pt x="386275" y="52344"/>
                </a:lnTo>
                <a:lnTo>
                  <a:pt x="387400" y="49017"/>
                </a:lnTo>
                <a:lnTo>
                  <a:pt x="388966" y="46376"/>
                </a:lnTo>
                <a:lnTo>
                  <a:pt x="391901" y="41435"/>
                </a:lnTo>
                <a:lnTo>
                  <a:pt x="396646" y="33607"/>
                </a:lnTo>
                <a:lnTo>
                  <a:pt x="389063" y="37179"/>
                </a:lnTo>
                <a:close/>
              </a:path>
              <a:path w="1146057" h="104713">
                <a:moveTo>
                  <a:pt x="532596" y="34488"/>
                </a:moveTo>
                <a:lnTo>
                  <a:pt x="510655" y="34488"/>
                </a:lnTo>
                <a:lnTo>
                  <a:pt x="510655" y="36543"/>
                </a:lnTo>
                <a:lnTo>
                  <a:pt x="514177" y="36885"/>
                </a:lnTo>
                <a:lnTo>
                  <a:pt x="516477" y="37472"/>
                </a:lnTo>
                <a:lnTo>
                  <a:pt x="519216" y="39625"/>
                </a:lnTo>
                <a:lnTo>
                  <a:pt x="520048" y="42242"/>
                </a:lnTo>
                <a:lnTo>
                  <a:pt x="520048" y="91285"/>
                </a:lnTo>
                <a:lnTo>
                  <a:pt x="521956" y="96299"/>
                </a:lnTo>
                <a:lnTo>
                  <a:pt x="525772" y="99283"/>
                </a:lnTo>
                <a:lnTo>
                  <a:pt x="529538" y="102316"/>
                </a:lnTo>
                <a:lnTo>
                  <a:pt x="533550" y="103833"/>
                </a:lnTo>
                <a:lnTo>
                  <a:pt x="542454" y="103833"/>
                </a:lnTo>
                <a:lnTo>
                  <a:pt x="546856" y="102365"/>
                </a:lnTo>
                <a:lnTo>
                  <a:pt x="551015" y="99430"/>
                </a:lnTo>
                <a:lnTo>
                  <a:pt x="553754" y="97522"/>
                </a:lnTo>
                <a:lnTo>
                  <a:pt x="556787" y="94587"/>
                </a:lnTo>
                <a:lnTo>
                  <a:pt x="560114" y="90624"/>
                </a:lnTo>
                <a:lnTo>
                  <a:pt x="560114" y="102438"/>
                </a:lnTo>
                <a:lnTo>
                  <a:pt x="560627" y="103539"/>
                </a:lnTo>
                <a:lnTo>
                  <a:pt x="564932" y="101876"/>
                </a:lnTo>
                <a:lnTo>
                  <a:pt x="567721" y="100824"/>
                </a:lnTo>
                <a:lnTo>
                  <a:pt x="568993" y="100384"/>
                </a:lnTo>
                <a:lnTo>
                  <a:pt x="571977" y="99405"/>
                </a:lnTo>
                <a:lnTo>
                  <a:pt x="575376" y="98366"/>
                </a:lnTo>
                <a:lnTo>
                  <a:pt x="578629" y="97449"/>
                </a:lnTo>
                <a:lnTo>
                  <a:pt x="581321" y="96715"/>
                </a:lnTo>
                <a:lnTo>
                  <a:pt x="581321" y="94660"/>
                </a:lnTo>
                <a:lnTo>
                  <a:pt x="577456" y="94807"/>
                </a:lnTo>
                <a:lnTo>
                  <a:pt x="574924" y="94257"/>
                </a:lnTo>
                <a:lnTo>
                  <a:pt x="573725" y="93009"/>
                </a:lnTo>
                <a:lnTo>
                  <a:pt x="571928" y="89475"/>
                </a:lnTo>
                <a:lnTo>
                  <a:pt x="571928" y="34488"/>
                </a:lnTo>
                <a:lnTo>
                  <a:pt x="548226" y="34488"/>
                </a:lnTo>
                <a:lnTo>
                  <a:pt x="548226" y="36910"/>
                </a:lnTo>
                <a:lnTo>
                  <a:pt x="552629" y="37154"/>
                </a:lnTo>
                <a:lnTo>
                  <a:pt x="555564" y="37863"/>
                </a:lnTo>
                <a:lnTo>
                  <a:pt x="557032" y="39038"/>
                </a:lnTo>
                <a:lnTo>
                  <a:pt x="559233" y="42682"/>
                </a:lnTo>
                <a:lnTo>
                  <a:pt x="559233" y="86662"/>
                </a:lnTo>
                <a:lnTo>
                  <a:pt x="557374" y="88814"/>
                </a:lnTo>
                <a:lnTo>
                  <a:pt x="553730" y="91725"/>
                </a:lnTo>
                <a:lnTo>
                  <a:pt x="550550" y="93927"/>
                </a:lnTo>
                <a:lnTo>
                  <a:pt x="547297" y="95027"/>
                </a:lnTo>
                <a:lnTo>
                  <a:pt x="539127" y="95027"/>
                </a:lnTo>
                <a:lnTo>
                  <a:pt x="535800" y="93168"/>
                </a:lnTo>
                <a:lnTo>
                  <a:pt x="533990" y="89450"/>
                </a:lnTo>
                <a:lnTo>
                  <a:pt x="533061" y="87444"/>
                </a:lnTo>
                <a:lnTo>
                  <a:pt x="532596" y="84778"/>
                </a:lnTo>
                <a:lnTo>
                  <a:pt x="532596" y="34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035250" y="4084543"/>
            <a:ext cx="1147849" cy="119265"/>
          </a:xfrm>
          <a:custGeom>
            <a:avLst/>
            <a:gdLst/>
            <a:ahLst/>
            <a:cxnLst/>
            <a:rect l="l" t="t" r="r" b="b"/>
            <a:pathLst>
              <a:path w="1262634" h="135167">
                <a:moveTo>
                  <a:pt x="288202" y="96385"/>
                </a:moveTo>
                <a:lnTo>
                  <a:pt x="285682" y="94746"/>
                </a:lnTo>
                <a:lnTo>
                  <a:pt x="288043" y="101852"/>
                </a:lnTo>
                <a:lnTo>
                  <a:pt x="291173" y="102879"/>
                </a:lnTo>
                <a:lnTo>
                  <a:pt x="290721" y="98024"/>
                </a:lnTo>
                <a:lnTo>
                  <a:pt x="288202" y="96385"/>
                </a:lnTo>
                <a:close/>
              </a:path>
              <a:path w="1262634" h="135167">
                <a:moveTo>
                  <a:pt x="344371" y="45543"/>
                </a:moveTo>
                <a:lnTo>
                  <a:pt x="338539" y="56765"/>
                </a:lnTo>
                <a:lnTo>
                  <a:pt x="336596" y="69784"/>
                </a:lnTo>
                <a:lnTo>
                  <a:pt x="336596" y="78835"/>
                </a:lnTo>
                <a:lnTo>
                  <a:pt x="339103" y="86833"/>
                </a:lnTo>
                <a:lnTo>
                  <a:pt x="344118" y="93780"/>
                </a:lnTo>
                <a:lnTo>
                  <a:pt x="349132" y="100727"/>
                </a:lnTo>
                <a:lnTo>
                  <a:pt x="356237" y="104200"/>
                </a:lnTo>
                <a:lnTo>
                  <a:pt x="373409" y="104200"/>
                </a:lnTo>
                <a:lnTo>
                  <a:pt x="380147" y="101558"/>
                </a:lnTo>
                <a:lnTo>
                  <a:pt x="385651" y="96275"/>
                </a:lnTo>
                <a:lnTo>
                  <a:pt x="391154" y="90991"/>
                </a:lnTo>
                <a:lnTo>
                  <a:pt x="394909" y="85243"/>
                </a:lnTo>
                <a:lnTo>
                  <a:pt x="396915" y="79030"/>
                </a:lnTo>
                <a:lnTo>
                  <a:pt x="394346" y="78150"/>
                </a:lnTo>
                <a:lnTo>
                  <a:pt x="391362" y="83091"/>
                </a:lnTo>
                <a:lnTo>
                  <a:pt x="388109" y="86906"/>
                </a:lnTo>
                <a:lnTo>
                  <a:pt x="384587" y="89597"/>
                </a:lnTo>
                <a:lnTo>
                  <a:pt x="381065" y="92288"/>
                </a:lnTo>
                <a:lnTo>
                  <a:pt x="376735" y="93633"/>
                </a:lnTo>
                <a:lnTo>
                  <a:pt x="365239" y="93633"/>
                </a:lnTo>
                <a:lnTo>
                  <a:pt x="359735" y="91040"/>
                </a:lnTo>
                <a:lnTo>
                  <a:pt x="355088" y="85855"/>
                </a:lnTo>
                <a:lnTo>
                  <a:pt x="354784" y="85508"/>
                </a:lnTo>
                <a:lnTo>
                  <a:pt x="349592" y="75491"/>
                </a:lnTo>
                <a:lnTo>
                  <a:pt x="347383" y="61052"/>
                </a:lnTo>
                <a:lnTo>
                  <a:pt x="393980" y="61052"/>
                </a:lnTo>
                <a:lnTo>
                  <a:pt x="393980" y="52295"/>
                </a:lnTo>
                <a:lnTo>
                  <a:pt x="391387" y="45532"/>
                </a:lnTo>
                <a:lnTo>
                  <a:pt x="386201" y="40762"/>
                </a:lnTo>
                <a:lnTo>
                  <a:pt x="381016" y="35993"/>
                </a:lnTo>
                <a:lnTo>
                  <a:pt x="374974" y="33608"/>
                </a:lnTo>
                <a:lnTo>
                  <a:pt x="358732" y="33608"/>
                </a:lnTo>
                <a:lnTo>
                  <a:pt x="353987" y="41435"/>
                </a:lnTo>
                <a:lnTo>
                  <a:pt x="358243" y="38965"/>
                </a:lnTo>
                <a:lnTo>
                  <a:pt x="369446" y="38965"/>
                </a:lnTo>
                <a:lnTo>
                  <a:pt x="373457" y="41117"/>
                </a:lnTo>
                <a:lnTo>
                  <a:pt x="375855" y="45422"/>
                </a:lnTo>
                <a:lnTo>
                  <a:pt x="377175" y="47819"/>
                </a:lnTo>
                <a:lnTo>
                  <a:pt x="378105" y="51464"/>
                </a:lnTo>
                <a:lnTo>
                  <a:pt x="378643" y="56356"/>
                </a:lnTo>
                <a:lnTo>
                  <a:pt x="347676" y="56356"/>
                </a:lnTo>
                <a:lnTo>
                  <a:pt x="345328" y="44321"/>
                </a:lnTo>
                <a:lnTo>
                  <a:pt x="344371" y="45543"/>
                </a:lnTo>
                <a:close/>
              </a:path>
              <a:path w="1262634" h="135167">
                <a:moveTo>
                  <a:pt x="351149" y="37179"/>
                </a:moveTo>
                <a:lnTo>
                  <a:pt x="345328" y="44321"/>
                </a:lnTo>
                <a:lnTo>
                  <a:pt x="347676" y="56356"/>
                </a:lnTo>
                <a:lnTo>
                  <a:pt x="348361" y="52344"/>
                </a:lnTo>
                <a:lnTo>
                  <a:pt x="349487" y="49018"/>
                </a:lnTo>
                <a:lnTo>
                  <a:pt x="351052" y="46376"/>
                </a:lnTo>
                <a:lnTo>
                  <a:pt x="353987" y="41435"/>
                </a:lnTo>
                <a:lnTo>
                  <a:pt x="358732" y="33608"/>
                </a:lnTo>
                <a:lnTo>
                  <a:pt x="351149" y="37179"/>
                </a:lnTo>
                <a:close/>
              </a:path>
              <a:path w="1262634" h="135167">
                <a:moveTo>
                  <a:pt x="420421" y="52907"/>
                </a:moveTo>
                <a:lnTo>
                  <a:pt x="421668" y="50057"/>
                </a:lnTo>
                <a:lnTo>
                  <a:pt x="424163" y="47293"/>
                </a:lnTo>
                <a:lnTo>
                  <a:pt x="426658" y="44529"/>
                </a:lnTo>
                <a:lnTo>
                  <a:pt x="430474" y="43147"/>
                </a:lnTo>
                <a:lnTo>
                  <a:pt x="433030" y="44003"/>
                </a:lnTo>
                <a:lnTo>
                  <a:pt x="436797" y="47428"/>
                </a:lnTo>
                <a:lnTo>
                  <a:pt x="440527" y="48284"/>
                </a:lnTo>
                <a:lnTo>
                  <a:pt x="443842" y="47599"/>
                </a:lnTo>
                <a:lnTo>
                  <a:pt x="446239" y="44859"/>
                </a:lnTo>
                <a:lnTo>
                  <a:pt x="446838" y="41166"/>
                </a:lnTo>
                <a:lnTo>
                  <a:pt x="446055" y="37045"/>
                </a:lnTo>
                <a:lnTo>
                  <a:pt x="442924" y="34060"/>
                </a:lnTo>
                <a:lnTo>
                  <a:pt x="438399" y="33314"/>
                </a:lnTo>
                <a:lnTo>
                  <a:pt x="435268" y="33314"/>
                </a:lnTo>
                <a:lnTo>
                  <a:pt x="432248" y="34537"/>
                </a:lnTo>
                <a:lnTo>
                  <a:pt x="429337" y="36983"/>
                </a:lnTo>
                <a:lnTo>
                  <a:pt x="426426" y="39429"/>
                </a:lnTo>
                <a:lnTo>
                  <a:pt x="423405" y="42829"/>
                </a:lnTo>
                <a:lnTo>
                  <a:pt x="420274" y="47183"/>
                </a:lnTo>
                <a:lnTo>
                  <a:pt x="420274" y="35149"/>
                </a:lnTo>
                <a:lnTo>
                  <a:pt x="419540" y="33241"/>
                </a:lnTo>
                <a:lnTo>
                  <a:pt x="416948" y="34415"/>
                </a:lnTo>
                <a:lnTo>
                  <a:pt x="414428" y="35467"/>
                </a:lnTo>
                <a:lnTo>
                  <a:pt x="411982" y="36396"/>
                </a:lnTo>
                <a:lnTo>
                  <a:pt x="408827" y="37570"/>
                </a:lnTo>
                <a:lnTo>
                  <a:pt x="405892" y="38598"/>
                </a:lnTo>
                <a:lnTo>
                  <a:pt x="402956" y="39625"/>
                </a:lnTo>
                <a:lnTo>
                  <a:pt x="400095" y="40628"/>
                </a:lnTo>
                <a:lnTo>
                  <a:pt x="397306" y="41606"/>
                </a:lnTo>
                <a:lnTo>
                  <a:pt x="399031" y="43673"/>
                </a:lnTo>
                <a:lnTo>
                  <a:pt x="401782" y="43368"/>
                </a:lnTo>
                <a:lnTo>
                  <a:pt x="405830" y="44407"/>
                </a:lnTo>
                <a:lnTo>
                  <a:pt x="407641" y="48565"/>
                </a:lnTo>
                <a:lnTo>
                  <a:pt x="408093" y="52026"/>
                </a:lnTo>
                <a:lnTo>
                  <a:pt x="408093" y="93878"/>
                </a:lnTo>
                <a:lnTo>
                  <a:pt x="407359" y="96434"/>
                </a:lnTo>
                <a:lnTo>
                  <a:pt x="404424" y="98831"/>
                </a:lnTo>
                <a:lnTo>
                  <a:pt x="401440" y="99626"/>
                </a:lnTo>
                <a:lnTo>
                  <a:pt x="396939" y="100017"/>
                </a:lnTo>
                <a:lnTo>
                  <a:pt x="396939" y="102439"/>
                </a:lnTo>
                <a:lnTo>
                  <a:pt x="433116" y="102439"/>
                </a:lnTo>
                <a:lnTo>
                  <a:pt x="433116" y="100017"/>
                </a:lnTo>
                <a:lnTo>
                  <a:pt x="428566" y="100115"/>
                </a:lnTo>
                <a:lnTo>
                  <a:pt x="425313" y="99344"/>
                </a:lnTo>
                <a:lnTo>
                  <a:pt x="421399" y="96067"/>
                </a:lnTo>
                <a:lnTo>
                  <a:pt x="420421" y="93144"/>
                </a:lnTo>
                <a:lnTo>
                  <a:pt x="420421" y="52907"/>
                </a:lnTo>
                <a:close/>
              </a:path>
              <a:path w="1262634" h="135167">
                <a:moveTo>
                  <a:pt x="451877" y="87836"/>
                </a:moveTo>
                <a:lnTo>
                  <a:pt x="451877" y="92386"/>
                </a:lnTo>
                <a:lnTo>
                  <a:pt x="453418" y="96140"/>
                </a:lnTo>
                <a:lnTo>
                  <a:pt x="456500" y="99100"/>
                </a:lnTo>
                <a:lnTo>
                  <a:pt x="459582" y="102060"/>
                </a:lnTo>
                <a:lnTo>
                  <a:pt x="463226" y="103540"/>
                </a:lnTo>
                <a:lnTo>
                  <a:pt x="467434" y="103540"/>
                </a:lnTo>
                <a:lnTo>
                  <a:pt x="466406" y="90502"/>
                </a:lnTo>
                <a:lnTo>
                  <a:pt x="464939" y="87224"/>
                </a:lnTo>
                <a:lnTo>
                  <a:pt x="464939" y="77245"/>
                </a:lnTo>
                <a:lnTo>
                  <a:pt x="470831" y="65697"/>
                </a:lnTo>
                <a:lnTo>
                  <a:pt x="462517" y="70078"/>
                </a:lnTo>
                <a:lnTo>
                  <a:pt x="455424" y="74823"/>
                </a:lnTo>
                <a:lnTo>
                  <a:pt x="451877" y="80742"/>
                </a:lnTo>
                <a:lnTo>
                  <a:pt x="451877" y="87836"/>
                </a:lnTo>
                <a:close/>
              </a:path>
              <a:path w="1262634" h="135167">
                <a:moveTo>
                  <a:pt x="532253" y="40065"/>
                </a:moveTo>
                <a:lnTo>
                  <a:pt x="547223" y="40065"/>
                </a:lnTo>
                <a:lnTo>
                  <a:pt x="547223" y="34782"/>
                </a:lnTo>
                <a:lnTo>
                  <a:pt x="532400" y="34782"/>
                </a:lnTo>
                <a:lnTo>
                  <a:pt x="532400" y="16730"/>
                </a:lnTo>
                <a:lnTo>
                  <a:pt x="531079" y="15483"/>
                </a:lnTo>
                <a:lnTo>
                  <a:pt x="525551" y="22919"/>
                </a:lnTo>
                <a:lnTo>
                  <a:pt x="522041" y="27505"/>
                </a:lnTo>
                <a:lnTo>
                  <a:pt x="520549" y="29242"/>
                </a:lnTo>
                <a:lnTo>
                  <a:pt x="516623" y="33241"/>
                </a:lnTo>
                <a:lnTo>
                  <a:pt x="513247" y="36029"/>
                </a:lnTo>
                <a:lnTo>
                  <a:pt x="512073" y="37008"/>
                </a:lnTo>
                <a:lnTo>
                  <a:pt x="511560" y="40065"/>
                </a:lnTo>
                <a:lnTo>
                  <a:pt x="519558" y="40065"/>
                </a:lnTo>
                <a:lnTo>
                  <a:pt x="519558" y="89475"/>
                </a:lnTo>
                <a:lnTo>
                  <a:pt x="520121" y="93339"/>
                </a:lnTo>
                <a:lnTo>
                  <a:pt x="521246" y="96128"/>
                </a:lnTo>
                <a:lnTo>
                  <a:pt x="523301" y="101265"/>
                </a:lnTo>
                <a:lnTo>
                  <a:pt x="527214" y="103833"/>
                </a:lnTo>
                <a:lnTo>
                  <a:pt x="535628" y="103833"/>
                </a:lnTo>
                <a:lnTo>
                  <a:pt x="538368" y="103124"/>
                </a:lnTo>
                <a:lnTo>
                  <a:pt x="541205" y="101705"/>
                </a:lnTo>
                <a:lnTo>
                  <a:pt x="544043" y="100286"/>
                </a:lnTo>
                <a:lnTo>
                  <a:pt x="546733" y="97865"/>
                </a:lnTo>
                <a:lnTo>
                  <a:pt x="549276" y="94440"/>
                </a:lnTo>
                <a:lnTo>
                  <a:pt x="548984" y="90625"/>
                </a:lnTo>
                <a:lnTo>
                  <a:pt x="545841" y="93756"/>
                </a:lnTo>
                <a:lnTo>
                  <a:pt x="543248" y="95419"/>
                </a:lnTo>
                <a:lnTo>
                  <a:pt x="539958" y="95834"/>
                </a:lnTo>
                <a:lnTo>
                  <a:pt x="536534" y="95834"/>
                </a:lnTo>
                <a:lnTo>
                  <a:pt x="534234" y="94147"/>
                </a:lnTo>
                <a:lnTo>
                  <a:pt x="533060" y="90771"/>
                </a:lnTo>
                <a:lnTo>
                  <a:pt x="532424" y="88863"/>
                </a:lnTo>
                <a:lnTo>
                  <a:pt x="532106" y="86051"/>
                </a:lnTo>
                <a:lnTo>
                  <a:pt x="532106" y="82333"/>
                </a:lnTo>
                <a:lnTo>
                  <a:pt x="532253" y="40065"/>
                </a:lnTo>
                <a:close/>
              </a:path>
              <a:path w="1262634" h="135167">
                <a:moveTo>
                  <a:pt x="558890" y="7704"/>
                </a:moveTo>
                <a:lnTo>
                  <a:pt x="559624" y="11606"/>
                </a:lnTo>
                <a:lnTo>
                  <a:pt x="562559" y="14590"/>
                </a:lnTo>
                <a:lnTo>
                  <a:pt x="566522" y="15336"/>
                </a:lnTo>
                <a:lnTo>
                  <a:pt x="570423" y="14590"/>
                </a:lnTo>
                <a:lnTo>
                  <a:pt x="573407" y="11606"/>
                </a:lnTo>
                <a:lnTo>
                  <a:pt x="574152" y="7704"/>
                </a:lnTo>
                <a:lnTo>
                  <a:pt x="573407" y="3730"/>
                </a:lnTo>
                <a:lnTo>
                  <a:pt x="570423" y="746"/>
                </a:lnTo>
                <a:lnTo>
                  <a:pt x="566522" y="0"/>
                </a:lnTo>
                <a:lnTo>
                  <a:pt x="562559" y="758"/>
                </a:lnTo>
                <a:lnTo>
                  <a:pt x="559624" y="3791"/>
                </a:lnTo>
                <a:lnTo>
                  <a:pt x="558890" y="7704"/>
                </a:lnTo>
                <a:close/>
              </a:path>
              <a:path w="1262634" h="135167">
                <a:moveTo>
                  <a:pt x="585160" y="102439"/>
                </a:moveTo>
                <a:lnTo>
                  <a:pt x="585160" y="100384"/>
                </a:lnTo>
                <a:lnTo>
                  <a:pt x="580414" y="99993"/>
                </a:lnTo>
                <a:lnTo>
                  <a:pt x="577370" y="99088"/>
                </a:lnTo>
                <a:lnTo>
                  <a:pt x="574678" y="96250"/>
                </a:lnTo>
                <a:lnTo>
                  <a:pt x="574007" y="92753"/>
                </a:lnTo>
                <a:lnTo>
                  <a:pt x="574007" y="34488"/>
                </a:lnTo>
                <a:lnTo>
                  <a:pt x="573860" y="33388"/>
                </a:lnTo>
                <a:lnTo>
                  <a:pt x="571218" y="34268"/>
                </a:lnTo>
                <a:lnTo>
                  <a:pt x="567843" y="35687"/>
                </a:lnTo>
                <a:lnTo>
                  <a:pt x="561874" y="37791"/>
                </a:lnTo>
                <a:lnTo>
                  <a:pt x="553313" y="40579"/>
                </a:lnTo>
                <a:lnTo>
                  <a:pt x="550158" y="41606"/>
                </a:lnTo>
                <a:lnTo>
                  <a:pt x="552604" y="43196"/>
                </a:lnTo>
                <a:lnTo>
                  <a:pt x="555637" y="42560"/>
                </a:lnTo>
                <a:lnTo>
                  <a:pt x="558523" y="42560"/>
                </a:lnTo>
                <a:lnTo>
                  <a:pt x="560797" y="45569"/>
                </a:lnTo>
                <a:lnTo>
                  <a:pt x="561458" y="48993"/>
                </a:lnTo>
                <a:lnTo>
                  <a:pt x="561458" y="92899"/>
                </a:lnTo>
                <a:lnTo>
                  <a:pt x="560773" y="96409"/>
                </a:lnTo>
                <a:lnTo>
                  <a:pt x="558034" y="99002"/>
                </a:lnTo>
                <a:lnTo>
                  <a:pt x="554732" y="99895"/>
                </a:lnTo>
                <a:lnTo>
                  <a:pt x="549497" y="100384"/>
                </a:lnTo>
                <a:lnTo>
                  <a:pt x="549497" y="102439"/>
                </a:lnTo>
                <a:lnTo>
                  <a:pt x="585160" y="102439"/>
                </a:lnTo>
                <a:close/>
              </a:path>
              <a:path w="1262634" h="135167">
                <a:moveTo>
                  <a:pt x="665585" y="127033"/>
                </a:moveTo>
                <a:lnTo>
                  <a:pt x="670282" y="130287"/>
                </a:lnTo>
                <a:lnTo>
                  <a:pt x="674978" y="133540"/>
                </a:lnTo>
                <a:lnTo>
                  <a:pt x="681338" y="135167"/>
                </a:lnTo>
                <a:lnTo>
                  <a:pt x="680958" y="124526"/>
                </a:lnTo>
                <a:lnTo>
                  <a:pt x="676336" y="122961"/>
                </a:lnTo>
                <a:lnTo>
                  <a:pt x="674024" y="120124"/>
                </a:lnTo>
                <a:lnTo>
                  <a:pt x="674024" y="113372"/>
                </a:lnTo>
                <a:lnTo>
                  <a:pt x="675198" y="110486"/>
                </a:lnTo>
                <a:lnTo>
                  <a:pt x="677326" y="103026"/>
                </a:lnTo>
                <a:lnTo>
                  <a:pt x="672483" y="107355"/>
                </a:lnTo>
                <a:lnTo>
                  <a:pt x="668814" y="110682"/>
                </a:lnTo>
                <a:lnTo>
                  <a:pt x="666356" y="113189"/>
                </a:lnTo>
                <a:lnTo>
                  <a:pt x="663861" y="116565"/>
                </a:lnTo>
                <a:lnTo>
                  <a:pt x="663237" y="120050"/>
                </a:lnTo>
                <a:lnTo>
                  <a:pt x="663237" y="123622"/>
                </a:lnTo>
                <a:lnTo>
                  <a:pt x="665585" y="127033"/>
                </a:lnTo>
                <a:close/>
              </a:path>
              <a:path w="1262634" h="135167">
                <a:moveTo>
                  <a:pt x="729866" y="44028"/>
                </a:moveTo>
                <a:lnTo>
                  <a:pt x="729866" y="38084"/>
                </a:lnTo>
                <a:lnTo>
                  <a:pt x="726552" y="38121"/>
                </a:lnTo>
                <a:lnTo>
                  <a:pt x="722394" y="38268"/>
                </a:lnTo>
                <a:lnTo>
                  <a:pt x="715851" y="38304"/>
                </a:lnTo>
                <a:lnTo>
                  <a:pt x="711717" y="37460"/>
                </a:lnTo>
                <a:lnTo>
                  <a:pt x="707412" y="35773"/>
                </a:lnTo>
                <a:lnTo>
                  <a:pt x="703107" y="34085"/>
                </a:lnTo>
                <a:lnTo>
                  <a:pt x="699169" y="33241"/>
                </a:lnTo>
                <a:lnTo>
                  <a:pt x="687282" y="33241"/>
                </a:lnTo>
                <a:lnTo>
                  <a:pt x="680849" y="35809"/>
                </a:lnTo>
                <a:lnTo>
                  <a:pt x="682414" y="46645"/>
                </a:lnTo>
                <a:lnTo>
                  <a:pt x="683343" y="44248"/>
                </a:lnTo>
                <a:lnTo>
                  <a:pt x="685154" y="39698"/>
                </a:lnTo>
                <a:lnTo>
                  <a:pt x="688455" y="37424"/>
                </a:lnTo>
                <a:lnTo>
                  <a:pt x="698778" y="37424"/>
                </a:lnTo>
                <a:lnTo>
                  <a:pt x="702728" y="40334"/>
                </a:lnTo>
                <a:lnTo>
                  <a:pt x="705101" y="46156"/>
                </a:lnTo>
                <a:lnTo>
                  <a:pt x="707473" y="51977"/>
                </a:lnTo>
                <a:lnTo>
                  <a:pt x="708660" y="57212"/>
                </a:lnTo>
                <a:lnTo>
                  <a:pt x="708660" y="67681"/>
                </a:lnTo>
                <a:lnTo>
                  <a:pt x="707192" y="71766"/>
                </a:lnTo>
                <a:lnTo>
                  <a:pt x="704257" y="74114"/>
                </a:lnTo>
                <a:lnTo>
                  <a:pt x="700197" y="76315"/>
                </a:lnTo>
                <a:lnTo>
                  <a:pt x="692907" y="76315"/>
                </a:lnTo>
                <a:lnTo>
                  <a:pt x="689164" y="73943"/>
                </a:lnTo>
                <a:lnTo>
                  <a:pt x="686279" y="69197"/>
                </a:lnTo>
                <a:lnTo>
                  <a:pt x="683564" y="77783"/>
                </a:lnTo>
                <a:lnTo>
                  <a:pt x="678036" y="82675"/>
                </a:lnTo>
                <a:lnTo>
                  <a:pt x="674428" y="86210"/>
                </a:lnTo>
                <a:lnTo>
                  <a:pt x="671052" y="90563"/>
                </a:lnTo>
                <a:lnTo>
                  <a:pt x="670208" y="94367"/>
                </a:lnTo>
                <a:lnTo>
                  <a:pt x="671187" y="98061"/>
                </a:lnTo>
                <a:lnTo>
                  <a:pt x="674269" y="100409"/>
                </a:lnTo>
                <a:lnTo>
                  <a:pt x="677326" y="103026"/>
                </a:lnTo>
                <a:lnTo>
                  <a:pt x="675198" y="110486"/>
                </a:lnTo>
                <a:lnTo>
                  <a:pt x="677546" y="107355"/>
                </a:lnTo>
                <a:lnTo>
                  <a:pt x="679846" y="104273"/>
                </a:lnTo>
                <a:lnTo>
                  <a:pt x="681876" y="102732"/>
                </a:lnTo>
                <a:lnTo>
                  <a:pt x="684836" y="103271"/>
                </a:lnTo>
                <a:lnTo>
                  <a:pt x="689630" y="103955"/>
                </a:lnTo>
                <a:lnTo>
                  <a:pt x="692443" y="104200"/>
                </a:lnTo>
                <a:lnTo>
                  <a:pt x="695940" y="104383"/>
                </a:lnTo>
                <a:lnTo>
                  <a:pt x="699952" y="104530"/>
                </a:lnTo>
                <a:lnTo>
                  <a:pt x="710763" y="104738"/>
                </a:lnTo>
                <a:lnTo>
                  <a:pt x="715582" y="105105"/>
                </a:lnTo>
                <a:lnTo>
                  <a:pt x="718126" y="105741"/>
                </a:lnTo>
                <a:lnTo>
                  <a:pt x="722235" y="106817"/>
                </a:lnTo>
                <a:lnTo>
                  <a:pt x="724290" y="108994"/>
                </a:lnTo>
                <a:lnTo>
                  <a:pt x="724290" y="116381"/>
                </a:lnTo>
                <a:lnTo>
                  <a:pt x="721746" y="119842"/>
                </a:lnTo>
                <a:lnTo>
                  <a:pt x="716658" y="122655"/>
                </a:lnTo>
                <a:lnTo>
                  <a:pt x="711571" y="125468"/>
                </a:lnTo>
                <a:lnTo>
                  <a:pt x="704966" y="126875"/>
                </a:lnTo>
                <a:lnTo>
                  <a:pt x="690877" y="126875"/>
                </a:lnTo>
                <a:lnTo>
                  <a:pt x="685582" y="126092"/>
                </a:lnTo>
                <a:lnTo>
                  <a:pt x="680958" y="124526"/>
                </a:lnTo>
                <a:lnTo>
                  <a:pt x="681338" y="135167"/>
                </a:lnTo>
                <a:lnTo>
                  <a:pt x="690975" y="135141"/>
                </a:lnTo>
                <a:lnTo>
                  <a:pt x="703305" y="133225"/>
                </a:lnTo>
                <a:lnTo>
                  <a:pt x="715521" y="128269"/>
                </a:lnTo>
                <a:lnTo>
                  <a:pt x="724155" y="123670"/>
                </a:lnTo>
                <a:lnTo>
                  <a:pt x="728473" y="117506"/>
                </a:lnTo>
                <a:lnTo>
                  <a:pt x="728473" y="102194"/>
                </a:lnTo>
                <a:lnTo>
                  <a:pt x="724779" y="97253"/>
                </a:lnTo>
                <a:lnTo>
                  <a:pt x="717392" y="94954"/>
                </a:lnTo>
                <a:lnTo>
                  <a:pt x="707465" y="93346"/>
                </a:lnTo>
                <a:lnTo>
                  <a:pt x="691782" y="92826"/>
                </a:lnTo>
                <a:lnTo>
                  <a:pt x="689043" y="92826"/>
                </a:lnTo>
                <a:lnTo>
                  <a:pt x="684297" y="92092"/>
                </a:lnTo>
                <a:lnTo>
                  <a:pt x="680873" y="91358"/>
                </a:lnTo>
                <a:lnTo>
                  <a:pt x="679161" y="88643"/>
                </a:lnTo>
                <a:lnTo>
                  <a:pt x="680323" y="85170"/>
                </a:lnTo>
                <a:lnTo>
                  <a:pt x="684970" y="80376"/>
                </a:lnTo>
                <a:lnTo>
                  <a:pt x="688260" y="79177"/>
                </a:lnTo>
                <a:lnTo>
                  <a:pt x="691440" y="79617"/>
                </a:lnTo>
                <a:lnTo>
                  <a:pt x="694864" y="79838"/>
                </a:lnTo>
                <a:lnTo>
                  <a:pt x="702691" y="79838"/>
                </a:lnTo>
                <a:lnTo>
                  <a:pt x="708917" y="77502"/>
                </a:lnTo>
                <a:lnTo>
                  <a:pt x="713540" y="72830"/>
                </a:lnTo>
                <a:lnTo>
                  <a:pt x="718163" y="68158"/>
                </a:lnTo>
                <a:lnTo>
                  <a:pt x="720473" y="63034"/>
                </a:lnTo>
                <a:lnTo>
                  <a:pt x="720473" y="54913"/>
                </a:lnTo>
                <a:lnTo>
                  <a:pt x="720057" y="52222"/>
                </a:lnTo>
                <a:lnTo>
                  <a:pt x="719227" y="49385"/>
                </a:lnTo>
                <a:lnTo>
                  <a:pt x="718737" y="47868"/>
                </a:lnTo>
                <a:lnTo>
                  <a:pt x="717172" y="44028"/>
                </a:lnTo>
                <a:lnTo>
                  <a:pt x="729866" y="44028"/>
                </a:lnTo>
                <a:close/>
              </a:path>
              <a:path w="1262634" h="135167">
                <a:moveTo>
                  <a:pt x="669475" y="57236"/>
                </a:moveTo>
                <a:lnTo>
                  <a:pt x="669475" y="61933"/>
                </a:lnTo>
                <a:lnTo>
                  <a:pt x="670710" y="66164"/>
                </a:lnTo>
                <a:lnTo>
                  <a:pt x="673180" y="69931"/>
                </a:lnTo>
                <a:lnTo>
                  <a:pt x="675651" y="73698"/>
                </a:lnTo>
                <a:lnTo>
                  <a:pt x="679112" y="76315"/>
                </a:lnTo>
                <a:lnTo>
                  <a:pt x="683564" y="77783"/>
                </a:lnTo>
                <a:lnTo>
                  <a:pt x="686279" y="69197"/>
                </a:lnTo>
                <a:lnTo>
                  <a:pt x="683392" y="64452"/>
                </a:lnTo>
                <a:lnTo>
                  <a:pt x="681949" y="59095"/>
                </a:lnTo>
                <a:lnTo>
                  <a:pt x="681949" y="49605"/>
                </a:lnTo>
                <a:lnTo>
                  <a:pt x="682414" y="46645"/>
                </a:lnTo>
                <a:lnTo>
                  <a:pt x="680849" y="35809"/>
                </a:lnTo>
                <a:lnTo>
                  <a:pt x="676299" y="40946"/>
                </a:lnTo>
                <a:lnTo>
                  <a:pt x="671749" y="46083"/>
                </a:lnTo>
                <a:lnTo>
                  <a:pt x="669475" y="51513"/>
                </a:lnTo>
                <a:lnTo>
                  <a:pt x="669475" y="57236"/>
                </a:lnTo>
                <a:close/>
              </a:path>
              <a:path w="1262634" h="135167">
                <a:moveTo>
                  <a:pt x="915250" y="87836"/>
                </a:moveTo>
                <a:lnTo>
                  <a:pt x="915250" y="92386"/>
                </a:lnTo>
                <a:lnTo>
                  <a:pt x="916791" y="96140"/>
                </a:lnTo>
                <a:lnTo>
                  <a:pt x="919873" y="99100"/>
                </a:lnTo>
                <a:lnTo>
                  <a:pt x="922955" y="102060"/>
                </a:lnTo>
                <a:lnTo>
                  <a:pt x="926600" y="103540"/>
                </a:lnTo>
                <a:lnTo>
                  <a:pt x="930807" y="103540"/>
                </a:lnTo>
                <a:lnTo>
                  <a:pt x="929780" y="90503"/>
                </a:lnTo>
                <a:lnTo>
                  <a:pt x="928312" y="87225"/>
                </a:lnTo>
                <a:lnTo>
                  <a:pt x="928312" y="77245"/>
                </a:lnTo>
                <a:lnTo>
                  <a:pt x="934204" y="65697"/>
                </a:lnTo>
                <a:lnTo>
                  <a:pt x="925891" y="70078"/>
                </a:lnTo>
                <a:lnTo>
                  <a:pt x="918797" y="74823"/>
                </a:lnTo>
                <a:lnTo>
                  <a:pt x="915250" y="80743"/>
                </a:lnTo>
                <a:lnTo>
                  <a:pt x="915250" y="87836"/>
                </a:lnTo>
                <a:close/>
              </a:path>
              <a:path w="1262634" h="135167">
                <a:moveTo>
                  <a:pt x="996507" y="52907"/>
                </a:moveTo>
                <a:lnTo>
                  <a:pt x="997755" y="50057"/>
                </a:lnTo>
                <a:lnTo>
                  <a:pt x="1000250" y="47293"/>
                </a:lnTo>
                <a:lnTo>
                  <a:pt x="1002744" y="44530"/>
                </a:lnTo>
                <a:lnTo>
                  <a:pt x="1006560" y="43147"/>
                </a:lnTo>
                <a:lnTo>
                  <a:pt x="1009116" y="44003"/>
                </a:lnTo>
                <a:lnTo>
                  <a:pt x="1012883" y="47428"/>
                </a:lnTo>
                <a:lnTo>
                  <a:pt x="1016613" y="48284"/>
                </a:lnTo>
                <a:lnTo>
                  <a:pt x="1019928" y="47599"/>
                </a:lnTo>
                <a:lnTo>
                  <a:pt x="1022325" y="44860"/>
                </a:lnTo>
                <a:lnTo>
                  <a:pt x="1022924" y="41166"/>
                </a:lnTo>
                <a:lnTo>
                  <a:pt x="1022141" y="37045"/>
                </a:lnTo>
                <a:lnTo>
                  <a:pt x="1019011" y="34060"/>
                </a:lnTo>
                <a:lnTo>
                  <a:pt x="1014485" y="33315"/>
                </a:lnTo>
                <a:lnTo>
                  <a:pt x="1011354" y="33315"/>
                </a:lnTo>
                <a:lnTo>
                  <a:pt x="1008334" y="34537"/>
                </a:lnTo>
                <a:lnTo>
                  <a:pt x="1005423" y="36983"/>
                </a:lnTo>
                <a:lnTo>
                  <a:pt x="1002512" y="39430"/>
                </a:lnTo>
                <a:lnTo>
                  <a:pt x="999491" y="42830"/>
                </a:lnTo>
                <a:lnTo>
                  <a:pt x="996360" y="47183"/>
                </a:lnTo>
                <a:lnTo>
                  <a:pt x="996360" y="35149"/>
                </a:lnTo>
                <a:lnTo>
                  <a:pt x="995627" y="33241"/>
                </a:lnTo>
                <a:lnTo>
                  <a:pt x="993034" y="34415"/>
                </a:lnTo>
                <a:lnTo>
                  <a:pt x="990514" y="35467"/>
                </a:lnTo>
                <a:lnTo>
                  <a:pt x="988068" y="36396"/>
                </a:lnTo>
                <a:lnTo>
                  <a:pt x="984913" y="37571"/>
                </a:lnTo>
                <a:lnTo>
                  <a:pt x="981978" y="38598"/>
                </a:lnTo>
                <a:lnTo>
                  <a:pt x="979042" y="39625"/>
                </a:lnTo>
                <a:lnTo>
                  <a:pt x="976181" y="40628"/>
                </a:lnTo>
                <a:lnTo>
                  <a:pt x="973392" y="41606"/>
                </a:lnTo>
                <a:lnTo>
                  <a:pt x="975117" y="43673"/>
                </a:lnTo>
                <a:lnTo>
                  <a:pt x="977868" y="43368"/>
                </a:lnTo>
                <a:lnTo>
                  <a:pt x="981917" y="44407"/>
                </a:lnTo>
                <a:lnTo>
                  <a:pt x="983727" y="48565"/>
                </a:lnTo>
                <a:lnTo>
                  <a:pt x="984179" y="52026"/>
                </a:lnTo>
                <a:lnTo>
                  <a:pt x="984179" y="93878"/>
                </a:lnTo>
                <a:lnTo>
                  <a:pt x="983445" y="96434"/>
                </a:lnTo>
                <a:lnTo>
                  <a:pt x="980510" y="98831"/>
                </a:lnTo>
                <a:lnTo>
                  <a:pt x="977526" y="99626"/>
                </a:lnTo>
                <a:lnTo>
                  <a:pt x="973025" y="100017"/>
                </a:lnTo>
                <a:lnTo>
                  <a:pt x="973025" y="102439"/>
                </a:lnTo>
                <a:lnTo>
                  <a:pt x="1009202" y="102439"/>
                </a:lnTo>
                <a:lnTo>
                  <a:pt x="1009202" y="100017"/>
                </a:lnTo>
                <a:lnTo>
                  <a:pt x="1004652" y="100115"/>
                </a:lnTo>
                <a:lnTo>
                  <a:pt x="1001399" y="99345"/>
                </a:lnTo>
                <a:lnTo>
                  <a:pt x="997486" y="96067"/>
                </a:lnTo>
                <a:lnTo>
                  <a:pt x="996507" y="93144"/>
                </a:lnTo>
                <a:lnTo>
                  <a:pt x="996507" y="52907"/>
                </a:lnTo>
                <a:close/>
              </a:path>
              <a:path w="1262634" h="135167">
                <a:moveTo>
                  <a:pt x="1028770" y="127034"/>
                </a:moveTo>
                <a:lnTo>
                  <a:pt x="1033467" y="130287"/>
                </a:lnTo>
                <a:lnTo>
                  <a:pt x="1038163" y="133540"/>
                </a:lnTo>
                <a:lnTo>
                  <a:pt x="1044523" y="135167"/>
                </a:lnTo>
                <a:lnTo>
                  <a:pt x="1044143" y="124526"/>
                </a:lnTo>
                <a:lnTo>
                  <a:pt x="1039520" y="122961"/>
                </a:lnTo>
                <a:lnTo>
                  <a:pt x="1037209" y="120124"/>
                </a:lnTo>
                <a:lnTo>
                  <a:pt x="1037209" y="113373"/>
                </a:lnTo>
                <a:lnTo>
                  <a:pt x="1038383" y="110486"/>
                </a:lnTo>
                <a:lnTo>
                  <a:pt x="1040511" y="103026"/>
                </a:lnTo>
                <a:lnTo>
                  <a:pt x="1035668" y="107355"/>
                </a:lnTo>
                <a:lnTo>
                  <a:pt x="1031999" y="110682"/>
                </a:lnTo>
                <a:lnTo>
                  <a:pt x="1029541" y="113189"/>
                </a:lnTo>
                <a:lnTo>
                  <a:pt x="1027046" y="116565"/>
                </a:lnTo>
                <a:lnTo>
                  <a:pt x="1026422" y="120050"/>
                </a:lnTo>
                <a:lnTo>
                  <a:pt x="1026422" y="123622"/>
                </a:lnTo>
                <a:lnTo>
                  <a:pt x="1028770" y="127034"/>
                </a:lnTo>
                <a:close/>
              </a:path>
              <a:path w="1262634" h="135167">
                <a:moveTo>
                  <a:pt x="1093051" y="44028"/>
                </a:moveTo>
                <a:lnTo>
                  <a:pt x="1093051" y="38084"/>
                </a:lnTo>
                <a:lnTo>
                  <a:pt x="1089737" y="38121"/>
                </a:lnTo>
                <a:lnTo>
                  <a:pt x="1085579" y="38268"/>
                </a:lnTo>
                <a:lnTo>
                  <a:pt x="1079036" y="38304"/>
                </a:lnTo>
                <a:lnTo>
                  <a:pt x="1074902" y="37460"/>
                </a:lnTo>
                <a:lnTo>
                  <a:pt x="1070597" y="35773"/>
                </a:lnTo>
                <a:lnTo>
                  <a:pt x="1066291" y="34085"/>
                </a:lnTo>
                <a:lnTo>
                  <a:pt x="1062354" y="33241"/>
                </a:lnTo>
                <a:lnTo>
                  <a:pt x="1050466" y="33241"/>
                </a:lnTo>
                <a:lnTo>
                  <a:pt x="1044033" y="35809"/>
                </a:lnTo>
                <a:lnTo>
                  <a:pt x="1045599" y="46645"/>
                </a:lnTo>
                <a:lnTo>
                  <a:pt x="1046527" y="44248"/>
                </a:lnTo>
                <a:lnTo>
                  <a:pt x="1048338" y="39699"/>
                </a:lnTo>
                <a:lnTo>
                  <a:pt x="1051640" y="37424"/>
                </a:lnTo>
                <a:lnTo>
                  <a:pt x="1061963" y="37424"/>
                </a:lnTo>
                <a:lnTo>
                  <a:pt x="1065913" y="40335"/>
                </a:lnTo>
                <a:lnTo>
                  <a:pt x="1068286" y="46156"/>
                </a:lnTo>
                <a:lnTo>
                  <a:pt x="1070658" y="51977"/>
                </a:lnTo>
                <a:lnTo>
                  <a:pt x="1071845" y="57212"/>
                </a:lnTo>
                <a:lnTo>
                  <a:pt x="1071845" y="67681"/>
                </a:lnTo>
                <a:lnTo>
                  <a:pt x="1070377" y="71766"/>
                </a:lnTo>
                <a:lnTo>
                  <a:pt x="1067442" y="74114"/>
                </a:lnTo>
                <a:lnTo>
                  <a:pt x="1063381" y="76315"/>
                </a:lnTo>
                <a:lnTo>
                  <a:pt x="1056092" y="76315"/>
                </a:lnTo>
                <a:lnTo>
                  <a:pt x="1052349" y="73943"/>
                </a:lnTo>
                <a:lnTo>
                  <a:pt x="1049463" y="69197"/>
                </a:lnTo>
                <a:lnTo>
                  <a:pt x="1046748" y="77783"/>
                </a:lnTo>
                <a:lnTo>
                  <a:pt x="1041220" y="82675"/>
                </a:lnTo>
                <a:lnTo>
                  <a:pt x="1037612" y="86210"/>
                </a:lnTo>
                <a:lnTo>
                  <a:pt x="1034237" y="90563"/>
                </a:lnTo>
                <a:lnTo>
                  <a:pt x="1033393" y="94367"/>
                </a:lnTo>
                <a:lnTo>
                  <a:pt x="1034371" y="98061"/>
                </a:lnTo>
                <a:lnTo>
                  <a:pt x="1037453" y="100409"/>
                </a:lnTo>
                <a:lnTo>
                  <a:pt x="1040511" y="103026"/>
                </a:lnTo>
                <a:lnTo>
                  <a:pt x="1038383" y="110486"/>
                </a:lnTo>
                <a:lnTo>
                  <a:pt x="1040731" y="107355"/>
                </a:lnTo>
                <a:lnTo>
                  <a:pt x="1043030" y="104273"/>
                </a:lnTo>
                <a:lnTo>
                  <a:pt x="1045061" y="102732"/>
                </a:lnTo>
                <a:lnTo>
                  <a:pt x="1048020" y="103271"/>
                </a:lnTo>
                <a:lnTo>
                  <a:pt x="1052815" y="103955"/>
                </a:lnTo>
                <a:lnTo>
                  <a:pt x="1055627" y="104200"/>
                </a:lnTo>
                <a:lnTo>
                  <a:pt x="1059125" y="104383"/>
                </a:lnTo>
                <a:lnTo>
                  <a:pt x="1063137" y="104530"/>
                </a:lnTo>
                <a:lnTo>
                  <a:pt x="1073948" y="104738"/>
                </a:lnTo>
                <a:lnTo>
                  <a:pt x="1078767" y="105105"/>
                </a:lnTo>
                <a:lnTo>
                  <a:pt x="1081311" y="105741"/>
                </a:lnTo>
                <a:lnTo>
                  <a:pt x="1085420" y="106817"/>
                </a:lnTo>
                <a:lnTo>
                  <a:pt x="1087475" y="108994"/>
                </a:lnTo>
                <a:lnTo>
                  <a:pt x="1087475" y="116381"/>
                </a:lnTo>
                <a:lnTo>
                  <a:pt x="1084931" y="119842"/>
                </a:lnTo>
                <a:lnTo>
                  <a:pt x="1079843" y="122655"/>
                </a:lnTo>
                <a:lnTo>
                  <a:pt x="1074755" y="125468"/>
                </a:lnTo>
                <a:lnTo>
                  <a:pt x="1068151" y="126875"/>
                </a:lnTo>
                <a:lnTo>
                  <a:pt x="1054061" y="126875"/>
                </a:lnTo>
                <a:lnTo>
                  <a:pt x="1048766" y="126092"/>
                </a:lnTo>
                <a:lnTo>
                  <a:pt x="1044143" y="124526"/>
                </a:lnTo>
                <a:lnTo>
                  <a:pt x="1044523" y="135167"/>
                </a:lnTo>
                <a:lnTo>
                  <a:pt x="1054160" y="135141"/>
                </a:lnTo>
                <a:lnTo>
                  <a:pt x="1066489" y="133225"/>
                </a:lnTo>
                <a:lnTo>
                  <a:pt x="1078706" y="128269"/>
                </a:lnTo>
                <a:lnTo>
                  <a:pt x="1087340" y="123670"/>
                </a:lnTo>
                <a:lnTo>
                  <a:pt x="1091657" y="117506"/>
                </a:lnTo>
                <a:lnTo>
                  <a:pt x="1091657" y="102194"/>
                </a:lnTo>
                <a:lnTo>
                  <a:pt x="1087964" y="97253"/>
                </a:lnTo>
                <a:lnTo>
                  <a:pt x="1080577" y="94954"/>
                </a:lnTo>
                <a:lnTo>
                  <a:pt x="1070650" y="93346"/>
                </a:lnTo>
                <a:lnTo>
                  <a:pt x="1054967" y="92826"/>
                </a:lnTo>
                <a:lnTo>
                  <a:pt x="1052227" y="92826"/>
                </a:lnTo>
                <a:lnTo>
                  <a:pt x="1047482" y="92092"/>
                </a:lnTo>
                <a:lnTo>
                  <a:pt x="1044058" y="91358"/>
                </a:lnTo>
                <a:lnTo>
                  <a:pt x="1042346" y="88643"/>
                </a:lnTo>
                <a:lnTo>
                  <a:pt x="1043507" y="85170"/>
                </a:lnTo>
                <a:lnTo>
                  <a:pt x="1048155" y="80376"/>
                </a:lnTo>
                <a:lnTo>
                  <a:pt x="1051445" y="79177"/>
                </a:lnTo>
                <a:lnTo>
                  <a:pt x="1054625" y="79617"/>
                </a:lnTo>
                <a:lnTo>
                  <a:pt x="1058049" y="79838"/>
                </a:lnTo>
                <a:lnTo>
                  <a:pt x="1065875" y="79838"/>
                </a:lnTo>
                <a:lnTo>
                  <a:pt x="1072101" y="77502"/>
                </a:lnTo>
                <a:lnTo>
                  <a:pt x="1076724" y="72830"/>
                </a:lnTo>
                <a:lnTo>
                  <a:pt x="1081347" y="68158"/>
                </a:lnTo>
                <a:lnTo>
                  <a:pt x="1083658" y="63034"/>
                </a:lnTo>
                <a:lnTo>
                  <a:pt x="1083658" y="54913"/>
                </a:lnTo>
                <a:lnTo>
                  <a:pt x="1083242" y="52222"/>
                </a:lnTo>
                <a:lnTo>
                  <a:pt x="1082411" y="49385"/>
                </a:lnTo>
                <a:lnTo>
                  <a:pt x="1081922" y="47868"/>
                </a:lnTo>
                <a:lnTo>
                  <a:pt x="1080357" y="44028"/>
                </a:lnTo>
                <a:lnTo>
                  <a:pt x="1093051" y="44028"/>
                </a:lnTo>
                <a:close/>
              </a:path>
              <a:path w="1262634" h="135167">
                <a:moveTo>
                  <a:pt x="1032659" y="57236"/>
                </a:moveTo>
                <a:lnTo>
                  <a:pt x="1032659" y="61933"/>
                </a:lnTo>
                <a:lnTo>
                  <a:pt x="1033894" y="66165"/>
                </a:lnTo>
                <a:lnTo>
                  <a:pt x="1036365" y="69931"/>
                </a:lnTo>
                <a:lnTo>
                  <a:pt x="1038836" y="73698"/>
                </a:lnTo>
                <a:lnTo>
                  <a:pt x="1042297" y="76315"/>
                </a:lnTo>
                <a:lnTo>
                  <a:pt x="1046748" y="77783"/>
                </a:lnTo>
                <a:lnTo>
                  <a:pt x="1049463" y="69197"/>
                </a:lnTo>
                <a:lnTo>
                  <a:pt x="1046577" y="64452"/>
                </a:lnTo>
                <a:lnTo>
                  <a:pt x="1045134" y="59095"/>
                </a:lnTo>
                <a:lnTo>
                  <a:pt x="1045134" y="49605"/>
                </a:lnTo>
                <a:lnTo>
                  <a:pt x="1045599" y="46645"/>
                </a:lnTo>
                <a:lnTo>
                  <a:pt x="1044033" y="35809"/>
                </a:lnTo>
                <a:lnTo>
                  <a:pt x="1039484" y="40946"/>
                </a:lnTo>
                <a:lnTo>
                  <a:pt x="1034934" y="46083"/>
                </a:lnTo>
                <a:lnTo>
                  <a:pt x="1032659" y="51513"/>
                </a:lnTo>
                <a:lnTo>
                  <a:pt x="1032659" y="57236"/>
                </a:lnTo>
                <a:close/>
              </a:path>
              <a:path w="1262634" h="135167">
                <a:moveTo>
                  <a:pt x="1109929" y="7705"/>
                </a:moveTo>
                <a:lnTo>
                  <a:pt x="1110663" y="11606"/>
                </a:lnTo>
                <a:lnTo>
                  <a:pt x="1113598" y="14590"/>
                </a:lnTo>
                <a:lnTo>
                  <a:pt x="1117561" y="15336"/>
                </a:lnTo>
                <a:lnTo>
                  <a:pt x="1121462" y="14590"/>
                </a:lnTo>
                <a:lnTo>
                  <a:pt x="1124446" y="11606"/>
                </a:lnTo>
                <a:lnTo>
                  <a:pt x="1125191" y="7705"/>
                </a:lnTo>
                <a:lnTo>
                  <a:pt x="1124446" y="3730"/>
                </a:lnTo>
                <a:lnTo>
                  <a:pt x="1121462" y="746"/>
                </a:lnTo>
                <a:lnTo>
                  <a:pt x="1117561" y="0"/>
                </a:lnTo>
                <a:lnTo>
                  <a:pt x="1113598" y="758"/>
                </a:lnTo>
                <a:lnTo>
                  <a:pt x="1110663" y="3791"/>
                </a:lnTo>
                <a:lnTo>
                  <a:pt x="1109929" y="7705"/>
                </a:lnTo>
                <a:close/>
              </a:path>
              <a:path w="1262634" h="135167">
                <a:moveTo>
                  <a:pt x="1136199" y="102439"/>
                </a:moveTo>
                <a:lnTo>
                  <a:pt x="1136199" y="100384"/>
                </a:lnTo>
                <a:lnTo>
                  <a:pt x="1131453" y="99993"/>
                </a:lnTo>
                <a:lnTo>
                  <a:pt x="1128409" y="99088"/>
                </a:lnTo>
                <a:lnTo>
                  <a:pt x="1125717" y="96250"/>
                </a:lnTo>
                <a:lnTo>
                  <a:pt x="1125045" y="92753"/>
                </a:lnTo>
                <a:lnTo>
                  <a:pt x="1125045" y="34489"/>
                </a:lnTo>
                <a:lnTo>
                  <a:pt x="1124899" y="33388"/>
                </a:lnTo>
                <a:lnTo>
                  <a:pt x="1122257" y="34268"/>
                </a:lnTo>
                <a:lnTo>
                  <a:pt x="1118881" y="35687"/>
                </a:lnTo>
                <a:lnTo>
                  <a:pt x="1112913" y="37791"/>
                </a:lnTo>
                <a:lnTo>
                  <a:pt x="1104352" y="40579"/>
                </a:lnTo>
                <a:lnTo>
                  <a:pt x="1101197" y="41606"/>
                </a:lnTo>
                <a:lnTo>
                  <a:pt x="1103643" y="43196"/>
                </a:lnTo>
                <a:lnTo>
                  <a:pt x="1106676" y="42561"/>
                </a:lnTo>
                <a:lnTo>
                  <a:pt x="1109562" y="42561"/>
                </a:lnTo>
                <a:lnTo>
                  <a:pt x="1111836" y="45569"/>
                </a:lnTo>
                <a:lnTo>
                  <a:pt x="1112497" y="48993"/>
                </a:lnTo>
                <a:lnTo>
                  <a:pt x="1112497" y="92899"/>
                </a:lnTo>
                <a:lnTo>
                  <a:pt x="1111812" y="96409"/>
                </a:lnTo>
                <a:lnTo>
                  <a:pt x="1109073" y="99002"/>
                </a:lnTo>
                <a:lnTo>
                  <a:pt x="1105771" y="99895"/>
                </a:lnTo>
                <a:lnTo>
                  <a:pt x="1100536" y="100384"/>
                </a:lnTo>
                <a:lnTo>
                  <a:pt x="1100536" y="102439"/>
                </a:lnTo>
                <a:lnTo>
                  <a:pt x="1136199" y="102439"/>
                </a:lnTo>
                <a:close/>
              </a:path>
              <a:path w="1262634" h="135167">
                <a:moveTo>
                  <a:pt x="1217944" y="51880"/>
                </a:moveTo>
                <a:lnTo>
                  <a:pt x="1217944" y="56331"/>
                </a:lnTo>
                <a:lnTo>
                  <a:pt x="1219364" y="60196"/>
                </a:lnTo>
                <a:lnTo>
                  <a:pt x="1222200" y="63474"/>
                </a:lnTo>
                <a:lnTo>
                  <a:pt x="1225038" y="66752"/>
                </a:lnTo>
                <a:lnTo>
                  <a:pt x="1229466" y="70005"/>
                </a:lnTo>
                <a:lnTo>
                  <a:pt x="1235483" y="73233"/>
                </a:lnTo>
                <a:lnTo>
                  <a:pt x="1243701" y="77930"/>
                </a:lnTo>
                <a:lnTo>
                  <a:pt x="1246784" y="79740"/>
                </a:lnTo>
                <a:lnTo>
                  <a:pt x="1248936" y="81599"/>
                </a:lnTo>
                <a:lnTo>
                  <a:pt x="1251381" y="85415"/>
                </a:lnTo>
                <a:lnTo>
                  <a:pt x="1251994" y="89451"/>
                </a:lnTo>
                <a:lnTo>
                  <a:pt x="1251994" y="92679"/>
                </a:lnTo>
                <a:lnTo>
                  <a:pt x="1250930" y="95309"/>
                </a:lnTo>
                <a:lnTo>
                  <a:pt x="1246674" y="99369"/>
                </a:lnTo>
                <a:lnTo>
                  <a:pt x="1243775" y="100384"/>
                </a:lnTo>
                <a:lnTo>
                  <a:pt x="1233502" y="100384"/>
                </a:lnTo>
                <a:lnTo>
                  <a:pt x="1228487" y="97645"/>
                </a:lnTo>
                <a:lnTo>
                  <a:pt x="1225063" y="92166"/>
                </a:lnTo>
                <a:lnTo>
                  <a:pt x="1223155" y="89182"/>
                </a:lnTo>
                <a:lnTo>
                  <a:pt x="1221639" y="84901"/>
                </a:lnTo>
                <a:lnTo>
                  <a:pt x="1220513" y="79324"/>
                </a:lnTo>
                <a:lnTo>
                  <a:pt x="1218092" y="79324"/>
                </a:lnTo>
                <a:lnTo>
                  <a:pt x="1218092" y="103026"/>
                </a:lnTo>
                <a:lnTo>
                  <a:pt x="1219999" y="103026"/>
                </a:lnTo>
                <a:lnTo>
                  <a:pt x="1222568" y="100898"/>
                </a:lnTo>
                <a:lnTo>
                  <a:pt x="1225454" y="101387"/>
                </a:lnTo>
                <a:lnTo>
                  <a:pt x="1229172" y="102365"/>
                </a:lnTo>
                <a:lnTo>
                  <a:pt x="1232890" y="103344"/>
                </a:lnTo>
                <a:lnTo>
                  <a:pt x="1236217" y="103833"/>
                </a:lnTo>
                <a:lnTo>
                  <a:pt x="1246148" y="103833"/>
                </a:lnTo>
                <a:lnTo>
                  <a:pt x="1251810" y="101999"/>
                </a:lnTo>
                <a:lnTo>
                  <a:pt x="1256140" y="98330"/>
                </a:lnTo>
                <a:lnTo>
                  <a:pt x="1260468" y="94661"/>
                </a:lnTo>
                <a:lnTo>
                  <a:pt x="1262634" y="89940"/>
                </a:lnTo>
                <a:lnTo>
                  <a:pt x="1262634" y="76633"/>
                </a:lnTo>
                <a:lnTo>
                  <a:pt x="1257424" y="70029"/>
                </a:lnTo>
                <a:lnTo>
                  <a:pt x="1247003" y="64354"/>
                </a:lnTo>
                <a:lnTo>
                  <a:pt x="1237317" y="59144"/>
                </a:lnTo>
                <a:lnTo>
                  <a:pt x="1230567" y="55622"/>
                </a:lnTo>
                <a:lnTo>
                  <a:pt x="1227191" y="51611"/>
                </a:lnTo>
                <a:lnTo>
                  <a:pt x="1227191" y="44273"/>
                </a:lnTo>
                <a:lnTo>
                  <a:pt x="1228169" y="41802"/>
                </a:lnTo>
                <a:lnTo>
                  <a:pt x="1232083" y="37595"/>
                </a:lnTo>
                <a:lnTo>
                  <a:pt x="1234773" y="36543"/>
                </a:lnTo>
                <a:lnTo>
                  <a:pt x="1243922" y="36543"/>
                </a:lnTo>
                <a:lnTo>
                  <a:pt x="1248299" y="38989"/>
                </a:lnTo>
                <a:lnTo>
                  <a:pt x="1251333" y="43881"/>
                </a:lnTo>
                <a:lnTo>
                  <a:pt x="1252997" y="46523"/>
                </a:lnTo>
                <a:lnTo>
                  <a:pt x="1254317" y="50216"/>
                </a:lnTo>
                <a:lnTo>
                  <a:pt x="1255296" y="54962"/>
                </a:lnTo>
                <a:lnTo>
                  <a:pt x="1257570" y="54962"/>
                </a:lnTo>
                <a:lnTo>
                  <a:pt x="1257056" y="34489"/>
                </a:lnTo>
                <a:lnTo>
                  <a:pt x="1253241" y="36030"/>
                </a:lnTo>
                <a:lnTo>
                  <a:pt x="1250220" y="35540"/>
                </a:lnTo>
                <a:lnTo>
                  <a:pt x="1247113" y="34562"/>
                </a:lnTo>
                <a:lnTo>
                  <a:pt x="1244007" y="33584"/>
                </a:lnTo>
                <a:lnTo>
                  <a:pt x="1241157" y="33094"/>
                </a:lnTo>
                <a:lnTo>
                  <a:pt x="1232645" y="33094"/>
                </a:lnTo>
                <a:lnTo>
                  <a:pt x="1227729" y="34856"/>
                </a:lnTo>
                <a:lnTo>
                  <a:pt x="1223816" y="38378"/>
                </a:lnTo>
                <a:lnTo>
                  <a:pt x="1219902" y="41900"/>
                </a:lnTo>
                <a:lnTo>
                  <a:pt x="1217944" y="46401"/>
                </a:lnTo>
                <a:lnTo>
                  <a:pt x="1217944" y="51880"/>
                </a:lnTo>
                <a:close/>
              </a:path>
              <a:path w="1262634" h="135167">
                <a:moveTo>
                  <a:pt x="1198940" y="46523"/>
                </a:moveTo>
                <a:lnTo>
                  <a:pt x="1196298" y="39894"/>
                </a:lnTo>
                <a:lnTo>
                  <a:pt x="1191014" y="36176"/>
                </a:lnTo>
                <a:lnTo>
                  <a:pt x="1188275" y="34268"/>
                </a:lnTo>
                <a:lnTo>
                  <a:pt x="1185242" y="33315"/>
                </a:lnTo>
                <a:lnTo>
                  <a:pt x="1177806" y="33315"/>
                </a:lnTo>
                <a:lnTo>
                  <a:pt x="1173843" y="34513"/>
                </a:lnTo>
                <a:lnTo>
                  <a:pt x="1170027" y="36910"/>
                </a:lnTo>
                <a:lnTo>
                  <a:pt x="1167483" y="38476"/>
                </a:lnTo>
                <a:lnTo>
                  <a:pt x="1163962" y="41362"/>
                </a:lnTo>
                <a:lnTo>
                  <a:pt x="1159461" y="45569"/>
                </a:lnTo>
                <a:lnTo>
                  <a:pt x="1159461" y="34782"/>
                </a:lnTo>
                <a:lnTo>
                  <a:pt x="1158727" y="33388"/>
                </a:lnTo>
                <a:lnTo>
                  <a:pt x="1151829" y="35663"/>
                </a:lnTo>
                <a:lnTo>
                  <a:pt x="1144344" y="38109"/>
                </a:lnTo>
                <a:lnTo>
                  <a:pt x="1139598" y="39625"/>
                </a:lnTo>
                <a:lnTo>
                  <a:pt x="1137593" y="40212"/>
                </a:lnTo>
                <a:lnTo>
                  <a:pt x="1137593" y="42781"/>
                </a:lnTo>
                <a:lnTo>
                  <a:pt x="1140675" y="42487"/>
                </a:lnTo>
                <a:lnTo>
                  <a:pt x="1143561" y="42487"/>
                </a:lnTo>
                <a:lnTo>
                  <a:pt x="1146398" y="45276"/>
                </a:lnTo>
                <a:lnTo>
                  <a:pt x="1147279" y="48749"/>
                </a:lnTo>
                <a:lnTo>
                  <a:pt x="1147279" y="93584"/>
                </a:lnTo>
                <a:lnTo>
                  <a:pt x="1146583" y="96483"/>
                </a:lnTo>
                <a:lnTo>
                  <a:pt x="1145188" y="97779"/>
                </a:lnTo>
                <a:lnTo>
                  <a:pt x="1141360" y="99944"/>
                </a:lnTo>
                <a:lnTo>
                  <a:pt x="1137886" y="100384"/>
                </a:lnTo>
                <a:lnTo>
                  <a:pt x="1137886" y="102439"/>
                </a:lnTo>
                <a:lnTo>
                  <a:pt x="1169954" y="102439"/>
                </a:lnTo>
                <a:lnTo>
                  <a:pt x="1169954" y="100384"/>
                </a:lnTo>
                <a:lnTo>
                  <a:pt x="1166579" y="100286"/>
                </a:lnTo>
                <a:lnTo>
                  <a:pt x="1162543" y="98440"/>
                </a:lnTo>
                <a:lnTo>
                  <a:pt x="1160195" y="94881"/>
                </a:lnTo>
                <a:lnTo>
                  <a:pt x="1160195" y="50265"/>
                </a:lnTo>
                <a:lnTo>
                  <a:pt x="1162836" y="47673"/>
                </a:lnTo>
                <a:lnTo>
                  <a:pt x="1166652" y="44689"/>
                </a:lnTo>
                <a:lnTo>
                  <a:pt x="1169636" y="42732"/>
                </a:lnTo>
                <a:lnTo>
                  <a:pt x="1172572" y="41753"/>
                </a:lnTo>
                <a:lnTo>
                  <a:pt x="1179665" y="41753"/>
                </a:lnTo>
                <a:lnTo>
                  <a:pt x="1182550" y="43135"/>
                </a:lnTo>
                <a:lnTo>
                  <a:pt x="1184117" y="45899"/>
                </a:lnTo>
                <a:lnTo>
                  <a:pt x="1185681" y="48663"/>
                </a:lnTo>
                <a:lnTo>
                  <a:pt x="1186465" y="52149"/>
                </a:lnTo>
                <a:lnTo>
                  <a:pt x="1186465" y="92679"/>
                </a:lnTo>
                <a:lnTo>
                  <a:pt x="1185756" y="95920"/>
                </a:lnTo>
                <a:lnTo>
                  <a:pt x="1184337" y="97412"/>
                </a:lnTo>
                <a:lnTo>
                  <a:pt x="1180422" y="99895"/>
                </a:lnTo>
                <a:lnTo>
                  <a:pt x="1176852" y="100384"/>
                </a:lnTo>
                <a:lnTo>
                  <a:pt x="1176852" y="102439"/>
                </a:lnTo>
                <a:lnTo>
                  <a:pt x="1208185" y="102439"/>
                </a:lnTo>
                <a:lnTo>
                  <a:pt x="1208185" y="100384"/>
                </a:lnTo>
                <a:lnTo>
                  <a:pt x="1204859" y="100335"/>
                </a:lnTo>
                <a:lnTo>
                  <a:pt x="1202486" y="99528"/>
                </a:lnTo>
                <a:lnTo>
                  <a:pt x="1199649" y="96397"/>
                </a:lnTo>
                <a:lnTo>
                  <a:pt x="1198940" y="93853"/>
                </a:lnTo>
                <a:lnTo>
                  <a:pt x="1198940" y="46523"/>
                </a:lnTo>
                <a:close/>
              </a:path>
              <a:path w="1262634" h="135167">
                <a:moveTo>
                  <a:pt x="918626" y="52601"/>
                </a:moveTo>
                <a:lnTo>
                  <a:pt x="920973" y="55488"/>
                </a:lnTo>
                <a:lnTo>
                  <a:pt x="924863" y="56209"/>
                </a:lnTo>
                <a:lnTo>
                  <a:pt x="928532" y="55255"/>
                </a:lnTo>
                <a:lnTo>
                  <a:pt x="931247" y="52271"/>
                </a:lnTo>
                <a:lnTo>
                  <a:pt x="931247" y="49532"/>
                </a:lnTo>
                <a:lnTo>
                  <a:pt x="930881" y="46853"/>
                </a:lnTo>
                <a:lnTo>
                  <a:pt x="930514" y="43881"/>
                </a:lnTo>
                <a:lnTo>
                  <a:pt x="931639" y="39772"/>
                </a:lnTo>
                <a:lnTo>
                  <a:pt x="936139" y="37179"/>
                </a:lnTo>
                <a:lnTo>
                  <a:pt x="941007" y="36543"/>
                </a:lnTo>
                <a:lnTo>
                  <a:pt x="946241" y="36543"/>
                </a:lnTo>
                <a:lnTo>
                  <a:pt x="949690" y="38182"/>
                </a:lnTo>
                <a:lnTo>
                  <a:pt x="951354" y="41460"/>
                </a:lnTo>
                <a:lnTo>
                  <a:pt x="952332" y="43417"/>
                </a:lnTo>
                <a:lnTo>
                  <a:pt x="952821" y="46890"/>
                </a:lnTo>
                <a:lnTo>
                  <a:pt x="952821" y="58117"/>
                </a:lnTo>
                <a:lnTo>
                  <a:pt x="947506" y="60143"/>
                </a:lnTo>
                <a:lnTo>
                  <a:pt x="934204" y="65697"/>
                </a:lnTo>
                <a:lnTo>
                  <a:pt x="928312" y="77245"/>
                </a:lnTo>
                <a:lnTo>
                  <a:pt x="931834" y="72304"/>
                </a:lnTo>
                <a:lnTo>
                  <a:pt x="938879" y="67950"/>
                </a:lnTo>
                <a:lnTo>
                  <a:pt x="942548" y="65700"/>
                </a:lnTo>
                <a:lnTo>
                  <a:pt x="947195" y="63645"/>
                </a:lnTo>
                <a:lnTo>
                  <a:pt x="952821" y="61786"/>
                </a:lnTo>
                <a:lnTo>
                  <a:pt x="952821" y="87836"/>
                </a:lnTo>
                <a:lnTo>
                  <a:pt x="951341" y="90135"/>
                </a:lnTo>
                <a:lnTo>
                  <a:pt x="948382" y="91945"/>
                </a:lnTo>
                <a:lnTo>
                  <a:pt x="945422" y="93756"/>
                </a:lnTo>
                <a:lnTo>
                  <a:pt x="942328" y="94661"/>
                </a:lnTo>
                <a:lnTo>
                  <a:pt x="936751" y="94661"/>
                </a:lnTo>
                <a:lnTo>
                  <a:pt x="932715" y="92606"/>
                </a:lnTo>
                <a:lnTo>
                  <a:pt x="929780" y="90503"/>
                </a:lnTo>
                <a:lnTo>
                  <a:pt x="930807" y="103540"/>
                </a:lnTo>
                <a:lnTo>
                  <a:pt x="934819" y="103540"/>
                </a:lnTo>
                <a:lnTo>
                  <a:pt x="939049" y="102219"/>
                </a:lnTo>
                <a:lnTo>
                  <a:pt x="943502" y="99577"/>
                </a:lnTo>
                <a:lnTo>
                  <a:pt x="946144" y="98012"/>
                </a:lnTo>
                <a:lnTo>
                  <a:pt x="949324" y="95615"/>
                </a:lnTo>
                <a:lnTo>
                  <a:pt x="953041" y="92386"/>
                </a:lnTo>
                <a:lnTo>
                  <a:pt x="953188" y="95370"/>
                </a:lnTo>
                <a:lnTo>
                  <a:pt x="954008" y="97938"/>
                </a:lnTo>
                <a:lnTo>
                  <a:pt x="955500" y="100091"/>
                </a:lnTo>
                <a:lnTo>
                  <a:pt x="959401" y="103319"/>
                </a:lnTo>
                <a:lnTo>
                  <a:pt x="965565" y="103319"/>
                </a:lnTo>
                <a:lnTo>
                  <a:pt x="968354" y="102390"/>
                </a:lnTo>
                <a:lnTo>
                  <a:pt x="971093" y="100531"/>
                </a:lnTo>
                <a:lnTo>
                  <a:pt x="972903" y="99308"/>
                </a:lnTo>
                <a:lnTo>
                  <a:pt x="976156" y="95835"/>
                </a:lnTo>
                <a:lnTo>
                  <a:pt x="976156" y="92019"/>
                </a:lnTo>
                <a:lnTo>
                  <a:pt x="974346" y="93340"/>
                </a:lnTo>
                <a:lnTo>
                  <a:pt x="970677" y="95027"/>
                </a:lnTo>
                <a:lnTo>
                  <a:pt x="967546" y="95027"/>
                </a:lnTo>
                <a:lnTo>
                  <a:pt x="965589" y="92166"/>
                </a:lnTo>
                <a:lnTo>
                  <a:pt x="965002" y="89133"/>
                </a:lnTo>
                <a:lnTo>
                  <a:pt x="965002" y="50412"/>
                </a:lnTo>
                <a:lnTo>
                  <a:pt x="964097" y="45496"/>
                </a:lnTo>
                <a:lnTo>
                  <a:pt x="962287" y="42120"/>
                </a:lnTo>
                <a:lnTo>
                  <a:pt x="958912" y="35956"/>
                </a:lnTo>
                <a:lnTo>
                  <a:pt x="952479" y="32874"/>
                </a:lnTo>
                <a:lnTo>
                  <a:pt x="934819" y="32874"/>
                </a:lnTo>
                <a:lnTo>
                  <a:pt x="928617" y="34745"/>
                </a:lnTo>
                <a:lnTo>
                  <a:pt x="924386" y="38488"/>
                </a:lnTo>
                <a:lnTo>
                  <a:pt x="920155" y="42230"/>
                </a:lnTo>
                <a:lnTo>
                  <a:pt x="918039" y="45814"/>
                </a:lnTo>
                <a:lnTo>
                  <a:pt x="918039" y="49238"/>
                </a:lnTo>
                <a:lnTo>
                  <a:pt x="918626" y="52601"/>
                </a:lnTo>
                <a:close/>
              </a:path>
              <a:path w="1262634" h="135167">
                <a:moveTo>
                  <a:pt x="780108" y="6090"/>
                </a:moveTo>
                <a:lnTo>
                  <a:pt x="783997" y="7057"/>
                </a:lnTo>
                <a:lnTo>
                  <a:pt x="787422" y="10334"/>
                </a:lnTo>
                <a:lnTo>
                  <a:pt x="788278" y="13868"/>
                </a:lnTo>
                <a:lnTo>
                  <a:pt x="788278" y="88276"/>
                </a:lnTo>
                <a:lnTo>
                  <a:pt x="787397" y="93327"/>
                </a:lnTo>
                <a:lnTo>
                  <a:pt x="783875" y="97681"/>
                </a:lnTo>
                <a:lnTo>
                  <a:pt x="779888" y="99088"/>
                </a:lnTo>
                <a:lnTo>
                  <a:pt x="773675" y="99724"/>
                </a:lnTo>
                <a:lnTo>
                  <a:pt x="773675" y="102439"/>
                </a:lnTo>
                <a:lnTo>
                  <a:pt x="808970" y="102439"/>
                </a:lnTo>
                <a:lnTo>
                  <a:pt x="808970" y="99724"/>
                </a:lnTo>
                <a:lnTo>
                  <a:pt x="803541" y="99137"/>
                </a:lnTo>
                <a:lnTo>
                  <a:pt x="800043" y="98036"/>
                </a:lnTo>
                <a:lnTo>
                  <a:pt x="796080" y="93927"/>
                </a:lnTo>
                <a:lnTo>
                  <a:pt x="794882" y="88570"/>
                </a:lnTo>
                <a:lnTo>
                  <a:pt x="794882" y="20399"/>
                </a:lnTo>
                <a:lnTo>
                  <a:pt x="832673" y="102439"/>
                </a:lnTo>
                <a:lnTo>
                  <a:pt x="834727" y="102439"/>
                </a:lnTo>
                <a:lnTo>
                  <a:pt x="873178" y="16877"/>
                </a:lnTo>
                <a:lnTo>
                  <a:pt x="873178" y="90747"/>
                </a:lnTo>
                <a:lnTo>
                  <a:pt x="872433" y="94771"/>
                </a:lnTo>
                <a:lnTo>
                  <a:pt x="869449" y="98146"/>
                </a:lnTo>
                <a:lnTo>
                  <a:pt x="865670" y="99235"/>
                </a:lnTo>
                <a:lnTo>
                  <a:pt x="859604" y="99724"/>
                </a:lnTo>
                <a:lnTo>
                  <a:pt x="859604" y="102439"/>
                </a:lnTo>
                <a:lnTo>
                  <a:pt x="901724" y="102439"/>
                </a:lnTo>
                <a:lnTo>
                  <a:pt x="901724" y="99724"/>
                </a:lnTo>
                <a:lnTo>
                  <a:pt x="896147" y="99235"/>
                </a:lnTo>
                <a:lnTo>
                  <a:pt x="892551" y="98220"/>
                </a:lnTo>
                <a:lnTo>
                  <a:pt x="889323" y="95137"/>
                </a:lnTo>
                <a:lnTo>
                  <a:pt x="888516" y="91627"/>
                </a:lnTo>
                <a:lnTo>
                  <a:pt x="888516" y="13967"/>
                </a:lnTo>
                <a:lnTo>
                  <a:pt x="889323" y="10481"/>
                </a:lnTo>
                <a:lnTo>
                  <a:pt x="892551" y="7203"/>
                </a:lnTo>
                <a:lnTo>
                  <a:pt x="896147" y="6188"/>
                </a:lnTo>
                <a:lnTo>
                  <a:pt x="901724" y="5797"/>
                </a:lnTo>
                <a:lnTo>
                  <a:pt x="901724" y="3008"/>
                </a:lnTo>
                <a:lnTo>
                  <a:pt x="871785" y="3008"/>
                </a:lnTo>
                <a:lnTo>
                  <a:pt x="838543" y="78810"/>
                </a:lnTo>
                <a:lnTo>
                  <a:pt x="803761" y="3008"/>
                </a:lnTo>
                <a:lnTo>
                  <a:pt x="774042" y="3008"/>
                </a:lnTo>
                <a:lnTo>
                  <a:pt x="774042" y="5797"/>
                </a:lnTo>
                <a:lnTo>
                  <a:pt x="780108" y="6090"/>
                </a:lnTo>
                <a:close/>
              </a:path>
              <a:path w="1262634" h="135167">
                <a:moveTo>
                  <a:pt x="647901" y="46523"/>
                </a:moveTo>
                <a:lnTo>
                  <a:pt x="645259" y="39894"/>
                </a:lnTo>
                <a:lnTo>
                  <a:pt x="639976" y="36176"/>
                </a:lnTo>
                <a:lnTo>
                  <a:pt x="637236" y="34268"/>
                </a:lnTo>
                <a:lnTo>
                  <a:pt x="634203" y="33315"/>
                </a:lnTo>
                <a:lnTo>
                  <a:pt x="626767" y="33315"/>
                </a:lnTo>
                <a:lnTo>
                  <a:pt x="622805" y="34513"/>
                </a:lnTo>
                <a:lnTo>
                  <a:pt x="618988" y="36910"/>
                </a:lnTo>
                <a:lnTo>
                  <a:pt x="616444" y="38476"/>
                </a:lnTo>
                <a:lnTo>
                  <a:pt x="612923" y="41362"/>
                </a:lnTo>
                <a:lnTo>
                  <a:pt x="608422" y="45569"/>
                </a:lnTo>
                <a:lnTo>
                  <a:pt x="608422" y="34782"/>
                </a:lnTo>
                <a:lnTo>
                  <a:pt x="607688" y="33388"/>
                </a:lnTo>
                <a:lnTo>
                  <a:pt x="600790" y="35663"/>
                </a:lnTo>
                <a:lnTo>
                  <a:pt x="593306" y="38109"/>
                </a:lnTo>
                <a:lnTo>
                  <a:pt x="588560" y="39625"/>
                </a:lnTo>
                <a:lnTo>
                  <a:pt x="586555" y="40212"/>
                </a:lnTo>
                <a:lnTo>
                  <a:pt x="586555" y="42781"/>
                </a:lnTo>
                <a:lnTo>
                  <a:pt x="589637" y="42487"/>
                </a:lnTo>
                <a:lnTo>
                  <a:pt x="592522" y="42487"/>
                </a:lnTo>
                <a:lnTo>
                  <a:pt x="595359" y="45275"/>
                </a:lnTo>
                <a:lnTo>
                  <a:pt x="596240" y="48749"/>
                </a:lnTo>
                <a:lnTo>
                  <a:pt x="596240" y="93584"/>
                </a:lnTo>
                <a:lnTo>
                  <a:pt x="595544" y="96483"/>
                </a:lnTo>
                <a:lnTo>
                  <a:pt x="594149" y="97779"/>
                </a:lnTo>
                <a:lnTo>
                  <a:pt x="590321" y="99944"/>
                </a:lnTo>
                <a:lnTo>
                  <a:pt x="586847" y="100384"/>
                </a:lnTo>
                <a:lnTo>
                  <a:pt x="586847" y="102439"/>
                </a:lnTo>
                <a:lnTo>
                  <a:pt x="618915" y="102439"/>
                </a:lnTo>
                <a:lnTo>
                  <a:pt x="618915" y="100384"/>
                </a:lnTo>
                <a:lnTo>
                  <a:pt x="615540" y="100286"/>
                </a:lnTo>
                <a:lnTo>
                  <a:pt x="611504" y="98440"/>
                </a:lnTo>
                <a:lnTo>
                  <a:pt x="609156" y="94881"/>
                </a:lnTo>
                <a:lnTo>
                  <a:pt x="609156" y="50265"/>
                </a:lnTo>
                <a:lnTo>
                  <a:pt x="611797" y="47672"/>
                </a:lnTo>
                <a:lnTo>
                  <a:pt x="615613" y="44688"/>
                </a:lnTo>
                <a:lnTo>
                  <a:pt x="618597" y="42731"/>
                </a:lnTo>
                <a:lnTo>
                  <a:pt x="621533" y="41753"/>
                </a:lnTo>
                <a:lnTo>
                  <a:pt x="628626" y="41753"/>
                </a:lnTo>
                <a:lnTo>
                  <a:pt x="631512" y="43135"/>
                </a:lnTo>
                <a:lnTo>
                  <a:pt x="633078" y="45899"/>
                </a:lnTo>
                <a:lnTo>
                  <a:pt x="634643" y="48663"/>
                </a:lnTo>
                <a:lnTo>
                  <a:pt x="635426" y="52149"/>
                </a:lnTo>
                <a:lnTo>
                  <a:pt x="635426" y="92679"/>
                </a:lnTo>
                <a:lnTo>
                  <a:pt x="634717" y="95920"/>
                </a:lnTo>
                <a:lnTo>
                  <a:pt x="633298" y="97412"/>
                </a:lnTo>
                <a:lnTo>
                  <a:pt x="629384" y="99895"/>
                </a:lnTo>
                <a:lnTo>
                  <a:pt x="625813" y="100384"/>
                </a:lnTo>
                <a:lnTo>
                  <a:pt x="625813" y="102439"/>
                </a:lnTo>
                <a:lnTo>
                  <a:pt x="657146" y="102439"/>
                </a:lnTo>
                <a:lnTo>
                  <a:pt x="657146" y="100384"/>
                </a:lnTo>
                <a:lnTo>
                  <a:pt x="653820" y="100335"/>
                </a:lnTo>
                <a:lnTo>
                  <a:pt x="651447" y="99528"/>
                </a:lnTo>
                <a:lnTo>
                  <a:pt x="648610" y="96397"/>
                </a:lnTo>
                <a:lnTo>
                  <a:pt x="647901" y="93853"/>
                </a:lnTo>
                <a:lnTo>
                  <a:pt x="647901" y="46523"/>
                </a:lnTo>
                <a:close/>
              </a:path>
              <a:path w="1262634" h="135167">
                <a:moveTo>
                  <a:pt x="455252" y="52601"/>
                </a:moveTo>
                <a:lnTo>
                  <a:pt x="457600" y="55487"/>
                </a:lnTo>
                <a:lnTo>
                  <a:pt x="461490" y="56209"/>
                </a:lnTo>
                <a:lnTo>
                  <a:pt x="465158" y="55255"/>
                </a:lnTo>
                <a:lnTo>
                  <a:pt x="467873" y="52271"/>
                </a:lnTo>
                <a:lnTo>
                  <a:pt x="467873" y="49532"/>
                </a:lnTo>
                <a:lnTo>
                  <a:pt x="467507" y="46853"/>
                </a:lnTo>
                <a:lnTo>
                  <a:pt x="467140" y="43881"/>
                </a:lnTo>
                <a:lnTo>
                  <a:pt x="468265" y="39772"/>
                </a:lnTo>
                <a:lnTo>
                  <a:pt x="472766" y="37179"/>
                </a:lnTo>
                <a:lnTo>
                  <a:pt x="477633" y="36543"/>
                </a:lnTo>
                <a:lnTo>
                  <a:pt x="482868" y="36543"/>
                </a:lnTo>
                <a:lnTo>
                  <a:pt x="486317" y="38182"/>
                </a:lnTo>
                <a:lnTo>
                  <a:pt x="487980" y="41459"/>
                </a:lnTo>
                <a:lnTo>
                  <a:pt x="488958" y="43416"/>
                </a:lnTo>
                <a:lnTo>
                  <a:pt x="489448" y="46890"/>
                </a:lnTo>
                <a:lnTo>
                  <a:pt x="489448" y="58117"/>
                </a:lnTo>
                <a:lnTo>
                  <a:pt x="484133" y="60143"/>
                </a:lnTo>
                <a:lnTo>
                  <a:pt x="470831" y="65697"/>
                </a:lnTo>
                <a:lnTo>
                  <a:pt x="464939" y="77245"/>
                </a:lnTo>
                <a:lnTo>
                  <a:pt x="468461" y="72304"/>
                </a:lnTo>
                <a:lnTo>
                  <a:pt x="475505" y="67950"/>
                </a:lnTo>
                <a:lnTo>
                  <a:pt x="479174" y="65700"/>
                </a:lnTo>
                <a:lnTo>
                  <a:pt x="483822" y="63645"/>
                </a:lnTo>
                <a:lnTo>
                  <a:pt x="489448" y="61786"/>
                </a:lnTo>
                <a:lnTo>
                  <a:pt x="489448" y="87836"/>
                </a:lnTo>
                <a:lnTo>
                  <a:pt x="487968" y="90135"/>
                </a:lnTo>
                <a:lnTo>
                  <a:pt x="485008" y="91945"/>
                </a:lnTo>
                <a:lnTo>
                  <a:pt x="482048" y="93756"/>
                </a:lnTo>
                <a:lnTo>
                  <a:pt x="478954" y="94660"/>
                </a:lnTo>
                <a:lnTo>
                  <a:pt x="473377" y="94660"/>
                </a:lnTo>
                <a:lnTo>
                  <a:pt x="469341" y="92606"/>
                </a:lnTo>
                <a:lnTo>
                  <a:pt x="466406" y="90502"/>
                </a:lnTo>
                <a:lnTo>
                  <a:pt x="467434" y="103540"/>
                </a:lnTo>
                <a:lnTo>
                  <a:pt x="471445" y="103540"/>
                </a:lnTo>
                <a:lnTo>
                  <a:pt x="475676" y="102219"/>
                </a:lnTo>
                <a:lnTo>
                  <a:pt x="480128" y="99577"/>
                </a:lnTo>
                <a:lnTo>
                  <a:pt x="482770" y="98011"/>
                </a:lnTo>
                <a:lnTo>
                  <a:pt x="485950" y="95614"/>
                </a:lnTo>
                <a:lnTo>
                  <a:pt x="489668" y="92386"/>
                </a:lnTo>
                <a:lnTo>
                  <a:pt x="489815" y="95370"/>
                </a:lnTo>
                <a:lnTo>
                  <a:pt x="490634" y="97938"/>
                </a:lnTo>
                <a:lnTo>
                  <a:pt x="492126" y="100090"/>
                </a:lnTo>
                <a:lnTo>
                  <a:pt x="496027" y="103319"/>
                </a:lnTo>
                <a:lnTo>
                  <a:pt x="502191" y="103319"/>
                </a:lnTo>
                <a:lnTo>
                  <a:pt x="504980" y="102390"/>
                </a:lnTo>
                <a:lnTo>
                  <a:pt x="507719" y="100531"/>
                </a:lnTo>
                <a:lnTo>
                  <a:pt x="509530" y="99308"/>
                </a:lnTo>
                <a:lnTo>
                  <a:pt x="512783" y="95834"/>
                </a:lnTo>
                <a:lnTo>
                  <a:pt x="512783" y="92019"/>
                </a:lnTo>
                <a:lnTo>
                  <a:pt x="510973" y="93339"/>
                </a:lnTo>
                <a:lnTo>
                  <a:pt x="507304" y="95027"/>
                </a:lnTo>
                <a:lnTo>
                  <a:pt x="504173" y="95027"/>
                </a:lnTo>
                <a:lnTo>
                  <a:pt x="502216" y="92165"/>
                </a:lnTo>
                <a:lnTo>
                  <a:pt x="501629" y="89132"/>
                </a:lnTo>
                <a:lnTo>
                  <a:pt x="501629" y="50412"/>
                </a:lnTo>
                <a:lnTo>
                  <a:pt x="500723" y="45496"/>
                </a:lnTo>
                <a:lnTo>
                  <a:pt x="498914" y="42120"/>
                </a:lnTo>
                <a:lnTo>
                  <a:pt x="495538" y="35956"/>
                </a:lnTo>
                <a:lnTo>
                  <a:pt x="489105" y="32874"/>
                </a:lnTo>
                <a:lnTo>
                  <a:pt x="471445" y="32874"/>
                </a:lnTo>
                <a:lnTo>
                  <a:pt x="465244" y="34745"/>
                </a:lnTo>
                <a:lnTo>
                  <a:pt x="461013" y="38488"/>
                </a:lnTo>
                <a:lnTo>
                  <a:pt x="456781" y="42230"/>
                </a:lnTo>
                <a:lnTo>
                  <a:pt x="454665" y="45813"/>
                </a:lnTo>
                <a:lnTo>
                  <a:pt x="454665" y="49238"/>
                </a:lnTo>
                <a:lnTo>
                  <a:pt x="455252" y="52601"/>
                </a:lnTo>
                <a:close/>
              </a:path>
              <a:path w="1262634" h="135167">
                <a:moveTo>
                  <a:pt x="14822" y="90991"/>
                </a:moveTo>
                <a:lnTo>
                  <a:pt x="17678" y="88045"/>
                </a:lnTo>
                <a:lnTo>
                  <a:pt x="29245" y="75929"/>
                </a:lnTo>
                <a:lnTo>
                  <a:pt x="38630" y="65765"/>
                </a:lnTo>
                <a:lnTo>
                  <a:pt x="45832" y="57553"/>
                </a:lnTo>
                <a:lnTo>
                  <a:pt x="50852" y="51292"/>
                </a:lnTo>
                <a:lnTo>
                  <a:pt x="56380" y="43857"/>
                </a:lnTo>
                <a:lnTo>
                  <a:pt x="59144" y="36127"/>
                </a:lnTo>
                <a:lnTo>
                  <a:pt x="59144" y="20571"/>
                </a:lnTo>
                <a:lnTo>
                  <a:pt x="56588" y="14199"/>
                </a:lnTo>
                <a:lnTo>
                  <a:pt x="51476" y="8989"/>
                </a:lnTo>
                <a:lnTo>
                  <a:pt x="46364" y="3779"/>
                </a:lnTo>
                <a:lnTo>
                  <a:pt x="39674" y="1174"/>
                </a:lnTo>
                <a:lnTo>
                  <a:pt x="24704" y="1174"/>
                </a:lnTo>
                <a:lnTo>
                  <a:pt x="18430" y="3363"/>
                </a:lnTo>
                <a:lnTo>
                  <a:pt x="12584" y="7741"/>
                </a:lnTo>
                <a:lnTo>
                  <a:pt x="4825" y="17394"/>
                </a:lnTo>
                <a:lnTo>
                  <a:pt x="146" y="31186"/>
                </a:lnTo>
                <a:lnTo>
                  <a:pt x="3302" y="31847"/>
                </a:lnTo>
                <a:lnTo>
                  <a:pt x="5405" y="26270"/>
                </a:lnTo>
                <a:lnTo>
                  <a:pt x="7607" y="22136"/>
                </a:lnTo>
                <a:lnTo>
                  <a:pt x="9906" y="19446"/>
                </a:lnTo>
                <a:lnTo>
                  <a:pt x="14064" y="14553"/>
                </a:lnTo>
                <a:lnTo>
                  <a:pt x="19494" y="12107"/>
                </a:lnTo>
                <a:lnTo>
                  <a:pt x="31627" y="12107"/>
                </a:lnTo>
                <a:lnTo>
                  <a:pt x="36298" y="14003"/>
                </a:lnTo>
                <a:lnTo>
                  <a:pt x="40212" y="17794"/>
                </a:lnTo>
                <a:lnTo>
                  <a:pt x="44126" y="21586"/>
                </a:lnTo>
                <a:lnTo>
                  <a:pt x="46083" y="27101"/>
                </a:lnTo>
                <a:lnTo>
                  <a:pt x="46040" y="36000"/>
                </a:lnTo>
                <a:lnTo>
                  <a:pt x="43348" y="47759"/>
                </a:lnTo>
                <a:lnTo>
                  <a:pt x="36470" y="59805"/>
                </a:lnTo>
                <a:lnTo>
                  <a:pt x="28997" y="69157"/>
                </a:lnTo>
                <a:lnTo>
                  <a:pt x="21181" y="78098"/>
                </a:lnTo>
                <a:lnTo>
                  <a:pt x="11515" y="88629"/>
                </a:lnTo>
                <a:lnTo>
                  <a:pt x="0" y="100751"/>
                </a:lnTo>
                <a:lnTo>
                  <a:pt x="0" y="102439"/>
                </a:lnTo>
                <a:lnTo>
                  <a:pt x="58631" y="102439"/>
                </a:lnTo>
                <a:lnTo>
                  <a:pt x="66776" y="81966"/>
                </a:lnTo>
                <a:lnTo>
                  <a:pt x="64868" y="81085"/>
                </a:lnTo>
                <a:lnTo>
                  <a:pt x="62471" y="85439"/>
                </a:lnTo>
                <a:lnTo>
                  <a:pt x="60318" y="88178"/>
                </a:lnTo>
                <a:lnTo>
                  <a:pt x="56503" y="90429"/>
                </a:lnTo>
                <a:lnTo>
                  <a:pt x="53200" y="90991"/>
                </a:lnTo>
                <a:lnTo>
                  <a:pt x="14822" y="90991"/>
                </a:lnTo>
                <a:close/>
              </a:path>
              <a:path w="1262634" h="135167">
                <a:moveTo>
                  <a:pt x="102659" y="91578"/>
                </a:moveTo>
                <a:lnTo>
                  <a:pt x="99430" y="88350"/>
                </a:lnTo>
                <a:lnTo>
                  <a:pt x="95174" y="87542"/>
                </a:lnTo>
                <a:lnTo>
                  <a:pt x="90906" y="88350"/>
                </a:lnTo>
                <a:lnTo>
                  <a:pt x="87628" y="91578"/>
                </a:lnTo>
                <a:lnTo>
                  <a:pt x="86809" y="95834"/>
                </a:lnTo>
                <a:lnTo>
                  <a:pt x="87616" y="100103"/>
                </a:lnTo>
                <a:lnTo>
                  <a:pt x="90845" y="103380"/>
                </a:lnTo>
                <a:lnTo>
                  <a:pt x="95174" y="104200"/>
                </a:lnTo>
                <a:lnTo>
                  <a:pt x="99491" y="103380"/>
                </a:lnTo>
                <a:lnTo>
                  <a:pt x="102671" y="100103"/>
                </a:lnTo>
                <a:lnTo>
                  <a:pt x="103466" y="95834"/>
                </a:lnTo>
                <a:lnTo>
                  <a:pt x="102659" y="91578"/>
                </a:lnTo>
                <a:close/>
              </a:path>
              <a:path w="1262634" h="135167">
                <a:moveTo>
                  <a:pt x="215946" y="95455"/>
                </a:moveTo>
                <a:lnTo>
                  <a:pt x="208376" y="99137"/>
                </a:lnTo>
                <a:lnTo>
                  <a:pt x="199364" y="99136"/>
                </a:lnTo>
                <a:lnTo>
                  <a:pt x="199521" y="104567"/>
                </a:lnTo>
                <a:lnTo>
                  <a:pt x="210694" y="103436"/>
                </a:lnTo>
                <a:lnTo>
                  <a:pt x="222667" y="99145"/>
                </a:lnTo>
                <a:lnTo>
                  <a:pt x="233203" y="91652"/>
                </a:lnTo>
                <a:lnTo>
                  <a:pt x="235889" y="88956"/>
                </a:lnTo>
                <a:lnTo>
                  <a:pt x="243039" y="78726"/>
                </a:lnTo>
                <a:lnTo>
                  <a:pt x="247329" y="66660"/>
                </a:lnTo>
                <a:lnTo>
                  <a:pt x="248759" y="52760"/>
                </a:lnTo>
                <a:lnTo>
                  <a:pt x="248666" y="49028"/>
                </a:lnTo>
                <a:lnTo>
                  <a:pt x="246520" y="35618"/>
                </a:lnTo>
                <a:lnTo>
                  <a:pt x="241537" y="24020"/>
                </a:lnTo>
                <a:lnTo>
                  <a:pt x="233717" y="14235"/>
                </a:lnTo>
                <a:lnTo>
                  <a:pt x="224557" y="7273"/>
                </a:lnTo>
                <a:lnTo>
                  <a:pt x="212812" y="2478"/>
                </a:lnTo>
                <a:lnTo>
                  <a:pt x="199521" y="880"/>
                </a:lnTo>
                <a:lnTo>
                  <a:pt x="187713" y="2126"/>
                </a:lnTo>
                <a:lnTo>
                  <a:pt x="175788" y="6546"/>
                </a:lnTo>
                <a:lnTo>
                  <a:pt x="165399" y="14162"/>
                </a:lnTo>
                <a:lnTo>
                  <a:pt x="155958" y="26846"/>
                </a:lnTo>
                <a:lnTo>
                  <a:pt x="151702" y="38907"/>
                </a:lnTo>
                <a:lnTo>
                  <a:pt x="150283" y="52760"/>
                </a:lnTo>
                <a:lnTo>
                  <a:pt x="150317" y="55005"/>
                </a:lnTo>
                <a:lnTo>
                  <a:pt x="152183" y="68421"/>
                </a:lnTo>
                <a:lnTo>
                  <a:pt x="156892" y="80171"/>
                </a:lnTo>
                <a:lnTo>
                  <a:pt x="164445" y="90258"/>
                </a:lnTo>
                <a:lnTo>
                  <a:pt x="174414" y="98134"/>
                </a:lnTo>
                <a:lnTo>
                  <a:pt x="171881" y="79901"/>
                </a:lnTo>
                <a:lnTo>
                  <a:pt x="168450" y="67847"/>
                </a:lnTo>
                <a:lnTo>
                  <a:pt x="167306" y="52760"/>
                </a:lnTo>
                <a:lnTo>
                  <a:pt x="168154" y="39574"/>
                </a:lnTo>
                <a:lnTo>
                  <a:pt x="171266" y="27092"/>
                </a:lnTo>
                <a:lnTo>
                  <a:pt x="176663" y="17648"/>
                </a:lnTo>
                <a:lnTo>
                  <a:pt x="187107" y="9119"/>
                </a:lnTo>
                <a:lnTo>
                  <a:pt x="199521" y="6310"/>
                </a:lnTo>
                <a:lnTo>
                  <a:pt x="208229" y="6310"/>
                </a:lnTo>
                <a:lnTo>
                  <a:pt x="215763" y="9955"/>
                </a:lnTo>
                <a:lnTo>
                  <a:pt x="222122" y="17244"/>
                </a:lnTo>
                <a:lnTo>
                  <a:pt x="227111" y="25314"/>
                </a:lnTo>
                <a:lnTo>
                  <a:pt x="230524" y="37409"/>
                </a:lnTo>
                <a:lnTo>
                  <a:pt x="231662" y="52760"/>
                </a:lnTo>
                <a:lnTo>
                  <a:pt x="230782" y="66362"/>
                </a:lnTo>
                <a:lnTo>
                  <a:pt x="227645" y="78825"/>
                </a:lnTo>
                <a:lnTo>
                  <a:pt x="222232" y="88093"/>
                </a:lnTo>
                <a:lnTo>
                  <a:pt x="215946" y="95455"/>
                </a:lnTo>
                <a:close/>
              </a:path>
              <a:path w="1262634" h="135167">
                <a:moveTo>
                  <a:pt x="171881" y="79901"/>
                </a:moveTo>
                <a:lnTo>
                  <a:pt x="174414" y="98134"/>
                </a:lnTo>
                <a:lnTo>
                  <a:pt x="186159" y="102959"/>
                </a:lnTo>
                <a:lnTo>
                  <a:pt x="199521" y="104567"/>
                </a:lnTo>
                <a:lnTo>
                  <a:pt x="199364" y="99136"/>
                </a:lnTo>
                <a:lnTo>
                  <a:pt x="186944" y="96269"/>
                </a:lnTo>
                <a:lnTo>
                  <a:pt x="176626" y="87799"/>
                </a:lnTo>
                <a:lnTo>
                  <a:pt x="171881" y="79901"/>
                </a:lnTo>
                <a:close/>
              </a:path>
              <a:path w="1262634" h="135167">
                <a:moveTo>
                  <a:pt x="295502" y="135167"/>
                </a:moveTo>
                <a:lnTo>
                  <a:pt x="295502" y="132598"/>
                </a:lnTo>
                <a:lnTo>
                  <a:pt x="290073" y="132207"/>
                </a:lnTo>
                <a:lnTo>
                  <a:pt x="286550" y="131448"/>
                </a:lnTo>
                <a:lnTo>
                  <a:pt x="283322" y="129198"/>
                </a:lnTo>
                <a:lnTo>
                  <a:pt x="282515" y="126165"/>
                </a:lnTo>
                <a:lnTo>
                  <a:pt x="282515" y="97229"/>
                </a:lnTo>
                <a:lnTo>
                  <a:pt x="285156" y="99968"/>
                </a:lnTo>
                <a:lnTo>
                  <a:pt x="288043" y="101852"/>
                </a:lnTo>
                <a:lnTo>
                  <a:pt x="285682" y="94746"/>
                </a:lnTo>
                <a:lnTo>
                  <a:pt x="283787" y="92263"/>
                </a:lnTo>
                <a:lnTo>
                  <a:pt x="282515" y="88937"/>
                </a:lnTo>
                <a:lnTo>
                  <a:pt x="282515" y="52026"/>
                </a:lnTo>
                <a:lnTo>
                  <a:pt x="284007" y="47685"/>
                </a:lnTo>
                <a:lnTo>
                  <a:pt x="286990" y="45459"/>
                </a:lnTo>
                <a:lnTo>
                  <a:pt x="289975" y="43233"/>
                </a:lnTo>
                <a:lnTo>
                  <a:pt x="293277" y="42120"/>
                </a:lnTo>
                <a:lnTo>
                  <a:pt x="302034" y="42120"/>
                </a:lnTo>
                <a:lnTo>
                  <a:pt x="306547" y="44346"/>
                </a:lnTo>
                <a:lnTo>
                  <a:pt x="310436" y="48797"/>
                </a:lnTo>
                <a:lnTo>
                  <a:pt x="314325" y="53249"/>
                </a:lnTo>
                <a:lnTo>
                  <a:pt x="316270" y="59976"/>
                </a:lnTo>
                <a:lnTo>
                  <a:pt x="316270" y="78370"/>
                </a:lnTo>
                <a:lnTo>
                  <a:pt x="314398" y="85696"/>
                </a:lnTo>
                <a:lnTo>
                  <a:pt x="310656" y="90955"/>
                </a:lnTo>
                <a:lnTo>
                  <a:pt x="306914" y="96214"/>
                </a:lnTo>
                <a:lnTo>
                  <a:pt x="302401" y="98843"/>
                </a:lnTo>
                <a:lnTo>
                  <a:pt x="293693" y="98843"/>
                </a:lnTo>
                <a:lnTo>
                  <a:pt x="290721" y="98024"/>
                </a:lnTo>
                <a:lnTo>
                  <a:pt x="291173" y="102879"/>
                </a:lnTo>
                <a:lnTo>
                  <a:pt x="295552" y="103906"/>
                </a:lnTo>
                <a:lnTo>
                  <a:pt x="307146" y="103906"/>
                </a:lnTo>
                <a:lnTo>
                  <a:pt x="314496" y="99919"/>
                </a:lnTo>
                <a:lnTo>
                  <a:pt x="320342" y="91945"/>
                </a:lnTo>
                <a:lnTo>
                  <a:pt x="321917" y="89666"/>
                </a:lnTo>
                <a:lnTo>
                  <a:pt x="327312" y="78044"/>
                </a:lnTo>
                <a:lnTo>
                  <a:pt x="329110" y="65308"/>
                </a:lnTo>
                <a:lnTo>
                  <a:pt x="329110" y="55329"/>
                </a:lnTo>
                <a:lnTo>
                  <a:pt x="326677" y="47465"/>
                </a:lnTo>
                <a:lnTo>
                  <a:pt x="321810" y="41717"/>
                </a:lnTo>
                <a:lnTo>
                  <a:pt x="316942" y="35968"/>
                </a:lnTo>
                <a:lnTo>
                  <a:pt x="311133" y="33094"/>
                </a:lnTo>
                <a:lnTo>
                  <a:pt x="299734" y="33094"/>
                </a:lnTo>
                <a:lnTo>
                  <a:pt x="295209" y="34464"/>
                </a:lnTo>
                <a:lnTo>
                  <a:pt x="290807" y="37203"/>
                </a:lnTo>
                <a:lnTo>
                  <a:pt x="288361" y="38769"/>
                </a:lnTo>
                <a:lnTo>
                  <a:pt x="285523" y="41166"/>
                </a:lnTo>
                <a:lnTo>
                  <a:pt x="282294" y="44395"/>
                </a:lnTo>
                <a:lnTo>
                  <a:pt x="282294" y="34488"/>
                </a:lnTo>
                <a:lnTo>
                  <a:pt x="281560" y="33388"/>
                </a:lnTo>
                <a:lnTo>
                  <a:pt x="271972" y="36714"/>
                </a:lnTo>
                <a:lnTo>
                  <a:pt x="267056" y="38402"/>
                </a:lnTo>
                <a:lnTo>
                  <a:pt x="266811" y="38451"/>
                </a:lnTo>
                <a:lnTo>
                  <a:pt x="259840" y="40726"/>
                </a:lnTo>
                <a:lnTo>
                  <a:pt x="259840" y="43147"/>
                </a:lnTo>
                <a:lnTo>
                  <a:pt x="262824" y="42781"/>
                </a:lnTo>
                <a:lnTo>
                  <a:pt x="265857" y="42781"/>
                </a:lnTo>
                <a:lnTo>
                  <a:pt x="268462" y="44358"/>
                </a:lnTo>
                <a:lnTo>
                  <a:pt x="269820" y="47795"/>
                </a:lnTo>
                <a:lnTo>
                  <a:pt x="269820" y="125529"/>
                </a:lnTo>
                <a:lnTo>
                  <a:pt x="269196" y="128146"/>
                </a:lnTo>
                <a:lnTo>
                  <a:pt x="266701" y="131473"/>
                </a:lnTo>
                <a:lnTo>
                  <a:pt x="263777" y="132451"/>
                </a:lnTo>
                <a:lnTo>
                  <a:pt x="259180" y="132745"/>
                </a:lnTo>
                <a:lnTo>
                  <a:pt x="259180" y="135167"/>
                </a:lnTo>
                <a:lnTo>
                  <a:pt x="295502" y="135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037117" y="4217017"/>
            <a:ext cx="1225676" cy="92071"/>
          </a:xfrm>
          <a:custGeom>
            <a:avLst/>
            <a:gdLst/>
            <a:ahLst/>
            <a:cxnLst/>
            <a:rect l="l" t="t" r="r" b="b"/>
            <a:pathLst>
              <a:path w="1348244" h="104347">
                <a:moveTo>
                  <a:pt x="511901" y="37326"/>
                </a:moveTo>
                <a:lnTo>
                  <a:pt x="506081" y="44468"/>
                </a:lnTo>
                <a:lnTo>
                  <a:pt x="508429" y="56502"/>
                </a:lnTo>
                <a:lnTo>
                  <a:pt x="509114" y="52491"/>
                </a:lnTo>
                <a:lnTo>
                  <a:pt x="510239" y="49164"/>
                </a:lnTo>
                <a:lnTo>
                  <a:pt x="511804" y="46523"/>
                </a:lnTo>
                <a:lnTo>
                  <a:pt x="514740" y="41582"/>
                </a:lnTo>
                <a:lnTo>
                  <a:pt x="519485" y="33754"/>
                </a:lnTo>
                <a:lnTo>
                  <a:pt x="511901" y="37326"/>
                </a:lnTo>
                <a:close/>
              </a:path>
              <a:path w="1348244" h="104347">
                <a:moveTo>
                  <a:pt x="564663" y="52026"/>
                </a:moveTo>
                <a:lnTo>
                  <a:pt x="564663" y="56478"/>
                </a:lnTo>
                <a:lnTo>
                  <a:pt x="566081" y="60343"/>
                </a:lnTo>
                <a:lnTo>
                  <a:pt x="568919" y="63620"/>
                </a:lnTo>
                <a:lnTo>
                  <a:pt x="571756" y="66898"/>
                </a:lnTo>
                <a:lnTo>
                  <a:pt x="576184" y="70151"/>
                </a:lnTo>
                <a:lnTo>
                  <a:pt x="582201" y="73380"/>
                </a:lnTo>
                <a:lnTo>
                  <a:pt x="590419" y="78076"/>
                </a:lnTo>
                <a:lnTo>
                  <a:pt x="593501" y="79886"/>
                </a:lnTo>
                <a:lnTo>
                  <a:pt x="595654" y="81745"/>
                </a:lnTo>
                <a:lnTo>
                  <a:pt x="598100" y="85561"/>
                </a:lnTo>
                <a:lnTo>
                  <a:pt x="598711" y="89597"/>
                </a:lnTo>
                <a:lnTo>
                  <a:pt x="598711" y="92826"/>
                </a:lnTo>
                <a:lnTo>
                  <a:pt x="597647" y="95455"/>
                </a:lnTo>
                <a:lnTo>
                  <a:pt x="593391" y="99516"/>
                </a:lnTo>
                <a:lnTo>
                  <a:pt x="590493" y="100531"/>
                </a:lnTo>
                <a:lnTo>
                  <a:pt x="580219" y="100531"/>
                </a:lnTo>
                <a:lnTo>
                  <a:pt x="575205" y="97791"/>
                </a:lnTo>
                <a:lnTo>
                  <a:pt x="571781" y="92312"/>
                </a:lnTo>
                <a:lnTo>
                  <a:pt x="569873" y="89328"/>
                </a:lnTo>
                <a:lnTo>
                  <a:pt x="568356" y="85048"/>
                </a:lnTo>
                <a:lnTo>
                  <a:pt x="567231" y="79470"/>
                </a:lnTo>
                <a:lnTo>
                  <a:pt x="564809" y="79470"/>
                </a:lnTo>
                <a:lnTo>
                  <a:pt x="564809" y="103172"/>
                </a:lnTo>
                <a:lnTo>
                  <a:pt x="566717" y="103172"/>
                </a:lnTo>
                <a:lnTo>
                  <a:pt x="569286" y="101044"/>
                </a:lnTo>
                <a:lnTo>
                  <a:pt x="572172" y="101533"/>
                </a:lnTo>
                <a:lnTo>
                  <a:pt x="575890" y="102512"/>
                </a:lnTo>
                <a:lnTo>
                  <a:pt x="579608" y="103490"/>
                </a:lnTo>
                <a:lnTo>
                  <a:pt x="582935" y="103980"/>
                </a:lnTo>
                <a:lnTo>
                  <a:pt x="592865" y="103980"/>
                </a:lnTo>
                <a:lnTo>
                  <a:pt x="598528" y="102145"/>
                </a:lnTo>
                <a:lnTo>
                  <a:pt x="602857" y="98476"/>
                </a:lnTo>
                <a:lnTo>
                  <a:pt x="607186" y="94807"/>
                </a:lnTo>
                <a:lnTo>
                  <a:pt x="609351" y="90086"/>
                </a:lnTo>
                <a:lnTo>
                  <a:pt x="609351" y="76780"/>
                </a:lnTo>
                <a:lnTo>
                  <a:pt x="604141" y="70176"/>
                </a:lnTo>
                <a:lnTo>
                  <a:pt x="593721" y="64501"/>
                </a:lnTo>
                <a:lnTo>
                  <a:pt x="584035" y="59291"/>
                </a:lnTo>
                <a:lnTo>
                  <a:pt x="577284" y="55769"/>
                </a:lnTo>
                <a:lnTo>
                  <a:pt x="573909" y="51757"/>
                </a:lnTo>
                <a:lnTo>
                  <a:pt x="573909" y="44419"/>
                </a:lnTo>
                <a:lnTo>
                  <a:pt x="574887" y="41949"/>
                </a:lnTo>
                <a:lnTo>
                  <a:pt x="578801" y="37741"/>
                </a:lnTo>
                <a:lnTo>
                  <a:pt x="581491" y="36690"/>
                </a:lnTo>
                <a:lnTo>
                  <a:pt x="590639" y="36690"/>
                </a:lnTo>
                <a:lnTo>
                  <a:pt x="595017" y="39136"/>
                </a:lnTo>
                <a:lnTo>
                  <a:pt x="598051" y="44028"/>
                </a:lnTo>
                <a:lnTo>
                  <a:pt x="599714" y="46670"/>
                </a:lnTo>
                <a:lnTo>
                  <a:pt x="601035" y="50363"/>
                </a:lnTo>
                <a:lnTo>
                  <a:pt x="602013" y="55108"/>
                </a:lnTo>
                <a:lnTo>
                  <a:pt x="604288" y="55108"/>
                </a:lnTo>
                <a:lnTo>
                  <a:pt x="603775" y="34635"/>
                </a:lnTo>
                <a:lnTo>
                  <a:pt x="599959" y="36176"/>
                </a:lnTo>
                <a:lnTo>
                  <a:pt x="596938" y="35687"/>
                </a:lnTo>
                <a:lnTo>
                  <a:pt x="593831" y="34708"/>
                </a:lnTo>
                <a:lnTo>
                  <a:pt x="590725" y="33730"/>
                </a:lnTo>
                <a:lnTo>
                  <a:pt x="587875" y="33241"/>
                </a:lnTo>
                <a:lnTo>
                  <a:pt x="579363" y="33241"/>
                </a:lnTo>
                <a:lnTo>
                  <a:pt x="574447" y="35002"/>
                </a:lnTo>
                <a:lnTo>
                  <a:pt x="570533" y="38524"/>
                </a:lnTo>
                <a:lnTo>
                  <a:pt x="566620" y="42047"/>
                </a:lnTo>
                <a:lnTo>
                  <a:pt x="564663" y="46547"/>
                </a:lnTo>
                <a:lnTo>
                  <a:pt x="564663" y="52026"/>
                </a:lnTo>
                <a:close/>
              </a:path>
              <a:path w="1348244" h="104347">
                <a:moveTo>
                  <a:pt x="642911" y="40212"/>
                </a:moveTo>
                <a:lnTo>
                  <a:pt x="657880" y="40212"/>
                </a:lnTo>
                <a:lnTo>
                  <a:pt x="657880" y="34929"/>
                </a:lnTo>
                <a:lnTo>
                  <a:pt x="643058" y="34929"/>
                </a:lnTo>
                <a:lnTo>
                  <a:pt x="643058" y="16877"/>
                </a:lnTo>
                <a:lnTo>
                  <a:pt x="641737" y="15630"/>
                </a:lnTo>
                <a:lnTo>
                  <a:pt x="636209" y="23065"/>
                </a:lnTo>
                <a:lnTo>
                  <a:pt x="632699" y="27652"/>
                </a:lnTo>
                <a:lnTo>
                  <a:pt x="631207" y="29388"/>
                </a:lnTo>
                <a:lnTo>
                  <a:pt x="627281" y="33387"/>
                </a:lnTo>
                <a:lnTo>
                  <a:pt x="623905" y="36176"/>
                </a:lnTo>
                <a:lnTo>
                  <a:pt x="622731" y="37155"/>
                </a:lnTo>
                <a:lnTo>
                  <a:pt x="622218" y="40212"/>
                </a:lnTo>
                <a:lnTo>
                  <a:pt x="630216" y="40212"/>
                </a:lnTo>
                <a:lnTo>
                  <a:pt x="630216" y="89622"/>
                </a:lnTo>
                <a:lnTo>
                  <a:pt x="630779" y="93486"/>
                </a:lnTo>
                <a:lnTo>
                  <a:pt x="631904" y="96275"/>
                </a:lnTo>
                <a:lnTo>
                  <a:pt x="633958" y="101411"/>
                </a:lnTo>
                <a:lnTo>
                  <a:pt x="637872" y="103980"/>
                </a:lnTo>
                <a:lnTo>
                  <a:pt x="646286" y="103980"/>
                </a:lnTo>
                <a:lnTo>
                  <a:pt x="649026" y="103270"/>
                </a:lnTo>
                <a:lnTo>
                  <a:pt x="651863" y="101852"/>
                </a:lnTo>
                <a:lnTo>
                  <a:pt x="654701" y="100433"/>
                </a:lnTo>
                <a:lnTo>
                  <a:pt x="657391" y="98012"/>
                </a:lnTo>
                <a:lnTo>
                  <a:pt x="659934" y="94587"/>
                </a:lnTo>
                <a:lnTo>
                  <a:pt x="659642" y="90771"/>
                </a:lnTo>
                <a:lnTo>
                  <a:pt x="656498" y="93902"/>
                </a:lnTo>
                <a:lnTo>
                  <a:pt x="653906" y="95565"/>
                </a:lnTo>
                <a:lnTo>
                  <a:pt x="650616" y="95981"/>
                </a:lnTo>
                <a:lnTo>
                  <a:pt x="647191" y="95981"/>
                </a:lnTo>
                <a:lnTo>
                  <a:pt x="644892" y="94294"/>
                </a:lnTo>
                <a:lnTo>
                  <a:pt x="643718" y="90918"/>
                </a:lnTo>
                <a:lnTo>
                  <a:pt x="643082" y="89010"/>
                </a:lnTo>
                <a:lnTo>
                  <a:pt x="642764" y="86197"/>
                </a:lnTo>
                <a:lnTo>
                  <a:pt x="642764" y="82479"/>
                </a:lnTo>
                <a:lnTo>
                  <a:pt x="642911" y="40212"/>
                </a:lnTo>
                <a:close/>
              </a:path>
              <a:path w="1348244" h="104347">
                <a:moveTo>
                  <a:pt x="773748" y="102586"/>
                </a:moveTo>
                <a:lnTo>
                  <a:pt x="773748" y="100678"/>
                </a:lnTo>
                <a:lnTo>
                  <a:pt x="769737" y="100286"/>
                </a:lnTo>
                <a:lnTo>
                  <a:pt x="766961" y="99467"/>
                </a:lnTo>
                <a:lnTo>
                  <a:pt x="765420" y="98219"/>
                </a:lnTo>
                <a:lnTo>
                  <a:pt x="763108" y="94611"/>
                </a:lnTo>
                <a:lnTo>
                  <a:pt x="763108" y="52858"/>
                </a:lnTo>
                <a:lnTo>
                  <a:pt x="762350" y="47134"/>
                </a:lnTo>
                <a:lnTo>
                  <a:pt x="760833" y="43514"/>
                </a:lnTo>
                <a:lnTo>
                  <a:pt x="758192" y="37105"/>
                </a:lnTo>
                <a:lnTo>
                  <a:pt x="752933" y="33901"/>
                </a:lnTo>
                <a:lnTo>
                  <a:pt x="740213" y="33901"/>
                </a:lnTo>
                <a:lnTo>
                  <a:pt x="735468" y="35418"/>
                </a:lnTo>
                <a:lnTo>
                  <a:pt x="730821" y="38451"/>
                </a:lnTo>
                <a:lnTo>
                  <a:pt x="728130" y="40212"/>
                </a:lnTo>
                <a:lnTo>
                  <a:pt x="724975" y="42927"/>
                </a:lnTo>
                <a:lnTo>
                  <a:pt x="721355" y="46596"/>
                </a:lnTo>
                <a:lnTo>
                  <a:pt x="720327" y="43416"/>
                </a:lnTo>
                <a:lnTo>
                  <a:pt x="719031" y="40897"/>
                </a:lnTo>
                <a:lnTo>
                  <a:pt x="717466" y="39038"/>
                </a:lnTo>
                <a:lnTo>
                  <a:pt x="714481" y="35613"/>
                </a:lnTo>
                <a:lnTo>
                  <a:pt x="710470" y="33901"/>
                </a:lnTo>
                <a:lnTo>
                  <a:pt x="701713" y="33901"/>
                </a:lnTo>
                <a:lnTo>
                  <a:pt x="698093" y="34745"/>
                </a:lnTo>
                <a:lnTo>
                  <a:pt x="694571" y="36433"/>
                </a:lnTo>
                <a:lnTo>
                  <a:pt x="691048" y="38121"/>
                </a:lnTo>
                <a:lnTo>
                  <a:pt x="686866" y="41166"/>
                </a:lnTo>
                <a:lnTo>
                  <a:pt x="682023" y="45569"/>
                </a:lnTo>
                <a:lnTo>
                  <a:pt x="682023" y="35662"/>
                </a:lnTo>
                <a:lnTo>
                  <a:pt x="681509" y="33901"/>
                </a:lnTo>
                <a:lnTo>
                  <a:pt x="678965" y="34733"/>
                </a:lnTo>
                <a:lnTo>
                  <a:pt x="674611" y="36396"/>
                </a:lnTo>
                <a:lnTo>
                  <a:pt x="670257" y="38060"/>
                </a:lnTo>
                <a:lnTo>
                  <a:pt x="667126" y="39209"/>
                </a:lnTo>
                <a:lnTo>
                  <a:pt x="665219" y="39845"/>
                </a:lnTo>
                <a:lnTo>
                  <a:pt x="659934" y="41606"/>
                </a:lnTo>
                <a:lnTo>
                  <a:pt x="659934" y="44175"/>
                </a:lnTo>
                <a:lnTo>
                  <a:pt x="663017" y="43514"/>
                </a:lnTo>
                <a:lnTo>
                  <a:pt x="666246" y="43514"/>
                </a:lnTo>
                <a:lnTo>
                  <a:pt x="668777" y="45202"/>
                </a:lnTo>
                <a:lnTo>
                  <a:pt x="670208" y="48700"/>
                </a:lnTo>
                <a:lnTo>
                  <a:pt x="670208" y="94514"/>
                </a:lnTo>
                <a:lnTo>
                  <a:pt x="669230" y="97351"/>
                </a:lnTo>
                <a:lnTo>
                  <a:pt x="666001" y="99699"/>
                </a:lnTo>
                <a:lnTo>
                  <a:pt x="663457" y="100335"/>
                </a:lnTo>
                <a:lnTo>
                  <a:pt x="659642" y="100677"/>
                </a:lnTo>
                <a:lnTo>
                  <a:pt x="659642" y="102585"/>
                </a:lnTo>
                <a:lnTo>
                  <a:pt x="693030" y="102586"/>
                </a:lnTo>
                <a:lnTo>
                  <a:pt x="693030" y="100678"/>
                </a:lnTo>
                <a:lnTo>
                  <a:pt x="688676" y="100629"/>
                </a:lnTo>
                <a:lnTo>
                  <a:pt x="685851" y="99895"/>
                </a:lnTo>
                <a:lnTo>
                  <a:pt x="683258" y="97057"/>
                </a:lnTo>
                <a:lnTo>
                  <a:pt x="682610" y="94489"/>
                </a:lnTo>
                <a:lnTo>
                  <a:pt x="682610" y="50632"/>
                </a:lnTo>
                <a:lnTo>
                  <a:pt x="684810" y="47990"/>
                </a:lnTo>
                <a:lnTo>
                  <a:pt x="687355" y="45850"/>
                </a:lnTo>
                <a:lnTo>
                  <a:pt x="690241" y="44211"/>
                </a:lnTo>
                <a:lnTo>
                  <a:pt x="693128" y="42573"/>
                </a:lnTo>
                <a:lnTo>
                  <a:pt x="696063" y="41753"/>
                </a:lnTo>
                <a:lnTo>
                  <a:pt x="704281" y="41753"/>
                </a:lnTo>
                <a:lnTo>
                  <a:pt x="707706" y="44150"/>
                </a:lnTo>
                <a:lnTo>
                  <a:pt x="709320" y="48944"/>
                </a:lnTo>
                <a:lnTo>
                  <a:pt x="710299" y="51782"/>
                </a:lnTo>
                <a:lnTo>
                  <a:pt x="710788" y="56967"/>
                </a:lnTo>
                <a:lnTo>
                  <a:pt x="710788" y="91554"/>
                </a:lnTo>
                <a:lnTo>
                  <a:pt x="710152" y="95639"/>
                </a:lnTo>
                <a:lnTo>
                  <a:pt x="707607" y="98965"/>
                </a:lnTo>
                <a:lnTo>
                  <a:pt x="704648" y="100091"/>
                </a:lnTo>
                <a:lnTo>
                  <a:pt x="700001" y="100678"/>
                </a:lnTo>
                <a:lnTo>
                  <a:pt x="700001" y="102586"/>
                </a:lnTo>
                <a:lnTo>
                  <a:pt x="733683" y="102586"/>
                </a:lnTo>
                <a:lnTo>
                  <a:pt x="733683" y="100678"/>
                </a:lnTo>
                <a:lnTo>
                  <a:pt x="729182" y="100531"/>
                </a:lnTo>
                <a:lnTo>
                  <a:pt x="726234" y="99430"/>
                </a:lnTo>
                <a:lnTo>
                  <a:pt x="723445" y="95321"/>
                </a:lnTo>
                <a:lnTo>
                  <a:pt x="722749" y="92312"/>
                </a:lnTo>
                <a:lnTo>
                  <a:pt x="722749" y="50779"/>
                </a:lnTo>
                <a:lnTo>
                  <a:pt x="725391" y="48088"/>
                </a:lnTo>
                <a:lnTo>
                  <a:pt x="729426" y="44908"/>
                </a:lnTo>
                <a:lnTo>
                  <a:pt x="732557" y="42805"/>
                </a:lnTo>
                <a:lnTo>
                  <a:pt x="735713" y="41753"/>
                </a:lnTo>
                <a:lnTo>
                  <a:pt x="744176" y="41753"/>
                </a:lnTo>
                <a:lnTo>
                  <a:pt x="747723" y="43759"/>
                </a:lnTo>
                <a:lnTo>
                  <a:pt x="749533" y="47770"/>
                </a:lnTo>
                <a:lnTo>
                  <a:pt x="750559" y="50021"/>
                </a:lnTo>
                <a:lnTo>
                  <a:pt x="751074" y="53518"/>
                </a:lnTo>
                <a:lnTo>
                  <a:pt x="751074" y="93951"/>
                </a:lnTo>
                <a:lnTo>
                  <a:pt x="750401" y="96642"/>
                </a:lnTo>
                <a:lnTo>
                  <a:pt x="747710" y="99283"/>
                </a:lnTo>
                <a:lnTo>
                  <a:pt x="744910" y="100140"/>
                </a:lnTo>
                <a:lnTo>
                  <a:pt x="740654" y="100531"/>
                </a:lnTo>
                <a:lnTo>
                  <a:pt x="740654" y="102586"/>
                </a:lnTo>
                <a:lnTo>
                  <a:pt x="773748" y="102586"/>
                </a:lnTo>
                <a:close/>
              </a:path>
              <a:path w="1348244" h="104347">
                <a:moveTo>
                  <a:pt x="780642" y="45690"/>
                </a:moveTo>
                <a:lnTo>
                  <a:pt x="774811" y="56912"/>
                </a:lnTo>
                <a:lnTo>
                  <a:pt x="772868" y="69931"/>
                </a:lnTo>
                <a:lnTo>
                  <a:pt x="772868" y="78981"/>
                </a:lnTo>
                <a:lnTo>
                  <a:pt x="775375" y="86980"/>
                </a:lnTo>
                <a:lnTo>
                  <a:pt x="780389" y="93927"/>
                </a:lnTo>
                <a:lnTo>
                  <a:pt x="785404" y="100873"/>
                </a:lnTo>
                <a:lnTo>
                  <a:pt x="792509" y="104347"/>
                </a:lnTo>
                <a:lnTo>
                  <a:pt x="809680" y="104347"/>
                </a:lnTo>
                <a:lnTo>
                  <a:pt x="816419" y="101705"/>
                </a:lnTo>
                <a:lnTo>
                  <a:pt x="821923" y="96422"/>
                </a:lnTo>
                <a:lnTo>
                  <a:pt x="827426" y="91138"/>
                </a:lnTo>
                <a:lnTo>
                  <a:pt x="831181" y="85390"/>
                </a:lnTo>
                <a:lnTo>
                  <a:pt x="833187" y="79177"/>
                </a:lnTo>
                <a:lnTo>
                  <a:pt x="830618" y="78297"/>
                </a:lnTo>
                <a:lnTo>
                  <a:pt x="827634" y="83238"/>
                </a:lnTo>
                <a:lnTo>
                  <a:pt x="824381" y="87053"/>
                </a:lnTo>
                <a:lnTo>
                  <a:pt x="820859" y="89744"/>
                </a:lnTo>
                <a:lnTo>
                  <a:pt x="817336" y="92435"/>
                </a:lnTo>
                <a:lnTo>
                  <a:pt x="813007" y="93780"/>
                </a:lnTo>
                <a:lnTo>
                  <a:pt x="801511" y="93780"/>
                </a:lnTo>
                <a:lnTo>
                  <a:pt x="796007" y="91187"/>
                </a:lnTo>
                <a:lnTo>
                  <a:pt x="791360" y="86002"/>
                </a:lnTo>
                <a:lnTo>
                  <a:pt x="791056" y="85654"/>
                </a:lnTo>
                <a:lnTo>
                  <a:pt x="785863" y="75638"/>
                </a:lnTo>
                <a:lnTo>
                  <a:pt x="783655" y="61199"/>
                </a:lnTo>
                <a:lnTo>
                  <a:pt x="830251" y="61199"/>
                </a:lnTo>
                <a:lnTo>
                  <a:pt x="830251" y="52442"/>
                </a:lnTo>
                <a:lnTo>
                  <a:pt x="827659" y="45679"/>
                </a:lnTo>
                <a:lnTo>
                  <a:pt x="822473" y="40909"/>
                </a:lnTo>
                <a:lnTo>
                  <a:pt x="817287" y="36140"/>
                </a:lnTo>
                <a:lnTo>
                  <a:pt x="811246" y="33755"/>
                </a:lnTo>
                <a:lnTo>
                  <a:pt x="795004" y="33755"/>
                </a:lnTo>
                <a:lnTo>
                  <a:pt x="790259" y="41582"/>
                </a:lnTo>
                <a:lnTo>
                  <a:pt x="794515" y="39111"/>
                </a:lnTo>
                <a:lnTo>
                  <a:pt x="805718" y="39111"/>
                </a:lnTo>
                <a:lnTo>
                  <a:pt x="809729" y="41264"/>
                </a:lnTo>
                <a:lnTo>
                  <a:pt x="812126" y="45569"/>
                </a:lnTo>
                <a:lnTo>
                  <a:pt x="813447" y="47966"/>
                </a:lnTo>
                <a:lnTo>
                  <a:pt x="814377" y="51611"/>
                </a:lnTo>
                <a:lnTo>
                  <a:pt x="814915" y="56503"/>
                </a:lnTo>
                <a:lnTo>
                  <a:pt x="783948" y="56503"/>
                </a:lnTo>
                <a:lnTo>
                  <a:pt x="781600" y="44468"/>
                </a:lnTo>
                <a:lnTo>
                  <a:pt x="780642" y="45690"/>
                </a:lnTo>
                <a:close/>
              </a:path>
              <a:path w="1348244" h="104347">
                <a:moveTo>
                  <a:pt x="787421" y="37326"/>
                </a:moveTo>
                <a:lnTo>
                  <a:pt x="781600" y="44468"/>
                </a:lnTo>
                <a:lnTo>
                  <a:pt x="783948" y="56503"/>
                </a:lnTo>
                <a:lnTo>
                  <a:pt x="784633" y="52491"/>
                </a:lnTo>
                <a:lnTo>
                  <a:pt x="785758" y="49165"/>
                </a:lnTo>
                <a:lnTo>
                  <a:pt x="787324" y="46523"/>
                </a:lnTo>
                <a:lnTo>
                  <a:pt x="790259" y="41582"/>
                </a:lnTo>
                <a:lnTo>
                  <a:pt x="795004" y="33755"/>
                </a:lnTo>
                <a:lnTo>
                  <a:pt x="787421" y="37326"/>
                </a:lnTo>
                <a:close/>
              </a:path>
              <a:path w="1348244" h="104347">
                <a:moveTo>
                  <a:pt x="930954" y="40212"/>
                </a:moveTo>
                <a:lnTo>
                  <a:pt x="945923" y="40212"/>
                </a:lnTo>
                <a:lnTo>
                  <a:pt x="945923" y="34929"/>
                </a:lnTo>
                <a:lnTo>
                  <a:pt x="931101" y="34929"/>
                </a:lnTo>
                <a:lnTo>
                  <a:pt x="931101" y="16877"/>
                </a:lnTo>
                <a:lnTo>
                  <a:pt x="929780" y="15630"/>
                </a:lnTo>
                <a:lnTo>
                  <a:pt x="924252" y="23065"/>
                </a:lnTo>
                <a:lnTo>
                  <a:pt x="920742" y="27652"/>
                </a:lnTo>
                <a:lnTo>
                  <a:pt x="919250" y="29388"/>
                </a:lnTo>
                <a:lnTo>
                  <a:pt x="915324" y="33388"/>
                </a:lnTo>
                <a:lnTo>
                  <a:pt x="911948" y="36176"/>
                </a:lnTo>
                <a:lnTo>
                  <a:pt x="910774" y="37155"/>
                </a:lnTo>
                <a:lnTo>
                  <a:pt x="910261" y="40212"/>
                </a:lnTo>
                <a:lnTo>
                  <a:pt x="918259" y="40212"/>
                </a:lnTo>
                <a:lnTo>
                  <a:pt x="918259" y="89622"/>
                </a:lnTo>
                <a:lnTo>
                  <a:pt x="918822" y="93486"/>
                </a:lnTo>
                <a:lnTo>
                  <a:pt x="919946" y="96275"/>
                </a:lnTo>
                <a:lnTo>
                  <a:pt x="922002" y="101411"/>
                </a:lnTo>
                <a:lnTo>
                  <a:pt x="925915" y="103980"/>
                </a:lnTo>
                <a:lnTo>
                  <a:pt x="934329" y="103980"/>
                </a:lnTo>
                <a:lnTo>
                  <a:pt x="937069" y="103270"/>
                </a:lnTo>
                <a:lnTo>
                  <a:pt x="939906" y="101852"/>
                </a:lnTo>
                <a:lnTo>
                  <a:pt x="942744" y="100433"/>
                </a:lnTo>
                <a:lnTo>
                  <a:pt x="945434" y="98012"/>
                </a:lnTo>
                <a:lnTo>
                  <a:pt x="947977" y="94587"/>
                </a:lnTo>
                <a:lnTo>
                  <a:pt x="947685" y="90771"/>
                </a:lnTo>
                <a:lnTo>
                  <a:pt x="944542" y="93902"/>
                </a:lnTo>
                <a:lnTo>
                  <a:pt x="941949" y="95565"/>
                </a:lnTo>
                <a:lnTo>
                  <a:pt x="938659" y="95981"/>
                </a:lnTo>
                <a:lnTo>
                  <a:pt x="935234" y="95981"/>
                </a:lnTo>
                <a:lnTo>
                  <a:pt x="932935" y="94294"/>
                </a:lnTo>
                <a:lnTo>
                  <a:pt x="931761" y="90918"/>
                </a:lnTo>
                <a:lnTo>
                  <a:pt x="931125" y="89010"/>
                </a:lnTo>
                <a:lnTo>
                  <a:pt x="930807" y="86197"/>
                </a:lnTo>
                <a:lnTo>
                  <a:pt x="930807" y="82479"/>
                </a:lnTo>
                <a:lnTo>
                  <a:pt x="930954" y="40212"/>
                </a:lnTo>
                <a:close/>
              </a:path>
              <a:path w="1348244" h="104347">
                <a:moveTo>
                  <a:pt x="1106256" y="45690"/>
                </a:moveTo>
                <a:lnTo>
                  <a:pt x="1100425" y="56912"/>
                </a:lnTo>
                <a:lnTo>
                  <a:pt x="1098482" y="69931"/>
                </a:lnTo>
                <a:lnTo>
                  <a:pt x="1098482" y="78981"/>
                </a:lnTo>
                <a:lnTo>
                  <a:pt x="1100989" y="86980"/>
                </a:lnTo>
                <a:lnTo>
                  <a:pt x="1106003" y="93927"/>
                </a:lnTo>
                <a:lnTo>
                  <a:pt x="1111017" y="100873"/>
                </a:lnTo>
                <a:lnTo>
                  <a:pt x="1118123" y="104347"/>
                </a:lnTo>
                <a:lnTo>
                  <a:pt x="1135294" y="104347"/>
                </a:lnTo>
                <a:lnTo>
                  <a:pt x="1142033" y="101705"/>
                </a:lnTo>
                <a:lnTo>
                  <a:pt x="1147537" y="96422"/>
                </a:lnTo>
                <a:lnTo>
                  <a:pt x="1153040" y="91138"/>
                </a:lnTo>
                <a:lnTo>
                  <a:pt x="1156795" y="85390"/>
                </a:lnTo>
                <a:lnTo>
                  <a:pt x="1158800" y="79177"/>
                </a:lnTo>
                <a:lnTo>
                  <a:pt x="1156232" y="78297"/>
                </a:lnTo>
                <a:lnTo>
                  <a:pt x="1153248" y="83238"/>
                </a:lnTo>
                <a:lnTo>
                  <a:pt x="1149995" y="87053"/>
                </a:lnTo>
                <a:lnTo>
                  <a:pt x="1146473" y="89744"/>
                </a:lnTo>
                <a:lnTo>
                  <a:pt x="1142950" y="92435"/>
                </a:lnTo>
                <a:lnTo>
                  <a:pt x="1138621" y="93780"/>
                </a:lnTo>
                <a:lnTo>
                  <a:pt x="1127124" y="93780"/>
                </a:lnTo>
                <a:lnTo>
                  <a:pt x="1121621" y="91187"/>
                </a:lnTo>
                <a:lnTo>
                  <a:pt x="1116974" y="86002"/>
                </a:lnTo>
                <a:lnTo>
                  <a:pt x="1116670" y="85654"/>
                </a:lnTo>
                <a:lnTo>
                  <a:pt x="1111477" y="75638"/>
                </a:lnTo>
                <a:lnTo>
                  <a:pt x="1109269" y="61199"/>
                </a:lnTo>
                <a:lnTo>
                  <a:pt x="1155865" y="61199"/>
                </a:lnTo>
                <a:lnTo>
                  <a:pt x="1155865" y="52442"/>
                </a:lnTo>
                <a:lnTo>
                  <a:pt x="1153272" y="45679"/>
                </a:lnTo>
                <a:lnTo>
                  <a:pt x="1148087" y="40909"/>
                </a:lnTo>
                <a:lnTo>
                  <a:pt x="1142901" y="36140"/>
                </a:lnTo>
                <a:lnTo>
                  <a:pt x="1136860" y="33755"/>
                </a:lnTo>
                <a:lnTo>
                  <a:pt x="1120618" y="33755"/>
                </a:lnTo>
                <a:lnTo>
                  <a:pt x="1115873" y="41582"/>
                </a:lnTo>
                <a:lnTo>
                  <a:pt x="1120129" y="39111"/>
                </a:lnTo>
                <a:lnTo>
                  <a:pt x="1131332" y="39111"/>
                </a:lnTo>
                <a:lnTo>
                  <a:pt x="1135343" y="41264"/>
                </a:lnTo>
                <a:lnTo>
                  <a:pt x="1137740" y="45569"/>
                </a:lnTo>
                <a:lnTo>
                  <a:pt x="1139061" y="47966"/>
                </a:lnTo>
                <a:lnTo>
                  <a:pt x="1139991" y="51611"/>
                </a:lnTo>
                <a:lnTo>
                  <a:pt x="1140529" y="56503"/>
                </a:lnTo>
                <a:lnTo>
                  <a:pt x="1109562" y="56503"/>
                </a:lnTo>
                <a:lnTo>
                  <a:pt x="1107214" y="44468"/>
                </a:lnTo>
                <a:lnTo>
                  <a:pt x="1106256" y="45690"/>
                </a:lnTo>
                <a:close/>
              </a:path>
              <a:path w="1348244" h="104347">
                <a:moveTo>
                  <a:pt x="1113035" y="37326"/>
                </a:moveTo>
                <a:lnTo>
                  <a:pt x="1107214" y="44468"/>
                </a:lnTo>
                <a:lnTo>
                  <a:pt x="1109562" y="56503"/>
                </a:lnTo>
                <a:lnTo>
                  <a:pt x="1110247" y="52491"/>
                </a:lnTo>
                <a:lnTo>
                  <a:pt x="1111372" y="49165"/>
                </a:lnTo>
                <a:lnTo>
                  <a:pt x="1112938" y="46523"/>
                </a:lnTo>
                <a:lnTo>
                  <a:pt x="1115873" y="41582"/>
                </a:lnTo>
                <a:lnTo>
                  <a:pt x="1120618" y="33755"/>
                </a:lnTo>
                <a:lnTo>
                  <a:pt x="1113035" y="37326"/>
                </a:lnTo>
                <a:close/>
              </a:path>
              <a:path w="1348244" h="104347">
                <a:moveTo>
                  <a:pt x="1168874" y="45690"/>
                </a:moveTo>
                <a:lnTo>
                  <a:pt x="1163043" y="56912"/>
                </a:lnTo>
                <a:lnTo>
                  <a:pt x="1161100" y="69931"/>
                </a:lnTo>
                <a:lnTo>
                  <a:pt x="1161100" y="78981"/>
                </a:lnTo>
                <a:lnTo>
                  <a:pt x="1163607" y="86980"/>
                </a:lnTo>
                <a:lnTo>
                  <a:pt x="1168621" y="93927"/>
                </a:lnTo>
                <a:lnTo>
                  <a:pt x="1173636" y="100873"/>
                </a:lnTo>
                <a:lnTo>
                  <a:pt x="1180741" y="104347"/>
                </a:lnTo>
                <a:lnTo>
                  <a:pt x="1197912" y="104347"/>
                </a:lnTo>
                <a:lnTo>
                  <a:pt x="1204651" y="101705"/>
                </a:lnTo>
                <a:lnTo>
                  <a:pt x="1210154" y="96422"/>
                </a:lnTo>
                <a:lnTo>
                  <a:pt x="1215657" y="91138"/>
                </a:lnTo>
                <a:lnTo>
                  <a:pt x="1219413" y="85390"/>
                </a:lnTo>
                <a:lnTo>
                  <a:pt x="1221419" y="79177"/>
                </a:lnTo>
                <a:lnTo>
                  <a:pt x="1218849" y="78297"/>
                </a:lnTo>
                <a:lnTo>
                  <a:pt x="1215866" y="83238"/>
                </a:lnTo>
                <a:lnTo>
                  <a:pt x="1212613" y="87053"/>
                </a:lnTo>
                <a:lnTo>
                  <a:pt x="1209090" y="89744"/>
                </a:lnTo>
                <a:lnTo>
                  <a:pt x="1205568" y="92435"/>
                </a:lnTo>
                <a:lnTo>
                  <a:pt x="1201238" y="93780"/>
                </a:lnTo>
                <a:lnTo>
                  <a:pt x="1189743" y="93780"/>
                </a:lnTo>
                <a:lnTo>
                  <a:pt x="1184239" y="91187"/>
                </a:lnTo>
                <a:lnTo>
                  <a:pt x="1179592" y="86002"/>
                </a:lnTo>
                <a:lnTo>
                  <a:pt x="1179288" y="85654"/>
                </a:lnTo>
                <a:lnTo>
                  <a:pt x="1174095" y="75638"/>
                </a:lnTo>
                <a:lnTo>
                  <a:pt x="1171887" y="61199"/>
                </a:lnTo>
                <a:lnTo>
                  <a:pt x="1218482" y="61199"/>
                </a:lnTo>
                <a:lnTo>
                  <a:pt x="1218482" y="52442"/>
                </a:lnTo>
                <a:lnTo>
                  <a:pt x="1215890" y="45679"/>
                </a:lnTo>
                <a:lnTo>
                  <a:pt x="1210705" y="40909"/>
                </a:lnTo>
                <a:lnTo>
                  <a:pt x="1205519" y="36140"/>
                </a:lnTo>
                <a:lnTo>
                  <a:pt x="1199478" y="33755"/>
                </a:lnTo>
                <a:lnTo>
                  <a:pt x="1183236" y="33755"/>
                </a:lnTo>
                <a:lnTo>
                  <a:pt x="1178491" y="41582"/>
                </a:lnTo>
                <a:lnTo>
                  <a:pt x="1182747" y="39111"/>
                </a:lnTo>
                <a:lnTo>
                  <a:pt x="1193950" y="39111"/>
                </a:lnTo>
                <a:lnTo>
                  <a:pt x="1197961" y="41264"/>
                </a:lnTo>
                <a:lnTo>
                  <a:pt x="1200358" y="45569"/>
                </a:lnTo>
                <a:lnTo>
                  <a:pt x="1201679" y="47966"/>
                </a:lnTo>
                <a:lnTo>
                  <a:pt x="1202609" y="51611"/>
                </a:lnTo>
                <a:lnTo>
                  <a:pt x="1203147" y="56503"/>
                </a:lnTo>
                <a:lnTo>
                  <a:pt x="1172180" y="56503"/>
                </a:lnTo>
                <a:lnTo>
                  <a:pt x="1169832" y="44468"/>
                </a:lnTo>
                <a:lnTo>
                  <a:pt x="1168874" y="45690"/>
                </a:lnTo>
                <a:close/>
              </a:path>
              <a:path w="1348244" h="104347">
                <a:moveTo>
                  <a:pt x="1175653" y="37326"/>
                </a:moveTo>
                <a:lnTo>
                  <a:pt x="1169832" y="44468"/>
                </a:lnTo>
                <a:lnTo>
                  <a:pt x="1172180" y="56503"/>
                </a:lnTo>
                <a:lnTo>
                  <a:pt x="1172865" y="52491"/>
                </a:lnTo>
                <a:lnTo>
                  <a:pt x="1173990" y="49165"/>
                </a:lnTo>
                <a:lnTo>
                  <a:pt x="1175556" y="46523"/>
                </a:lnTo>
                <a:lnTo>
                  <a:pt x="1178491" y="41582"/>
                </a:lnTo>
                <a:lnTo>
                  <a:pt x="1183236" y="33755"/>
                </a:lnTo>
                <a:lnTo>
                  <a:pt x="1175653" y="37326"/>
                </a:lnTo>
                <a:close/>
              </a:path>
              <a:path w="1348244" h="104347">
                <a:moveTo>
                  <a:pt x="1271855" y="48455"/>
                </a:moveTo>
                <a:lnTo>
                  <a:pt x="1271855" y="86295"/>
                </a:lnTo>
                <a:lnTo>
                  <a:pt x="1270681" y="90429"/>
                </a:lnTo>
                <a:lnTo>
                  <a:pt x="1265984" y="94929"/>
                </a:lnTo>
                <a:lnTo>
                  <a:pt x="1262902" y="96055"/>
                </a:lnTo>
                <a:lnTo>
                  <a:pt x="1251847" y="96055"/>
                </a:lnTo>
                <a:lnTo>
                  <a:pt x="1246405" y="92973"/>
                </a:lnTo>
                <a:lnTo>
                  <a:pt x="1242759" y="86809"/>
                </a:lnTo>
                <a:lnTo>
                  <a:pt x="1239116" y="80645"/>
                </a:lnTo>
                <a:lnTo>
                  <a:pt x="1244020" y="103980"/>
                </a:lnTo>
                <a:lnTo>
                  <a:pt x="1257033" y="103980"/>
                </a:lnTo>
                <a:lnTo>
                  <a:pt x="1261166" y="102879"/>
                </a:lnTo>
                <a:lnTo>
                  <a:pt x="1264737" y="100678"/>
                </a:lnTo>
                <a:lnTo>
                  <a:pt x="1269115" y="97278"/>
                </a:lnTo>
                <a:lnTo>
                  <a:pt x="1271855" y="94294"/>
                </a:lnTo>
                <a:lnTo>
                  <a:pt x="1271855" y="103319"/>
                </a:lnTo>
                <a:lnTo>
                  <a:pt x="1272368" y="103980"/>
                </a:lnTo>
                <a:lnTo>
                  <a:pt x="1283891" y="99650"/>
                </a:lnTo>
                <a:lnTo>
                  <a:pt x="1290690" y="97302"/>
                </a:lnTo>
                <a:lnTo>
                  <a:pt x="1294236" y="96079"/>
                </a:lnTo>
                <a:lnTo>
                  <a:pt x="1293991" y="93658"/>
                </a:lnTo>
                <a:lnTo>
                  <a:pt x="1287926" y="93780"/>
                </a:lnTo>
                <a:lnTo>
                  <a:pt x="1285063" y="91872"/>
                </a:lnTo>
                <a:lnTo>
                  <a:pt x="1283891" y="88374"/>
                </a:lnTo>
                <a:lnTo>
                  <a:pt x="1283891" y="85194"/>
                </a:lnTo>
                <a:lnTo>
                  <a:pt x="1284037" y="25242"/>
                </a:lnTo>
                <a:lnTo>
                  <a:pt x="1284208" y="10640"/>
                </a:lnTo>
                <a:lnTo>
                  <a:pt x="1284257" y="7851"/>
                </a:lnTo>
                <a:lnTo>
                  <a:pt x="1284403" y="146"/>
                </a:lnTo>
                <a:lnTo>
                  <a:pt x="1283963" y="0"/>
                </a:lnTo>
                <a:lnTo>
                  <a:pt x="1280074" y="1394"/>
                </a:lnTo>
                <a:lnTo>
                  <a:pt x="1276478" y="2592"/>
                </a:lnTo>
                <a:lnTo>
                  <a:pt x="1272076" y="3864"/>
                </a:lnTo>
                <a:lnTo>
                  <a:pt x="1267673" y="5063"/>
                </a:lnTo>
                <a:lnTo>
                  <a:pt x="1261655" y="6604"/>
                </a:lnTo>
                <a:lnTo>
                  <a:pt x="1263172" y="8879"/>
                </a:lnTo>
                <a:lnTo>
                  <a:pt x="1266132" y="8658"/>
                </a:lnTo>
                <a:lnTo>
                  <a:pt x="1270865" y="10346"/>
                </a:lnTo>
                <a:lnTo>
                  <a:pt x="1271855" y="13526"/>
                </a:lnTo>
                <a:lnTo>
                  <a:pt x="1271855" y="39845"/>
                </a:lnTo>
                <a:lnTo>
                  <a:pt x="1270045" y="38035"/>
                </a:lnTo>
                <a:lnTo>
                  <a:pt x="1266205" y="35589"/>
                </a:lnTo>
                <a:lnTo>
                  <a:pt x="1263221" y="34024"/>
                </a:lnTo>
                <a:lnTo>
                  <a:pt x="1259943" y="33241"/>
                </a:lnTo>
                <a:lnTo>
                  <a:pt x="1256372" y="33241"/>
                </a:lnTo>
                <a:lnTo>
                  <a:pt x="1245854" y="40151"/>
                </a:lnTo>
                <a:lnTo>
                  <a:pt x="1250648" y="37424"/>
                </a:lnTo>
                <a:lnTo>
                  <a:pt x="1260041" y="37424"/>
                </a:lnTo>
                <a:lnTo>
                  <a:pt x="1263355" y="38732"/>
                </a:lnTo>
                <a:lnTo>
                  <a:pt x="1266755" y="41349"/>
                </a:lnTo>
                <a:lnTo>
                  <a:pt x="1270155" y="43967"/>
                </a:lnTo>
                <a:lnTo>
                  <a:pt x="1271855" y="48455"/>
                </a:lnTo>
                <a:close/>
              </a:path>
              <a:path w="1348244" h="104347">
                <a:moveTo>
                  <a:pt x="1303555" y="52026"/>
                </a:moveTo>
                <a:lnTo>
                  <a:pt x="1303555" y="56478"/>
                </a:lnTo>
                <a:lnTo>
                  <a:pt x="1304975" y="60343"/>
                </a:lnTo>
                <a:lnTo>
                  <a:pt x="1307811" y="63620"/>
                </a:lnTo>
                <a:lnTo>
                  <a:pt x="1310648" y="66898"/>
                </a:lnTo>
                <a:lnTo>
                  <a:pt x="1315077" y="70152"/>
                </a:lnTo>
                <a:lnTo>
                  <a:pt x="1321094" y="73380"/>
                </a:lnTo>
                <a:lnTo>
                  <a:pt x="1329312" y="78076"/>
                </a:lnTo>
                <a:lnTo>
                  <a:pt x="1332394" y="79886"/>
                </a:lnTo>
                <a:lnTo>
                  <a:pt x="1334547" y="81745"/>
                </a:lnTo>
                <a:lnTo>
                  <a:pt x="1336992" y="85561"/>
                </a:lnTo>
                <a:lnTo>
                  <a:pt x="1337604" y="89597"/>
                </a:lnTo>
                <a:lnTo>
                  <a:pt x="1337604" y="92826"/>
                </a:lnTo>
                <a:lnTo>
                  <a:pt x="1336540" y="95455"/>
                </a:lnTo>
                <a:lnTo>
                  <a:pt x="1332284" y="99516"/>
                </a:lnTo>
                <a:lnTo>
                  <a:pt x="1329386" y="100531"/>
                </a:lnTo>
                <a:lnTo>
                  <a:pt x="1319112" y="100531"/>
                </a:lnTo>
                <a:lnTo>
                  <a:pt x="1314098" y="97791"/>
                </a:lnTo>
                <a:lnTo>
                  <a:pt x="1310674" y="92312"/>
                </a:lnTo>
                <a:lnTo>
                  <a:pt x="1308766" y="89328"/>
                </a:lnTo>
                <a:lnTo>
                  <a:pt x="1307249" y="85048"/>
                </a:lnTo>
                <a:lnTo>
                  <a:pt x="1306124" y="79471"/>
                </a:lnTo>
                <a:lnTo>
                  <a:pt x="1303703" y="79471"/>
                </a:lnTo>
                <a:lnTo>
                  <a:pt x="1303703" y="103173"/>
                </a:lnTo>
                <a:lnTo>
                  <a:pt x="1305610" y="103173"/>
                </a:lnTo>
                <a:lnTo>
                  <a:pt x="1308179" y="101045"/>
                </a:lnTo>
                <a:lnTo>
                  <a:pt x="1311065" y="101534"/>
                </a:lnTo>
                <a:lnTo>
                  <a:pt x="1314783" y="102512"/>
                </a:lnTo>
                <a:lnTo>
                  <a:pt x="1318500" y="103491"/>
                </a:lnTo>
                <a:lnTo>
                  <a:pt x="1321828" y="103980"/>
                </a:lnTo>
                <a:lnTo>
                  <a:pt x="1331758" y="103980"/>
                </a:lnTo>
                <a:lnTo>
                  <a:pt x="1337421" y="102145"/>
                </a:lnTo>
                <a:lnTo>
                  <a:pt x="1341750" y="98476"/>
                </a:lnTo>
                <a:lnTo>
                  <a:pt x="1346079" y="94807"/>
                </a:lnTo>
                <a:lnTo>
                  <a:pt x="1348244" y="90086"/>
                </a:lnTo>
                <a:lnTo>
                  <a:pt x="1348244" y="76780"/>
                </a:lnTo>
                <a:lnTo>
                  <a:pt x="1343035" y="70176"/>
                </a:lnTo>
                <a:lnTo>
                  <a:pt x="1332614" y="64501"/>
                </a:lnTo>
                <a:lnTo>
                  <a:pt x="1322928" y="59291"/>
                </a:lnTo>
                <a:lnTo>
                  <a:pt x="1316177" y="55769"/>
                </a:lnTo>
                <a:lnTo>
                  <a:pt x="1312802" y="51757"/>
                </a:lnTo>
                <a:lnTo>
                  <a:pt x="1312802" y="44419"/>
                </a:lnTo>
                <a:lnTo>
                  <a:pt x="1313780" y="41949"/>
                </a:lnTo>
                <a:lnTo>
                  <a:pt x="1317694" y="37742"/>
                </a:lnTo>
                <a:lnTo>
                  <a:pt x="1320384" y="36690"/>
                </a:lnTo>
                <a:lnTo>
                  <a:pt x="1329532" y="36690"/>
                </a:lnTo>
                <a:lnTo>
                  <a:pt x="1333910" y="39136"/>
                </a:lnTo>
                <a:lnTo>
                  <a:pt x="1336944" y="44028"/>
                </a:lnTo>
                <a:lnTo>
                  <a:pt x="1338607" y="46670"/>
                </a:lnTo>
                <a:lnTo>
                  <a:pt x="1339928" y="50363"/>
                </a:lnTo>
                <a:lnTo>
                  <a:pt x="1340907" y="55108"/>
                </a:lnTo>
                <a:lnTo>
                  <a:pt x="1343181" y="55108"/>
                </a:lnTo>
                <a:lnTo>
                  <a:pt x="1342667" y="34635"/>
                </a:lnTo>
                <a:lnTo>
                  <a:pt x="1338852" y="36176"/>
                </a:lnTo>
                <a:lnTo>
                  <a:pt x="1335831" y="35687"/>
                </a:lnTo>
                <a:lnTo>
                  <a:pt x="1332724" y="34709"/>
                </a:lnTo>
                <a:lnTo>
                  <a:pt x="1329618" y="33730"/>
                </a:lnTo>
                <a:lnTo>
                  <a:pt x="1326768" y="33241"/>
                </a:lnTo>
                <a:lnTo>
                  <a:pt x="1318256" y="33241"/>
                </a:lnTo>
                <a:lnTo>
                  <a:pt x="1313340" y="35002"/>
                </a:lnTo>
                <a:lnTo>
                  <a:pt x="1309426" y="38525"/>
                </a:lnTo>
                <a:lnTo>
                  <a:pt x="1305513" y="42047"/>
                </a:lnTo>
                <a:lnTo>
                  <a:pt x="1303555" y="46547"/>
                </a:lnTo>
                <a:lnTo>
                  <a:pt x="1303555" y="52026"/>
                </a:lnTo>
                <a:close/>
              </a:path>
              <a:path w="1348244" h="104347">
                <a:moveTo>
                  <a:pt x="1226959" y="87897"/>
                </a:moveTo>
                <a:lnTo>
                  <a:pt x="1232120" y="94330"/>
                </a:lnTo>
                <a:lnTo>
                  <a:pt x="1237280" y="100763"/>
                </a:lnTo>
                <a:lnTo>
                  <a:pt x="1244020" y="103980"/>
                </a:lnTo>
                <a:lnTo>
                  <a:pt x="1239116" y="80645"/>
                </a:lnTo>
                <a:lnTo>
                  <a:pt x="1237293" y="73625"/>
                </a:lnTo>
                <a:lnTo>
                  <a:pt x="1237293" y="57775"/>
                </a:lnTo>
                <a:lnTo>
                  <a:pt x="1239005" y="51060"/>
                </a:lnTo>
                <a:lnTo>
                  <a:pt x="1242430" y="45606"/>
                </a:lnTo>
                <a:lnTo>
                  <a:pt x="1245854" y="40151"/>
                </a:lnTo>
                <a:lnTo>
                  <a:pt x="1256372" y="33241"/>
                </a:lnTo>
                <a:lnTo>
                  <a:pt x="1243972" y="36097"/>
                </a:lnTo>
                <a:lnTo>
                  <a:pt x="1233660" y="44652"/>
                </a:lnTo>
                <a:lnTo>
                  <a:pt x="1231564" y="47458"/>
                </a:lnTo>
                <a:lnTo>
                  <a:pt x="1226175" y="58848"/>
                </a:lnTo>
                <a:lnTo>
                  <a:pt x="1224378" y="71986"/>
                </a:lnTo>
                <a:lnTo>
                  <a:pt x="1224378" y="80449"/>
                </a:lnTo>
                <a:lnTo>
                  <a:pt x="1226959" y="87897"/>
                </a:lnTo>
                <a:close/>
              </a:path>
              <a:path w="1348244" h="104347">
                <a:moveTo>
                  <a:pt x="987604" y="6041"/>
                </a:moveTo>
                <a:lnTo>
                  <a:pt x="991455" y="7007"/>
                </a:lnTo>
                <a:lnTo>
                  <a:pt x="994868" y="9221"/>
                </a:lnTo>
                <a:lnTo>
                  <a:pt x="997069" y="11814"/>
                </a:lnTo>
                <a:lnTo>
                  <a:pt x="999124" y="14235"/>
                </a:lnTo>
                <a:lnTo>
                  <a:pt x="999124" y="88423"/>
                </a:lnTo>
                <a:lnTo>
                  <a:pt x="998244" y="93474"/>
                </a:lnTo>
                <a:lnTo>
                  <a:pt x="994722" y="97828"/>
                </a:lnTo>
                <a:lnTo>
                  <a:pt x="990735" y="99234"/>
                </a:lnTo>
                <a:lnTo>
                  <a:pt x="984522" y="99870"/>
                </a:lnTo>
                <a:lnTo>
                  <a:pt x="984522" y="102586"/>
                </a:lnTo>
                <a:lnTo>
                  <a:pt x="1019817" y="102586"/>
                </a:lnTo>
                <a:lnTo>
                  <a:pt x="1019817" y="99870"/>
                </a:lnTo>
                <a:lnTo>
                  <a:pt x="1014388" y="99283"/>
                </a:lnTo>
                <a:lnTo>
                  <a:pt x="1010890" y="98183"/>
                </a:lnTo>
                <a:lnTo>
                  <a:pt x="1006927" y="94073"/>
                </a:lnTo>
                <a:lnTo>
                  <a:pt x="1005729" y="88717"/>
                </a:lnTo>
                <a:lnTo>
                  <a:pt x="1005729" y="21940"/>
                </a:lnTo>
                <a:lnTo>
                  <a:pt x="1072211" y="104347"/>
                </a:lnTo>
                <a:lnTo>
                  <a:pt x="1074780" y="104347"/>
                </a:lnTo>
                <a:lnTo>
                  <a:pt x="1074780" y="17366"/>
                </a:lnTo>
                <a:lnTo>
                  <a:pt x="1075734" y="12327"/>
                </a:lnTo>
                <a:lnTo>
                  <a:pt x="1079550" y="7925"/>
                </a:lnTo>
                <a:lnTo>
                  <a:pt x="1083365" y="6530"/>
                </a:lnTo>
                <a:lnTo>
                  <a:pt x="1089089" y="5943"/>
                </a:lnTo>
                <a:lnTo>
                  <a:pt x="1089089" y="3155"/>
                </a:lnTo>
                <a:lnTo>
                  <a:pt x="1053793" y="3155"/>
                </a:lnTo>
                <a:lnTo>
                  <a:pt x="1053793" y="5943"/>
                </a:lnTo>
                <a:lnTo>
                  <a:pt x="1059321" y="6433"/>
                </a:lnTo>
                <a:lnTo>
                  <a:pt x="1062892" y="7484"/>
                </a:lnTo>
                <a:lnTo>
                  <a:pt x="1066952" y="11594"/>
                </a:lnTo>
                <a:lnTo>
                  <a:pt x="1068175" y="16975"/>
                </a:lnTo>
                <a:lnTo>
                  <a:pt x="1068175" y="75508"/>
                </a:lnTo>
                <a:lnTo>
                  <a:pt x="1010278" y="3155"/>
                </a:lnTo>
                <a:lnTo>
                  <a:pt x="984522" y="3155"/>
                </a:lnTo>
                <a:lnTo>
                  <a:pt x="984522" y="5943"/>
                </a:lnTo>
                <a:lnTo>
                  <a:pt x="987604" y="6041"/>
                </a:lnTo>
                <a:close/>
              </a:path>
              <a:path w="1348244" h="104347">
                <a:moveTo>
                  <a:pt x="896318" y="46669"/>
                </a:moveTo>
                <a:lnTo>
                  <a:pt x="893677" y="40041"/>
                </a:lnTo>
                <a:lnTo>
                  <a:pt x="888393" y="36323"/>
                </a:lnTo>
                <a:lnTo>
                  <a:pt x="885654" y="34415"/>
                </a:lnTo>
                <a:lnTo>
                  <a:pt x="882621" y="33461"/>
                </a:lnTo>
                <a:lnTo>
                  <a:pt x="875185" y="33461"/>
                </a:lnTo>
                <a:lnTo>
                  <a:pt x="871222" y="34660"/>
                </a:lnTo>
                <a:lnTo>
                  <a:pt x="867406" y="37057"/>
                </a:lnTo>
                <a:lnTo>
                  <a:pt x="864862" y="38622"/>
                </a:lnTo>
                <a:lnTo>
                  <a:pt x="861340" y="41509"/>
                </a:lnTo>
                <a:lnTo>
                  <a:pt x="856840" y="45716"/>
                </a:lnTo>
                <a:lnTo>
                  <a:pt x="856840" y="34929"/>
                </a:lnTo>
                <a:lnTo>
                  <a:pt x="856106" y="33534"/>
                </a:lnTo>
                <a:lnTo>
                  <a:pt x="849207" y="35809"/>
                </a:lnTo>
                <a:lnTo>
                  <a:pt x="841723" y="38255"/>
                </a:lnTo>
                <a:lnTo>
                  <a:pt x="836977" y="39772"/>
                </a:lnTo>
                <a:lnTo>
                  <a:pt x="834972" y="40359"/>
                </a:lnTo>
                <a:lnTo>
                  <a:pt x="834972" y="42927"/>
                </a:lnTo>
                <a:lnTo>
                  <a:pt x="838054" y="42634"/>
                </a:lnTo>
                <a:lnTo>
                  <a:pt x="840940" y="42634"/>
                </a:lnTo>
                <a:lnTo>
                  <a:pt x="843777" y="45422"/>
                </a:lnTo>
                <a:lnTo>
                  <a:pt x="844658" y="48895"/>
                </a:lnTo>
                <a:lnTo>
                  <a:pt x="844658" y="93731"/>
                </a:lnTo>
                <a:lnTo>
                  <a:pt x="843961" y="96629"/>
                </a:lnTo>
                <a:lnTo>
                  <a:pt x="842567" y="97926"/>
                </a:lnTo>
                <a:lnTo>
                  <a:pt x="838739" y="100091"/>
                </a:lnTo>
                <a:lnTo>
                  <a:pt x="835265" y="100531"/>
                </a:lnTo>
                <a:lnTo>
                  <a:pt x="835265" y="102586"/>
                </a:lnTo>
                <a:lnTo>
                  <a:pt x="867333" y="102586"/>
                </a:lnTo>
                <a:lnTo>
                  <a:pt x="867333" y="100531"/>
                </a:lnTo>
                <a:lnTo>
                  <a:pt x="863957" y="100433"/>
                </a:lnTo>
                <a:lnTo>
                  <a:pt x="859922" y="98586"/>
                </a:lnTo>
                <a:lnTo>
                  <a:pt x="857573" y="95027"/>
                </a:lnTo>
                <a:lnTo>
                  <a:pt x="857573" y="50412"/>
                </a:lnTo>
                <a:lnTo>
                  <a:pt x="860215" y="47819"/>
                </a:lnTo>
                <a:lnTo>
                  <a:pt x="864031" y="44835"/>
                </a:lnTo>
                <a:lnTo>
                  <a:pt x="867015" y="42878"/>
                </a:lnTo>
                <a:lnTo>
                  <a:pt x="869950" y="41900"/>
                </a:lnTo>
                <a:lnTo>
                  <a:pt x="877044" y="41900"/>
                </a:lnTo>
                <a:lnTo>
                  <a:pt x="879929" y="43282"/>
                </a:lnTo>
                <a:lnTo>
                  <a:pt x="881495" y="46046"/>
                </a:lnTo>
                <a:lnTo>
                  <a:pt x="883060" y="48810"/>
                </a:lnTo>
                <a:lnTo>
                  <a:pt x="883844" y="52296"/>
                </a:lnTo>
                <a:lnTo>
                  <a:pt x="883844" y="92826"/>
                </a:lnTo>
                <a:lnTo>
                  <a:pt x="883134" y="96067"/>
                </a:lnTo>
                <a:lnTo>
                  <a:pt x="881716" y="97559"/>
                </a:lnTo>
                <a:lnTo>
                  <a:pt x="877801" y="100042"/>
                </a:lnTo>
                <a:lnTo>
                  <a:pt x="874231" y="100531"/>
                </a:lnTo>
                <a:lnTo>
                  <a:pt x="874231" y="102586"/>
                </a:lnTo>
                <a:lnTo>
                  <a:pt x="905564" y="102586"/>
                </a:lnTo>
                <a:lnTo>
                  <a:pt x="905564" y="100531"/>
                </a:lnTo>
                <a:lnTo>
                  <a:pt x="902238" y="100482"/>
                </a:lnTo>
                <a:lnTo>
                  <a:pt x="899865" y="99675"/>
                </a:lnTo>
                <a:lnTo>
                  <a:pt x="897028" y="96544"/>
                </a:lnTo>
                <a:lnTo>
                  <a:pt x="896318" y="94000"/>
                </a:lnTo>
                <a:lnTo>
                  <a:pt x="896318" y="46669"/>
                </a:lnTo>
                <a:close/>
              </a:path>
              <a:path w="1348244" h="104347">
                <a:moveTo>
                  <a:pt x="407898" y="46669"/>
                </a:moveTo>
                <a:lnTo>
                  <a:pt x="405256" y="40041"/>
                </a:lnTo>
                <a:lnTo>
                  <a:pt x="399972" y="36323"/>
                </a:lnTo>
                <a:lnTo>
                  <a:pt x="397233" y="34415"/>
                </a:lnTo>
                <a:lnTo>
                  <a:pt x="394200" y="33461"/>
                </a:lnTo>
                <a:lnTo>
                  <a:pt x="386764" y="33461"/>
                </a:lnTo>
                <a:lnTo>
                  <a:pt x="382801" y="34659"/>
                </a:lnTo>
                <a:lnTo>
                  <a:pt x="378985" y="37056"/>
                </a:lnTo>
                <a:lnTo>
                  <a:pt x="376441" y="38622"/>
                </a:lnTo>
                <a:lnTo>
                  <a:pt x="372919" y="41508"/>
                </a:lnTo>
                <a:lnTo>
                  <a:pt x="368419" y="45715"/>
                </a:lnTo>
                <a:lnTo>
                  <a:pt x="368419" y="34928"/>
                </a:lnTo>
                <a:lnTo>
                  <a:pt x="367685" y="33534"/>
                </a:lnTo>
                <a:lnTo>
                  <a:pt x="360786" y="35809"/>
                </a:lnTo>
                <a:lnTo>
                  <a:pt x="353302" y="38255"/>
                </a:lnTo>
                <a:lnTo>
                  <a:pt x="348557" y="39772"/>
                </a:lnTo>
                <a:lnTo>
                  <a:pt x="346551" y="40359"/>
                </a:lnTo>
                <a:lnTo>
                  <a:pt x="346551" y="42927"/>
                </a:lnTo>
                <a:lnTo>
                  <a:pt x="349633" y="42634"/>
                </a:lnTo>
                <a:lnTo>
                  <a:pt x="352519" y="42634"/>
                </a:lnTo>
                <a:lnTo>
                  <a:pt x="355356" y="45422"/>
                </a:lnTo>
                <a:lnTo>
                  <a:pt x="356237" y="48895"/>
                </a:lnTo>
                <a:lnTo>
                  <a:pt x="356237" y="93731"/>
                </a:lnTo>
                <a:lnTo>
                  <a:pt x="355540" y="96629"/>
                </a:lnTo>
                <a:lnTo>
                  <a:pt x="354146" y="97926"/>
                </a:lnTo>
                <a:lnTo>
                  <a:pt x="350318" y="100091"/>
                </a:lnTo>
                <a:lnTo>
                  <a:pt x="346844" y="100531"/>
                </a:lnTo>
                <a:lnTo>
                  <a:pt x="346844" y="102585"/>
                </a:lnTo>
                <a:lnTo>
                  <a:pt x="378912" y="102585"/>
                </a:lnTo>
                <a:lnTo>
                  <a:pt x="378912" y="100531"/>
                </a:lnTo>
                <a:lnTo>
                  <a:pt x="375537" y="100433"/>
                </a:lnTo>
                <a:lnTo>
                  <a:pt x="371501" y="98586"/>
                </a:lnTo>
                <a:lnTo>
                  <a:pt x="369153" y="95027"/>
                </a:lnTo>
                <a:lnTo>
                  <a:pt x="369153" y="50412"/>
                </a:lnTo>
                <a:lnTo>
                  <a:pt x="371794" y="47819"/>
                </a:lnTo>
                <a:lnTo>
                  <a:pt x="375610" y="44835"/>
                </a:lnTo>
                <a:lnTo>
                  <a:pt x="378594" y="42878"/>
                </a:lnTo>
                <a:lnTo>
                  <a:pt x="381529" y="41900"/>
                </a:lnTo>
                <a:lnTo>
                  <a:pt x="388623" y="41900"/>
                </a:lnTo>
                <a:lnTo>
                  <a:pt x="391508" y="43282"/>
                </a:lnTo>
                <a:lnTo>
                  <a:pt x="393075" y="46046"/>
                </a:lnTo>
                <a:lnTo>
                  <a:pt x="394639" y="48810"/>
                </a:lnTo>
                <a:lnTo>
                  <a:pt x="395423" y="52295"/>
                </a:lnTo>
                <a:lnTo>
                  <a:pt x="395423" y="92826"/>
                </a:lnTo>
                <a:lnTo>
                  <a:pt x="394713" y="96067"/>
                </a:lnTo>
                <a:lnTo>
                  <a:pt x="393295" y="97559"/>
                </a:lnTo>
                <a:lnTo>
                  <a:pt x="389380" y="100041"/>
                </a:lnTo>
                <a:lnTo>
                  <a:pt x="385810" y="100531"/>
                </a:lnTo>
                <a:lnTo>
                  <a:pt x="385810" y="102585"/>
                </a:lnTo>
                <a:lnTo>
                  <a:pt x="417143" y="102585"/>
                </a:lnTo>
                <a:lnTo>
                  <a:pt x="417143" y="100531"/>
                </a:lnTo>
                <a:lnTo>
                  <a:pt x="413817" y="100482"/>
                </a:lnTo>
                <a:lnTo>
                  <a:pt x="411444" y="99675"/>
                </a:lnTo>
                <a:lnTo>
                  <a:pt x="408607" y="96544"/>
                </a:lnTo>
                <a:lnTo>
                  <a:pt x="407898" y="94000"/>
                </a:lnTo>
                <a:lnTo>
                  <a:pt x="407898" y="46669"/>
                </a:lnTo>
                <a:close/>
              </a:path>
              <a:path w="1348244" h="104347">
                <a:moveTo>
                  <a:pt x="2494" y="25903"/>
                </a:moveTo>
                <a:lnTo>
                  <a:pt x="5087" y="21402"/>
                </a:lnTo>
                <a:lnTo>
                  <a:pt x="7509" y="18075"/>
                </a:lnTo>
                <a:lnTo>
                  <a:pt x="9759" y="15923"/>
                </a:lnTo>
                <a:lnTo>
                  <a:pt x="13869" y="11960"/>
                </a:lnTo>
                <a:lnTo>
                  <a:pt x="18614" y="9979"/>
                </a:lnTo>
                <a:lnTo>
                  <a:pt x="28545" y="9979"/>
                </a:lnTo>
                <a:lnTo>
                  <a:pt x="32593" y="11373"/>
                </a:lnTo>
                <a:lnTo>
                  <a:pt x="36140" y="14162"/>
                </a:lnTo>
                <a:lnTo>
                  <a:pt x="39686" y="16950"/>
                </a:lnTo>
                <a:lnTo>
                  <a:pt x="41460" y="21011"/>
                </a:lnTo>
                <a:lnTo>
                  <a:pt x="41460" y="32360"/>
                </a:lnTo>
                <a:lnTo>
                  <a:pt x="39209" y="37203"/>
                </a:lnTo>
                <a:lnTo>
                  <a:pt x="34709" y="40872"/>
                </a:lnTo>
                <a:lnTo>
                  <a:pt x="30208" y="44541"/>
                </a:lnTo>
                <a:lnTo>
                  <a:pt x="24044" y="47794"/>
                </a:lnTo>
                <a:lnTo>
                  <a:pt x="16217" y="50632"/>
                </a:lnTo>
                <a:lnTo>
                  <a:pt x="17146" y="52442"/>
                </a:lnTo>
                <a:lnTo>
                  <a:pt x="31064" y="52320"/>
                </a:lnTo>
                <a:lnTo>
                  <a:pt x="38744" y="55671"/>
                </a:lnTo>
                <a:lnTo>
                  <a:pt x="43294" y="62373"/>
                </a:lnTo>
                <a:lnTo>
                  <a:pt x="45985" y="66335"/>
                </a:lnTo>
                <a:lnTo>
                  <a:pt x="47330" y="70934"/>
                </a:lnTo>
                <a:lnTo>
                  <a:pt x="47330" y="81598"/>
                </a:lnTo>
                <a:lnTo>
                  <a:pt x="45667" y="86625"/>
                </a:lnTo>
                <a:lnTo>
                  <a:pt x="42340" y="91248"/>
                </a:lnTo>
                <a:lnTo>
                  <a:pt x="39013" y="95871"/>
                </a:lnTo>
                <a:lnTo>
                  <a:pt x="33926" y="98182"/>
                </a:lnTo>
                <a:lnTo>
                  <a:pt x="23995" y="98182"/>
                </a:lnTo>
                <a:lnTo>
                  <a:pt x="20240" y="96788"/>
                </a:lnTo>
                <a:lnTo>
                  <a:pt x="15813" y="94000"/>
                </a:lnTo>
                <a:lnTo>
                  <a:pt x="11386" y="91211"/>
                </a:lnTo>
                <a:lnTo>
                  <a:pt x="7826" y="89817"/>
                </a:lnTo>
                <a:lnTo>
                  <a:pt x="5136" y="89817"/>
                </a:lnTo>
                <a:lnTo>
                  <a:pt x="1210" y="91578"/>
                </a:lnTo>
                <a:lnTo>
                  <a:pt x="0" y="95247"/>
                </a:lnTo>
                <a:lnTo>
                  <a:pt x="1210" y="99222"/>
                </a:lnTo>
                <a:lnTo>
                  <a:pt x="6053" y="102793"/>
                </a:lnTo>
                <a:lnTo>
                  <a:pt x="10273" y="103686"/>
                </a:lnTo>
                <a:lnTo>
                  <a:pt x="16290" y="103686"/>
                </a:lnTo>
                <a:lnTo>
                  <a:pt x="25115" y="103123"/>
                </a:lnTo>
                <a:lnTo>
                  <a:pt x="37690" y="99662"/>
                </a:lnTo>
                <a:lnTo>
                  <a:pt x="47513" y="93046"/>
                </a:lnTo>
                <a:lnTo>
                  <a:pt x="56042" y="80884"/>
                </a:lnTo>
                <a:lnTo>
                  <a:pt x="58484" y="68464"/>
                </a:lnTo>
                <a:lnTo>
                  <a:pt x="58484" y="60587"/>
                </a:lnTo>
                <a:lnTo>
                  <a:pt x="55818" y="54081"/>
                </a:lnTo>
                <a:lnTo>
                  <a:pt x="50485" y="48944"/>
                </a:lnTo>
                <a:lnTo>
                  <a:pt x="47648" y="46254"/>
                </a:lnTo>
                <a:lnTo>
                  <a:pt x="43881" y="43905"/>
                </a:lnTo>
                <a:lnTo>
                  <a:pt x="39185" y="41900"/>
                </a:lnTo>
                <a:lnTo>
                  <a:pt x="43196" y="39111"/>
                </a:lnTo>
                <a:lnTo>
                  <a:pt x="46156" y="36592"/>
                </a:lnTo>
                <a:lnTo>
                  <a:pt x="48064" y="34342"/>
                </a:lnTo>
                <a:lnTo>
                  <a:pt x="51439" y="30379"/>
                </a:lnTo>
                <a:lnTo>
                  <a:pt x="53127" y="26025"/>
                </a:lnTo>
                <a:lnTo>
                  <a:pt x="53127" y="15898"/>
                </a:lnTo>
                <a:lnTo>
                  <a:pt x="51085" y="11153"/>
                </a:lnTo>
                <a:lnTo>
                  <a:pt x="47000" y="7044"/>
                </a:lnTo>
                <a:lnTo>
                  <a:pt x="42914" y="2935"/>
                </a:lnTo>
                <a:lnTo>
                  <a:pt x="37130" y="880"/>
                </a:lnTo>
                <a:lnTo>
                  <a:pt x="22649" y="880"/>
                </a:lnTo>
                <a:lnTo>
                  <a:pt x="16486" y="3106"/>
                </a:lnTo>
                <a:lnTo>
                  <a:pt x="11153" y="7557"/>
                </a:lnTo>
                <a:lnTo>
                  <a:pt x="5821" y="12009"/>
                </a:lnTo>
                <a:lnTo>
                  <a:pt x="2176" y="17953"/>
                </a:lnTo>
                <a:lnTo>
                  <a:pt x="220" y="25389"/>
                </a:lnTo>
                <a:lnTo>
                  <a:pt x="2494" y="25903"/>
                </a:lnTo>
                <a:close/>
              </a:path>
              <a:path w="1348244" h="104347">
                <a:moveTo>
                  <a:pt x="100604" y="91725"/>
                </a:moveTo>
                <a:lnTo>
                  <a:pt x="97375" y="88496"/>
                </a:lnTo>
                <a:lnTo>
                  <a:pt x="93119" y="87689"/>
                </a:lnTo>
                <a:lnTo>
                  <a:pt x="88851" y="88496"/>
                </a:lnTo>
                <a:lnTo>
                  <a:pt x="85573" y="91725"/>
                </a:lnTo>
                <a:lnTo>
                  <a:pt x="84754" y="95981"/>
                </a:lnTo>
                <a:lnTo>
                  <a:pt x="85561" y="100249"/>
                </a:lnTo>
                <a:lnTo>
                  <a:pt x="88790" y="103527"/>
                </a:lnTo>
                <a:lnTo>
                  <a:pt x="93119" y="104346"/>
                </a:lnTo>
                <a:lnTo>
                  <a:pt x="97437" y="103527"/>
                </a:lnTo>
                <a:lnTo>
                  <a:pt x="100616" y="100249"/>
                </a:lnTo>
                <a:lnTo>
                  <a:pt x="101411" y="95981"/>
                </a:lnTo>
                <a:lnTo>
                  <a:pt x="100604" y="91725"/>
                </a:lnTo>
                <a:close/>
              </a:path>
              <a:path w="1348244" h="104347">
                <a:moveTo>
                  <a:pt x="212962" y="50681"/>
                </a:moveTo>
                <a:lnTo>
                  <a:pt x="217829" y="46669"/>
                </a:lnTo>
                <a:lnTo>
                  <a:pt x="222697" y="42658"/>
                </a:lnTo>
                <a:lnTo>
                  <a:pt x="225131" y="36910"/>
                </a:lnTo>
                <a:lnTo>
                  <a:pt x="225131" y="29425"/>
                </a:lnTo>
                <a:lnTo>
                  <a:pt x="224964" y="26162"/>
                </a:lnTo>
                <a:lnTo>
                  <a:pt x="220153" y="14188"/>
                </a:lnTo>
                <a:lnTo>
                  <a:pt x="208694" y="6457"/>
                </a:lnTo>
                <a:lnTo>
                  <a:pt x="202921" y="4255"/>
                </a:lnTo>
                <a:lnTo>
                  <a:pt x="195705" y="3155"/>
                </a:lnTo>
                <a:lnTo>
                  <a:pt x="189175" y="8878"/>
                </a:lnTo>
                <a:lnTo>
                  <a:pt x="194238" y="9734"/>
                </a:lnTo>
                <a:lnTo>
                  <a:pt x="198054" y="11447"/>
                </a:lnTo>
                <a:lnTo>
                  <a:pt x="205196" y="14627"/>
                </a:lnTo>
                <a:lnTo>
                  <a:pt x="208767" y="20570"/>
                </a:lnTo>
                <a:lnTo>
                  <a:pt x="208767" y="38329"/>
                </a:lnTo>
                <a:lnTo>
                  <a:pt x="204780" y="44492"/>
                </a:lnTo>
                <a:lnTo>
                  <a:pt x="196806" y="47770"/>
                </a:lnTo>
                <a:lnTo>
                  <a:pt x="192159" y="49629"/>
                </a:lnTo>
                <a:lnTo>
                  <a:pt x="184429" y="50754"/>
                </a:lnTo>
                <a:lnTo>
                  <a:pt x="173618" y="51146"/>
                </a:lnTo>
                <a:lnTo>
                  <a:pt x="173618" y="11838"/>
                </a:lnTo>
                <a:lnTo>
                  <a:pt x="158355" y="14162"/>
                </a:lnTo>
                <a:lnTo>
                  <a:pt x="158355" y="90796"/>
                </a:lnTo>
                <a:lnTo>
                  <a:pt x="157645" y="94783"/>
                </a:lnTo>
                <a:lnTo>
                  <a:pt x="154808" y="98207"/>
                </a:lnTo>
                <a:lnTo>
                  <a:pt x="151212" y="99332"/>
                </a:lnTo>
                <a:lnTo>
                  <a:pt x="145440" y="99870"/>
                </a:lnTo>
                <a:lnTo>
                  <a:pt x="145440" y="102585"/>
                </a:lnTo>
                <a:lnTo>
                  <a:pt x="187193" y="102585"/>
                </a:lnTo>
                <a:lnTo>
                  <a:pt x="187193" y="99870"/>
                </a:lnTo>
                <a:lnTo>
                  <a:pt x="181518" y="99381"/>
                </a:lnTo>
                <a:lnTo>
                  <a:pt x="177837" y="98390"/>
                </a:lnTo>
                <a:lnTo>
                  <a:pt x="174462" y="95406"/>
                </a:lnTo>
                <a:lnTo>
                  <a:pt x="173618" y="91872"/>
                </a:lnTo>
                <a:lnTo>
                  <a:pt x="173618" y="56723"/>
                </a:lnTo>
                <a:lnTo>
                  <a:pt x="181983" y="56356"/>
                </a:lnTo>
                <a:lnTo>
                  <a:pt x="217793" y="102585"/>
                </a:lnTo>
                <a:lnTo>
                  <a:pt x="242009" y="102585"/>
                </a:lnTo>
                <a:lnTo>
                  <a:pt x="242009" y="99870"/>
                </a:lnTo>
                <a:lnTo>
                  <a:pt x="239024" y="99577"/>
                </a:lnTo>
                <a:lnTo>
                  <a:pt x="236578" y="98892"/>
                </a:lnTo>
                <a:lnTo>
                  <a:pt x="232763" y="96739"/>
                </a:lnTo>
                <a:lnTo>
                  <a:pt x="228947" y="92679"/>
                </a:lnTo>
                <a:lnTo>
                  <a:pt x="197980" y="54594"/>
                </a:lnTo>
                <a:lnTo>
                  <a:pt x="206346" y="53323"/>
                </a:lnTo>
                <a:lnTo>
                  <a:pt x="212962" y="50681"/>
                </a:lnTo>
                <a:close/>
              </a:path>
              <a:path w="1348244" h="104347">
                <a:moveTo>
                  <a:pt x="187047" y="3155"/>
                </a:moveTo>
                <a:lnTo>
                  <a:pt x="145440" y="3155"/>
                </a:lnTo>
                <a:lnTo>
                  <a:pt x="145440" y="5943"/>
                </a:lnTo>
                <a:lnTo>
                  <a:pt x="150870" y="6383"/>
                </a:lnTo>
                <a:lnTo>
                  <a:pt x="154380" y="7423"/>
                </a:lnTo>
                <a:lnTo>
                  <a:pt x="157560" y="10701"/>
                </a:lnTo>
                <a:lnTo>
                  <a:pt x="158355" y="14162"/>
                </a:lnTo>
                <a:lnTo>
                  <a:pt x="173618" y="11838"/>
                </a:lnTo>
                <a:lnTo>
                  <a:pt x="176003" y="9184"/>
                </a:lnTo>
                <a:lnTo>
                  <a:pt x="178607" y="8878"/>
                </a:lnTo>
                <a:lnTo>
                  <a:pt x="189175" y="8878"/>
                </a:lnTo>
                <a:lnTo>
                  <a:pt x="195705" y="3155"/>
                </a:lnTo>
                <a:lnTo>
                  <a:pt x="187047" y="3155"/>
                </a:lnTo>
                <a:close/>
              </a:path>
              <a:path w="1348244" h="104347">
                <a:moveTo>
                  <a:pt x="254651" y="45690"/>
                </a:moveTo>
                <a:lnTo>
                  <a:pt x="248819" y="56912"/>
                </a:lnTo>
                <a:lnTo>
                  <a:pt x="246876" y="69931"/>
                </a:lnTo>
                <a:lnTo>
                  <a:pt x="246876" y="78981"/>
                </a:lnTo>
                <a:lnTo>
                  <a:pt x="249383" y="86980"/>
                </a:lnTo>
                <a:lnTo>
                  <a:pt x="254398" y="93926"/>
                </a:lnTo>
                <a:lnTo>
                  <a:pt x="259412" y="100873"/>
                </a:lnTo>
                <a:lnTo>
                  <a:pt x="266518" y="104346"/>
                </a:lnTo>
                <a:lnTo>
                  <a:pt x="283689" y="104346"/>
                </a:lnTo>
                <a:lnTo>
                  <a:pt x="290427" y="101705"/>
                </a:lnTo>
                <a:lnTo>
                  <a:pt x="295931" y="96421"/>
                </a:lnTo>
                <a:lnTo>
                  <a:pt x="301435" y="91138"/>
                </a:lnTo>
                <a:lnTo>
                  <a:pt x="305189" y="85390"/>
                </a:lnTo>
                <a:lnTo>
                  <a:pt x="307195" y="79177"/>
                </a:lnTo>
                <a:lnTo>
                  <a:pt x="304627" y="78296"/>
                </a:lnTo>
                <a:lnTo>
                  <a:pt x="301642" y="83237"/>
                </a:lnTo>
                <a:lnTo>
                  <a:pt x="298389" y="87053"/>
                </a:lnTo>
                <a:lnTo>
                  <a:pt x="294867" y="89744"/>
                </a:lnTo>
                <a:lnTo>
                  <a:pt x="291345" y="92434"/>
                </a:lnTo>
                <a:lnTo>
                  <a:pt x="287015" y="93780"/>
                </a:lnTo>
                <a:lnTo>
                  <a:pt x="275519" y="93780"/>
                </a:lnTo>
                <a:lnTo>
                  <a:pt x="270015" y="91187"/>
                </a:lnTo>
                <a:lnTo>
                  <a:pt x="265368" y="86002"/>
                </a:lnTo>
                <a:lnTo>
                  <a:pt x="265064" y="85654"/>
                </a:lnTo>
                <a:lnTo>
                  <a:pt x="259872" y="75637"/>
                </a:lnTo>
                <a:lnTo>
                  <a:pt x="257663" y="61199"/>
                </a:lnTo>
                <a:lnTo>
                  <a:pt x="304260" y="61199"/>
                </a:lnTo>
                <a:lnTo>
                  <a:pt x="304260" y="52442"/>
                </a:lnTo>
                <a:lnTo>
                  <a:pt x="301667" y="45679"/>
                </a:lnTo>
                <a:lnTo>
                  <a:pt x="296481" y="40909"/>
                </a:lnTo>
                <a:lnTo>
                  <a:pt x="291296" y="36139"/>
                </a:lnTo>
                <a:lnTo>
                  <a:pt x="285254" y="33754"/>
                </a:lnTo>
                <a:lnTo>
                  <a:pt x="269013" y="33754"/>
                </a:lnTo>
                <a:lnTo>
                  <a:pt x="264267" y="41582"/>
                </a:lnTo>
                <a:lnTo>
                  <a:pt x="268523" y="39111"/>
                </a:lnTo>
                <a:lnTo>
                  <a:pt x="279726" y="39111"/>
                </a:lnTo>
                <a:lnTo>
                  <a:pt x="283738" y="41264"/>
                </a:lnTo>
                <a:lnTo>
                  <a:pt x="286135" y="45569"/>
                </a:lnTo>
                <a:lnTo>
                  <a:pt x="287456" y="47966"/>
                </a:lnTo>
                <a:lnTo>
                  <a:pt x="288385" y="51610"/>
                </a:lnTo>
                <a:lnTo>
                  <a:pt x="288923" y="56502"/>
                </a:lnTo>
                <a:lnTo>
                  <a:pt x="257957" y="56502"/>
                </a:lnTo>
                <a:lnTo>
                  <a:pt x="255608" y="44468"/>
                </a:lnTo>
                <a:lnTo>
                  <a:pt x="254651" y="45690"/>
                </a:lnTo>
                <a:close/>
              </a:path>
              <a:path w="1348244" h="104347">
                <a:moveTo>
                  <a:pt x="261429" y="37326"/>
                </a:moveTo>
                <a:lnTo>
                  <a:pt x="255608" y="44468"/>
                </a:lnTo>
                <a:lnTo>
                  <a:pt x="257957" y="56502"/>
                </a:lnTo>
                <a:lnTo>
                  <a:pt x="258641" y="52491"/>
                </a:lnTo>
                <a:lnTo>
                  <a:pt x="259767" y="49164"/>
                </a:lnTo>
                <a:lnTo>
                  <a:pt x="261332" y="46523"/>
                </a:lnTo>
                <a:lnTo>
                  <a:pt x="264267" y="41582"/>
                </a:lnTo>
                <a:lnTo>
                  <a:pt x="269013" y="33754"/>
                </a:lnTo>
                <a:lnTo>
                  <a:pt x="261429" y="37326"/>
                </a:lnTo>
                <a:close/>
              </a:path>
              <a:path w="1348244" h="104347">
                <a:moveTo>
                  <a:pt x="318887" y="7851"/>
                </a:moveTo>
                <a:lnTo>
                  <a:pt x="319621" y="11753"/>
                </a:lnTo>
                <a:lnTo>
                  <a:pt x="322556" y="14737"/>
                </a:lnTo>
                <a:lnTo>
                  <a:pt x="326518" y="15483"/>
                </a:lnTo>
                <a:lnTo>
                  <a:pt x="330420" y="14737"/>
                </a:lnTo>
                <a:lnTo>
                  <a:pt x="333404" y="11753"/>
                </a:lnTo>
                <a:lnTo>
                  <a:pt x="334149" y="7851"/>
                </a:lnTo>
                <a:lnTo>
                  <a:pt x="333404" y="3876"/>
                </a:lnTo>
                <a:lnTo>
                  <a:pt x="330420" y="892"/>
                </a:lnTo>
                <a:lnTo>
                  <a:pt x="326518" y="146"/>
                </a:lnTo>
                <a:lnTo>
                  <a:pt x="322556" y="904"/>
                </a:lnTo>
                <a:lnTo>
                  <a:pt x="319621" y="3937"/>
                </a:lnTo>
                <a:lnTo>
                  <a:pt x="318887" y="7851"/>
                </a:lnTo>
                <a:close/>
              </a:path>
              <a:path w="1348244" h="104347">
                <a:moveTo>
                  <a:pt x="345157" y="102585"/>
                </a:moveTo>
                <a:lnTo>
                  <a:pt x="345157" y="100531"/>
                </a:lnTo>
                <a:lnTo>
                  <a:pt x="340411" y="100139"/>
                </a:lnTo>
                <a:lnTo>
                  <a:pt x="337367" y="99234"/>
                </a:lnTo>
                <a:lnTo>
                  <a:pt x="334675" y="96397"/>
                </a:lnTo>
                <a:lnTo>
                  <a:pt x="334003" y="92899"/>
                </a:lnTo>
                <a:lnTo>
                  <a:pt x="334003" y="34635"/>
                </a:lnTo>
                <a:lnTo>
                  <a:pt x="333857" y="33534"/>
                </a:lnTo>
                <a:lnTo>
                  <a:pt x="331215" y="34415"/>
                </a:lnTo>
                <a:lnTo>
                  <a:pt x="327839" y="35834"/>
                </a:lnTo>
                <a:lnTo>
                  <a:pt x="321871" y="37937"/>
                </a:lnTo>
                <a:lnTo>
                  <a:pt x="313310" y="40726"/>
                </a:lnTo>
                <a:lnTo>
                  <a:pt x="310155" y="41753"/>
                </a:lnTo>
                <a:lnTo>
                  <a:pt x="312601" y="43343"/>
                </a:lnTo>
                <a:lnTo>
                  <a:pt x="315634" y="42707"/>
                </a:lnTo>
                <a:lnTo>
                  <a:pt x="318520" y="42707"/>
                </a:lnTo>
                <a:lnTo>
                  <a:pt x="320794" y="45715"/>
                </a:lnTo>
                <a:lnTo>
                  <a:pt x="321455" y="49140"/>
                </a:lnTo>
                <a:lnTo>
                  <a:pt x="321455" y="93046"/>
                </a:lnTo>
                <a:lnTo>
                  <a:pt x="320770" y="96556"/>
                </a:lnTo>
                <a:lnTo>
                  <a:pt x="318031" y="99149"/>
                </a:lnTo>
                <a:lnTo>
                  <a:pt x="314729" y="100041"/>
                </a:lnTo>
                <a:lnTo>
                  <a:pt x="309494" y="100531"/>
                </a:lnTo>
                <a:lnTo>
                  <a:pt x="309494" y="102585"/>
                </a:lnTo>
                <a:lnTo>
                  <a:pt x="345157" y="102585"/>
                </a:lnTo>
                <a:close/>
              </a:path>
              <a:path w="1348244" h="104347">
                <a:moveTo>
                  <a:pt x="461318" y="84387"/>
                </a:moveTo>
                <a:lnTo>
                  <a:pt x="446055" y="46449"/>
                </a:lnTo>
                <a:lnTo>
                  <a:pt x="445138" y="44040"/>
                </a:lnTo>
                <a:lnTo>
                  <a:pt x="444588" y="41092"/>
                </a:lnTo>
                <a:lnTo>
                  <a:pt x="446165" y="37864"/>
                </a:lnTo>
                <a:lnTo>
                  <a:pt x="449015" y="36983"/>
                </a:lnTo>
                <a:lnTo>
                  <a:pt x="451559" y="36690"/>
                </a:lnTo>
                <a:lnTo>
                  <a:pt x="451559" y="34415"/>
                </a:lnTo>
                <a:lnTo>
                  <a:pt x="421986" y="34415"/>
                </a:lnTo>
                <a:lnTo>
                  <a:pt x="421986" y="36690"/>
                </a:lnTo>
                <a:lnTo>
                  <a:pt x="426120" y="37570"/>
                </a:lnTo>
                <a:lnTo>
                  <a:pt x="429398" y="40016"/>
                </a:lnTo>
                <a:lnTo>
                  <a:pt x="431330" y="42976"/>
                </a:lnTo>
                <a:lnTo>
                  <a:pt x="433140" y="47330"/>
                </a:lnTo>
                <a:lnTo>
                  <a:pt x="455595" y="101044"/>
                </a:lnTo>
                <a:lnTo>
                  <a:pt x="457038" y="103698"/>
                </a:lnTo>
                <a:lnTo>
                  <a:pt x="459924" y="101558"/>
                </a:lnTo>
                <a:lnTo>
                  <a:pt x="481131" y="48724"/>
                </a:lnTo>
                <a:lnTo>
                  <a:pt x="483137" y="43685"/>
                </a:lnTo>
                <a:lnTo>
                  <a:pt x="484665" y="40469"/>
                </a:lnTo>
                <a:lnTo>
                  <a:pt x="486769" y="37680"/>
                </a:lnTo>
                <a:lnTo>
                  <a:pt x="490891" y="34415"/>
                </a:lnTo>
                <a:lnTo>
                  <a:pt x="470051" y="34415"/>
                </a:lnTo>
                <a:lnTo>
                  <a:pt x="471909" y="36836"/>
                </a:lnTo>
                <a:lnTo>
                  <a:pt x="474454" y="37570"/>
                </a:lnTo>
                <a:lnTo>
                  <a:pt x="477169" y="39772"/>
                </a:lnTo>
                <a:lnTo>
                  <a:pt x="476887" y="43954"/>
                </a:lnTo>
                <a:lnTo>
                  <a:pt x="475762" y="47477"/>
                </a:lnTo>
                <a:lnTo>
                  <a:pt x="474527" y="50779"/>
                </a:lnTo>
                <a:lnTo>
                  <a:pt x="461318" y="84387"/>
                </a:lnTo>
                <a:close/>
              </a:path>
              <a:path w="1348244" h="104347">
                <a:moveTo>
                  <a:pt x="505123" y="45690"/>
                </a:moveTo>
                <a:lnTo>
                  <a:pt x="499292" y="56912"/>
                </a:lnTo>
                <a:lnTo>
                  <a:pt x="497348" y="69931"/>
                </a:lnTo>
                <a:lnTo>
                  <a:pt x="497348" y="78981"/>
                </a:lnTo>
                <a:lnTo>
                  <a:pt x="499856" y="86980"/>
                </a:lnTo>
                <a:lnTo>
                  <a:pt x="504870" y="93926"/>
                </a:lnTo>
                <a:lnTo>
                  <a:pt x="509884" y="100873"/>
                </a:lnTo>
                <a:lnTo>
                  <a:pt x="516990" y="104346"/>
                </a:lnTo>
                <a:lnTo>
                  <a:pt x="534161" y="104346"/>
                </a:lnTo>
                <a:lnTo>
                  <a:pt x="540900" y="101705"/>
                </a:lnTo>
                <a:lnTo>
                  <a:pt x="546403" y="96421"/>
                </a:lnTo>
                <a:lnTo>
                  <a:pt x="551907" y="91138"/>
                </a:lnTo>
                <a:lnTo>
                  <a:pt x="555661" y="85390"/>
                </a:lnTo>
                <a:lnTo>
                  <a:pt x="557667" y="79177"/>
                </a:lnTo>
                <a:lnTo>
                  <a:pt x="555099" y="78296"/>
                </a:lnTo>
                <a:lnTo>
                  <a:pt x="552115" y="83238"/>
                </a:lnTo>
                <a:lnTo>
                  <a:pt x="548862" y="87053"/>
                </a:lnTo>
                <a:lnTo>
                  <a:pt x="545339" y="89744"/>
                </a:lnTo>
                <a:lnTo>
                  <a:pt x="541817" y="92434"/>
                </a:lnTo>
                <a:lnTo>
                  <a:pt x="537487" y="93780"/>
                </a:lnTo>
                <a:lnTo>
                  <a:pt x="525991" y="93780"/>
                </a:lnTo>
                <a:lnTo>
                  <a:pt x="520488" y="91187"/>
                </a:lnTo>
                <a:lnTo>
                  <a:pt x="515840" y="86002"/>
                </a:lnTo>
                <a:lnTo>
                  <a:pt x="515536" y="85654"/>
                </a:lnTo>
                <a:lnTo>
                  <a:pt x="510344" y="75637"/>
                </a:lnTo>
                <a:lnTo>
                  <a:pt x="508135" y="61199"/>
                </a:lnTo>
                <a:lnTo>
                  <a:pt x="554732" y="61199"/>
                </a:lnTo>
                <a:lnTo>
                  <a:pt x="554732" y="52442"/>
                </a:lnTo>
                <a:lnTo>
                  <a:pt x="552139" y="45679"/>
                </a:lnTo>
                <a:lnTo>
                  <a:pt x="546954" y="40909"/>
                </a:lnTo>
                <a:lnTo>
                  <a:pt x="541768" y="36139"/>
                </a:lnTo>
                <a:lnTo>
                  <a:pt x="535726" y="33754"/>
                </a:lnTo>
                <a:lnTo>
                  <a:pt x="519485" y="33754"/>
                </a:lnTo>
                <a:lnTo>
                  <a:pt x="514740" y="41582"/>
                </a:lnTo>
                <a:lnTo>
                  <a:pt x="518996" y="39111"/>
                </a:lnTo>
                <a:lnTo>
                  <a:pt x="530198" y="39111"/>
                </a:lnTo>
                <a:lnTo>
                  <a:pt x="534210" y="41264"/>
                </a:lnTo>
                <a:lnTo>
                  <a:pt x="536607" y="45569"/>
                </a:lnTo>
                <a:lnTo>
                  <a:pt x="537928" y="47966"/>
                </a:lnTo>
                <a:lnTo>
                  <a:pt x="538857" y="51610"/>
                </a:lnTo>
                <a:lnTo>
                  <a:pt x="539395" y="56502"/>
                </a:lnTo>
                <a:lnTo>
                  <a:pt x="508429" y="56502"/>
                </a:lnTo>
                <a:lnTo>
                  <a:pt x="506081" y="44468"/>
                </a:lnTo>
                <a:lnTo>
                  <a:pt x="505123" y="45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85693" y="2053283"/>
            <a:ext cx="1434522" cy="88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4"/>
              </a:spcBef>
            </a:pPr>
            <a:endParaRPr sz="700"/>
          </a:p>
        </p:txBody>
      </p:sp>
      <p:sp>
        <p:nvSpPr>
          <p:cNvPr id="49" name="object 49"/>
          <p:cNvSpPr txBox="1"/>
          <p:nvPr/>
        </p:nvSpPr>
        <p:spPr>
          <a:xfrm>
            <a:off x="2420216" y="2053283"/>
            <a:ext cx="1229590" cy="88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4"/>
              </a:spcBef>
            </a:pPr>
            <a:endParaRPr sz="700"/>
          </a:p>
        </p:txBody>
      </p:sp>
      <p:sp>
        <p:nvSpPr>
          <p:cNvPr id="48" name="object 48"/>
          <p:cNvSpPr txBox="1"/>
          <p:nvPr/>
        </p:nvSpPr>
        <p:spPr>
          <a:xfrm>
            <a:off x="4059670" y="1953831"/>
            <a:ext cx="1229591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5289261" y="1953831"/>
            <a:ext cx="2254249" cy="18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7543511" y="1953831"/>
            <a:ext cx="1024659" cy="18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5289261" y="2141685"/>
            <a:ext cx="3278908" cy="508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4059670" y="2649997"/>
            <a:ext cx="409863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4469534" y="2649997"/>
            <a:ext cx="1434523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5904057" y="2649997"/>
            <a:ext cx="1844385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7748443" y="2649996"/>
            <a:ext cx="819726" cy="11934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4059670" y="3346161"/>
            <a:ext cx="1229591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5289261" y="3346162"/>
            <a:ext cx="204931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5494193" y="3346162"/>
            <a:ext cx="1741920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7236113" y="3346162"/>
            <a:ext cx="512329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5289261" y="3743970"/>
            <a:ext cx="2459181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35" name="object 35"/>
          <p:cNvSpPr txBox="1"/>
          <p:nvPr/>
        </p:nvSpPr>
        <p:spPr>
          <a:xfrm>
            <a:off x="4059670" y="3843422"/>
            <a:ext cx="2869045" cy="59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6928716" y="3843422"/>
            <a:ext cx="1639454" cy="59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2112817" y="859857"/>
            <a:ext cx="717262" cy="298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2830079" y="859857"/>
            <a:ext cx="2151784" cy="298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4981864" y="859857"/>
            <a:ext cx="1844385" cy="298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2112818" y="1158213"/>
            <a:ext cx="1536988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29" name="object 29"/>
          <p:cNvSpPr txBox="1"/>
          <p:nvPr/>
        </p:nvSpPr>
        <p:spPr>
          <a:xfrm>
            <a:off x="3649807" y="1158213"/>
            <a:ext cx="3176443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28" name="object 28"/>
          <p:cNvSpPr txBox="1"/>
          <p:nvPr/>
        </p:nvSpPr>
        <p:spPr>
          <a:xfrm>
            <a:off x="2112817" y="1257666"/>
            <a:ext cx="4713431" cy="187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473364" y="448236"/>
            <a:ext cx="8197273" cy="200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473364" y="2451092"/>
            <a:ext cx="1946852" cy="1591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2420215" y="2451092"/>
            <a:ext cx="6250420" cy="1591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473364" y="4042327"/>
            <a:ext cx="1127125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1600489" y="4042327"/>
            <a:ext cx="3586306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186795" y="4042328"/>
            <a:ext cx="3483840" cy="651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73364" y="4639041"/>
            <a:ext cx="614795" cy="795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1088159" y="4639041"/>
            <a:ext cx="1434522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2522681" y="4639040"/>
            <a:ext cx="2664114" cy="55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22682" y="4694292"/>
            <a:ext cx="2003777" cy="64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526459" y="4694292"/>
            <a:ext cx="1434523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960982" y="4694292"/>
            <a:ext cx="2709654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1088159" y="5335205"/>
            <a:ext cx="1024658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2112818" y="5335205"/>
            <a:ext cx="1536988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649807" y="5335205"/>
            <a:ext cx="876652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4526460" y="5390457"/>
            <a:ext cx="1024659" cy="44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1119" y="5390458"/>
            <a:ext cx="1536988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7088106" y="5390458"/>
            <a:ext cx="1582529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73364" y="5434658"/>
            <a:ext cx="1536988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010352" y="5434658"/>
            <a:ext cx="10246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649806" y="5434658"/>
            <a:ext cx="204931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854738" y="5434658"/>
            <a:ext cx="1332056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186796" y="5434658"/>
            <a:ext cx="364323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73364" y="5733014"/>
            <a:ext cx="1639454" cy="19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73363" y="5931919"/>
            <a:ext cx="5077755" cy="55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73364" y="5987170"/>
            <a:ext cx="8197273" cy="42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40"/>
              </a:spcBef>
            </a:pPr>
            <a:endParaRPr sz="400"/>
          </a:p>
          <a:p>
            <a:pPr marL="161555">
              <a:lnSpc>
                <a:spcPct val="95825"/>
              </a:lnSpc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876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92971" marR="1492540" algn="ctr">
              <a:lnSpc>
                <a:spcPct val="95825"/>
              </a:lnSpc>
              <a:spcBef>
                <a:spcPts val="11823"/>
              </a:spcBef>
            </a:pP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erminval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alue…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tail that wags the dog..</a:t>
            </a:r>
            <a:endParaRPr sz="2100">
              <a:latin typeface="Times New Roman"/>
              <a:cs typeface="Times New Roman"/>
            </a:endParaRPr>
          </a:p>
          <a:p>
            <a:pPr marL="2740040" marR="2740041" algn="ctr">
              <a:lnSpc>
                <a:spcPct val="95825"/>
              </a:lnSpc>
              <a:spcBef>
                <a:spcPts val="12413"/>
              </a:spcBef>
            </a:pP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</a:t>
            </a:r>
            <a:r>
              <a:rPr sz="1600" spc="-22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aluation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928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2273" y="2768787"/>
            <a:ext cx="2025125" cy="685115"/>
          </a:xfrm>
          <a:custGeom>
            <a:avLst/>
            <a:gdLst/>
            <a:ahLst/>
            <a:cxnLst/>
            <a:rect l="l" t="t" r="r" b="b"/>
            <a:pathLst>
              <a:path w="2227637" h="776464">
                <a:moveTo>
                  <a:pt x="0" y="0"/>
                </a:moveTo>
                <a:lnTo>
                  <a:pt x="0" y="776464"/>
                </a:lnTo>
                <a:lnTo>
                  <a:pt x="2227637" y="776464"/>
                </a:lnTo>
                <a:lnTo>
                  <a:pt x="2227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7472" y="2925059"/>
            <a:ext cx="351825" cy="102365"/>
          </a:xfrm>
          <a:custGeom>
            <a:avLst/>
            <a:gdLst/>
            <a:ahLst/>
            <a:cxnLst/>
            <a:rect l="l" t="t" r="r" b="b"/>
            <a:pathLst>
              <a:path w="387007" h="116014">
                <a:moveTo>
                  <a:pt x="355092" y="37966"/>
                </a:moveTo>
                <a:lnTo>
                  <a:pt x="342627" y="41416"/>
                </a:lnTo>
                <a:lnTo>
                  <a:pt x="332580" y="49720"/>
                </a:lnTo>
                <a:lnTo>
                  <a:pt x="337232" y="54920"/>
                </a:lnTo>
                <a:lnTo>
                  <a:pt x="338983" y="51995"/>
                </a:lnTo>
                <a:lnTo>
                  <a:pt x="342267" y="46524"/>
                </a:lnTo>
                <a:lnTo>
                  <a:pt x="347028" y="43789"/>
                </a:lnTo>
                <a:lnTo>
                  <a:pt x="359561" y="43789"/>
                </a:lnTo>
                <a:lnTo>
                  <a:pt x="364048" y="46172"/>
                </a:lnTo>
                <a:lnTo>
                  <a:pt x="366730" y="50939"/>
                </a:lnTo>
                <a:lnTo>
                  <a:pt x="368208" y="53593"/>
                </a:lnTo>
                <a:lnTo>
                  <a:pt x="369247" y="57628"/>
                </a:lnTo>
                <a:lnTo>
                  <a:pt x="369849" y="63044"/>
                </a:lnTo>
                <a:lnTo>
                  <a:pt x="335207" y="63044"/>
                </a:lnTo>
                <a:lnTo>
                  <a:pt x="334878" y="68243"/>
                </a:lnTo>
                <a:lnTo>
                  <a:pt x="387007" y="68243"/>
                </a:lnTo>
                <a:lnTo>
                  <a:pt x="387007" y="58548"/>
                </a:lnTo>
                <a:lnTo>
                  <a:pt x="384106" y="51061"/>
                </a:lnTo>
                <a:lnTo>
                  <a:pt x="378305" y="45780"/>
                </a:lnTo>
                <a:lnTo>
                  <a:pt x="372504" y="40499"/>
                </a:lnTo>
                <a:lnTo>
                  <a:pt x="365745" y="37859"/>
                </a:lnTo>
                <a:lnTo>
                  <a:pt x="355092" y="37966"/>
                </a:lnTo>
                <a:close/>
              </a:path>
              <a:path w="387007" h="116014">
                <a:moveTo>
                  <a:pt x="335973" y="58603"/>
                </a:moveTo>
                <a:lnTo>
                  <a:pt x="337232" y="54920"/>
                </a:lnTo>
                <a:lnTo>
                  <a:pt x="332580" y="49720"/>
                </a:lnTo>
                <a:lnTo>
                  <a:pt x="329891" y="53346"/>
                </a:lnTo>
                <a:lnTo>
                  <a:pt x="324581" y="64819"/>
                </a:lnTo>
                <a:lnTo>
                  <a:pt x="322811" y="77911"/>
                </a:lnTo>
                <a:lnTo>
                  <a:pt x="322877" y="80545"/>
                </a:lnTo>
                <a:lnTo>
                  <a:pt x="325303" y="93237"/>
                </a:lnTo>
                <a:lnTo>
                  <a:pt x="331225" y="104478"/>
                </a:lnTo>
                <a:lnTo>
                  <a:pt x="341889" y="113363"/>
                </a:lnTo>
                <a:lnTo>
                  <a:pt x="355073" y="116014"/>
                </a:lnTo>
                <a:lnTo>
                  <a:pt x="363994" y="116014"/>
                </a:lnTo>
                <a:lnTo>
                  <a:pt x="371532" y="113089"/>
                </a:lnTo>
                <a:lnTo>
                  <a:pt x="377689" y="107240"/>
                </a:lnTo>
                <a:lnTo>
                  <a:pt x="383846" y="101390"/>
                </a:lnTo>
                <a:lnTo>
                  <a:pt x="388046" y="95026"/>
                </a:lnTo>
                <a:lnTo>
                  <a:pt x="390290" y="88148"/>
                </a:lnTo>
                <a:lnTo>
                  <a:pt x="387417" y="87173"/>
                </a:lnTo>
                <a:lnTo>
                  <a:pt x="384079" y="92643"/>
                </a:lnTo>
                <a:lnTo>
                  <a:pt x="380439" y="96868"/>
                </a:lnTo>
                <a:lnTo>
                  <a:pt x="376499" y="99847"/>
                </a:lnTo>
                <a:lnTo>
                  <a:pt x="372558" y="102826"/>
                </a:lnTo>
                <a:lnTo>
                  <a:pt x="367715" y="104315"/>
                </a:lnTo>
                <a:lnTo>
                  <a:pt x="354854" y="104315"/>
                </a:lnTo>
                <a:lnTo>
                  <a:pt x="348697" y="101445"/>
                </a:lnTo>
                <a:lnTo>
                  <a:pt x="343498" y="95703"/>
                </a:lnTo>
                <a:lnTo>
                  <a:pt x="341762" y="93539"/>
                </a:lnTo>
                <a:lnTo>
                  <a:pt x="336962" y="82884"/>
                </a:lnTo>
                <a:lnTo>
                  <a:pt x="334878" y="68243"/>
                </a:lnTo>
                <a:lnTo>
                  <a:pt x="335207" y="63044"/>
                </a:lnTo>
                <a:lnTo>
                  <a:pt x="335973" y="58603"/>
                </a:lnTo>
                <a:close/>
              </a:path>
              <a:path w="387007" h="116014">
                <a:moveTo>
                  <a:pt x="44739" y="3980"/>
                </a:moveTo>
                <a:lnTo>
                  <a:pt x="0" y="3980"/>
                </a:lnTo>
                <a:lnTo>
                  <a:pt x="0" y="6824"/>
                </a:lnTo>
                <a:lnTo>
                  <a:pt x="4049" y="7095"/>
                </a:lnTo>
                <a:lnTo>
                  <a:pt x="7128" y="8178"/>
                </a:lnTo>
                <a:lnTo>
                  <a:pt x="11342" y="11969"/>
                </a:lnTo>
                <a:lnTo>
                  <a:pt x="14147" y="16790"/>
                </a:lnTo>
                <a:lnTo>
                  <a:pt x="17649" y="24535"/>
                </a:lnTo>
                <a:lnTo>
                  <a:pt x="59105" y="116014"/>
                </a:lnTo>
                <a:lnTo>
                  <a:pt x="61650" y="116014"/>
                </a:lnTo>
                <a:lnTo>
                  <a:pt x="98838" y="22422"/>
                </a:lnTo>
                <a:lnTo>
                  <a:pt x="101355" y="16031"/>
                </a:lnTo>
                <a:lnTo>
                  <a:pt x="103900" y="11780"/>
                </a:lnTo>
                <a:lnTo>
                  <a:pt x="106472" y="9667"/>
                </a:lnTo>
                <a:lnTo>
                  <a:pt x="108169" y="8259"/>
                </a:lnTo>
                <a:lnTo>
                  <a:pt x="110796" y="7311"/>
                </a:lnTo>
                <a:lnTo>
                  <a:pt x="114353" y="6824"/>
                </a:lnTo>
                <a:lnTo>
                  <a:pt x="114353" y="3980"/>
                </a:lnTo>
                <a:lnTo>
                  <a:pt x="79957" y="3980"/>
                </a:lnTo>
                <a:lnTo>
                  <a:pt x="79957" y="7068"/>
                </a:lnTo>
                <a:lnTo>
                  <a:pt x="83733" y="7176"/>
                </a:lnTo>
                <a:lnTo>
                  <a:pt x="86442" y="7555"/>
                </a:lnTo>
                <a:lnTo>
                  <a:pt x="88084" y="8205"/>
                </a:lnTo>
                <a:lnTo>
                  <a:pt x="90875" y="9342"/>
                </a:lnTo>
                <a:lnTo>
                  <a:pt x="92270" y="11509"/>
                </a:lnTo>
                <a:lnTo>
                  <a:pt x="92270" y="15896"/>
                </a:lnTo>
                <a:lnTo>
                  <a:pt x="91450" y="19335"/>
                </a:lnTo>
                <a:lnTo>
                  <a:pt x="90109" y="23560"/>
                </a:lnTo>
                <a:lnTo>
                  <a:pt x="89069" y="26322"/>
                </a:lnTo>
                <a:lnTo>
                  <a:pt x="65180" y="89041"/>
                </a:lnTo>
                <a:lnTo>
                  <a:pt x="38911" y="31115"/>
                </a:lnTo>
                <a:lnTo>
                  <a:pt x="36284" y="25374"/>
                </a:lnTo>
                <a:lnTo>
                  <a:pt x="34492" y="21285"/>
                </a:lnTo>
                <a:lnTo>
                  <a:pt x="32576" y="16410"/>
                </a:lnTo>
                <a:lnTo>
                  <a:pt x="32097" y="13161"/>
                </a:lnTo>
                <a:lnTo>
                  <a:pt x="32097" y="10507"/>
                </a:lnTo>
                <a:lnTo>
                  <a:pt x="33438" y="8747"/>
                </a:lnTo>
                <a:lnTo>
                  <a:pt x="36120" y="7880"/>
                </a:lnTo>
                <a:lnTo>
                  <a:pt x="37652" y="7393"/>
                </a:lnTo>
                <a:lnTo>
                  <a:pt x="40525" y="7122"/>
                </a:lnTo>
                <a:lnTo>
                  <a:pt x="44739" y="7068"/>
                </a:lnTo>
                <a:lnTo>
                  <a:pt x="44739" y="3980"/>
                </a:lnTo>
                <a:close/>
              </a:path>
              <a:path w="387007" h="116014">
                <a:moveTo>
                  <a:pt x="178384" y="40458"/>
                </a:moveTo>
                <a:lnTo>
                  <a:pt x="171188" y="37046"/>
                </a:lnTo>
                <a:lnTo>
                  <a:pt x="151431" y="37046"/>
                </a:lnTo>
                <a:lnTo>
                  <a:pt x="144494" y="39118"/>
                </a:lnTo>
                <a:lnTo>
                  <a:pt x="139760" y="43261"/>
                </a:lnTo>
                <a:lnTo>
                  <a:pt x="135026" y="47405"/>
                </a:lnTo>
                <a:lnTo>
                  <a:pt x="132659" y="51372"/>
                </a:lnTo>
                <a:lnTo>
                  <a:pt x="132659" y="55163"/>
                </a:lnTo>
                <a:lnTo>
                  <a:pt x="133316" y="58887"/>
                </a:lnTo>
                <a:lnTo>
                  <a:pt x="135943" y="62082"/>
                </a:lnTo>
                <a:lnTo>
                  <a:pt x="140294" y="62881"/>
                </a:lnTo>
                <a:lnTo>
                  <a:pt x="144399" y="61825"/>
                </a:lnTo>
                <a:lnTo>
                  <a:pt x="147436" y="58521"/>
                </a:lnTo>
                <a:lnTo>
                  <a:pt x="147436" y="55488"/>
                </a:lnTo>
                <a:lnTo>
                  <a:pt x="147026" y="52523"/>
                </a:lnTo>
                <a:lnTo>
                  <a:pt x="146615" y="49233"/>
                </a:lnTo>
                <a:lnTo>
                  <a:pt x="146615" y="46687"/>
                </a:lnTo>
                <a:lnTo>
                  <a:pt x="147874" y="44683"/>
                </a:lnTo>
                <a:lnTo>
                  <a:pt x="152909" y="41812"/>
                </a:lnTo>
                <a:lnTo>
                  <a:pt x="155563" y="41108"/>
                </a:lnTo>
                <a:lnTo>
                  <a:pt x="164210" y="41108"/>
                </a:lnTo>
                <a:lnTo>
                  <a:pt x="168068" y="42923"/>
                </a:lnTo>
                <a:lnTo>
                  <a:pt x="169929" y="46552"/>
                </a:lnTo>
                <a:lnTo>
                  <a:pt x="171024" y="48718"/>
                </a:lnTo>
                <a:lnTo>
                  <a:pt x="171571" y="52563"/>
                </a:lnTo>
                <a:lnTo>
                  <a:pt x="171571" y="64994"/>
                </a:lnTo>
                <a:lnTo>
                  <a:pt x="162050" y="68631"/>
                </a:lnTo>
                <a:lnTo>
                  <a:pt x="149510" y="73954"/>
                </a:lnTo>
                <a:lnTo>
                  <a:pt x="141443" y="78236"/>
                </a:lnTo>
                <a:lnTo>
                  <a:pt x="133508" y="83490"/>
                </a:lnTo>
                <a:lnTo>
                  <a:pt x="129540" y="90043"/>
                </a:lnTo>
                <a:lnTo>
                  <a:pt x="129540" y="102934"/>
                </a:lnTo>
                <a:lnTo>
                  <a:pt x="131264" y="107091"/>
                </a:lnTo>
                <a:lnTo>
                  <a:pt x="134712" y="110368"/>
                </a:lnTo>
                <a:lnTo>
                  <a:pt x="138160" y="113645"/>
                </a:lnTo>
                <a:lnTo>
                  <a:pt x="142237" y="115283"/>
                </a:lnTo>
                <a:lnTo>
                  <a:pt x="146943" y="115283"/>
                </a:lnTo>
                <a:lnTo>
                  <a:pt x="145794" y="100849"/>
                </a:lnTo>
                <a:lnTo>
                  <a:pt x="144152" y="97220"/>
                </a:lnTo>
                <a:lnTo>
                  <a:pt x="144152" y="86171"/>
                </a:lnTo>
                <a:lnTo>
                  <a:pt x="148093" y="80701"/>
                </a:lnTo>
                <a:lnTo>
                  <a:pt x="155973" y="75880"/>
                </a:lnTo>
                <a:lnTo>
                  <a:pt x="160078" y="73389"/>
                </a:lnTo>
                <a:lnTo>
                  <a:pt x="165277" y="71114"/>
                </a:lnTo>
                <a:lnTo>
                  <a:pt x="171571" y="69056"/>
                </a:lnTo>
                <a:lnTo>
                  <a:pt x="171571" y="97897"/>
                </a:lnTo>
                <a:lnTo>
                  <a:pt x="169915" y="100442"/>
                </a:lnTo>
                <a:lnTo>
                  <a:pt x="166604" y="102447"/>
                </a:lnTo>
                <a:lnTo>
                  <a:pt x="163293" y="104451"/>
                </a:lnTo>
                <a:lnTo>
                  <a:pt x="159832" y="105452"/>
                </a:lnTo>
                <a:lnTo>
                  <a:pt x="161145" y="110896"/>
                </a:lnTo>
                <a:lnTo>
                  <a:pt x="164101" y="109163"/>
                </a:lnTo>
                <a:lnTo>
                  <a:pt x="167658" y="106509"/>
                </a:lnTo>
                <a:lnTo>
                  <a:pt x="171817" y="102934"/>
                </a:lnTo>
                <a:lnTo>
                  <a:pt x="171981" y="106238"/>
                </a:lnTo>
                <a:lnTo>
                  <a:pt x="172898" y="109081"/>
                </a:lnTo>
                <a:lnTo>
                  <a:pt x="176236" y="113848"/>
                </a:lnTo>
                <a:lnTo>
                  <a:pt x="178932" y="115039"/>
                </a:lnTo>
                <a:lnTo>
                  <a:pt x="185827" y="115039"/>
                </a:lnTo>
                <a:lnTo>
                  <a:pt x="188947" y="114010"/>
                </a:lnTo>
                <a:lnTo>
                  <a:pt x="192012" y="111952"/>
                </a:lnTo>
                <a:lnTo>
                  <a:pt x="194037" y="110598"/>
                </a:lnTo>
                <a:lnTo>
                  <a:pt x="197676" y="106752"/>
                </a:lnTo>
                <a:lnTo>
                  <a:pt x="197676" y="102528"/>
                </a:lnTo>
                <a:lnTo>
                  <a:pt x="194228" y="104911"/>
                </a:lnTo>
                <a:lnTo>
                  <a:pt x="191546" y="105859"/>
                </a:lnTo>
                <a:lnTo>
                  <a:pt x="188044" y="105859"/>
                </a:lnTo>
                <a:lnTo>
                  <a:pt x="185855" y="102690"/>
                </a:lnTo>
                <a:lnTo>
                  <a:pt x="185198" y="99332"/>
                </a:lnTo>
                <a:lnTo>
                  <a:pt x="185198" y="56463"/>
                </a:lnTo>
                <a:lnTo>
                  <a:pt x="184186" y="51020"/>
                </a:lnTo>
                <a:lnTo>
                  <a:pt x="182161" y="47283"/>
                </a:lnTo>
                <a:lnTo>
                  <a:pt x="178384" y="40458"/>
                </a:lnTo>
                <a:close/>
              </a:path>
              <a:path w="387007" h="116014">
                <a:moveTo>
                  <a:pt x="145794" y="100849"/>
                </a:moveTo>
                <a:lnTo>
                  <a:pt x="146943" y="115283"/>
                </a:lnTo>
                <a:lnTo>
                  <a:pt x="151431" y="115283"/>
                </a:lnTo>
                <a:lnTo>
                  <a:pt x="156165" y="113821"/>
                </a:lnTo>
                <a:lnTo>
                  <a:pt x="161145" y="110896"/>
                </a:lnTo>
                <a:lnTo>
                  <a:pt x="159832" y="105452"/>
                </a:lnTo>
                <a:lnTo>
                  <a:pt x="153593" y="105452"/>
                </a:lnTo>
                <a:lnTo>
                  <a:pt x="149078" y="103178"/>
                </a:lnTo>
                <a:lnTo>
                  <a:pt x="145794" y="100849"/>
                </a:lnTo>
                <a:close/>
              </a:path>
              <a:path w="387007" h="116014">
                <a:moveTo>
                  <a:pt x="236615" y="114064"/>
                </a:moveTo>
                <a:lnTo>
                  <a:pt x="236615" y="111789"/>
                </a:lnTo>
                <a:lnTo>
                  <a:pt x="231470" y="111410"/>
                </a:lnTo>
                <a:lnTo>
                  <a:pt x="228077" y="110530"/>
                </a:lnTo>
                <a:lnTo>
                  <a:pt x="224794" y="107768"/>
                </a:lnTo>
                <a:lnTo>
                  <a:pt x="223973" y="104721"/>
                </a:lnTo>
                <a:lnTo>
                  <a:pt x="223973" y="2599"/>
                </a:lnTo>
                <a:lnTo>
                  <a:pt x="223152" y="0"/>
                </a:lnTo>
                <a:lnTo>
                  <a:pt x="220496" y="825"/>
                </a:lnTo>
                <a:lnTo>
                  <a:pt x="207541" y="4719"/>
                </a:lnTo>
                <a:lnTo>
                  <a:pt x="196472" y="7799"/>
                </a:lnTo>
                <a:lnTo>
                  <a:pt x="196472" y="10480"/>
                </a:lnTo>
                <a:lnTo>
                  <a:pt x="198976" y="9911"/>
                </a:lnTo>
                <a:lnTo>
                  <a:pt x="202383" y="9505"/>
                </a:lnTo>
                <a:lnTo>
                  <a:pt x="205721" y="9505"/>
                </a:lnTo>
                <a:lnTo>
                  <a:pt x="209032" y="12917"/>
                </a:lnTo>
                <a:lnTo>
                  <a:pt x="209935" y="16735"/>
                </a:lnTo>
                <a:lnTo>
                  <a:pt x="209935" y="104180"/>
                </a:lnTo>
                <a:lnTo>
                  <a:pt x="209032" y="107199"/>
                </a:lnTo>
                <a:lnTo>
                  <a:pt x="205420" y="110287"/>
                </a:lnTo>
                <a:lnTo>
                  <a:pt x="201972" y="111302"/>
                </a:lnTo>
                <a:lnTo>
                  <a:pt x="196882" y="111789"/>
                </a:lnTo>
                <a:lnTo>
                  <a:pt x="196882" y="114064"/>
                </a:lnTo>
                <a:lnTo>
                  <a:pt x="236615" y="114064"/>
                </a:lnTo>
                <a:close/>
              </a:path>
              <a:path w="387007" h="116014">
                <a:moveTo>
                  <a:pt x="261489" y="38834"/>
                </a:moveTo>
                <a:lnTo>
                  <a:pt x="236943" y="38834"/>
                </a:lnTo>
                <a:lnTo>
                  <a:pt x="236943" y="41108"/>
                </a:lnTo>
                <a:lnTo>
                  <a:pt x="240884" y="41487"/>
                </a:lnTo>
                <a:lnTo>
                  <a:pt x="243456" y="42137"/>
                </a:lnTo>
                <a:lnTo>
                  <a:pt x="246520" y="44521"/>
                </a:lnTo>
                <a:lnTo>
                  <a:pt x="247451" y="47418"/>
                </a:lnTo>
                <a:lnTo>
                  <a:pt x="247451" y="101715"/>
                </a:lnTo>
                <a:lnTo>
                  <a:pt x="249585" y="107267"/>
                </a:lnTo>
                <a:lnTo>
                  <a:pt x="253854" y="110571"/>
                </a:lnTo>
                <a:lnTo>
                  <a:pt x="258068" y="113929"/>
                </a:lnTo>
                <a:lnTo>
                  <a:pt x="262556" y="115608"/>
                </a:lnTo>
                <a:lnTo>
                  <a:pt x="272516" y="115608"/>
                </a:lnTo>
                <a:lnTo>
                  <a:pt x="277442" y="113983"/>
                </a:lnTo>
                <a:lnTo>
                  <a:pt x="282094" y="110733"/>
                </a:lnTo>
                <a:lnTo>
                  <a:pt x="285158" y="108621"/>
                </a:lnTo>
                <a:lnTo>
                  <a:pt x="288551" y="105371"/>
                </a:lnTo>
                <a:lnTo>
                  <a:pt x="292273" y="100984"/>
                </a:lnTo>
                <a:lnTo>
                  <a:pt x="292273" y="114064"/>
                </a:lnTo>
                <a:lnTo>
                  <a:pt x="292847" y="115283"/>
                </a:lnTo>
                <a:lnTo>
                  <a:pt x="297664" y="113441"/>
                </a:lnTo>
                <a:lnTo>
                  <a:pt x="300783" y="112277"/>
                </a:lnTo>
                <a:lnTo>
                  <a:pt x="302206" y="111789"/>
                </a:lnTo>
                <a:lnTo>
                  <a:pt x="305544" y="110706"/>
                </a:lnTo>
                <a:lnTo>
                  <a:pt x="309348" y="109555"/>
                </a:lnTo>
                <a:lnTo>
                  <a:pt x="312987" y="108540"/>
                </a:lnTo>
                <a:lnTo>
                  <a:pt x="315997" y="107727"/>
                </a:lnTo>
                <a:lnTo>
                  <a:pt x="315997" y="105453"/>
                </a:lnTo>
                <a:lnTo>
                  <a:pt x="311674" y="105615"/>
                </a:lnTo>
                <a:lnTo>
                  <a:pt x="308842" y="105006"/>
                </a:lnTo>
                <a:lnTo>
                  <a:pt x="307501" y="103625"/>
                </a:lnTo>
                <a:lnTo>
                  <a:pt x="305490" y="99711"/>
                </a:lnTo>
                <a:lnTo>
                  <a:pt x="305490" y="38834"/>
                </a:lnTo>
                <a:lnTo>
                  <a:pt x="278974" y="38834"/>
                </a:lnTo>
                <a:lnTo>
                  <a:pt x="278974" y="41515"/>
                </a:lnTo>
                <a:lnTo>
                  <a:pt x="283900" y="41785"/>
                </a:lnTo>
                <a:lnTo>
                  <a:pt x="287183" y="42571"/>
                </a:lnTo>
                <a:lnTo>
                  <a:pt x="290467" y="45171"/>
                </a:lnTo>
                <a:lnTo>
                  <a:pt x="291288" y="47906"/>
                </a:lnTo>
                <a:lnTo>
                  <a:pt x="291288" y="96597"/>
                </a:lnTo>
                <a:lnTo>
                  <a:pt x="289208" y="98980"/>
                </a:lnTo>
                <a:lnTo>
                  <a:pt x="285131" y="102203"/>
                </a:lnTo>
                <a:lnTo>
                  <a:pt x="281574" y="104640"/>
                </a:lnTo>
                <a:lnTo>
                  <a:pt x="277934" y="105859"/>
                </a:lnTo>
                <a:lnTo>
                  <a:pt x="268795" y="105859"/>
                </a:lnTo>
                <a:lnTo>
                  <a:pt x="265073" y="103801"/>
                </a:lnTo>
                <a:lnTo>
                  <a:pt x="263048" y="99684"/>
                </a:lnTo>
                <a:lnTo>
                  <a:pt x="262008" y="97464"/>
                </a:lnTo>
                <a:lnTo>
                  <a:pt x="261489" y="94512"/>
                </a:lnTo>
                <a:lnTo>
                  <a:pt x="261489" y="38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5344" y="2968787"/>
            <a:ext cx="77165" cy="39641"/>
          </a:xfrm>
          <a:custGeom>
            <a:avLst/>
            <a:gdLst/>
            <a:ahLst/>
            <a:cxnLst/>
            <a:rect l="l" t="t" r="r" b="b"/>
            <a:pathLst>
              <a:path w="84882" h="44927">
                <a:moveTo>
                  <a:pt x="0" y="33553"/>
                </a:moveTo>
                <a:lnTo>
                  <a:pt x="0" y="44927"/>
                </a:lnTo>
                <a:lnTo>
                  <a:pt x="84882" y="44927"/>
                </a:lnTo>
                <a:lnTo>
                  <a:pt x="84882" y="33553"/>
                </a:lnTo>
                <a:lnTo>
                  <a:pt x="0" y="33553"/>
                </a:lnTo>
                <a:close/>
              </a:path>
              <a:path w="84882" h="44927">
                <a:moveTo>
                  <a:pt x="0" y="0"/>
                </a:moveTo>
                <a:lnTo>
                  <a:pt x="0" y="11373"/>
                </a:lnTo>
                <a:lnTo>
                  <a:pt x="84882" y="11373"/>
                </a:lnTo>
                <a:lnTo>
                  <a:pt x="848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5344" y="3003410"/>
            <a:ext cx="77165" cy="0"/>
          </a:xfrm>
          <a:custGeom>
            <a:avLst/>
            <a:gdLst/>
            <a:ahLst/>
            <a:cxnLst/>
            <a:rect l="l" t="t" r="r" b="b"/>
            <a:pathLst>
              <a:path w="84882">
                <a:moveTo>
                  <a:pt x="0" y="0"/>
                </a:moveTo>
                <a:lnTo>
                  <a:pt x="84882" y="0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15344" y="2973805"/>
            <a:ext cx="77165" cy="0"/>
          </a:xfrm>
          <a:custGeom>
            <a:avLst/>
            <a:gdLst/>
            <a:ahLst/>
            <a:cxnLst/>
            <a:rect l="l" t="t" r="r" b="b"/>
            <a:pathLst>
              <a:path w="84882">
                <a:moveTo>
                  <a:pt x="0" y="0"/>
                </a:moveTo>
                <a:lnTo>
                  <a:pt x="84882" y="0"/>
                </a:lnTo>
              </a:path>
            </a:pathLst>
          </a:custGeom>
          <a:ln w="126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5956" y="2780041"/>
            <a:ext cx="181745" cy="101290"/>
          </a:xfrm>
          <a:custGeom>
            <a:avLst/>
            <a:gdLst/>
            <a:ahLst/>
            <a:cxnLst/>
            <a:rect l="l" t="t" r="r" b="b"/>
            <a:pathLst>
              <a:path w="199920" h="114795">
                <a:moveTo>
                  <a:pt x="25307" y="9054"/>
                </a:moveTo>
                <a:lnTo>
                  <a:pt x="15515" y="17304"/>
                </a:lnTo>
                <a:lnTo>
                  <a:pt x="11828" y="21614"/>
                </a:lnTo>
                <a:lnTo>
                  <a:pt x="5257" y="32451"/>
                </a:lnTo>
                <a:lnTo>
                  <a:pt x="1314" y="44609"/>
                </a:lnTo>
                <a:lnTo>
                  <a:pt x="0" y="58088"/>
                </a:lnTo>
                <a:lnTo>
                  <a:pt x="139" y="62629"/>
                </a:lnTo>
                <a:lnTo>
                  <a:pt x="2329" y="75731"/>
                </a:lnTo>
                <a:lnTo>
                  <a:pt x="7181" y="87406"/>
                </a:lnTo>
                <a:lnTo>
                  <a:pt x="14694" y="97653"/>
                </a:lnTo>
                <a:lnTo>
                  <a:pt x="20689" y="103190"/>
                </a:lnTo>
                <a:lnTo>
                  <a:pt x="31350" y="109638"/>
                </a:lnTo>
                <a:lnTo>
                  <a:pt x="43690" y="113506"/>
                </a:lnTo>
                <a:lnTo>
                  <a:pt x="57710" y="114795"/>
                </a:lnTo>
                <a:lnTo>
                  <a:pt x="64333" y="114425"/>
                </a:lnTo>
                <a:lnTo>
                  <a:pt x="76709" y="111558"/>
                </a:lnTo>
                <a:lnTo>
                  <a:pt x="88330" y="105859"/>
                </a:lnTo>
                <a:lnTo>
                  <a:pt x="93858" y="102338"/>
                </a:lnTo>
                <a:lnTo>
                  <a:pt x="98482" y="98249"/>
                </a:lnTo>
                <a:lnTo>
                  <a:pt x="102204" y="93591"/>
                </a:lnTo>
                <a:lnTo>
                  <a:pt x="99084" y="90504"/>
                </a:lnTo>
                <a:lnTo>
                  <a:pt x="94049" y="95216"/>
                </a:lnTo>
                <a:lnTo>
                  <a:pt x="89425" y="98736"/>
                </a:lnTo>
                <a:lnTo>
                  <a:pt x="85210" y="101065"/>
                </a:lnTo>
                <a:lnTo>
                  <a:pt x="77877" y="105182"/>
                </a:lnTo>
                <a:lnTo>
                  <a:pt x="69859" y="107240"/>
                </a:lnTo>
                <a:lnTo>
                  <a:pt x="61158" y="107240"/>
                </a:lnTo>
                <a:lnTo>
                  <a:pt x="53436" y="106583"/>
                </a:lnTo>
                <a:lnTo>
                  <a:pt x="41427" y="102278"/>
                </a:lnTo>
                <a:lnTo>
                  <a:pt x="31317" y="93957"/>
                </a:lnTo>
                <a:lnTo>
                  <a:pt x="24958" y="84482"/>
                </a:lnTo>
                <a:lnTo>
                  <a:pt x="20892" y="72480"/>
                </a:lnTo>
                <a:lnTo>
                  <a:pt x="19537" y="58413"/>
                </a:lnTo>
                <a:lnTo>
                  <a:pt x="19554" y="56549"/>
                </a:lnTo>
                <a:lnTo>
                  <a:pt x="20983" y="42362"/>
                </a:lnTo>
                <a:lnTo>
                  <a:pt x="24713" y="30309"/>
                </a:lnTo>
                <a:lnTo>
                  <a:pt x="30743" y="20391"/>
                </a:lnTo>
                <a:lnTo>
                  <a:pt x="35633" y="15287"/>
                </a:lnTo>
                <a:lnTo>
                  <a:pt x="46600" y="8757"/>
                </a:lnTo>
                <a:lnTo>
                  <a:pt x="59598" y="6580"/>
                </a:lnTo>
                <a:lnTo>
                  <a:pt x="65376" y="6956"/>
                </a:lnTo>
                <a:lnTo>
                  <a:pt x="77628" y="10982"/>
                </a:lnTo>
                <a:lnTo>
                  <a:pt x="87427" y="19417"/>
                </a:lnTo>
                <a:lnTo>
                  <a:pt x="91039" y="23966"/>
                </a:lnTo>
                <a:lnTo>
                  <a:pt x="93967" y="29951"/>
                </a:lnTo>
                <a:lnTo>
                  <a:pt x="96211" y="37371"/>
                </a:lnTo>
                <a:lnTo>
                  <a:pt x="100069" y="37371"/>
                </a:lnTo>
                <a:lnTo>
                  <a:pt x="98509" y="0"/>
                </a:lnTo>
                <a:lnTo>
                  <a:pt x="94979" y="0"/>
                </a:lnTo>
                <a:lnTo>
                  <a:pt x="93447" y="3195"/>
                </a:lnTo>
                <a:lnTo>
                  <a:pt x="90601" y="4928"/>
                </a:lnTo>
                <a:lnTo>
                  <a:pt x="86743" y="5362"/>
                </a:lnTo>
                <a:lnTo>
                  <a:pt x="83158" y="4468"/>
                </a:lnTo>
                <a:lnTo>
                  <a:pt x="76755" y="2681"/>
                </a:lnTo>
                <a:lnTo>
                  <a:pt x="70352" y="893"/>
                </a:lnTo>
                <a:lnTo>
                  <a:pt x="64113" y="0"/>
                </a:lnTo>
                <a:lnTo>
                  <a:pt x="58038" y="0"/>
                </a:lnTo>
                <a:lnTo>
                  <a:pt x="49414" y="500"/>
                </a:lnTo>
                <a:lnTo>
                  <a:pt x="36607" y="3453"/>
                </a:lnTo>
                <a:lnTo>
                  <a:pt x="25307" y="9054"/>
                </a:lnTo>
                <a:close/>
              </a:path>
              <a:path w="199920" h="114795">
                <a:moveTo>
                  <a:pt x="141717" y="51020"/>
                </a:moveTo>
                <a:lnTo>
                  <a:pt x="141717" y="11671"/>
                </a:lnTo>
                <a:lnTo>
                  <a:pt x="143290" y="8665"/>
                </a:lnTo>
                <a:lnTo>
                  <a:pt x="146971" y="8286"/>
                </a:lnTo>
                <a:lnTo>
                  <a:pt x="179315" y="8286"/>
                </a:lnTo>
                <a:lnTo>
                  <a:pt x="185581" y="9302"/>
                </a:lnTo>
                <a:lnTo>
                  <a:pt x="188755" y="11333"/>
                </a:lnTo>
                <a:lnTo>
                  <a:pt x="191930" y="13364"/>
                </a:lnTo>
                <a:lnTo>
                  <a:pt x="194091" y="18198"/>
                </a:lnTo>
                <a:lnTo>
                  <a:pt x="195241" y="25835"/>
                </a:lnTo>
                <a:lnTo>
                  <a:pt x="199920" y="25835"/>
                </a:lnTo>
                <a:lnTo>
                  <a:pt x="199345" y="1949"/>
                </a:lnTo>
                <a:lnTo>
                  <a:pt x="109783" y="1949"/>
                </a:lnTo>
                <a:lnTo>
                  <a:pt x="109783" y="5037"/>
                </a:lnTo>
                <a:lnTo>
                  <a:pt x="116022" y="5470"/>
                </a:lnTo>
                <a:lnTo>
                  <a:pt x="120045" y="6594"/>
                </a:lnTo>
                <a:lnTo>
                  <a:pt x="123657" y="10223"/>
                </a:lnTo>
                <a:lnTo>
                  <a:pt x="124560" y="14082"/>
                </a:lnTo>
                <a:lnTo>
                  <a:pt x="124560" y="99251"/>
                </a:lnTo>
                <a:lnTo>
                  <a:pt x="123752" y="103706"/>
                </a:lnTo>
                <a:lnTo>
                  <a:pt x="120524" y="107118"/>
                </a:lnTo>
                <a:lnTo>
                  <a:pt x="116405" y="108323"/>
                </a:lnTo>
                <a:lnTo>
                  <a:pt x="109783" y="109027"/>
                </a:lnTo>
                <a:lnTo>
                  <a:pt x="109783" y="112033"/>
                </a:lnTo>
                <a:lnTo>
                  <a:pt x="156904" y="112033"/>
                </a:lnTo>
                <a:lnTo>
                  <a:pt x="156904" y="109027"/>
                </a:lnTo>
                <a:lnTo>
                  <a:pt x="150555" y="108540"/>
                </a:lnTo>
                <a:lnTo>
                  <a:pt x="146437" y="107443"/>
                </a:lnTo>
                <a:lnTo>
                  <a:pt x="142661" y="104031"/>
                </a:lnTo>
                <a:lnTo>
                  <a:pt x="141717" y="100118"/>
                </a:lnTo>
                <a:lnTo>
                  <a:pt x="141717" y="57601"/>
                </a:lnTo>
                <a:lnTo>
                  <a:pt x="173131" y="57601"/>
                </a:lnTo>
                <a:lnTo>
                  <a:pt x="177673" y="58643"/>
                </a:lnTo>
                <a:lnTo>
                  <a:pt x="181613" y="62814"/>
                </a:lnTo>
                <a:lnTo>
                  <a:pt x="183228" y="67079"/>
                </a:lnTo>
                <a:lnTo>
                  <a:pt x="184487" y="73524"/>
                </a:lnTo>
                <a:lnTo>
                  <a:pt x="188427" y="73524"/>
                </a:lnTo>
                <a:lnTo>
                  <a:pt x="188427" y="35015"/>
                </a:lnTo>
                <a:lnTo>
                  <a:pt x="184487" y="35015"/>
                </a:lnTo>
                <a:lnTo>
                  <a:pt x="183283" y="41460"/>
                </a:lnTo>
                <a:lnTo>
                  <a:pt x="181696" y="45739"/>
                </a:lnTo>
                <a:lnTo>
                  <a:pt x="177755" y="49964"/>
                </a:lnTo>
                <a:lnTo>
                  <a:pt x="173185" y="51020"/>
                </a:lnTo>
                <a:lnTo>
                  <a:pt x="141717" y="51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2888" y="2879587"/>
            <a:ext cx="38545" cy="86308"/>
          </a:xfrm>
          <a:custGeom>
            <a:avLst/>
            <a:gdLst/>
            <a:ahLst/>
            <a:cxnLst/>
            <a:rect l="l" t="t" r="r" b="b"/>
            <a:pathLst>
              <a:path w="42400" h="97816">
                <a:moveTo>
                  <a:pt x="205" y="27216"/>
                </a:moveTo>
                <a:lnTo>
                  <a:pt x="9153" y="27216"/>
                </a:lnTo>
                <a:lnTo>
                  <a:pt x="9153" y="81919"/>
                </a:lnTo>
                <a:lnTo>
                  <a:pt x="9782" y="86198"/>
                </a:lnTo>
                <a:lnTo>
                  <a:pt x="11041" y="89285"/>
                </a:lnTo>
                <a:lnTo>
                  <a:pt x="13339" y="94972"/>
                </a:lnTo>
                <a:lnTo>
                  <a:pt x="17718" y="97816"/>
                </a:lnTo>
                <a:lnTo>
                  <a:pt x="27131" y="97816"/>
                </a:lnTo>
                <a:lnTo>
                  <a:pt x="30196" y="97030"/>
                </a:lnTo>
                <a:lnTo>
                  <a:pt x="33370" y="95460"/>
                </a:lnTo>
                <a:lnTo>
                  <a:pt x="36544" y="93889"/>
                </a:lnTo>
                <a:lnTo>
                  <a:pt x="39554" y="91208"/>
                </a:lnTo>
                <a:lnTo>
                  <a:pt x="42400" y="87417"/>
                </a:lnTo>
                <a:lnTo>
                  <a:pt x="42071" y="83192"/>
                </a:lnTo>
                <a:lnTo>
                  <a:pt x="38555" y="86658"/>
                </a:lnTo>
                <a:lnTo>
                  <a:pt x="35655" y="88500"/>
                </a:lnTo>
                <a:lnTo>
                  <a:pt x="31974" y="88960"/>
                </a:lnTo>
                <a:lnTo>
                  <a:pt x="28143" y="88960"/>
                </a:lnTo>
                <a:lnTo>
                  <a:pt x="25571" y="87092"/>
                </a:lnTo>
                <a:lnTo>
                  <a:pt x="24258" y="83355"/>
                </a:lnTo>
                <a:lnTo>
                  <a:pt x="23546" y="81242"/>
                </a:lnTo>
                <a:lnTo>
                  <a:pt x="23190" y="78128"/>
                </a:lnTo>
                <a:lnTo>
                  <a:pt x="23190" y="74012"/>
                </a:lnTo>
                <a:lnTo>
                  <a:pt x="23355" y="27216"/>
                </a:lnTo>
                <a:lnTo>
                  <a:pt x="40101" y="27216"/>
                </a:lnTo>
                <a:lnTo>
                  <a:pt x="40101" y="21366"/>
                </a:lnTo>
                <a:lnTo>
                  <a:pt x="23519" y="21366"/>
                </a:lnTo>
                <a:lnTo>
                  <a:pt x="23519" y="1381"/>
                </a:lnTo>
                <a:lnTo>
                  <a:pt x="22041" y="0"/>
                </a:lnTo>
                <a:lnTo>
                  <a:pt x="15857" y="8232"/>
                </a:lnTo>
                <a:lnTo>
                  <a:pt x="11930" y="13310"/>
                </a:lnTo>
                <a:lnTo>
                  <a:pt x="8592" y="17155"/>
                </a:lnTo>
                <a:lnTo>
                  <a:pt x="5869" y="19660"/>
                </a:lnTo>
                <a:lnTo>
                  <a:pt x="2093" y="22747"/>
                </a:lnTo>
                <a:lnTo>
                  <a:pt x="0" y="24521"/>
                </a:lnTo>
                <a:lnTo>
                  <a:pt x="205" y="2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40008" y="3073304"/>
            <a:ext cx="104007" cy="125376"/>
          </a:xfrm>
          <a:custGeom>
            <a:avLst/>
            <a:gdLst/>
            <a:ahLst/>
            <a:cxnLst/>
            <a:rect l="l" t="t" r="r" b="b"/>
            <a:pathLst>
              <a:path w="114408" h="142093">
                <a:moveTo>
                  <a:pt x="0" y="70681"/>
                </a:moveTo>
                <a:lnTo>
                  <a:pt x="175" y="76220"/>
                </a:lnTo>
                <a:lnTo>
                  <a:pt x="2006" y="88970"/>
                </a:lnTo>
                <a:lnTo>
                  <a:pt x="5830" y="101071"/>
                </a:lnTo>
                <a:lnTo>
                  <a:pt x="11646" y="112523"/>
                </a:lnTo>
                <a:lnTo>
                  <a:pt x="19455" y="123326"/>
                </a:lnTo>
                <a:lnTo>
                  <a:pt x="22199" y="126492"/>
                </a:lnTo>
                <a:lnTo>
                  <a:pt x="32065" y="136078"/>
                </a:lnTo>
                <a:lnTo>
                  <a:pt x="41292" y="142093"/>
                </a:lnTo>
                <a:lnTo>
                  <a:pt x="43426" y="139412"/>
                </a:lnTo>
                <a:lnTo>
                  <a:pt x="38810" y="136075"/>
                </a:lnTo>
                <a:lnTo>
                  <a:pt x="30033" y="127222"/>
                </a:lnTo>
                <a:lnTo>
                  <a:pt x="23225" y="116338"/>
                </a:lnTo>
                <a:lnTo>
                  <a:pt x="18388" y="103421"/>
                </a:lnTo>
                <a:lnTo>
                  <a:pt x="16594" y="95296"/>
                </a:lnTo>
                <a:lnTo>
                  <a:pt x="15107" y="82903"/>
                </a:lnTo>
                <a:lnTo>
                  <a:pt x="14612" y="68568"/>
                </a:lnTo>
                <a:lnTo>
                  <a:pt x="14950" y="58427"/>
                </a:lnTo>
                <a:lnTo>
                  <a:pt x="16681" y="44907"/>
                </a:lnTo>
                <a:lnTo>
                  <a:pt x="19879" y="33069"/>
                </a:lnTo>
                <a:lnTo>
                  <a:pt x="24545" y="22910"/>
                </a:lnTo>
                <a:lnTo>
                  <a:pt x="32885" y="12106"/>
                </a:lnTo>
                <a:lnTo>
                  <a:pt x="43426" y="2681"/>
                </a:lnTo>
                <a:lnTo>
                  <a:pt x="41866" y="0"/>
                </a:lnTo>
                <a:lnTo>
                  <a:pt x="35794" y="3730"/>
                </a:lnTo>
                <a:lnTo>
                  <a:pt x="25858" y="11605"/>
                </a:lnTo>
                <a:lnTo>
                  <a:pt x="17074" y="21041"/>
                </a:lnTo>
                <a:lnTo>
                  <a:pt x="8994" y="33278"/>
                </a:lnTo>
                <a:lnTo>
                  <a:pt x="3997" y="44937"/>
                </a:lnTo>
                <a:lnTo>
                  <a:pt x="999" y="57405"/>
                </a:lnTo>
                <a:lnTo>
                  <a:pt x="0" y="70681"/>
                </a:lnTo>
                <a:close/>
              </a:path>
              <a:path w="114408" h="142093">
                <a:moveTo>
                  <a:pt x="114408" y="112439"/>
                </a:moveTo>
                <a:lnTo>
                  <a:pt x="114408" y="110165"/>
                </a:lnTo>
                <a:lnTo>
                  <a:pt x="108278" y="109948"/>
                </a:lnTo>
                <a:lnTo>
                  <a:pt x="104092" y="109271"/>
                </a:lnTo>
                <a:lnTo>
                  <a:pt x="99604" y="106996"/>
                </a:lnTo>
                <a:lnTo>
                  <a:pt x="98482" y="104342"/>
                </a:lnTo>
                <a:lnTo>
                  <a:pt x="98482" y="2356"/>
                </a:lnTo>
                <a:lnTo>
                  <a:pt x="98072" y="812"/>
                </a:lnTo>
                <a:lnTo>
                  <a:pt x="97086" y="812"/>
                </a:lnTo>
                <a:lnTo>
                  <a:pt x="66959" y="16004"/>
                </a:lnTo>
                <a:lnTo>
                  <a:pt x="66959" y="18279"/>
                </a:lnTo>
                <a:lnTo>
                  <a:pt x="71050" y="16587"/>
                </a:lnTo>
                <a:lnTo>
                  <a:pt x="75592" y="15016"/>
                </a:lnTo>
                <a:lnTo>
                  <a:pt x="78862" y="14623"/>
                </a:lnTo>
                <a:lnTo>
                  <a:pt x="83131" y="16654"/>
                </a:lnTo>
                <a:lnTo>
                  <a:pt x="84116" y="19985"/>
                </a:lnTo>
                <a:lnTo>
                  <a:pt x="84116" y="102690"/>
                </a:lnTo>
                <a:lnTo>
                  <a:pt x="83104" y="105859"/>
                </a:lnTo>
                <a:lnTo>
                  <a:pt x="79054" y="108784"/>
                </a:lnTo>
                <a:lnTo>
                  <a:pt x="74730" y="109677"/>
                </a:lnTo>
                <a:lnTo>
                  <a:pt x="68108" y="110002"/>
                </a:lnTo>
                <a:lnTo>
                  <a:pt x="68108" y="112439"/>
                </a:lnTo>
                <a:lnTo>
                  <a:pt x="114408" y="112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7648" y="3098321"/>
            <a:ext cx="77165" cy="74194"/>
          </a:xfrm>
          <a:custGeom>
            <a:avLst/>
            <a:gdLst/>
            <a:ahLst/>
            <a:cxnLst/>
            <a:rect l="l" t="t" r="r" b="b"/>
            <a:pathLst>
              <a:path w="84882" h="84086">
                <a:moveTo>
                  <a:pt x="48269" y="36396"/>
                </a:moveTo>
                <a:lnTo>
                  <a:pt x="48269" y="0"/>
                </a:lnTo>
                <a:lnTo>
                  <a:pt x="36777" y="0"/>
                </a:lnTo>
                <a:lnTo>
                  <a:pt x="36777" y="36396"/>
                </a:lnTo>
                <a:lnTo>
                  <a:pt x="0" y="36396"/>
                </a:lnTo>
                <a:lnTo>
                  <a:pt x="0" y="47770"/>
                </a:lnTo>
                <a:lnTo>
                  <a:pt x="36777" y="47770"/>
                </a:lnTo>
                <a:lnTo>
                  <a:pt x="36777" y="84086"/>
                </a:lnTo>
                <a:lnTo>
                  <a:pt x="48269" y="84086"/>
                </a:lnTo>
                <a:lnTo>
                  <a:pt x="48269" y="47770"/>
                </a:lnTo>
                <a:lnTo>
                  <a:pt x="84882" y="47770"/>
                </a:lnTo>
                <a:lnTo>
                  <a:pt x="84882" y="36396"/>
                </a:lnTo>
                <a:lnTo>
                  <a:pt x="48269" y="36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88398" y="3073304"/>
            <a:ext cx="93783" cy="125376"/>
          </a:xfrm>
          <a:custGeom>
            <a:avLst/>
            <a:gdLst/>
            <a:ahLst/>
            <a:cxnLst/>
            <a:rect l="l" t="t" r="r" b="b"/>
            <a:pathLst>
              <a:path w="103161" h="142093">
                <a:moveTo>
                  <a:pt x="70187" y="130312"/>
                </a:moveTo>
                <a:lnTo>
                  <a:pt x="59735" y="139412"/>
                </a:lnTo>
                <a:lnTo>
                  <a:pt x="61295" y="142093"/>
                </a:lnTo>
                <a:lnTo>
                  <a:pt x="64524" y="140522"/>
                </a:lnTo>
                <a:lnTo>
                  <a:pt x="68518" y="137787"/>
                </a:lnTo>
                <a:lnTo>
                  <a:pt x="73280" y="133888"/>
                </a:lnTo>
                <a:lnTo>
                  <a:pt x="83155" y="124547"/>
                </a:lnTo>
                <a:lnTo>
                  <a:pt x="90601" y="114795"/>
                </a:lnTo>
                <a:lnTo>
                  <a:pt x="94706" y="108404"/>
                </a:lnTo>
                <a:lnTo>
                  <a:pt x="97825" y="101607"/>
                </a:lnTo>
                <a:lnTo>
                  <a:pt x="99960" y="94404"/>
                </a:lnTo>
                <a:lnTo>
                  <a:pt x="102094" y="87200"/>
                </a:lnTo>
                <a:lnTo>
                  <a:pt x="103161" y="79563"/>
                </a:lnTo>
                <a:lnTo>
                  <a:pt x="103138" y="69457"/>
                </a:lnTo>
                <a:lnTo>
                  <a:pt x="101838" y="56563"/>
                </a:lnTo>
                <a:lnTo>
                  <a:pt x="98549" y="44290"/>
                </a:lnTo>
                <a:lnTo>
                  <a:pt x="93271" y="32639"/>
                </a:lnTo>
                <a:lnTo>
                  <a:pt x="86004" y="21610"/>
                </a:lnTo>
                <a:lnTo>
                  <a:pt x="81098" y="15705"/>
                </a:lnTo>
                <a:lnTo>
                  <a:pt x="71761" y="6729"/>
                </a:lnTo>
                <a:lnTo>
                  <a:pt x="61869" y="0"/>
                </a:lnTo>
                <a:lnTo>
                  <a:pt x="59735" y="2681"/>
                </a:lnTo>
                <a:lnTo>
                  <a:pt x="61908" y="4238"/>
                </a:lnTo>
                <a:lnTo>
                  <a:pt x="71296" y="12919"/>
                </a:lnTo>
                <a:lnTo>
                  <a:pt x="78590" y="23340"/>
                </a:lnTo>
                <a:lnTo>
                  <a:pt x="83788" y="35503"/>
                </a:lnTo>
                <a:lnTo>
                  <a:pt x="86466" y="46491"/>
                </a:lnTo>
                <a:lnTo>
                  <a:pt x="88028" y="59115"/>
                </a:lnTo>
                <a:lnTo>
                  <a:pt x="88549" y="73605"/>
                </a:lnTo>
                <a:lnTo>
                  <a:pt x="88142" y="84604"/>
                </a:lnTo>
                <a:lnTo>
                  <a:pt x="86307" y="98014"/>
                </a:lnTo>
                <a:lnTo>
                  <a:pt x="82995" y="109811"/>
                </a:lnTo>
                <a:lnTo>
                  <a:pt x="78205" y="119995"/>
                </a:lnTo>
                <a:lnTo>
                  <a:pt x="77578" y="121029"/>
                </a:lnTo>
                <a:lnTo>
                  <a:pt x="70187" y="130312"/>
                </a:lnTo>
                <a:close/>
              </a:path>
              <a:path w="103161" h="142093">
                <a:moveTo>
                  <a:pt x="26269" y="57601"/>
                </a:moveTo>
                <a:lnTo>
                  <a:pt x="27664" y="54446"/>
                </a:lnTo>
                <a:lnTo>
                  <a:pt x="30455" y="51386"/>
                </a:lnTo>
                <a:lnTo>
                  <a:pt x="33247" y="48325"/>
                </a:lnTo>
                <a:lnTo>
                  <a:pt x="35600" y="46795"/>
                </a:lnTo>
                <a:lnTo>
                  <a:pt x="38719" y="46795"/>
                </a:lnTo>
                <a:lnTo>
                  <a:pt x="42482" y="49639"/>
                </a:lnTo>
                <a:lnTo>
                  <a:pt x="46682" y="52482"/>
                </a:lnTo>
                <a:lnTo>
                  <a:pt x="50787" y="52482"/>
                </a:lnTo>
                <a:lnTo>
                  <a:pt x="53811" y="50208"/>
                </a:lnTo>
                <a:lnTo>
                  <a:pt x="55822" y="46822"/>
                </a:lnTo>
                <a:lnTo>
                  <a:pt x="55822" y="42110"/>
                </a:lnTo>
                <a:lnTo>
                  <a:pt x="53195" y="38387"/>
                </a:lnTo>
                <a:lnTo>
                  <a:pt x="49172" y="35909"/>
                </a:lnTo>
                <a:lnTo>
                  <a:pt x="42879" y="35909"/>
                </a:lnTo>
                <a:lnTo>
                  <a:pt x="39499" y="37263"/>
                </a:lnTo>
                <a:lnTo>
                  <a:pt x="36243" y="39971"/>
                </a:lnTo>
                <a:lnTo>
                  <a:pt x="32987" y="42679"/>
                </a:lnTo>
                <a:lnTo>
                  <a:pt x="29607" y="46443"/>
                </a:lnTo>
                <a:lnTo>
                  <a:pt x="26105" y="51264"/>
                </a:lnTo>
                <a:lnTo>
                  <a:pt x="26105" y="37940"/>
                </a:lnTo>
                <a:lnTo>
                  <a:pt x="25284" y="35828"/>
                </a:lnTo>
                <a:lnTo>
                  <a:pt x="22383" y="37127"/>
                </a:lnTo>
                <a:lnTo>
                  <a:pt x="19565" y="38292"/>
                </a:lnTo>
                <a:lnTo>
                  <a:pt x="16828" y="39321"/>
                </a:lnTo>
                <a:lnTo>
                  <a:pt x="13298" y="40621"/>
                </a:lnTo>
                <a:lnTo>
                  <a:pt x="10015" y="41758"/>
                </a:lnTo>
                <a:lnTo>
                  <a:pt x="6731" y="42896"/>
                </a:lnTo>
                <a:lnTo>
                  <a:pt x="3529" y="44006"/>
                </a:lnTo>
                <a:lnTo>
                  <a:pt x="410" y="45089"/>
                </a:lnTo>
                <a:lnTo>
                  <a:pt x="410" y="47770"/>
                </a:lnTo>
                <a:lnTo>
                  <a:pt x="2339" y="47378"/>
                </a:lnTo>
                <a:lnTo>
                  <a:pt x="5418" y="47039"/>
                </a:lnTo>
                <a:lnTo>
                  <a:pt x="8099" y="47039"/>
                </a:lnTo>
                <a:lnTo>
                  <a:pt x="9946" y="48190"/>
                </a:lnTo>
                <a:lnTo>
                  <a:pt x="11971" y="52794"/>
                </a:lnTo>
                <a:lnTo>
                  <a:pt x="12477" y="56626"/>
                </a:lnTo>
                <a:lnTo>
                  <a:pt x="12477" y="102961"/>
                </a:lnTo>
                <a:lnTo>
                  <a:pt x="11657" y="105791"/>
                </a:lnTo>
                <a:lnTo>
                  <a:pt x="8373" y="108445"/>
                </a:lnTo>
                <a:lnTo>
                  <a:pt x="5034" y="109325"/>
                </a:lnTo>
                <a:lnTo>
                  <a:pt x="0" y="109758"/>
                </a:lnTo>
                <a:lnTo>
                  <a:pt x="0" y="112439"/>
                </a:lnTo>
                <a:lnTo>
                  <a:pt x="40471" y="112439"/>
                </a:lnTo>
                <a:lnTo>
                  <a:pt x="40471" y="109758"/>
                </a:lnTo>
                <a:lnTo>
                  <a:pt x="35381" y="109867"/>
                </a:lnTo>
                <a:lnTo>
                  <a:pt x="31742" y="109014"/>
                </a:lnTo>
                <a:lnTo>
                  <a:pt x="27363" y="105385"/>
                </a:lnTo>
                <a:lnTo>
                  <a:pt x="26269" y="102149"/>
                </a:lnTo>
                <a:lnTo>
                  <a:pt x="26269" y="57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2044" y="3026397"/>
            <a:ext cx="38545" cy="86308"/>
          </a:xfrm>
          <a:custGeom>
            <a:avLst/>
            <a:gdLst/>
            <a:ahLst/>
            <a:cxnLst/>
            <a:rect l="l" t="t" r="r" b="b"/>
            <a:pathLst>
              <a:path w="42400" h="97816">
                <a:moveTo>
                  <a:pt x="205" y="27216"/>
                </a:moveTo>
                <a:lnTo>
                  <a:pt x="9153" y="27216"/>
                </a:lnTo>
                <a:lnTo>
                  <a:pt x="9153" y="81919"/>
                </a:lnTo>
                <a:lnTo>
                  <a:pt x="9782" y="86198"/>
                </a:lnTo>
                <a:lnTo>
                  <a:pt x="11041" y="89285"/>
                </a:lnTo>
                <a:lnTo>
                  <a:pt x="13340" y="94972"/>
                </a:lnTo>
                <a:lnTo>
                  <a:pt x="17718" y="97816"/>
                </a:lnTo>
                <a:lnTo>
                  <a:pt x="27131" y="97816"/>
                </a:lnTo>
                <a:lnTo>
                  <a:pt x="30196" y="97030"/>
                </a:lnTo>
                <a:lnTo>
                  <a:pt x="33370" y="95460"/>
                </a:lnTo>
                <a:lnTo>
                  <a:pt x="36544" y="93889"/>
                </a:lnTo>
                <a:lnTo>
                  <a:pt x="39554" y="91208"/>
                </a:lnTo>
                <a:lnTo>
                  <a:pt x="42400" y="87417"/>
                </a:lnTo>
                <a:lnTo>
                  <a:pt x="42071" y="83192"/>
                </a:lnTo>
                <a:lnTo>
                  <a:pt x="38555" y="86658"/>
                </a:lnTo>
                <a:lnTo>
                  <a:pt x="35655" y="88500"/>
                </a:lnTo>
                <a:lnTo>
                  <a:pt x="31974" y="88960"/>
                </a:lnTo>
                <a:lnTo>
                  <a:pt x="28143" y="88960"/>
                </a:lnTo>
                <a:lnTo>
                  <a:pt x="25571" y="87092"/>
                </a:lnTo>
                <a:lnTo>
                  <a:pt x="24258" y="83355"/>
                </a:lnTo>
                <a:lnTo>
                  <a:pt x="23546" y="81242"/>
                </a:lnTo>
                <a:lnTo>
                  <a:pt x="23191" y="78128"/>
                </a:lnTo>
                <a:lnTo>
                  <a:pt x="23191" y="74012"/>
                </a:lnTo>
                <a:lnTo>
                  <a:pt x="23355" y="27216"/>
                </a:lnTo>
                <a:lnTo>
                  <a:pt x="40101" y="27216"/>
                </a:lnTo>
                <a:lnTo>
                  <a:pt x="40101" y="21366"/>
                </a:lnTo>
                <a:lnTo>
                  <a:pt x="23519" y="21366"/>
                </a:lnTo>
                <a:lnTo>
                  <a:pt x="23519" y="1381"/>
                </a:lnTo>
                <a:lnTo>
                  <a:pt x="22041" y="0"/>
                </a:lnTo>
                <a:lnTo>
                  <a:pt x="15857" y="8232"/>
                </a:lnTo>
                <a:lnTo>
                  <a:pt x="11930" y="13310"/>
                </a:lnTo>
                <a:lnTo>
                  <a:pt x="8592" y="17155"/>
                </a:lnTo>
                <a:lnTo>
                  <a:pt x="5869" y="19660"/>
                </a:lnTo>
                <a:lnTo>
                  <a:pt x="2093" y="22747"/>
                </a:lnTo>
                <a:lnTo>
                  <a:pt x="0" y="24521"/>
                </a:lnTo>
                <a:lnTo>
                  <a:pt x="205" y="2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20257" y="2976768"/>
            <a:ext cx="420308" cy="0"/>
          </a:xfrm>
          <a:custGeom>
            <a:avLst/>
            <a:gdLst/>
            <a:ahLst/>
            <a:cxnLst/>
            <a:rect l="l" t="t" r="r" b="b"/>
            <a:pathLst>
              <a:path w="462339">
                <a:moveTo>
                  <a:pt x="0" y="0"/>
                </a:moveTo>
                <a:lnTo>
                  <a:pt x="462339" y="0"/>
                </a:lnTo>
              </a:path>
            </a:pathLst>
          </a:custGeom>
          <a:ln w="13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9739" y="3112037"/>
            <a:ext cx="38545" cy="86308"/>
          </a:xfrm>
          <a:custGeom>
            <a:avLst/>
            <a:gdLst/>
            <a:ahLst/>
            <a:cxnLst/>
            <a:rect l="l" t="t" r="r" b="b"/>
            <a:pathLst>
              <a:path w="42400" h="97816">
                <a:moveTo>
                  <a:pt x="205" y="27216"/>
                </a:moveTo>
                <a:lnTo>
                  <a:pt x="9153" y="27216"/>
                </a:lnTo>
                <a:lnTo>
                  <a:pt x="9153" y="81919"/>
                </a:lnTo>
                <a:lnTo>
                  <a:pt x="9782" y="86198"/>
                </a:lnTo>
                <a:lnTo>
                  <a:pt x="11041" y="89285"/>
                </a:lnTo>
                <a:lnTo>
                  <a:pt x="13339" y="94972"/>
                </a:lnTo>
                <a:lnTo>
                  <a:pt x="17718" y="97816"/>
                </a:lnTo>
                <a:lnTo>
                  <a:pt x="27131" y="97816"/>
                </a:lnTo>
                <a:lnTo>
                  <a:pt x="30196" y="97030"/>
                </a:lnTo>
                <a:lnTo>
                  <a:pt x="33370" y="95460"/>
                </a:lnTo>
                <a:lnTo>
                  <a:pt x="36544" y="93889"/>
                </a:lnTo>
                <a:lnTo>
                  <a:pt x="39554" y="91208"/>
                </a:lnTo>
                <a:lnTo>
                  <a:pt x="42400" y="87417"/>
                </a:lnTo>
                <a:lnTo>
                  <a:pt x="42071" y="83192"/>
                </a:lnTo>
                <a:lnTo>
                  <a:pt x="38555" y="86658"/>
                </a:lnTo>
                <a:lnTo>
                  <a:pt x="35655" y="88500"/>
                </a:lnTo>
                <a:lnTo>
                  <a:pt x="31974" y="88960"/>
                </a:lnTo>
                <a:lnTo>
                  <a:pt x="28143" y="88960"/>
                </a:lnTo>
                <a:lnTo>
                  <a:pt x="25571" y="87092"/>
                </a:lnTo>
                <a:lnTo>
                  <a:pt x="24258" y="83355"/>
                </a:lnTo>
                <a:lnTo>
                  <a:pt x="23546" y="81242"/>
                </a:lnTo>
                <a:lnTo>
                  <a:pt x="23190" y="78128"/>
                </a:lnTo>
                <a:lnTo>
                  <a:pt x="23190" y="74012"/>
                </a:lnTo>
                <a:lnTo>
                  <a:pt x="23355" y="27216"/>
                </a:lnTo>
                <a:lnTo>
                  <a:pt x="40101" y="27216"/>
                </a:lnTo>
                <a:lnTo>
                  <a:pt x="40101" y="21366"/>
                </a:lnTo>
                <a:lnTo>
                  <a:pt x="23519" y="21366"/>
                </a:lnTo>
                <a:lnTo>
                  <a:pt x="23519" y="1381"/>
                </a:lnTo>
                <a:lnTo>
                  <a:pt x="22041" y="0"/>
                </a:lnTo>
                <a:lnTo>
                  <a:pt x="15857" y="8232"/>
                </a:lnTo>
                <a:lnTo>
                  <a:pt x="11930" y="13310"/>
                </a:lnTo>
                <a:lnTo>
                  <a:pt x="8592" y="17155"/>
                </a:lnTo>
                <a:lnTo>
                  <a:pt x="5869" y="19660"/>
                </a:lnTo>
                <a:lnTo>
                  <a:pt x="2093" y="22747"/>
                </a:lnTo>
                <a:lnTo>
                  <a:pt x="0" y="24521"/>
                </a:lnTo>
                <a:lnTo>
                  <a:pt x="205" y="2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1023" y="3140066"/>
            <a:ext cx="77165" cy="39641"/>
          </a:xfrm>
          <a:custGeom>
            <a:avLst/>
            <a:gdLst/>
            <a:ahLst/>
            <a:cxnLst/>
            <a:rect l="l" t="t" r="r" b="b"/>
            <a:pathLst>
              <a:path w="84882" h="44927">
                <a:moveTo>
                  <a:pt x="0" y="33553"/>
                </a:moveTo>
                <a:lnTo>
                  <a:pt x="0" y="44927"/>
                </a:lnTo>
                <a:lnTo>
                  <a:pt x="84882" y="44927"/>
                </a:lnTo>
                <a:lnTo>
                  <a:pt x="84882" y="33553"/>
                </a:lnTo>
                <a:lnTo>
                  <a:pt x="0" y="33553"/>
                </a:lnTo>
                <a:close/>
              </a:path>
              <a:path w="84882" h="44927">
                <a:moveTo>
                  <a:pt x="0" y="0"/>
                </a:moveTo>
                <a:lnTo>
                  <a:pt x="0" y="11373"/>
                </a:lnTo>
                <a:lnTo>
                  <a:pt x="84882" y="11374"/>
                </a:lnTo>
                <a:lnTo>
                  <a:pt x="848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041" y="3098489"/>
            <a:ext cx="43135" cy="98494"/>
          </a:xfrm>
          <a:custGeom>
            <a:avLst/>
            <a:gdLst/>
            <a:ahLst/>
            <a:cxnLst/>
            <a:rect l="l" t="t" r="r" b="b"/>
            <a:pathLst>
              <a:path w="47448" h="111627">
                <a:moveTo>
                  <a:pt x="47448" y="111627"/>
                </a:moveTo>
                <a:lnTo>
                  <a:pt x="47448" y="109352"/>
                </a:lnTo>
                <a:lnTo>
                  <a:pt x="41319" y="109136"/>
                </a:lnTo>
                <a:lnTo>
                  <a:pt x="37132" y="108459"/>
                </a:lnTo>
                <a:lnTo>
                  <a:pt x="32645" y="106184"/>
                </a:lnTo>
                <a:lnTo>
                  <a:pt x="31523" y="103530"/>
                </a:lnTo>
                <a:lnTo>
                  <a:pt x="31523" y="1543"/>
                </a:lnTo>
                <a:lnTo>
                  <a:pt x="31112" y="0"/>
                </a:lnTo>
                <a:lnTo>
                  <a:pt x="30127" y="0"/>
                </a:lnTo>
                <a:lnTo>
                  <a:pt x="0" y="15192"/>
                </a:lnTo>
                <a:lnTo>
                  <a:pt x="0" y="17467"/>
                </a:lnTo>
                <a:lnTo>
                  <a:pt x="4090" y="15774"/>
                </a:lnTo>
                <a:lnTo>
                  <a:pt x="8633" y="14203"/>
                </a:lnTo>
                <a:lnTo>
                  <a:pt x="11903" y="13811"/>
                </a:lnTo>
                <a:lnTo>
                  <a:pt x="16172" y="15842"/>
                </a:lnTo>
                <a:lnTo>
                  <a:pt x="17157" y="19173"/>
                </a:lnTo>
                <a:lnTo>
                  <a:pt x="17157" y="101878"/>
                </a:lnTo>
                <a:lnTo>
                  <a:pt x="16144" y="105046"/>
                </a:lnTo>
                <a:lnTo>
                  <a:pt x="12094" y="107971"/>
                </a:lnTo>
                <a:lnTo>
                  <a:pt x="7771" y="108865"/>
                </a:lnTo>
                <a:lnTo>
                  <a:pt x="1149" y="109190"/>
                </a:lnTo>
                <a:lnTo>
                  <a:pt x="1149" y="111627"/>
                </a:lnTo>
                <a:lnTo>
                  <a:pt x="47448" y="11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04267" y="2806182"/>
            <a:ext cx="38545" cy="86308"/>
          </a:xfrm>
          <a:custGeom>
            <a:avLst/>
            <a:gdLst/>
            <a:ahLst/>
            <a:cxnLst/>
            <a:rect l="l" t="t" r="r" b="b"/>
            <a:pathLst>
              <a:path w="42400" h="97816">
                <a:moveTo>
                  <a:pt x="205" y="27216"/>
                </a:moveTo>
                <a:lnTo>
                  <a:pt x="9153" y="27216"/>
                </a:lnTo>
                <a:lnTo>
                  <a:pt x="9153" y="81919"/>
                </a:lnTo>
                <a:lnTo>
                  <a:pt x="9782" y="86198"/>
                </a:lnTo>
                <a:lnTo>
                  <a:pt x="11041" y="89285"/>
                </a:lnTo>
                <a:lnTo>
                  <a:pt x="13339" y="94972"/>
                </a:lnTo>
                <a:lnTo>
                  <a:pt x="17718" y="97816"/>
                </a:lnTo>
                <a:lnTo>
                  <a:pt x="27131" y="97816"/>
                </a:lnTo>
                <a:lnTo>
                  <a:pt x="30196" y="97030"/>
                </a:lnTo>
                <a:lnTo>
                  <a:pt x="33370" y="95460"/>
                </a:lnTo>
                <a:lnTo>
                  <a:pt x="36544" y="93889"/>
                </a:lnTo>
                <a:lnTo>
                  <a:pt x="39554" y="91208"/>
                </a:lnTo>
                <a:lnTo>
                  <a:pt x="42400" y="87417"/>
                </a:lnTo>
                <a:lnTo>
                  <a:pt x="42071" y="83192"/>
                </a:lnTo>
                <a:lnTo>
                  <a:pt x="38555" y="86658"/>
                </a:lnTo>
                <a:lnTo>
                  <a:pt x="35655" y="88500"/>
                </a:lnTo>
                <a:lnTo>
                  <a:pt x="31974" y="88960"/>
                </a:lnTo>
                <a:lnTo>
                  <a:pt x="28143" y="88960"/>
                </a:lnTo>
                <a:lnTo>
                  <a:pt x="25571" y="87092"/>
                </a:lnTo>
                <a:lnTo>
                  <a:pt x="24258" y="83355"/>
                </a:lnTo>
                <a:lnTo>
                  <a:pt x="23546" y="81242"/>
                </a:lnTo>
                <a:lnTo>
                  <a:pt x="23190" y="78128"/>
                </a:lnTo>
                <a:lnTo>
                  <a:pt x="23190" y="74012"/>
                </a:lnTo>
                <a:lnTo>
                  <a:pt x="23355" y="27216"/>
                </a:lnTo>
                <a:lnTo>
                  <a:pt x="40101" y="27216"/>
                </a:lnTo>
                <a:lnTo>
                  <a:pt x="40101" y="21366"/>
                </a:lnTo>
                <a:lnTo>
                  <a:pt x="23519" y="21366"/>
                </a:lnTo>
                <a:lnTo>
                  <a:pt x="23519" y="1381"/>
                </a:lnTo>
                <a:lnTo>
                  <a:pt x="22041" y="0"/>
                </a:lnTo>
                <a:lnTo>
                  <a:pt x="15857" y="8232"/>
                </a:lnTo>
                <a:lnTo>
                  <a:pt x="11930" y="13310"/>
                </a:lnTo>
                <a:lnTo>
                  <a:pt x="8592" y="17155"/>
                </a:lnTo>
                <a:lnTo>
                  <a:pt x="5869" y="19660"/>
                </a:lnTo>
                <a:lnTo>
                  <a:pt x="2093" y="22747"/>
                </a:lnTo>
                <a:lnTo>
                  <a:pt x="0" y="24521"/>
                </a:lnTo>
                <a:lnTo>
                  <a:pt x="205" y="2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5549" y="2834212"/>
            <a:ext cx="77165" cy="39641"/>
          </a:xfrm>
          <a:custGeom>
            <a:avLst/>
            <a:gdLst/>
            <a:ahLst/>
            <a:cxnLst/>
            <a:rect l="l" t="t" r="r" b="b"/>
            <a:pathLst>
              <a:path w="84882" h="44927">
                <a:moveTo>
                  <a:pt x="0" y="33553"/>
                </a:moveTo>
                <a:lnTo>
                  <a:pt x="0" y="44927"/>
                </a:lnTo>
                <a:lnTo>
                  <a:pt x="84882" y="44927"/>
                </a:lnTo>
                <a:lnTo>
                  <a:pt x="84882" y="33553"/>
                </a:lnTo>
                <a:lnTo>
                  <a:pt x="0" y="33553"/>
                </a:lnTo>
                <a:close/>
              </a:path>
              <a:path w="84882" h="44927">
                <a:moveTo>
                  <a:pt x="0" y="0"/>
                </a:moveTo>
                <a:lnTo>
                  <a:pt x="0" y="11373"/>
                </a:lnTo>
                <a:lnTo>
                  <a:pt x="84882" y="11373"/>
                </a:lnTo>
                <a:lnTo>
                  <a:pt x="848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95549" y="2868835"/>
            <a:ext cx="77165" cy="0"/>
          </a:xfrm>
          <a:custGeom>
            <a:avLst/>
            <a:gdLst/>
            <a:ahLst/>
            <a:cxnLst/>
            <a:rect l="l" t="t" r="r" b="b"/>
            <a:pathLst>
              <a:path w="84882">
                <a:moveTo>
                  <a:pt x="0" y="0"/>
                </a:moveTo>
                <a:lnTo>
                  <a:pt x="84882" y="0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95549" y="2839229"/>
            <a:ext cx="77165" cy="0"/>
          </a:xfrm>
          <a:custGeom>
            <a:avLst/>
            <a:gdLst/>
            <a:ahLst/>
            <a:cxnLst/>
            <a:rect l="l" t="t" r="r" b="b"/>
            <a:pathLst>
              <a:path w="84882">
                <a:moveTo>
                  <a:pt x="0" y="0"/>
                </a:moveTo>
                <a:lnTo>
                  <a:pt x="84882" y="0"/>
                </a:lnTo>
              </a:path>
            </a:pathLst>
          </a:custGeom>
          <a:ln w="126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26498" y="2820089"/>
            <a:ext cx="92614" cy="54337"/>
          </a:xfrm>
          <a:custGeom>
            <a:avLst/>
            <a:gdLst/>
            <a:ahLst/>
            <a:cxnLst/>
            <a:rect l="l" t="t" r="r" b="b"/>
            <a:pathLst>
              <a:path w="101875" h="61582">
                <a:moveTo>
                  <a:pt x="89425" y="11522"/>
                </a:moveTo>
                <a:lnTo>
                  <a:pt x="92763" y="15233"/>
                </a:lnTo>
                <a:lnTo>
                  <a:pt x="96101" y="18943"/>
                </a:lnTo>
                <a:lnTo>
                  <a:pt x="97771" y="23885"/>
                </a:lnTo>
                <a:lnTo>
                  <a:pt x="97771" y="36180"/>
                </a:lnTo>
                <a:lnTo>
                  <a:pt x="95937" y="41176"/>
                </a:lnTo>
                <a:lnTo>
                  <a:pt x="92270" y="45049"/>
                </a:lnTo>
                <a:lnTo>
                  <a:pt x="88604" y="48921"/>
                </a:lnTo>
                <a:lnTo>
                  <a:pt x="83897" y="50857"/>
                </a:lnTo>
                <a:lnTo>
                  <a:pt x="84718" y="61582"/>
                </a:lnTo>
                <a:lnTo>
                  <a:pt x="90588" y="58725"/>
                </a:lnTo>
                <a:lnTo>
                  <a:pt x="95103" y="53010"/>
                </a:lnTo>
                <a:lnTo>
                  <a:pt x="99618" y="47296"/>
                </a:lnTo>
                <a:lnTo>
                  <a:pt x="101875" y="39836"/>
                </a:lnTo>
                <a:lnTo>
                  <a:pt x="101875" y="21854"/>
                </a:lnTo>
                <a:lnTo>
                  <a:pt x="99344" y="14556"/>
                </a:lnTo>
                <a:lnTo>
                  <a:pt x="94282" y="8733"/>
                </a:lnTo>
                <a:lnTo>
                  <a:pt x="89219" y="2911"/>
                </a:lnTo>
                <a:lnTo>
                  <a:pt x="83049" y="0"/>
                </a:lnTo>
                <a:lnTo>
                  <a:pt x="75770" y="0"/>
                </a:lnTo>
                <a:lnTo>
                  <a:pt x="70954" y="11658"/>
                </a:lnTo>
                <a:lnTo>
                  <a:pt x="74976" y="9667"/>
                </a:lnTo>
                <a:lnTo>
                  <a:pt x="84937" y="9667"/>
                </a:lnTo>
                <a:lnTo>
                  <a:pt x="89425" y="11522"/>
                </a:lnTo>
                <a:close/>
              </a:path>
              <a:path w="101875" h="61582">
                <a:moveTo>
                  <a:pt x="4186" y="25320"/>
                </a:moveTo>
                <a:lnTo>
                  <a:pt x="6020" y="20324"/>
                </a:lnTo>
                <a:lnTo>
                  <a:pt x="9686" y="16451"/>
                </a:lnTo>
                <a:lnTo>
                  <a:pt x="13353" y="12579"/>
                </a:lnTo>
                <a:lnTo>
                  <a:pt x="18060" y="10642"/>
                </a:lnTo>
                <a:lnTo>
                  <a:pt x="28513" y="10642"/>
                </a:lnTo>
                <a:lnTo>
                  <a:pt x="32782" y="11942"/>
                </a:lnTo>
                <a:lnTo>
                  <a:pt x="36612" y="14542"/>
                </a:lnTo>
                <a:lnTo>
                  <a:pt x="40443" y="17142"/>
                </a:lnTo>
                <a:lnTo>
                  <a:pt x="43754" y="20987"/>
                </a:lnTo>
                <a:lnTo>
                  <a:pt x="46545" y="26078"/>
                </a:lnTo>
                <a:lnTo>
                  <a:pt x="41894" y="36044"/>
                </a:lnTo>
                <a:lnTo>
                  <a:pt x="37789" y="42842"/>
                </a:lnTo>
                <a:lnTo>
                  <a:pt x="34232" y="46470"/>
                </a:lnTo>
                <a:lnTo>
                  <a:pt x="30674" y="50099"/>
                </a:lnTo>
                <a:lnTo>
                  <a:pt x="31495" y="61582"/>
                </a:lnTo>
                <a:lnTo>
                  <a:pt x="36284" y="59902"/>
                </a:lnTo>
                <a:lnTo>
                  <a:pt x="40553" y="56544"/>
                </a:lnTo>
                <a:lnTo>
                  <a:pt x="44822" y="53186"/>
                </a:lnTo>
                <a:lnTo>
                  <a:pt x="48844" y="47987"/>
                </a:lnTo>
                <a:lnTo>
                  <a:pt x="52620" y="40946"/>
                </a:lnTo>
                <a:lnTo>
                  <a:pt x="55740" y="47933"/>
                </a:lnTo>
                <a:lnTo>
                  <a:pt x="59338" y="53119"/>
                </a:lnTo>
                <a:lnTo>
                  <a:pt x="63415" y="56504"/>
                </a:lnTo>
                <a:lnTo>
                  <a:pt x="67492" y="59889"/>
                </a:lnTo>
                <a:lnTo>
                  <a:pt x="72185" y="61582"/>
                </a:lnTo>
                <a:lnTo>
                  <a:pt x="84718" y="61582"/>
                </a:lnTo>
                <a:lnTo>
                  <a:pt x="83897" y="50857"/>
                </a:lnTo>
                <a:lnTo>
                  <a:pt x="73335" y="50857"/>
                </a:lnTo>
                <a:lnTo>
                  <a:pt x="69039" y="49571"/>
                </a:lnTo>
                <a:lnTo>
                  <a:pt x="65262" y="46998"/>
                </a:lnTo>
                <a:lnTo>
                  <a:pt x="61486" y="44426"/>
                </a:lnTo>
                <a:lnTo>
                  <a:pt x="58202" y="40567"/>
                </a:lnTo>
                <a:lnTo>
                  <a:pt x="55411" y="35421"/>
                </a:lnTo>
                <a:lnTo>
                  <a:pt x="59571" y="26214"/>
                </a:lnTo>
                <a:lnTo>
                  <a:pt x="63511" y="19620"/>
                </a:lnTo>
                <a:lnTo>
                  <a:pt x="67232" y="15639"/>
                </a:lnTo>
                <a:lnTo>
                  <a:pt x="70954" y="11658"/>
                </a:lnTo>
                <a:lnTo>
                  <a:pt x="75770" y="0"/>
                </a:lnTo>
                <a:lnTo>
                  <a:pt x="70461" y="0"/>
                </a:lnTo>
                <a:lnTo>
                  <a:pt x="65632" y="1692"/>
                </a:lnTo>
                <a:lnTo>
                  <a:pt x="61281" y="5077"/>
                </a:lnTo>
                <a:lnTo>
                  <a:pt x="56930" y="8462"/>
                </a:lnTo>
                <a:lnTo>
                  <a:pt x="52976" y="13648"/>
                </a:lnTo>
                <a:lnTo>
                  <a:pt x="49419" y="20635"/>
                </a:lnTo>
                <a:lnTo>
                  <a:pt x="46135" y="13540"/>
                </a:lnTo>
                <a:lnTo>
                  <a:pt x="42482" y="8327"/>
                </a:lnTo>
                <a:lnTo>
                  <a:pt x="38459" y="4996"/>
                </a:lnTo>
                <a:lnTo>
                  <a:pt x="34437" y="1665"/>
                </a:lnTo>
                <a:lnTo>
                  <a:pt x="29799" y="0"/>
                </a:lnTo>
                <a:lnTo>
                  <a:pt x="17266" y="0"/>
                </a:lnTo>
                <a:lnTo>
                  <a:pt x="11356" y="2857"/>
                </a:lnTo>
                <a:lnTo>
                  <a:pt x="6813" y="8571"/>
                </a:lnTo>
                <a:lnTo>
                  <a:pt x="2271" y="14285"/>
                </a:lnTo>
                <a:lnTo>
                  <a:pt x="0" y="21745"/>
                </a:lnTo>
                <a:lnTo>
                  <a:pt x="0" y="39673"/>
                </a:lnTo>
                <a:lnTo>
                  <a:pt x="2544" y="46958"/>
                </a:lnTo>
                <a:lnTo>
                  <a:pt x="7634" y="52807"/>
                </a:lnTo>
                <a:lnTo>
                  <a:pt x="5855" y="42435"/>
                </a:lnTo>
                <a:lnTo>
                  <a:pt x="4186" y="37507"/>
                </a:lnTo>
                <a:lnTo>
                  <a:pt x="4186" y="25320"/>
                </a:lnTo>
                <a:close/>
              </a:path>
              <a:path w="101875" h="61582">
                <a:moveTo>
                  <a:pt x="12532" y="50018"/>
                </a:moveTo>
                <a:lnTo>
                  <a:pt x="9194" y="46227"/>
                </a:lnTo>
                <a:lnTo>
                  <a:pt x="5855" y="42435"/>
                </a:lnTo>
                <a:lnTo>
                  <a:pt x="7634" y="52807"/>
                </a:lnTo>
                <a:lnTo>
                  <a:pt x="12724" y="58657"/>
                </a:lnTo>
                <a:lnTo>
                  <a:pt x="18908" y="61582"/>
                </a:lnTo>
                <a:lnTo>
                  <a:pt x="31495" y="61582"/>
                </a:lnTo>
                <a:lnTo>
                  <a:pt x="30674" y="50099"/>
                </a:lnTo>
                <a:lnTo>
                  <a:pt x="26597" y="51914"/>
                </a:lnTo>
                <a:lnTo>
                  <a:pt x="16801" y="51914"/>
                </a:lnTo>
                <a:lnTo>
                  <a:pt x="12532" y="50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09257" y="2928691"/>
            <a:ext cx="95525" cy="140932"/>
          </a:xfrm>
          <a:custGeom>
            <a:avLst/>
            <a:gdLst/>
            <a:ahLst/>
            <a:cxnLst/>
            <a:rect l="l" t="t" r="r" b="b"/>
            <a:pathLst>
              <a:path w="105077" h="159723">
                <a:moveTo>
                  <a:pt x="99987" y="142093"/>
                </a:moveTo>
                <a:lnTo>
                  <a:pt x="105077" y="120483"/>
                </a:lnTo>
                <a:lnTo>
                  <a:pt x="97524" y="120483"/>
                </a:lnTo>
                <a:lnTo>
                  <a:pt x="93857" y="129961"/>
                </a:lnTo>
                <a:lnTo>
                  <a:pt x="89178" y="136433"/>
                </a:lnTo>
                <a:lnTo>
                  <a:pt x="83487" y="139899"/>
                </a:lnTo>
                <a:lnTo>
                  <a:pt x="80968" y="141208"/>
                </a:lnTo>
                <a:lnTo>
                  <a:pt x="69991" y="144126"/>
                </a:lnTo>
                <a:lnTo>
                  <a:pt x="54590" y="145099"/>
                </a:lnTo>
                <a:lnTo>
                  <a:pt x="23149" y="145099"/>
                </a:lnTo>
                <a:lnTo>
                  <a:pt x="81024" y="79536"/>
                </a:lnTo>
                <a:lnTo>
                  <a:pt x="28075" y="7880"/>
                </a:lnTo>
                <a:lnTo>
                  <a:pt x="55039" y="7985"/>
                </a:lnTo>
                <a:lnTo>
                  <a:pt x="68840" y="9921"/>
                </a:lnTo>
                <a:lnTo>
                  <a:pt x="78643" y="14298"/>
                </a:lnTo>
                <a:lnTo>
                  <a:pt x="87321" y="24595"/>
                </a:lnTo>
                <a:lnTo>
                  <a:pt x="92927" y="38265"/>
                </a:lnTo>
                <a:lnTo>
                  <a:pt x="100315" y="38265"/>
                </a:lnTo>
                <a:lnTo>
                  <a:pt x="97853" y="16817"/>
                </a:lnTo>
                <a:lnTo>
                  <a:pt x="96868" y="8801"/>
                </a:lnTo>
                <a:lnTo>
                  <a:pt x="95431" y="3994"/>
                </a:lnTo>
                <a:lnTo>
                  <a:pt x="91655" y="798"/>
                </a:lnTo>
                <a:lnTo>
                  <a:pt x="87017" y="0"/>
                </a:lnTo>
                <a:lnTo>
                  <a:pt x="2298" y="0"/>
                </a:lnTo>
                <a:lnTo>
                  <a:pt x="65344" y="85548"/>
                </a:lnTo>
                <a:lnTo>
                  <a:pt x="0" y="159723"/>
                </a:lnTo>
                <a:lnTo>
                  <a:pt x="90930" y="159723"/>
                </a:lnTo>
                <a:lnTo>
                  <a:pt x="97141" y="154252"/>
                </a:lnTo>
                <a:lnTo>
                  <a:pt x="99659" y="143312"/>
                </a:lnTo>
                <a:lnTo>
                  <a:pt x="99987" y="142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9104" y="3025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10719" y="4625228"/>
            <a:ext cx="3472455" cy="859156"/>
          </a:xfrm>
          <a:custGeom>
            <a:avLst/>
            <a:gdLst/>
            <a:ahLst/>
            <a:cxnLst/>
            <a:rect l="l" t="t" r="r" b="b"/>
            <a:pathLst>
              <a:path w="3819700" h="973710">
                <a:moveTo>
                  <a:pt x="0" y="0"/>
                </a:moveTo>
                <a:lnTo>
                  <a:pt x="0" y="973710"/>
                </a:lnTo>
                <a:lnTo>
                  <a:pt x="3819700" y="973710"/>
                </a:lnTo>
                <a:lnTo>
                  <a:pt x="381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5954" y="4769731"/>
            <a:ext cx="355638" cy="102695"/>
          </a:xfrm>
          <a:custGeom>
            <a:avLst/>
            <a:gdLst/>
            <a:ahLst/>
            <a:cxnLst/>
            <a:rect l="l" t="t" r="r" b="b"/>
            <a:pathLst>
              <a:path w="391202" h="116388">
                <a:moveTo>
                  <a:pt x="336758" y="58792"/>
                </a:moveTo>
                <a:lnTo>
                  <a:pt x="338019" y="55097"/>
                </a:lnTo>
                <a:lnTo>
                  <a:pt x="333357" y="49880"/>
                </a:lnTo>
                <a:lnTo>
                  <a:pt x="330617" y="53585"/>
                </a:lnTo>
                <a:lnTo>
                  <a:pt x="325328" y="65067"/>
                </a:lnTo>
                <a:lnTo>
                  <a:pt x="323565" y="78163"/>
                </a:lnTo>
                <a:lnTo>
                  <a:pt x="323635" y="80889"/>
                </a:lnTo>
                <a:lnTo>
                  <a:pt x="326076" y="93575"/>
                </a:lnTo>
                <a:lnTo>
                  <a:pt x="331999" y="104815"/>
                </a:lnTo>
                <a:lnTo>
                  <a:pt x="342716" y="113742"/>
                </a:lnTo>
                <a:lnTo>
                  <a:pt x="355902" y="116388"/>
                </a:lnTo>
                <a:lnTo>
                  <a:pt x="364844" y="116388"/>
                </a:lnTo>
                <a:lnTo>
                  <a:pt x="372400" y="113454"/>
                </a:lnTo>
                <a:lnTo>
                  <a:pt x="378571" y="107586"/>
                </a:lnTo>
                <a:lnTo>
                  <a:pt x="384743" y="101717"/>
                </a:lnTo>
                <a:lnTo>
                  <a:pt x="388953" y="95333"/>
                </a:lnTo>
                <a:lnTo>
                  <a:pt x="391202" y="88432"/>
                </a:lnTo>
                <a:lnTo>
                  <a:pt x="388322" y="87454"/>
                </a:lnTo>
                <a:lnTo>
                  <a:pt x="384976" y="92942"/>
                </a:lnTo>
                <a:lnTo>
                  <a:pt x="381328" y="97180"/>
                </a:lnTo>
                <a:lnTo>
                  <a:pt x="377378" y="100169"/>
                </a:lnTo>
                <a:lnTo>
                  <a:pt x="373429" y="103157"/>
                </a:lnTo>
                <a:lnTo>
                  <a:pt x="368574" y="104652"/>
                </a:lnTo>
                <a:lnTo>
                  <a:pt x="355683" y="104652"/>
                </a:lnTo>
                <a:lnTo>
                  <a:pt x="349512" y="101772"/>
                </a:lnTo>
                <a:lnTo>
                  <a:pt x="344300" y="96012"/>
                </a:lnTo>
                <a:lnTo>
                  <a:pt x="342522" y="93786"/>
                </a:lnTo>
                <a:lnTo>
                  <a:pt x="337738" y="83112"/>
                </a:lnTo>
                <a:lnTo>
                  <a:pt x="335661" y="68464"/>
                </a:lnTo>
                <a:lnTo>
                  <a:pt x="335990" y="63247"/>
                </a:lnTo>
                <a:lnTo>
                  <a:pt x="336758" y="58792"/>
                </a:lnTo>
                <a:close/>
              </a:path>
              <a:path w="391202" h="116388">
                <a:moveTo>
                  <a:pt x="44844" y="3993"/>
                </a:moveTo>
                <a:lnTo>
                  <a:pt x="0" y="3993"/>
                </a:lnTo>
                <a:lnTo>
                  <a:pt x="0" y="6846"/>
                </a:lnTo>
                <a:lnTo>
                  <a:pt x="4059" y="7118"/>
                </a:lnTo>
                <a:lnTo>
                  <a:pt x="7144" y="8204"/>
                </a:lnTo>
                <a:lnTo>
                  <a:pt x="11368" y="12008"/>
                </a:lnTo>
                <a:lnTo>
                  <a:pt x="14180" y="16844"/>
                </a:lnTo>
                <a:lnTo>
                  <a:pt x="17690" y="24614"/>
                </a:lnTo>
                <a:lnTo>
                  <a:pt x="59243" y="116388"/>
                </a:lnTo>
                <a:lnTo>
                  <a:pt x="61794" y="116388"/>
                </a:lnTo>
                <a:lnTo>
                  <a:pt x="99069" y="22495"/>
                </a:lnTo>
                <a:lnTo>
                  <a:pt x="101592" y="16083"/>
                </a:lnTo>
                <a:lnTo>
                  <a:pt x="104143" y="11818"/>
                </a:lnTo>
                <a:lnTo>
                  <a:pt x="106721" y="9699"/>
                </a:lnTo>
                <a:lnTo>
                  <a:pt x="108421" y="8286"/>
                </a:lnTo>
                <a:lnTo>
                  <a:pt x="111055" y="7335"/>
                </a:lnTo>
                <a:lnTo>
                  <a:pt x="114620" y="6846"/>
                </a:lnTo>
                <a:lnTo>
                  <a:pt x="114620" y="3993"/>
                </a:lnTo>
                <a:lnTo>
                  <a:pt x="80143" y="3993"/>
                </a:lnTo>
                <a:lnTo>
                  <a:pt x="80143" y="7090"/>
                </a:lnTo>
                <a:lnTo>
                  <a:pt x="83929" y="7199"/>
                </a:lnTo>
                <a:lnTo>
                  <a:pt x="86644" y="7579"/>
                </a:lnTo>
                <a:lnTo>
                  <a:pt x="88290" y="8231"/>
                </a:lnTo>
                <a:lnTo>
                  <a:pt x="91087" y="9373"/>
                </a:lnTo>
                <a:lnTo>
                  <a:pt x="92486" y="11546"/>
                </a:lnTo>
                <a:lnTo>
                  <a:pt x="92486" y="15947"/>
                </a:lnTo>
                <a:lnTo>
                  <a:pt x="91663" y="19398"/>
                </a:lnTo>
                <a:lnTo>
                  <a:pt x="90319" y="23636"/>
                </a:lnTo>
                <a:lnTo>
                  <a:pt x="89277" y="26407"/>
                </a:lnTo>
                <a:lnTo>
                  <a:pt x="65332" y="89329"/>
                </a:lnTo>
                <a:lnTo>
                  <a:pt x="39002" y="31216"/>
                </a:lnTo>
                <a:lnTo>
                  <a:pt x="36369" y="25456"/>
                </a:lnTo>
                <a:lnTo>
                  <a:pt x="34572" y="21354"/>
                </a:lnTo>
                <a:lnTo>
                  <a:pt x="32652" y="16463"/>
                </a:lnTo>
                <a:lnTo>
                  <a:pt x="32172" y="13203"/>
                </a:lnTo>
                <a:lnTo>
                  <a:pt x="32172" y="10541"/>
                </a:lnTo>
                <a:lnTo>
                  <a:pt x="33516" y="8775"/>
                </a:lnTo>
                <a:lnTo>
                  <a:pt x="36204" y="7905"/>
                </a:lnTo>
                <a:lnTo>
                  <a:pt x="37740" y="7416"/>
                </a:lnTo>
                <a:lnTo>
                  <a:pt x="40620" y="7145"/>
                </a:lnTo>
                <a:lnTo>
                  <a:pt x="44844" y="7090"/>
                </a:lnTo>
                <a:lnTo>
                  <a:pt x="44844" y="3993"/>
                </a:lnTo>
                <a:close/>
              </a:path>
              <a:path w="391202" h="116388">
                <a:moveTo>
                  <a:pt x="147780" y="58710"/>
                </a:moveTo>
                <a:lnTo>
                  <a:pt x="147780" y="55233"/>
                </a:lnTo>
                <a:lnTo>
                  <a:pt x="147369" y="52692"/>
                </a:lnTo>
                <a:lnTo>
                  <a:pt x="146958" y="49391"/>
                </a:lnTo>
                <a:lnTo>
                  <a:pt x="146958" y="46838"/>
                </a:lnTo>
                <a:lnTo>
                  <a:pt x="148219" y="44827"/>
                </a:lnTo>
                <a:lnTo>
                  <a:pt x="153266" y="41947"/>
                </a:lnTo>
                <a:lnTo>
                  <a:pt x="155926" y="41241"/>
                </a:lnTo>
                <a:lnTo>
                  <a:pt x="164594" y="41241"/>
                </a:lnTo>
                <a:lnTo>
                  <a:pt x="168461" y="43061"/>
                </a:lnTo>
                <a:lnTo>
                  <a:pt x="170326" y="46702"/>
                </a:lnTo>
                <a:lnTo>
                  <a:pt x="171423" y="48875"/>
                </a:lnTo>
                <a:lnTo>
                  <a:pt x="171972" y="52733"/>
                </a:lnTo>
                <a:lnTo>
                  <a:pt x="171972" y="65203"/>
                </a:lnTo>
                <a:lnTo>
                  <a:pt x="162356" y="68881"/>
                </a:lnTo>
                <a:lnTo>
                  <a:pt x="149833" y="74204"/>
                </a:lnTo>
                <a:lnTo>
                  <a:pt x="141774" y="78489"/>
                </a:lnTo>
                <a:lnTo>
                  <a:pt x="133820" y="83759"/>
                </a:lnTo>
                <a:lnTo>
                  <a:pt x="129843" y="90334"/>
                </a:lnTo>
                <a:lnTo>
                  <a:pt x="129843" y="103266"/>
                </a:lnTo>
                <a:lnTo>
                  <a:pt x="131570" y="107436"/>
                </a:lnTo>
                <a:lnTo>
                  <a:pt x="135026" y="110724"/>
                </a:lnTo>
                <a:lnTo>
                  <a:pt x="138482" y="114011"/>
                </a:lnTo>
                <a:lnTo>
                  <a:pt x="142569" y="115655"/>
                </a:lnTo>
                <a:lnTo>
                  <a:pt x="147287" y="115655"/>
                </a:lnTo>
                <a:lnTo>
                  <a:pt x="146135" y="101174"/>
                </a:lnTo>
                <a:lnTo>
                  <a:pt x="144489" y="97534"/>
                </a:lnTo>
                <a:lnTo>
                  <a:pt x="144489" y="86449"/>
                </a:lnTo>
                <a:lnTo>
                  <a:pt x="148439" y="80961"/>
                </a:lnTo>
                <a:lnTo>
                  <a:pt x="156338" y="76125"/>
                </a:lnTo>
                <a:lnTo>
                  <a:pt x="160452" y="73625"/>
                </a:lnTo>
                <a:lnTo>
                  <a:pt x="165663" y="71343"/>
                </a:lnTo>
                <a:lnTo>
                  <a:pt x="171972" y="69278"/>
                </a:lnTo>
                <a:lnTo>
                  <a:pt x="171972" y="98213"/>
                </a:lnTo>
                <a:lnTo>
                  <a:pt x="170312" y="100767"/>
                </a:lnTo>
                <a:lnTo>
                  <a:pt x="166993" y="102777"/>
                </a:lnTo>
                <a:lnTo>
                  <a:pt x="163675" y="104787"/>
                </a:lnTo>
                <a:lnTo>
                  <a:pt x="160205" y="105793"/>
                </a:lnTo>
                <a:lnTo>
                  <a:pt x="161522" y="111254"/>
                </a:lnTo>
                <a:lnTo>
                  <a:pt x="164484" y="109515"/>
                </a:lnTo>
                <a:lnTo>
                  <a:pt x="168049" y="106852"/>
                </a:lnTo>
                <a:lnTo>
                  <a:pt x="172218" y="103266"/>
                </a:lnTo>
                <a:lnTo>
                  <a:pt x="172383" y="106581"/>
                </a:lnTo>
                <a:lnTo>
                  <a:pt x="173302" y="109433"/>
                </a:lnTo>
                <a:lnTo>
                  <a:pt x="176648" y="114215"/>
                </a:lnTo>
                <a:lnTo>
                  <a:pt x="179350" y="115410"/>
                </a:lnTo>
                <a:lnTo>
                  <a:pt x="186262" y="115410"/>
                </a:lnTo>
                <a:lnTo>
                  <a:pt x="189388" y="114378"/>
                </a:lnTo>
                <a:lnTo>
                  <a:pt x="192460" y="112313"/>
                </a:lnTo>
                <a:lnTo>
                  <a:pt x="194490" y="110955"/>
                </a:lnTo>
                <a:lnTo>
                  <a:pt x="198138" y="107097"/>
                </a:lnTo>
                <a:lnTo>
                  <a:pt x="198138" y="102859"/>
                </a:lnTo>
                <a:lnTo>
                  <a:pt x="194682" y="105249"/>
                </a:lnTo>
                <a:lnTo>
                  <a:pt x="191994" y="106200"/>
                </a:lnTo>
                <a:lnTo>
                  <a:pt x="188483" y="106200"/>
                </a:lnTo>
                <a:lnTo>
                  <a:pt x="186289" y="103022"/>
                </a:lnTo>
                <a:lnTo>
                  <a:pt x="185631" y="99653"/>
                </a:lnTo>
                <a:lnTo>
                  <a:pt x="185631" y="56645"/>
                </a:lnTo>
                <a:lnTo>
                  <a:pt x="184616" y="51185"/>
                </a:lnTo>
                <a:lnTo>
                  <a:pt x="182586" y="47435"/>
                </a:lnTo>
                <a:lnTo>
                  <a:pt x="178801" y="40589"/>
                </a:lnTo>
                <a:lnTo>
                  <a:pt x="171588" y="37166"/>
                </a:lnTo>
                <a:lnTo>
                  <a:pt x="151785" y="37166"/>
                </a:lnTo>
                <a:lnTo>
                  <a:pt x="144832" y="39244"/>
                </a:lnTo>
                <a:lnTo>
                  <a:pt x="140087" y="43401"/>
                </a:lnTo>
                <a:lnTo>
                  <a:pt x="135342" y="47558"/>
                </a:lnTo>
                <a:lnTo>
                  <a:pt x="132969" y="51538"/>
                </a:lnTo>
                <a:lnTo>
                  <a:pt x="132969" y="55341"/>
                </a:lnTo>
                <a:lnTo>
                  <a:pt x="133628" y="59077"/>
                </a:lnTo>
                <a:lnTo>
                  <a:pt x="136261" y="62283"/>
                </a:lnTo>
                <a:lnTo>
                  <a:pt x="140622" y="63084"/>
                </a:lnTo>
                <a:lnTo>
                  <a:pt x="144736" y="62025"/>
                </a:lnTo>
                <a:lnTo>
                  <a:pt x="147780" y="58710"/>
                </a:lnTo>
                <a:close/>
              </a:path>
              <a:path w="391202" h="116388">
                <a:moveTo>
                  <a:pt x="146135" y="101174"/>
                </a:moveTo>
                <a:lnTo>
                  <a:pt x="147287" y="115655"/>
                </a:lnTo>
                <a:lnTo>
                  <a:pt x="151785" y="115655"/>
                </a:lnTo>
                <a:lnTo>
                  <a:pt x="156530" y="114188"/>
                </a:lnTo>
                <a:lnTo>
                  <a:pt x="161522" y="111254"/>
                </a:lnTo>
                <a:lnTo>
                  <a:pt x="160205" y="105793"/>
                </a:lnTo>
                <a:lnTo>
                  <a:pt x="153952" y="105793"/>
                </a:lnTo>
                <a:lnTo>
                  <a:pt x="149426" y="103511"/>
                </a:lnTo>
                <a:lnTo>
                  <a:pt x="146135" y="101174"/>
                </a:lnTo>
                <a:close/>
              </a:path>
              <a:path w="391202" h="116388">
                <a:moveTo>
                  <a:pt x="237167" y="114432"/>
                </a:moveTo>
                <a:lnTo>
                  <a:pt x="237167" y="112150"/>
                </a:lnTo>
                <a:lnTo>
                  <a:pt x="232011" y="111770"/>
                </a:lnTo>
                <a:lnTo>
                  <a:pt x="228610" y="110887"/>
                </a:lnTo>
                <a:lnTo>
                  <a:pt x="225319" y="108116"/>
                </a:lnTo>
                <a:lnTo>
                  <a:pt x="224496" y="105059"/>
                </a:lnTo>
                <a:lnTo>
                  <a:pt x="224496" y="2608"/>
                </a:lnTo>
                <a:lnTo>
                  <a:pt x="223673" y="0"/>
                </a:lnTo>
                <a:lnTo>
                  <a:pt x="220944" y="849"/>
                </a:lnTo>
                <a:lnTo>
                  <a:pt x="207997" y="4743"/>
                </a:lnTo>
                <a:lnTo>
                  <a:pt x="196931" y="7824"/>
                </a:lnTo>
                <a:lnTo>
                  <a:pt x="196931" y="10514"/>
                </a:lnTo>
                <a:lnTo>
                  <a:pt x="199441" y="9943"/>
                </a:lnTo>
                <a:lnTo>
                  <a:pt x="202855" y="9536"/>
                </a:lnTo>
                <a:lnTo>
                  <a:pt x="206202" y="9536"/>
                </a:lnTo>
                <a:lnTo>
                  <a:pt x="209520" y="12959"/>
                </a:lnTo>
                <a:lnTo>
                  <a:pt x="210425" y="16789"/>
                </a:lnTo>
                <a:lnTo>
                  <a:pt x="210425" y="104516"/>
                </a:lnTo>
                <a:lnTo>
                  <a:pt x="209520" y="107545"/>
                </a:lnTo>
                <a:lnTo>
                  <a:pt x="205900" y="110642"/>
                </a:lnTo>
                <a:lnTo>
                  <a:pt x="202444" y="111661"/>
                </a:lnTo>
                <a:lnTo>
                  <a:pt x="197342" y="112150"/>
                </a:lnTo>
                <a:lnTo>
                  <a:pt x="197342" y="114432"/>
                </a:lnTo>
                <a:lnTo>
                  <a:pt x="237167" y="114432"/>
                </a:lnTo>
                <a:close/>
              </a:path>
              <a:path w="391202" h="116388">
                <a:moveTo>
                  <a:pt x="262099" y="38959"/>
                </a:moveTo>
                <a:lnTo>
                  <a:pt x="237497" y="38959"/>
                </a:lnTo>
                <a:lnTo>
                  <a:pt x="237497" y="41241"/>
                </a:lnTo>
                <a:lnTo>
                  <a:pt x="241446" y="41621"/>
                </a:lnTo>
                <a:lnTo>
                  <a:pt x="244024" y="42273"/>
                </a:lnTo>
                <a:lnTo>
                  <a:pt x="247096" y="44664"/>
                </a:lnTo>
                <a:lnTo>
                  <a:pt x="248029" y="47571"/>
                </a:lnTo>
                <a:lnTo>
                  <a:pt x="248029" y="102044"/>
                </a:lnTo>
                <a:lnTo>
                  <a:pt x="250168" y="107613"/>
                </a:lnTo>
                <a:lnTo>
                  <a:pt x="254447" y="110928"/>
                </a:lnTo>
                <a:lnTo>
                  <a:pt x="258671" y="114296"/>
                </a:lnTo>
                <a:lnTo>
                  <a:pt x="263169" y="115981"/>
                </a:lnTo>
                <a:lnTo>
                  <a:pt x="273153" y="115981"/>
                </a:lnTo>
                <a:lnTo>
                  <a:pt x="278090" y="114351"/>
                </a:lnTo>
                <a:lnTo>
                  <a:pt x="282752" y="111091"/>
                </a:lnTo>
                <a:lnTo>
                  <a:pt x="285824" y="108971"/>
                </a:lnTo>
                <a:lnTo>
                  <a:pt x="289225" y="105711"/>
                </a:lnTo>
                <a:lnTo>
                  <a:pt x="292956" y="101310"/>
                </a:lnTo>
                <a:lnTo>
                  <a:pt x="292956" y="114432"/>
                </a:lnTo>
                <a:lnTo>
                  <a:pt x="293532" y="115655"/>
                </a:lnTo>
                <a:lnTo>
                  <a:pt x="298359" y="113807"/>
                </a:lnTo>
                <a:lnTo>
                  <a:pt x="301486" y="112639"/>
                </a:lnTo>
                <a:lnTo>
                  <a:pt x="302912" y="112150"/>
                </a:lnTo>
                <a:lnTo>
                  <a:pt x="306258" y="111063"/>
                </a:lnTo>
                <a:lnTo>
                  <a:pt x="310070" y="109909"/>
                </a:lnTo>
                <a:lnTo>
                  <a:pt x="313718" y="108890"/>
                </a:lnTo>
                <a:lnTo>
                  <a:pt x="316735" y="108075"/>
                </a:lnTo>
                <a:lnTo>
                  <a:pt x="316735" y="105793"/>
                </a:lnTo>
                <a:lnTo>
                  <a:pt x="312402" y="105956"/>
                </a:lnTo>
                <a:lnTo>
                  <a:pt x="309563" y="105344"/>
                </a:lnTo>
                <a:lnTo>
                  <a:pt x="306875" y="102573"/>
                </a:lnTo>
                <a:lnTo>
                  <a:pt x="306203" y="100033"/>
                </a:lnTo>
                <a:lnTo>
                  <a:pt x="306203" y="38959"/>
                </a:lnTo>
                <a:lnTo>
                  <a:pt x="279626" y="38959"/>
                </a:lnTo>
                <a:lnTo>
                  <a:pt x="279626" y="41649"/>
                </a:lnTo>
                <a:lnTo>
                  <a:pt x="284563" y="41920"/>
                </a:lnTo>
                <a:lnTo>
                  <a:pt x="287854" y="42708"/>
                </a:lnTo>
                <a:lnTo>
                  <a:pt x="291145" y="45316"/>
                </a:lnTo>
                <a:lnTo>
                  <a:pt x="291968" y="48060"/>
                </a:lnTo>
                <a:lnTo>
                  <a:pt x="291968" y="96909"/>
                </a:lnTo>
                <a:lnTo>
                  <a:pt x="289884" y="99300"/>
                </a:lnTo>
                <a:lnTo>
                  <a:pt x="285797" y="102533"/>
                </a:lnTo>
                <a:lnTo>
                  <a:pt x="282231" y="104978"/>
                </a:lnTo>
                <a:lnTo>
                  <a:pt x="278583" y="106200"/>
                </a:lnTo>
                <a:lnTo>
                  <a:pt x="269422" y="106200"/>
                </a:lnTo>
                <a:lnTo>
                  <a:pt x="265692" y="104136"/>
                </a:lnTo>
                <a:lnTo>
                  <a:pt x="263663" y="100006"/>
                </a:lnTo>
                <a:lnTo>
                  <a:pt x="262620" y="97778"/>
                </a:lnTo>
                <a:lnTo>
                  <a:pt x="262099" y="94817"/>
                </a:lnTo>
                <a:lnTo>
                  <a:pt x="262099" y="38959"/>
                </a:lnTo>
                <a:close/>
              </a:path>
              <a:path w="391202" h="116388">
                <a:moveTo>
                  <a:pt x="355853" y="38094"/>
                </a:moveTo>
                <a:lnTo>
                  <a:pt x="343399" y="41565"/>
                </a:lnTo>
                <a:lnTo>
                  <a:pt x="333357" y="49880"/>
                </a:lnTo>
                <a:lnTo>
                  <a:pt x="338019" y="55097"/>
                </a:lnTo>
                <a:lnTo>
                  <a:pt x="339775" y="52163"/>
                </a:lnTo>
                <a:lnTo>
                  <a:pt x="343066" y="46674"/>
                </a:lnTo>
                <a:lnTo>
                  <a:pt x="347838" y="43931"/>
                </a:lnTo>
                <a:lnTo>
                  <a:pt x="360400" y="43931"/>
                </a:lnTo>
                <a:lnTo>
                  <a:pt x="364899" y="46321"/>
                </a:lnTo>
                <a:lnTo>
                  <a:pt x="367587" y="51103"/>
                </a:lnTo>
                <a:lnTo>
                  <a:pt x="369068" y="53766"/>
                </a:lnTo>
                <a:lnTo>
                  <a:pt x="370110" y="57814"/>
                </a:lnTo>
                <a:lnTo>
                  <a:pt x="370713" y="63247"/>
                </a:lnTo>
                <a:lnTo>
                  <a:pt x="335990" y="63247"/>
                </a:lnTo>
                <a:lnTo>
                  <a:pt x="335661" y="68464"/>
                </a:lnTo>
                <a:lnTo>
                  <a:pt x="387910" y="68464"/>
                </a:lnTo>
                <a:lnTo>
                  <a:pt x="387910" y="58737"/>
                </a:lnTo>
                <a:lnTo>
                  <a:pt x="385003" y="51225"/>
                </a:lnTo>
                <a:lnTo>
                  <a:pt x="379188" y="45927"/>
                </a:lnTo>
                <a:lnTo>
                  <a:pt x="373374" y="40630"/>
                </a:lnTo>
                <a:lnTo>
                  <a:pt x="366599" y="37981"/>
                </a:lnTo>
                <a:lnTo>
                  <a:pt x="355853" y="38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74872" y="4813600"/>
            <a:ext cx="77345" cy="39769"/>
          </a:xfrm>
          <a:custGeom>
            <a:avLst/>
            <a:gdLst/>
            <a:ahLst/>
            <a:cxnLst/>
            <a:rect l="l" t="t" r="r" b="b"/>
            <a:pathLst>
              <a:path w="85080" h="45072">
                <a:moveTo>
                  <a:pt x="0" y="33661"/>
                </a:moveTo>
                <a:lnTo>
                  <a:pt x="0" y="45072"/>
                </a:lnTo>
                <a:lnTo>
                  <a:pt x="85080" y="45072"/>
                </a:lnTo>
                <a:lnTo>
                  <a:pt x="85080" y="33661"/>
                </a:lnTo>
                <a:lnTo>
                  <a:pt x="0" y="33661"/>
                </a:lnTo>
                <a:close/>
              </a:path>
              <a:path w="85080" h="45072">
                <a:moveTo>
                  <a:pt x="0" y="0"/>
                </a:moveTo>
                <a:lnTo>
                  <a:pt x="0" y="11410"/>
                </a:lnTo>
                <a:lnTo>
                  <a:pt x="85080" y="11410"/>
                </a:lnTo>
                <a:lnTo>
                  <a:pt x="85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4872" y="4848335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4872" y="4818634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2443" y="4636519"/>
            <a:ext cx="182170" cy="101617"/>
          </a:xfrm>
          <a:custGeom>
            <a:avLst/>
            <a:gdLst/>
            <a:ahLst/>
            <a:cxnLst/>
            <a:rect l="l" t="t" r="r" b="b"/>
            <a:pathLst>
              <a:path w="200387" h="115166">
                <a:moveTo>
                  <a:pt x="25340" y="9101"/>
                </a:moveTo>
                <a:lnTo>
                  <a:pt x="15551" y="17360"/>
                </a:lnTo>
                <a:lnTo>
                  <a:pt x="11782" y="21779"/>
                </a:lnTo>
                <a:lnTo>
                  <a:pt x="5236" y="32627"/>
                </a:lnTo>
                <a:lnTo>
                  <a:pt x="1309" y="44792"/>
                </a:lnTo>
                <a:lnTo>
                  <a:pt x="0" y="58275"/>
                </a:lnTo>
                <a:lnTo>
                  <a:pt x="147" y="62960"/>
                </a:lnTo>
                <a:lnTo>
                  <a:pt x="2357" y="76052"/>
                </a:lnTo>
                <a:lnTo>
                  <a:pt x="7217" y="87722"/>
                </a:lnTo>
                <a:lnTo>
                  <a:pt x="14728" y="97968"/>
                </a:lnTo>
                <a:lnTo>
                  <a:pt x="20810" y="103580"/>
                </a:lnTo>
                <a:lnTo>
                  <a:pt x="31479" y="110017"/>
                </a:lnTo>
                <a:lnTo>
                  <a:pt x="43824" y="113879"/>
                </a:lnTo>
                <a:lnTo>
                  <a:pt x="57845" y="115166"/>
                </a:lnTo>
                <a:lnTo>
                  <a:pt x="64545" y="114787"/>
                </a:lnTo>
                <a:lnTo>
                  <a:pt x="76917" y="111908"/>
                </a:lnTo>
                <a:lnTo>
                  <a:pt x="88536" y="106200"/>
                </a:lnTo>
                <a:lnTo>
                  <a:pt x="94077" y="102668"/>
                </a:lnTo>
                <a:lnTo>
                  <a:pt x="98712" y="98566"/>
                </a:lnTo>
                <a:lnTo>
                  <a:pt x="102442" y="93893"/>
                </a:lnTo>
                <a:lnTo>
                  <a:pt x="99315" y="90796"/>
                </a:lnTo>
                <a:lnTo>
                  <a:pt x="94269" y="95523"/>
                </a:lnTo>
                <a:lnTo>
                  <a:pt x="89633" y="99055"/>
                </a:lnTo>
                <a:lnTo>
                  <a:pt x="85410" y="101391"/>
                </a:lnTo>
                <a:lnTo>
                  <a:pt x="78059" y="105521"/>
                </a:lnTo>
                <a:lnTo>
                  <a:pt x="70023" y="107586"/>
                </a:lnTo>
                <a:lnTo>
                  <a:pt x="61301" y="107586"/>
                </a:lnTo>
                <a:lnTo>
                  <a:pt x="53497" y="106915"/>
                </a:lnTo>
                <a:lnTo>
                  <a:pt x="41497" y="102592"/>
                </a:lnTo>
                <a:lnTo>
                  <a:pt x="31391" y="94260"/>
                </a:lnTo>
                <a:lnTo>
                  <a:pt x="24982" y="84686"/>
                </a:lnTo>
                <a:lnTo>
                  <a:pt x="20933" y="72673"/>
                </a:lnTo>
                <a:lnTo>
                  <a:pt x="19583" y="58601"/>
                </a:lnTo>
                <a:lnTo>
                  <a:pt x="19603" y="56588"/>
                </a:lnTo>
                <a:lnTo>
                  <a:pt x="21048" y="42416"/>
                </a:lnTo>
                <a:lnTo>
                  <a:pt x="24786" y="30372"/>
                </a:lnTo>
                <a:lnTo>
                  <a:pt x="30815" y="20457"/>
                </a:lnTo>
                <a:lnTo>
                  <a:pt x="35766" y="15293"/>
                </a:lnTo>
                <a:lnTo>
                  <a:pt x="46739" y="8774"/>
                </a:lnTo>
                <a:lnTo>
                  <a:pt x="59737" y="6601"/>
                </a:lnTo>
                <a:lnTo>
                  <a:pt x="65596" y="6988"/>
                </a:lnTo>
                <a:lnTo>
                  <a:pt x="77837" y="11033"/>
                </a:lnTo>
                <a:lnTo>
                  <a:pt x="87631" y="19479"/>
                </a:lnTo>
                <a:lnTo>
                  <a:pt x="91252" y="24043"/>
                </a:lnTo>
                <a:lnTo>
                  <a:pt x="94186" y="30048"/>
                </a:lnTo>
                <a:lnTo>
                  <a:pt x="96436" y="37492"/>
                </a:lnTo>
                <a:lnTo>
                  <a:pt x="100303" y="37492"/>
                </a:lnTo>
                <a:lnTo>
                  <a:pt x="98739" y="0"/>
                </a:lnTo>
                <a:lnTo>
                  <a:pt x="95201" y="0"/>
                </a:lnTo>
                <a:lnTo>
                  <a:pt x="93665" y="3205"/>
                </a:lnTo>
                <a:lnTo>
                  <a:pt x="90813" y="4944"/>
                </a:lnTo>
                <a:lnTo>
                  <a:pt x="86946" y="5379"/>
                </a:lnTo>
                <a:lnTo>
                  <a:pt x="83353" y="4482"/>
                </a:lnTo>
                <a:lnTo>
                  <a:pt x="76934" y="2689"/>
                </a:lnTo>
                <a:lnTo>
                  <a:pt x="70516" y="896"/>
                </a:lnTo>
                <a:lnTo>
                  <a:pt x="64263" y="0"/>
                </a:lnTo>
                <a:lnTo>
                  <a:pt x="58174" y="0"/>
                </a:lnTo>
                <a:lnTo>
                  <a:pt x="49429" y="514"/>
                </a:lnTo>
                <a:lnTo>
                  <a:pt x="36633" y="3485"/>
                </a:lnTo>
                <a:lnTo>
                  <a:pt x="25340" y="9101"/>
                </a:lnTo>
                <a:close/>
              </a:path>
              <a:path w="200387" h="115166">
                <a:moveTo>
                  <a:pt x="142048" y="51185"/>
                </a:moveTo>
                <a:lnTo>
                  <a:pt x="142048" y="11709"/>
                </a:lnTo>
                <a:lnTo>
                  <a:pt x="143625" y="8693"/>
                </a:lnTo>
                <a:lnTo>
                  <a:pt x="147314" y="8313"/>
                </a:lnTo>
                <a:lnTo>
                  <a:pt x="179734" y="8313"/>
                </a:lnTo>
                <a:lnTo>
                  <a:pt x="186015" y="9332"/>
                </a:lnTo>
                <a:lnTo>
                  <a:pt x="189196" y="11369"/>
                </a:lnTo>
                <a:lnTo>
                  <a:pt x="192378" y="13407"/>
                </a:lnTo>
                <a:lnTo>
                  <a:pt x="194545" y="18257"/>
                </a:lnTo>
                <a:lnTo>
                  <a:pt x="195697" y="25918"/>
                </a:lnTo>
                <a:lnTo>
                  <a:pt x="200387" y="25918"/>
                </a:lnTo>
                <a:lnTo>
                  <a:pt x="199811" y="1956"/>
                </a:lnTo>
                <a:lnTo>
                  <a:pt x="110040" y="1956"/>
                </a:lnTo>
                <a:lnTo>
                  <a:pt x="110040" y="5053"/>
                </a:lnTo>
                <a:lnTo>
                  <a:pt x="116293" y="5487"/>
                </a:lnTo>
                <a:lnTo>
                  <a:pt x="120325" y="6615"/>
                </a:lnTo>
                <a:lnTo>
                  <a:pt x="123946" y="10256"/>
                </a:lnTo>
                <a:lnTo>
                  <a:pt x="124851" y="14127"/>
                </a:lnTo>
                <a:lnTo>
                  <a:pt x="124851" y="99571"/>
                </a:lnTo>
                <a:lnTo>
                  <a:pt x="124042" y="104040"/>
                </a:lnTo>
                <a:lnTo>
                  <a:pt x="120805" y="107464"/>
                </a:lnTo>
                <a:lnTo>
                  <a:pt x="116677" y="108673"/>
                </a:lnTo>
                <a:lnTo>
                  <a:pt x="110040" y="109379"/>
                </a:lnTo>
                <a:lnTo>
                  <a:pt x="110040" y="112395"/>
                </a:lnTo>
                <a:lnTo>
                  <a:pt x="157270" y="112395"/>
                </a:lnTo>
                <a:lnTo>
                  <a:pt x="157270" y="109379"/>
                </a:lnTo>
                <a:lnTo>
                  <a:pt x="150907" y="108890"/>
                </a:lnTo>
                <a:lnTo>
                  <a:pt x="146779" y="107790"/>
                </a:lnTo>
                <a:lnTo>
                  <a:pt x="142994" y="104366"/>
                </a:lnTo>
                <a:lnTo>
                  <a:pt x="142048" y="100441"/>
                </a:lnTo>
                <a:lnTo>
                  <a:pt x="142048" y="57786"/>
                </a:lnTo>
                <a:lnTo>
                  <a:pt x="173535" y="57786"/>
                </a:lnTo>
                <a:lnTo>
                  <a:pt x="178088" y="58832"/>
                </a:lnTo>
                <a:lnTo>
                  <a:pt x="182038" y="63016"/>
                </a:lnTo>
                <a:lnTo>
                  <a:pt x="183656" y="67295"/>
                </a:lnTo>
                <a:lnTo>
                  <a:pt x="184918" y="73761"/>
                </a:lnTo>
                <a:lnTo>
                  <a:pt x="188867" y="73761"/>
                </a:lnTo>
                <a:lnTo>
                  <a:pt x="188867" y="35128"/>
                </a:lnTo>
                <a:lnTo>
                  <a:pt x="184918" y="35128"/>
                </a:lnTo>
                <a:lnTo>
                  <a:pt x="183711" y="41594"/>
                </a:lnTo>
                <a:lnTo>
                  <a:pt x="182120" y="45887"/>
                </a:lnTo>
                <a:lnTo>
                  <a:pt x="178170" y="50125"/>
                </a:lnTo>
                <a:lnTo>
                  <a:pt x="173590" y="51185"/>
                </a:lnTo>
                <a:lnTo>
                  <a:pt x="142048" y="51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89789" y="4724113"/>
            <a:ext cx="38635" cy="86586"/>
          </a:xfrm>
          <a:custGeom>
            <a:avLst/>
            <a:gdLst/>
            <a:ahLst/>
            <a:cxnLst/>
            <a:rect l="l" t="t" r="r" b="b"/>
            <a:pathLst>
              <a:path w="42499" h="98131">
                <a:moveTo>
                  <a:pt x="205" y="27304"/>
                </a:moveTo>
                <a:lnTo>
                  <a:pt x="9174" y="27304"/>
                </a:lnTo>
                <a:lnTo>
                  <a:pt x="9174" y="82184"/>
                </a:lnTo>
                <a:lnTo>
                  <a:pt x="9805" y="86476"/>
                </a:lnTo>
                <a:lnTo>
                  <a:pt x="11067" y="89573"/>
                </a:lnTo>
                <a:lnTo>
                  <a:pt x="13371" y="95279"/>
                </a:lnTo>
                <a:lnTo>
                  <a:pt x="17759" y="98131"/>
                </a:lnTo>
                <a:lnTo>
                  <a:pt x="27194" y="98131"/>
                </a:lnTo>
                <a:lnTo>
                  <a:pt x="30266" y="97343"/>
                </a:lnTo>
                <a:lnTo>
                  <a:pt x="33448" y="95768"/>
                </a:lnTo>
                <a:lnTo>
                  <a:pt x="36629" y="94192"/>
                </a:lnTo>
                <a:lnTo>
                  <a:pt x="39646" y="91502"/>
                </a:lnTo>
                <a:lnTo>
                  <a:pt x="42499" y="87699"/>
                </a:lnTo>
                <a:lnTo>
                  <a:pt x="42170" y="83460"/>
                </a:lnTo>
                <a:lnTo>
                  <a:pt x="38645" y="86938"/>
                </a:lnTo>
                <a:lnTo>
                  <a:pt x="35738" y="88785"/>
                </a:lnTo>
                <a:lnTo>
                  <a:pt x="32049" y="89247"/>
                </a:lnTo>
                <a:lnTo>
                  <a:pt x="28209" y="89247"/>
                </a:lnTo>
                <a:lnTo>
                  <a:pt x="25631" y="87373"/>
                </a:lnTo>
                <a:lnTo>
                  <a:pt x="24314" y="83623"/>
                </a:lnTo>
                <a:lnTo>
                  <a:pt x="23601" y="81504"/>
                </a:lnTo>
                <a:lnTo>
                  <a:pt x="23244" y="78380"/>
                </a:lnTo>
                <a:lnTo>
                  <a:pt x="23244" y="74250"/>
                </a:lnTo>
                <a:lnTo>
                  <a:pt x="23409" y="27304"/>
                </a:lnTo>
                <a:lnTo>
                  <a:pt x="40195" y="27304"/>
                </a:lnTo>
                <a:lnTo>
                  <a:pt x="40195" y="21435"/>
                </a:lnTo>
                <a:lnTo>
                  <a:pt x="23574" y="21435"/>
                </a:lnTo>
                <a:lnTo>
                  <a:pt x="23574" y="1385"/>
                </a:lnTo>
                <a:lnTo>
                  <a:pt x="22092" y="0"/>
                </a:lnTo>
                <a:lnTo>
                  <a:pt x="15894" y="8259"/>
                </a:lnTo>
                <a:lnTo>
                  <a:pt x="11958" y="13353"/>
                </a:lnTo>
                <a:lnTo>
                  <a:pt x="8612" y="17211"/>
                </a:lnTo>
                <a:lnTo>
                  <a:pt x="5883" y="19724"/>
                </a:lnTo>
                <a:lnTo>
                  <a:pt x="2098" y="22821"/>
                </a:lnTo>
                <a:lnTo>
                  <a:pt x="0" y="24600"/>
                </a:lnTo>
                <a:lnTo>
                  <a:pt x="205" y="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3529" y="4918454"/>
            <a:ext cx="104250" cy="125780"/>
          </a:xfrm>
          <a:custGeom>
            <a:avLst/>
            <a:gdLst/>
            <a:ahLst/>
            <a:cxnLst/>
            <a:rect l="l" t="t" r="r" b="b"/>
            <a:pathLst>
              <a:path w="114675" h="142551">
                <a:moveTo>
                  <a:pt x="0" y="70909"/>
                </a:moveTo>
                <a:lnTo>
                  <a:pt x="186" y="76629"/>
                </a:lnTo>
                <a:lnTo>
                  <a:pt x="2037" y="89373"/>
                </a:lnTo>
                <a:lnTo>
                  <a:pt x="5874" y="101470"/>
                </a:lnTo>
                <a:lnTo>
                  <a:pt x="11695" y="112921"/>
                </a:lnTo>
                <a:lnTo>
                  <a:pt x="19501" y="123724"/>
                </a:lnTo>
                <a:lnTo>
                  <a:pt x="22306" y="126962"/>
                </a:lnTo>
                <a:lnTo>
                  <a:pt x="32166" y="136539"/>
                </a:lnTo>
                <a:lnTo>
                  <a:pt x="41388" y="142551"/>
                </a:lnTo>
                <a:lnTo>
                  <a:pt x="43527" y="139862"/>
                </a:lnTo>
                <a:lnTo>
                  <a:pt x="38815" y="136445"/>
                </a:lnTo>
                <a:lnTo>
                  <a:pt x="30057" y="127575"/>
                </a:lnTo>
                <a:lnTo>
                  <a:pt x="23262" y="116678"/>
                </a:lnTo>
                <a:lnTo>
                  <a:pt x="18431" y="103755"/>
                </a:lnTo>
                <a:lnTo>
                  <a:pt x="16620" y="95530"/>
                </a:lnTo>
                <a:lnTo>
                  <a:pt x="15139" y="83127"/>
                </a:lnTo>
                <a:lnTo>
                  <a:pt x="14646" y="68790"/>
                </a:lnTo>
                <a:lnTo>
                  <a:pt x="14995" y="58478"/>
                </a:lnTo>
                <a:lnTo>
                  <a:pt x="16736" y="44972"/>
                </a:lnTo>
                <a:lnTo>
                  <a:pt x="19938" y="33140"/>
                </a:lnTo>
                <a:lnTo>
                  <a:pt x="24602" y="22984"/>
                </a:lnTo>
                <a:lnTo>
                  <a:pt x="32987" y="12119"/>
                </a:lnTo>
                <a:lnTo>
                  <a:pt x="43527" y="2689"/>
                </a:lnTo>
                <a:lnTo>
                  <a:pt x="41964" y="0"/>
                </a:lnTo>
                <a:lnTo>
                  <a:pt x="35821" y="3781"/>
                </a:lnTo>
                <a:lnTo>
                  <a:pt x="25893" y="11666"/>
                </a:lnTo>
                <a:lnTo>
                  <a:pt x="17114" y="21109"/>
                </a:lnTo>
                <a:lnTo>
                  <a:pt x="15928" y="22631"/>
                </a:lnTo>
                <a:lnTo>
                  <a:pt x="8959" y="33491"/>
                </a:lnTo>
                <a:lnTo>
                  <a:pt x="3982" y="45158"/>
                </a:lnTo>
                <a:lnTo>
                  <a:pt x="995" y="57630"/>
                </a:lnTo>
                <a:lnTo>
                  <a:pt x="0" y="70909"/>
                </a:lnTo>
                <a:close/>
              </a:path>
              <a:path w="114675" h="142551">
                <a:moveTo>
                  <a:pt x="114675" y="112802"/>
                </a:moveTo>
                <a:lnTo>
                  <a:pt x="114675" y="110520"/>
                </a:lnTo>
                <a:lnTo>
                  <a:pt x="108531" y="110303"/>
                </a:lnTo>
                <a:lnTo>
                  <a:pt x="104335" y="109623"/>
                </a:lnTo>
                <a:lnTo>
                  <a:pt x="99837" y="107341"/>
                </a:lnTo>
                <a:lnTo>
                  <a:pt x="98712" y="104679"/>
                </a:lnTo>
                <a:lnTo>
                  <a:pt x="98712" y="2363"/>
                </a:lnTo>
                <a:lnTo>
                  <a:pt x="98301" y="815"/>
                </a:lnTo>
                <a:lnTo>
                  <a:pt x="97313" y="815"/>
                </a:lnTo>
                <a:lnTo>
                  <a:pt x="67115" y="16056"/>
                </a:lnTo>
                <a:lnTo>
                  <a:pt x="67115" y="18338"/>
                </a:lnTo>
                <a:lnTo>
                  <a:pt x="71216" y="16640"/>
                </a:lnTo>
                <a:lnTo>
                  <a:pt x="75769" y="15064"/>
                </a:lnTo>
                <a:lnTo>
                  <a:pt x="79046" y="14670"/>
                </a:lnTo>
                <a:lnTo>
                  <a:pt x="83325" y="16708"/>
                </a:lnTo>
                <a:lnTo>
                  <a:pt x="84312" y="20050"/>
                </a:lnTo>
                <a:lnTo>
                  <a:pt x="84312" y="103022"/>
                </a:lnTo>
                <a:lnTo>
                  <a:pt x="83298" y="106200"/>
                </a:lnTo>
                <a:lnTo>
                  <a:pt x="79238" y="109134"/>
                </a:lnTo>
                <a:lnTo>
                  <a:pt x="74905" y="110031"/>
                </a:lnTo>
                <a:lnTo>
                  <a:pt x="68267" y="110357"/>
                </a:lnTo>
                <a:lnTo>
                  <a:pt x="68267" y="112802"/>
                </a:lnTo>
                <a:lnTo>
                  <a:pt x="114675" y="112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4257" y="4943552"/>
            <a:ext cx="77345" cy="74433"/>
          </a:xfrm>
          <a:custGeom>
            <a:avLst/>
            <a:gdLst/>
            <a:ahLst/>
            <a:cxnLst/>
            <a:rect l="l" t="t" r="r" b="b"/>
            <a:pathLst>
              <a:path w="85080" h="84357">
                <a:moveTo>
                  <a:pt x="48382" y="36514"/>
                </a:moveTo>
                <a:lnTo>
                  <a:pt x="48382" y="0"/>
                </a:lnTo>
                <a:lnTo>
                  <a:pt x="36862" y="0"/>
                </a:lnTo>
                <a:lnTo>
                  <a:pt x="36862" y="36514"/>
                </a:lnTo>
                <a:lnTo>
                  <a:pt x="0" y="36514"/>
                </a:lnTo>
                <a:lnTo>
                  <a:pt x="0" y="47924"/>
                </a:lnTo>
                <a:lnTo>
                  <a:pt x="36862" y="47924"/>
                </a:lnTo>
                <a:lnTo>
                  <a:pt x="36862" y="84357"/>
                </a:lnTo>
                <a:lnTo>
                  <a:pt x="48382" y="84357"/>
                </a:lnTo>
                <a:lnTo>
                  <a:pt x="48382" y="47924"/>
                </a:lnTo>
                <a:lnTo>
                  <a:pt x="85080" y="47924"/>
                </a:lnTo>
                <a:lnTo>
                  <a:pt x="85080" y="36514"/>
                </a:lnTo>
                <a:lnTo>
                  <a:pt x="48382" y="3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5264" y="4918454"/>
            <a:ext cx="94002" cy="125780"/>
          </a:xfrm>
          <a:custGeom>
            <a:avLst/>
            <a:gdLst/>
            <a:ahLst/>
            <a:cxnLst/>
            <a:rect l="l" t="t" r="r" b="b"/>
            <a:pathLst>
              <a:path w="103402" h="142551">
                <a:moveTo>
                  <a:pt x="70326" y="130758"/>
                </a:moveTo>
                <a:lnTo>
                  <a:pt x="59874" y="139862"/>
                </a:lnTo>
                <a:lnTo>
                  <a:pt x="61438" y="142551"/>
                </a:lnTo>
                <a:lnTo>
                  <a:pt x="64674" y="140976"/>
                </a:lnTo>
                <a:lnTo>
                  <a:pt x="68679" y="138232"/>
                </a:lnTo>
                <a:lnTo>
                  <a:pt x="73451" y="134319"/>
                </a:lnTo>
                <a:lnTo>
                  <a:pt x="83373" y="124922"/>
                </a:lnTo>
                <a:lnTo>
                  <a:pt x="90813" y="115166"/>
                </a:lnTo>
                <a:lnTo>
                  <a:pt x="94927" y="108754"/>
                </a:lnTo>
                <a:lnTo>
                  <a:pt x="98054" y="101935"/>
                </a:lnTo>
                <a:lnTo>
                  <a:pt x="100193" y="94708"/>
                </a:lnTo>
                <a:lnTo>
                  <a:pt x="102332" y="87481"/>
                </a:lnTo>
                <a:lnTo>
                  <a:pt x="103402" y="79820"/>
                </a:lnTo>
                <a:lnTo>
                  <a:pt x="103375" y="69516"/>
                </a:lnTo>
                <a:lnTo>
                  <a:pt x="102054" y="56627"/>
                </a:lnTo>
                <a:lnTo>
                  <a:pt x="98752" y="44358"/>
                </a:lnTo>
                <a:lnTo>
                  <a:pt x="93469" y="32709"/>
                </a:lnTo>
                <a:lnTo>
                  <a:pt x="86205" y="21680"/>
                </a:lnTo>
                <a:lnTo>
                  <a:pt x="81238" y="15701"/>
                </a:lnTo>
                <a:lnTo>
                  <a:pt x="71902" y="6729"/>
                </a:lnTo>
                <a:lnTo>
                  <a:pt x="62014" y="0"/>
                </a:lnTo>
                <a:lnTo>
                  <a:pt x="59874" y="2689"/>
                </a:lnTo>
                <a:lnTo>
                  <a:pt x="62144" y="4320"/>
                </a:lnTo>
                <a:lnTo>
                  <a:pt x="71512" y="13016"/>
                </a:lnTo>
                <a:lnTo>
                  <a:pt x="78791" y="23448"/>
                </a:lnTo>
                <a:lnTo>
                  <a:pt x="83983" y="35617"/>
                </a:lnTo>
                <a:lnTo>
                  <a:pt x="86681" y="46716"/>
                </a:lnTo>
                <a:lnTo>
                  <a:pt x="88237" y="59349"/>
                </a:lnTo>
                <a:lnTo>
                  <a:pt x="88756" y="73843"/>
                </a:lnTo>
                <a:lnTo>
                  <a:pt x="88337" y="85013"/>
                </a:lnTo>
                <a:lnTo>
                  <a:pt x="86492" y="98410"/>
                </a:lnTo>
                <a:lnTo>
                  <a:pt x="83176" y="110200"/>
                </a:lnTo>
                <a:lnTo>
                  <a:pt x="78388" y="120382"/>
                </a:lnTo>
                <a:lnTo>
                  <a:pt x="77727" y="121472"/>
                </a:lnTo>
                <a:lnTo>
                  <a:pt x="70326" y="130758"/>
                </a:lnTo>
                <a:close/>
              </a:path>
              <a:path w="103402" h="142551">
                <a:moveTo>
                  <a:pt x="26330" y="57786"/>
                </a:moveTo>
                <a:lnTo>
                  <a:pt x="27729" y="54621"/>
                </a:lnTo>
                <a:lnTo>
                  <a:pt x="30526" y="51551"/>
                </a:lnTo>
                <a:lnTo>
                  <a:pt x="33324" y="48481"/>
                </a:lnTo>
                <a:lnTo>
                  <a:pt x="35683" y="46946"/>
                </a:lnTo>
                <a:lnTo>
                  <a:pt x="38810" y="46946"/>
                </a:lnTo>
                <a:lnTo>
                  <a:pt x="42581" y="49799"/>
                </a:lnTo>
                <a:lnTo>
                  <a:pt x="46791" y="52652"/>
                </a:lnTo>
                <a:lnTo>
                  <a:pt x="50905" y="52652"/>
                </a:lnTo>
                <a:lnTo>
                  <a:pt x="53936" y="50369"/>
                </a:lnTo>
                <a:lnTo>
                  <a:pt x="55952" y="46973"/>
                </a:lnTo>
                <a:lnTo>
                  <a:pt x="55952" y="42246"/>
                </a:lnTo>
                <a:lnTo>
                  <a:pt x="53319" y="38511"/>
                </a:lnTo>
                <a:lnTo>
                  <a:pt x="49287" y="36025"/>
                </a:lnTo>
                <a:lnTo>
                  <a:pt x="42979" y="36025"/>
                </a:lnTo>
                <a:lnTo>
                  <a:pt x="39591" y="37383"/>
                </a:lnTo>
                <a:lnTo>
                  <a:pt x="36328" y="40100"/>
                </a:lnTo>
                <a:lnTo>
                  <a:pt x="33064" y="42817"/>
                </a:lnTo>
                <a:lnTo>
                  <a:pt x="29676" y="46593"/>
                </a:lnTo>
                <a:lnTo>
                  <a:pt x="26166" y="51429"/>
                </a:lnTo>
                <a:lnTo>
                  <a:pt x="26166" y="38062"/>
                </a:lnTo>
                <a:lnTo>
                  <a:pt x="25343" y="35943"/>
                </a:lnTo>
                <a:lnTo>
                  <a:pt x="22435" y="37247"/>
                </a:lnTo>
                <a:lnTo>
                  <a:pt x="19610" y="38415"/>
                </a:lnTo>
                <a:lnTo>
                  <a:pt x="16868" y="39448"/>
                </a:lnTo>
                <a:lnTo>
                  <a:pt x="13329" y="40752"/>
                </a:lnTo>
                <a:lnTo>
                  <a:pt x="10038" y="41893"/>
                </a:lnTo>
                <a:lnTo>
                  <a:pt x="6747" y="43034"/>
                </a:lnTo>
                <a:lnTo>
                  <a:pt x="3538" y="44148"/>
                </a:lnTo>
                <a:lnTo>
                  <a:pt x="411" y="45235"/>
                </a:lnTo>
                <a:lnTo>
                  <a:pt x="411" y="47924"/>
                </a:lnTo>
                <a:lnTo>
                  <a:pt x="2345" y="47530"/>
                </a:lnTo>
                <a:lnTo>
                  <a:pt x="5430" y="47191"/>
                </a:lnTo>
                <a:lnTo>
                  <a:pt x="8118" y="47191"/>
                </a:lnTo>
                <a:lnTo>
                  <a:pt x="9969" y="48345"/>
                </a:lnTo>
                <a:lnTo>
                  <a:pt x="11999" y="52964"/>
                </a:lnTo>
                <a:lnTo>
                  <a:pt x="12507" y="56808"/>
                </a:lnTo>
                <a:lnTo>
                  <a:pt x="12507" y="103293"/>
                </a:lnTo>
                <a:lnTo>
                  <a:pt x="11684" y="106132"/>
                </a:lnTo>
                <a:lnTo>
                  <a:pt x="8392" y="108795"/>
                </a:lnTo>
                <a:lnTo>
                  <a:pt x="5046" y="109678"/>
                </a:lnTo>
                <a:lnTo>
                  <a:pt x="0" y="110112"/>
                </a:lnTo>
                <a:lnTo>
                  <a:pt x="0" y="112802"/>
                </a:lnTo>
                <a:lnTo>
                  <a:pt x="40565" y="112802"/>
                </a:lnTo>
                <a:lnTo>
                  <a:pt x="40565" y="110112"/>
                </a:lnTo>
                <a:lnTo>
                  <a:pt x="35464" y="110221"/>
                </a:lnTo>
                <a:lnTo>
                  <a:pt x="31816" y="109365"/>
                </a:lnTo>
                <a:lnTo>
                  <a:pt x="27427" y="105725"/>
                </a:lnTo>
                <a:lnTo>
                  <a:pt x="26330" y="102478"/>
                </a:lnTo>
                <a:lnTo>
                  <a:pt x="26330" y="57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91920" y="4871396"/>
            <a:ext cx="38635" cy="86586"/>
          </a:xfrm>
          <a:custGeom>
            <a:avLst/>
            <a:gdLst/>
            <a:ahLst/>
            <a:cxnLst/>
            <a:rect l="l" t="t" r="r" b="b"/>
            <a:pathLst>
              <a:path w="42499" h="98131">
                <a:moveTo>
                  <a:pt x="205" y="27304"/>
                </a:moveTo>
                <a:lnTo>
                  <a:pt x="9174" y="27304"/>
                </a:lnTo>
                <a:lnTo>
                  <a:pt x="9174" y="82184"/>
                </a:lnTo>
                <a:lnTo>
                  <a:pt x="9805" y="86476"/>
                </a:lnTo>
                <a:lnTo>
                  <a:pt x="11067" y="89573"/>
                </a:lnTo>
                <a:lnTo>
                  <a:pt x="13371" y="95279"/>
                </a:lnTo>
                <a:lnTo>
                  <a:pt x="17759" y="98131"/>
                </a:lnTo>
                <a:lnTo>
                  <a:pt x="27194" y="98131"/>
                </a:lnTo>
                <a:lnTo>
                  <a:pt x="30266" y="97343"/>
                </a:lnTo>
                <a:lnTo>
                  <a:pt x="33448" y="95768"/>
                </a:lnTo>
                <a:lnTo>
                  <a:pt x="36629" y="94192"/>
                </a:lnTo>
                <a:lnTo>
                  <a:pt x="39646" y="91502"/>
                </a:lnTo>
                <a:lnTo>
                  <a:pt x="42499" y="87699"/>
                </a:lnTo>
                <a:lnTo>
                  <a:pt x="42170" y="83460"/>
                </a:lnTo>
                <a:lnTo>
                  <a:pt x="38645" y="86938"/>
                </a:lnTo>
                <a:lnTo>
                  <a:pt x="35738" y="88785"/>
                </a:lnTo>
                <a:lnTo>
                  <a:pt x="32049" y="89247"/>
                </a:lnTo>
                <a:lnTo>
                  <a:pt x="28209" y="89247"/>
                </a:lnTo>
                <a:lnTo>
                  <a:pt x="25631" y="87373"/>
                </a:lnTo>
                <a:lnTo>
                  <a:pt x="24314" y="83623"/>
                </a:lnTo>
                <a:lnTo>
                  <a:pt x="23601" y="81504"/>
                </a:lnTo>
                <a:lnTo>
                  <a:pt x="23244" y="78380"/>
                </a:lnTo>
                <a:lnTo>
                  <a:pt x="23244" y="74250"/>
                </a:lnTo>
                <a:lnTo>
                  <a:pt x="23409" y="27304"/>
                </a:lnTo>
                <a:lnTo>
                  <a:pt x="40195" y="27304"/>
                </a:lnTo>
                <a:lnTo>
                  <a:pt x="40195" y="21435"/>
                </a:lnTo>
                <a:lnTo>
                  <a:pt x="23574" y="21435"/>
                </a:lnTo>
                <a:lnTo>
                  <a:pt x="23574" y="1385"/>
                </a:lnTo>
                <a:lnTo>
                  <a:pt x="22092" y="0"/>
                </a:lnTo>
                <a:lnTo>
                  <a:pt x="15894" y="8259"/>
                </a:lnTo>
                <a:lnTo>
                  <a:pt x="11958" y="13353"/>
                </a:lnTo>
                <a:lnTo>
                  <a:pt x="8612" y="17211"/>
                </a:lnTo>
                <a:lnTo>
                  <a:pt x="5883" y="19724"/>
                </a:lnTo>
                <a:lnTo>
                  <a:pt x="2098" y="22821"/>
                </a:lnTo>
                <a:lnTo>
                  <a:pt x="0" y="24600"/>
                </a:lnTo>
                <a:lnTo>
                  <a:pt x="205" y="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93731" y="4821606"/>
            <a:ext cx="434056" cy="0"/>
          </a:xfrm>
          <a:custGeom>
            <a:avLst/>
            <a:gdLst/>
            <a:ahLst/>
            <a:cxnLst/>
            <a:rect l="l" t="t" r="r" b="b"/>
            <a:pathLst>
              <a:path w="477462">
                <a:moveTo>
                  <a:pt x="0" y="0"/>
                </a:moveTo>
                <a:lnTo>
                  <a:pt x="477462" y="0"/>
                </a:lnTo>
              </a:path>
            </a:pathLst>
          </a:custGeom>
          <a:ln w="139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11119" y="4801158"/>
            <a:ext cx="70763" cy="69543"/>
          </a:xfrm>
          <a:custGeom>
            <a:avLst/>
            <a:gdLst/>
            <a:ahLst/>
            <a:cxnLst/>
            <a:rect l="l" t="t" r="r" b="b"/>
            <a:pathLst>
              <a:path w="77839" h="78815">
                <a:moveTo>
                  <a:pt x="44679" y="33743"/>
                </a:moveTo>
                <a:lnTo>
                  <a:pt x="44679" y="0"/>
                </a:lnTo>
                <a:lnTo>
                  <a:pt x="33242" y="0"/>
                </a:lnTo>
                <a:lnTo>
                  <a:pt x="33242" y="33743"/>
                </a:lnTo>
                <a:lnTo>
                  <a:pt x="0" y="33743"/>
                </a:lnTo>
                <a:lnTo>
                  <a:pt x="0" y="45072"/>
                </a:lnTo>
                <a:lnTo>
                  <a:pt x="33242" y="45072"/>
                </a:lnTo>
                <a:lnTo>
                  <a:pt x="33242" y="78815"/>
                </a:lnTo>
                <a:lnTo>
                  <a:pt x="44679" y="78815"/>
                </a:lnTo>
                <a:lnTo>
                  <a:pt x="44679" y="45072"/>
                </a:lnTo>
                <a:lnTo>
                  <a:pt x="77839" y="45072"/>
                </a:lnTo>
                <a:lnTo>
                  <a:pt x="77839" y="33743"/>
                </a:lnTo>
                <a:lnTo>
                  <a:pt x="44679" y="33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46911" y="4671542"/>
            <a:ext cx="930499" cy="102695"/>
          </a:xfrm>
          <a:custGeom>
            <a:avLst/>
            <a:gdLst/>
            <a:ahLst/>
            <a:cxnLst/>
            <a:rect l="l" t="t" r="r" b="b"/>
            <a:pathLst>
              <a:path w="1023549" h="116388">
                <a:moveTo>
                  <a:pt x="778482" y="101174"/>
                </a:moveTo>
                <a:lnTo>
                  <a:pt x="779634" y="115655"/>
                </a:lnTo>
                <a:lnTo>
                  <a:pt x="784132" y="115655"/>
                </a:lnTo>
                <a:lnTo>
                  <a:pt x="788877" y="114188"/>
                </a:lnTo>
                <a:lnTo>
                  <a:pt x="793869" y="111254"/>
                </a:lnTo>
                <a:lnTo>
                  <a:pt x="792552" y="105793"/>
                </a:lnTo>
                <a:lnTo>
                  <a:pt x="786299" y="105793"/>
                </a:lnTo>
                <a:lnTo>
                  <a:pt x="781773" y="103511"/>
                </a:lnTo>
                <a:lnTo>
                  <a:pt x="778482" y="101174"/>
                </a:lnTo>
                <a:close/>
              </a:path>
              <a:path w="1023549" h="116388">
                <a:moveTo>
                  <a:pt x="869515" y="114432"/>
                </a:moveTo>
                <a:lnTo>
                  <a:pt x="869515" y="112150"/>
                </a:lnTo>
                <a:lnTo>
                  <a:pt x="864358" y="111770"/>
                </a:lnTo>
                <a:lnTo>
                  <a:pt x="860957" y="110887"/>
                </a:lnTo>
                <a:lnTo>
                  <a:pt x="857666" y="108116"/>
                </a:lnTo>
                <a:lnTo>
                  <a:pt x="856843" y="105059"/>
                </a:lnTo>
                <a:lnTo>
                  <a:pt x="856843" y="2608"/>
                </a:lnTo>
                <a:lnTo>
                  <a:pt x="856020" y="0"/>
                </a:lnTo>
                <a:lnTo>
                  <a:pt x="853292" y="849"/>
                </a:lnTo>
                <a:lnTo>
                  <a:pt x="840345" y="4743"/>
                </a:lnTo>
                <a:lnTo>
                  <a:pt x="829278" y="7824"/>
                </a:lnTo>
                <a:lnTo>
                  <a:pt x="829278" y="10514"/>
                </a:lnTo>
                <a:lnTo>
                  <a:pt x="831788" y="9943"/>
                </a:lnTo>
                <a:lnTo>
                  <a:pt x="835203" y="9536"/>
                </a:lnTo>
                <a:lnTo>
                  <a:pt x="838549" y="9536"/>
                </a:lnTo>
                <a:lnTo>
                  <a:pt x="841868" y="12959"/>
                </a:lnTo>
                <a:lnTo>
                  <a:pt x="842773" y="16789"/>
                </a:lnTo>
                <a:lnTo>
                  <a:pt x="842773" y="104516"/>
                </a:lnTo>
                <a:lnTo>
                  <a:pt x="841868" y="107545"/>
                </a:lnTo>
                <a:lnTo>
                  <a:pt x="838247" y="110642"/>
                </a:lnTo>
                <a:lnTo>
                  <a:pt x="834791" y="111661"/>
                </a:lnTo>
                <a:lnTo>
                  <a:pt x="829689" y="112150"/>
                </a:lnTo>
                <a:lnTo>
                  <a:pt x="829689" y="114432"/>
                </a:lnTo>
                <a:lnTo>
                  <a:pt x="869515" y="114432"/>
                </a:lnTo>
                <a:close/>
              </a:path>
              <a:path w="1023549" h="116388">
                <a:moveTo>
                  <a:pt x="894447" y="38959"/>
                </a:moveTo>
                <a:lnTo>
                  <a:pt x="869844" y="38959"/>
                </a:lnTo>
                <a:lnTo>
                  <a:pt x="869844" y="41241"/>
                </a:lnTo>
                <a:lnTo>
                  <a:pt x="873794" y="41621"/>
                </a:lnTo>
                <a:lnTo>
                  <a:pt x="876372" y="42273"/>
                </a:lnTo>
                <a:lnTo>
                  <a:pt x="879444" y="44664"/>
                </a:lnTo>
                <a:lnTo>
                  <a:pt x="880376" y="47571"/>
                </a:lnTo>
                <a:lnTo>
                  <a:pt x="880376" y="102044"/>
                </a:lnTo>
                <a:lnTo>
                  <a:pt x="882515" y="107613"/>
                </a:lnTo>
                <a:lnTo>
                  <a:pt x="886794" y="110928"/>
                </a:lnTo>
                <a:lnTo>
                  <a:pt x="891018" y="114297"/>
                </a:lnTo>
                <a:lnTo>
                  <a:pt x="895516" y="115981"/>
                </a:lnTo>
                <a:lnTo>
                  <a:pt x="905500" y="115981"/>
                </a:lnTo>
                <a:lnTo>
                  <a:pt x="910437" y="114351"/>
                </a:lnTo>
                <a:lnTo>
                  <a:pt x="915100" y="111091"/>
                </a:lnTo>
                <a:lnTo>
                  <a:pt x="918172" y="108971"/>
                </a:lnTo>
                <a:lnTo>
                  <a:pt x="921573" y="105711"/>
                </a:lnTo>
                <a:lnTo>
                  <a:pt x="925303" y="101310"/>
                </a:lnTo>
                <a:lnTo>
                  <a:pt x="925303" y="114432"/>
                </a:lnTo>
                <a:lnTo>
                  <a:pt x="925879" y="115655"/>
                </a:lnTo>
                <a:lnTo>
                  <a:pt x="930706" y="113807"/>
                </a:lnTo>
                <a:lnTo>
                  <a:pt x="933833" y="112639"/>
                </a:lnTo>
                <a:lnTo>
                  <a:pt x="935259" y="112150"/>
                </a:lnTo>
                <a:lnTo>
                  <a:pt x="938605" y="111063"/>
                </a:lnTo>
                <a:lnTo>
                  <a:pt x="942418" y="109909"/>
                </a:lnTo>
                <a:lnTo>
                  <a:pt x="946066" y="108890"/>
                </a:lnTo>
                <a:lnTo>
                  <a:pt x="949083" y="108075"/>
                </a:lnTo>
                <a:lnTo>
                  <a:pt x="949083" y="105793"/>
                </a:lnTo>
                <a:lnTo>
                  <a:pt x="944749" y="105956"/>
                </a:lnTo>
                <a:lnTo>
                  <a:pt x="941910" y="105345"/>
                </a:lnTo>
                <a:lnTo>
                  <a:pt x="939223" y="102573"/>
                </a:lnTo>
                <a:lnTo>
                  <a:pt x="938550" y="100033"/>
                </a:lnTo>
                <a:lnTo>
                  <a:pt x="938550" y="38959"/>
                </a:lnTo>
                <a:lnTo>
                  <a:pt x="911973" y="38959"/>
                </a:lnTo>
                <a:lnTo>
                  <a:pt x="911973" y="41649"/>
                </a:lnTo>
                <a:lnTo>
                  <a:pt x="916910" y="41920"/>
                </a:lnTo>
                <a:lnTo>
                  <a:pt x="920201" y="42708"/>
                </a:lnTo>
                <a:lnTo>
                  <a:pt x="923493" y="45316"/>
                </a:lnTo>
                <a:lnTo>
                  <a:pt x="924316" y="48060"/>
                </a:lnTo>
                <a:lnTo>
                  <a:pt x="924316" y="96909"/>
                </a:lnTo>
                <a:lnTo>
                  <a:pt x="922231" y="99300"/>
                </a:lnTo>
                <a:lnTo>
                  <a:pt x="918144" y="102533"/>
                </a:lnTo>
                <a:lnTo>
                  <a:pt x="914579" y="104978"/>
                </a:lnTo>
                <a:lnTo>
                  <a:pt x="910930" y="106200"/>
                </a:lnTo>
                <a:lnTo>
                  <a:pt x="901770" y="106200"/>
                </a:lnTo>
                <a:lnTo>
                  <a:pt x="898040" y="104136"/>
                </a:lnTo>
                <a:lnTo>
                  <a:pt x="896010" y="100006"/>
                </a:lnTo>
                <a:lnTo>
                  <a:pt x="894968" y="97778"/>
                </a:lnTo>
                <a:lnTo>
                  <a:pt x="894447" y="94817"/>
                </a:lnTo>
                <a:lnTo>
                  <a:pt x="894447" y="38959"/>
                </a:lnTo>
                <a:close/>
              </a:path>
              <a:path w="1023549" h="116388">
                <a:moveTo>
                  <a:pt x="988201" y="38094"/>
                </a:moveTo>
                <a:lnTo>
                  <a:pt x="975746" y="41565"/>
                </a:lnTo>
                <a:lnTo>
                  <a:pt x="965704" y="49880"/>
                </a:lnTo>
                <a:lnTo>
                  <a:pt x="970367" y="55097"/>
                </a:lnTo>
                <a:lnTo>
                  <a:pt x="972122" y="52163"/>
                </a:lnTo>
                <a:lnTo>
                  <a:pt x="975413" y="46675"/>
                </a:lnTo>
                <a:lnTo>
                  <a:pt x="980186" y="43931"/>
                </a:lnTo>
                <a:lnTo>
                  <a:pt x="992748" y="43931"/>
                </a:lnTo>
                <a:lnTo>
                  <a:pt x="997246" y="46321"/>
                </a:lnTo>
                <a:lnTo>
                  <a:pt x="999934" y="51103"/>
                </a:lnTo>
                <a:lnTo>
                  <a:pt x="1001415" y="53766"/>
                </a:lnTo>
                <a:lnTo>
                  <a:pt x="1002457" y="57814"/>
                </a:lnTo>
                <a:lnTo>
                  <a:pt x="1003061" y="63247"/>
                </a:lnTo>
                <a:lnTo>
                  <a:pt x="968337" y="63247"/>
                </a:lnTo>
                <a:lnTo>
                  <a:pt x="968008" y="68464"/>
                </a:lnTo>
                <a:lnTo>
                  <a:pt x="1020258" y="68464"/>
                </a:lnTo>
                <a:lnTo>
                  <a:pt x="1020258" y="58737"/>
                </a:lnTo>
                <a:lnTo>
                  <a:pt x="1017351" y="51225"/>
                </a:lnTo>
                <a:lnTo>
                  <a:pt x="1011536" y="45928"/>
                </a:lnTo>
                <a:lnTo>
                  <a:pt x="1005721" y="40630"/>
                </a:lnTo>
                <a:lnTo>
                  <a:pt x="998946" y="37981"/>
                </a:lnTo>
                <a:lnTo>
                  <a:pt x="988201" y="38094"/>
                </a:lnTo>
                <a:close/>
              </a:path>
              <a:path w="1023549" h="116388">
                <a:moveTo>
                  <a:pt x="969105" y="58792"/>
                </a:moveTo>
                <a:lnTo>
                  <a:pt x="970367" y="55097"/>
                </a:lnTo>
                <a:lnTo>
                  <a:pt x="965704" y="49880"/>
                </a:lnTo>
                <a:lnTo>
                  <a:pt x="962965" y="53585"/>
                </a:lnTo>
                <a:lnTo>
                  <a:pt x="957675" y="65067"/>
                </a:lnTo>
                <a:lnTo>
                  <a:pt x="955912" y="78163"/>
                </a:lnTo>
                <a:lnTo>
                  <a:pt x="955983" y="80889"/>
                </a:lnTo>
                <a:lnTo>
                  <a:pt x="958424" y="93575"/>
                </a:lnTo>
                <a:lnTo>
                  <a:pt x="964346" y="104815"/>
                </a:lnTo>
                <a:lnTo>
                  <a:pt x="975063" y="113742"/>
                </a:lnTo>
                <a:lnTo>
                  <a:pt x="988250" y="116388"/>
                </a:lnTo>
                <a:lnTo>
                  <a:pt x="997191" y="116388"/>
                </a:lnTo>
                <a:lnTo>
                  <a:pt x="1004747" y="113454"/>
                </a:lnTo>
                <a:lnTo>
                  <a:pt x="1010918" y="107586"/>
                </a:lnTo>
                <a:lnTo>
                  <a:pt x="1017090" y="101718"/>
                </a:lnTo>
                <a:lnTo>
                  <a:pt x="1021300" y="95333"/>
                </a:lnTo>
                <a:lnTo>
                  <a:pt x="1023549" y="88432"/>
                </a:lnTo>
                <a:lnTo>
                  <a:pt x="1020669" y="87454"/>
                </a:lnTo>
                <a:lnTo>
                  <a:pt x="1017323" y="92942"/>
                </a:lnTo>
                <a:lnTo>
                  <a:pt x="1013675" y="97180"/>
                </a:lnTo>
                <a:lnTo>
                  <a:pt x="1009725" y="100169"/>
                </a:lnTo>
                <a:lnTo>
                  <a:pt x="1005776" y="103158"/>
                </a:lnTo>
                <a:lnTo>
                  <a:pt x="1000921" y="104652"/>
                </a:lnTo>
                <a:lnTo>
                  <a:pt x="988030" y="104652"/>
                </a:lnTo>
                <a:lnTo>
                  <a:pt x="981859" y="101772"/>
                </a:lnTo>
                <a:lnTo>
                  <a:pt x="976648" y="96012"/>
                </a:lnTo>
                <a:lnTo>
                  <a:pt x="974869" y="93786"/>
                </a:lnTo>
                <a:lnTo>
                  <a:pt x="970085" y="83112"/>
                </a:lnTo>
                <a:lnTo>
                  <a:pt x="968008" y="68464"/>
                </a:lnTo>
                <a:lnTo>
                  <a:pt x="968337" y="63247"/>
                </a:lnTo>
                <a:lnTo>
                  <a:pt x="969105" y="58792"/>
                </a:lnTo>
                <a:close/>
              </a:path>
              <a:path w="1023549" h="116388">
                <a:moveTo>
                  <a:pt x="394384" y="48060"/>
                </a:moveTo>
                <a:lnTo>
                  <a:pt x="397071" y="47843"/>
                </a:lnTo>
                <a:lnTo>
                  <a:pt x="400308" y="47843"/>
                </a:lnTo>
                <a:lnTo>
                  <a:pt x="403489" y="50940"/>
                </a:lnTo>
                <a:lnTo>
                  <a:pt x="404477" y="54798"/>
                </a:lnTo>
                <a:lnTo>
                  <a:pt x="404477" y="104597"/>
                </a:lnTo>
                <a:lnTo>
                  <a:pt x="403695" y="107817"/>
                </a:lnTo>
                <a:lnTo>
                  <a:pt x="400568" y="110697"/>
                </a:lnTo>
                <a:lnTo>
                  <a:pt x="397839" y="111661"/>
                </a:lnTo>
                <a:lnTo>
                  <a:pt x="393945" y="112150"/>
                </a:lnTo>
                <a:lnTo>
                  <a:pt x="393945" y="114432"/>
                </a:lnTo>
                <a:lnTo>
                  <a:pt x="429902" y="114432"/>
                </a:lnTo>
                <a:lnTo>
                  <a:pt x="429902" y="112150"/>
                </a:lnTo>
                <a:lnTo>
                  <a:pt x="426117" y="112041"/>
                </a:lnTo>
                <a:lnTo>
                  <a:pt x="423347" y="111321"/>
                </a:lnTo>
                <a:lnTo>
                  <a:pt x="419837" y="108659"/>
                </a:lnTo>
                <a:lnTo>
                  <a:pt x="418959" y="106037"/>
                </a:lnTo>
                <a:lnTo>
                  <a:pt x="418959" y="56482"/>
                </a:lnTo>
                <a:lnTo>
                  <a:pt x="421921" y="53602"/>
                </a:lnTo>
                <a:lnTo>
                  <a:pt x="426200" y="50288"/>
                </a:lnTo>
                <a:lnTo>
                  <a:pt x="429546" y="48114"/>
                </a:lnTo>
                <a:lnTo>
                  <a:pt x="432837" y="47028"/>
                </a:lnTo>
                <a:lnTo>
                  <a:pt x="440791" y="47028"/>
                </a:lnTo>
                <a:lnTo>
                  <a:pt x="444028" y="48563"/>
                </a:lnTo>
                <a:lnTo>
                  <a:pt x="445783" y="51633"/>
                </a:lnTo>
                <a:lnTo>
                  <a:pt x="447538" y="54703"/>
                </a:lnTo>
                <a:lnTo>
                  <a:pt x="448416" y="58574"/>
                </a:lnTo>
                <a:lnTo>
                  <a:pt x="448416" y="103592"/>
                </a:lnTo>
                <a:lnTo>
                  <a:pt x="447621" y="107192"/>
                </a:lnTo>
                <a:lnTo>
                  <a:pt x="444439" y="110506"/>
                </a:lnTo>
                <a:lnTo>
                  <a:pt x="441642" y="111607"/>
                </a:lnTo>
                <a:lnTo>
                  <a:pt x="437637" y="112150"/>
                </a:lnTo>
                <a:lnTo>
                  <a:pt x="437637" y="114432"/>
                </a:lnTo>
                <a:lnTo>
                  <a:pt x="472772" y="114432"/>
                </a:lnTo>
                <a:lnTo>
                  <a:pt x="472772" y="112150"/>
                </a:lnTo>
                <a:lnTo>
                  <a:pt x="469042" y="112096"/>
                </a:lnTo>
                <a:lnTo>
                  <a:pt x="466382" y="111199"/>
                </a:lnTo>
                <a:lnTo>
                  <a:pt x="463200" y="107722"/>
                </a:lnTo>
                <a:lnTo>
                  <a:pt x="462404" y="104896"/>
                </a:lnTo>
                <a:lnTo>
                  <a:pt x="462404" y="52325"/>
                </a:lnTo>
                <a:lnTo>
                  <a:pt x="459442" y="44963"/>
                </a:lnTo>
                <a:lnTo>
                  <a:pt x="453518" y="40833"/>
                </a:lnTo>
                <a:lnTo>
                  <a:pt x="450446" y="38714"/>
                </a:lnTo>
                <a:lnTo>
                  <a:pt x="447045" y="37655"/>
                </a:lnTo>
                <a:lnTo>
                  <a:pt x="438707" y="37655"/>
                </a:lnTo>
                <a:lnTo>
                  <a:pt x="434263" y="38986"/>
                </a:lnTo>
                <a:lnTo>
                  <a:pt x="429985" y="41648"/>
                </a:lnTo>
                <a:lnTo>
                  <a:pt x="427132" y="43387"/>
                </a:lnTo>
                <a:lnTo>
                  <a:pt x="423183" y="46593"/>
                </a:lnTo>
                <a:lnTo>
                  <a:pt x="418136" y="51266"/>
                </a:lnTo>
                <a:lnTo>
                  <a:pt x="418136" y="39285"/>
                </a:lnTo>
                <a:lnTo>
                  <a:pt x="417313" y="37736"/>
                </a:lnTo>
                <a:lnTo>
                  <a:pt x="409578" y="40263"/>
                </a:lnTo>
                <a:lnTo>
                  <a:pt x="401186" y="42980"/>
                </a:lnTo>
                <a:lnTo>
                  <a:pt x="395865" y="44664"/>
                </a:lnTo>
                <a:lnTo>
                  <a:pt x="393616" y="45316"/>
                </a:lnTo>
                <a:lnTo>
                  <a:pt x="393616" y="48169"/>
                </a:lnTo>
                <a:lnTo>
                  <a:pt x="394384" y="48060"/>
                </a:lnTo>
                <a:close/>
              </a:path>
              <a:path w="1023549" h="116388">
                <a:moveTo>
                  <a:pt x="96189" y="3993"/>
                </a:moveTo>
                <a:lnTo>
                  <a:pt x="987" y="3993"/>
                </a:lnTo>
                <a:lnTo>
                  <a:pt x="0" y="32357"/>
                </a:lnTo>
                <a:lnTo>
                  <a:pt x="4114" y="32357"/>
                </a:lnTo>
                <a:lnTo>
                  <a:pt x="5814" y="23391"/>
                </a:lnTo>
                <a:lnTo>
                  <a:pt x="8351" y="17577"/>
                </a:lnTo>
                <a:lnTo>
                  <a:pt x="11725" y="14915"/>
                </a:lnTo>
                <a:lnTo>
                  <a:pt x="15099" y="12252"/>
                </a:lnTo>
                <a:lnTo>
                  <a:pt x="21448" y="10921"/>
                </a:lnTo>
                <a:lnTo>
                  <a:pt x="40154" y="10921"/>
                </a:lnTo>
                <a:lnTo>
                  <a:pt x="40154" y="101609"/>
                </a:lnTo>
                <a:lnTo>
                  <a:pt x="39276" y="106119"/>
                </a:lnTo>
                <a:lnTo>
                  <a:pt x="35765" y="109705"/>
                </a:lnTo>
                <a:lnTo>
                  <a:pt x="31322" y="110873"/>
                </a:lnTo>
                <a:lnTo>
                  <a:pt x="24191" y="111416"/>
                </a:lnTo>
                <a:lnTo>
                  <a:pt x="24191" y="114432"/>
                </a:lnTo>
                <a:lnTo>
                  <a:pt x="73314" y="114432"/>
                </a:lnTo>
                <a:lnTo>
                  <a:pt x="73314" y="111416"/>
                </a:lnTo>
                <a:lnTo>
                  <a:pt x="66457" y="110927"/>
                </a:lnTo>
                <a:lnTo>
                  <a:pt x="62014" y="109909"/>
                </a:lnTo>
                <a:lnTo>
                  <a:pt x="57954" y="106811"/>
                </a:lnTo>
                <a:lnTo>
                  <a:pt x="56940" y="102804"/>
                </a:lnTo>
                <a:lnTo>
                  <a:pt x="56940" y="10921"/>
                </a:lnTo>
                <a:lnTo>
                  <a:pt x="76084" y="10921"/>
                </a:lnTo>
                <a:lnTo>
                  <a:pt x="82489" y="12266"/>
                </a:lnTo>
                <a:lnTo>
                  <a:pt x="85533" y="14956"/>
                </a:lnTo>
                <a:lnTo>
                  <a:pt x="88578" y="17645"/>
                </a:lnTo>
                <a:lnTo>
                  <a:pt x="91087" y="23446"/>
                </a:lnTo>
                <a:lnTo>
                  <a:pt x="93062" y="32357"/>
                </a:lnTo>
                <a:lnTo>
                  <a:pt x="97094" y="32357"/>
                </a:lnTo>
                <a:lnTo>
                  <a:pt x="96189" y="3993"/>
                </a:lnTo>
                <a:close/>
              </a:path>
              <a:path w="1023549" h="116388">
                <a:moveTo>
                  <a:pt x="131576" y="38094"/>
                </a:moveTo>
                <a:lnTo>
                  <a:pt x="119122" y="41565"/>
                </a:lnTo>
                <a:lnTo>
                  <a:pt x="109080" y="49880"/>
                </a:lnTo>
                <a:lnTo>
                  <a:pt x="113742" y="55097"/>
                </a:lnTo>
                <a:lnTo>
                  <a:pt x="115498" y="52163"/>
                </a:lnTo>
                <a:lnTo>
                  <a:pt x="118789" y="46674"/>
                </a:lnTo>
                <a:lnTo>
                  <a:pt x="123562" y="43930"/>
                </a:lnTo>
                <a:lnTo>
                  <a:pt x="136124" y="43930"/>
                </a:lnTo>
                <a:lnTo>
                  <a:pt x="140622" y="46321"/>
                </a:lnTo>
                <a:lnTo>
                  <a:pt x="143310" y="51103"/>
                </a:lnTo>
                <a:lnTo>
                  <a:pt x="144791" y="53765"/>
                </a:lnTo>
                <a:lnTo>
                  <a:pt x="145833" y="57813"/>
                </a:lnTo>
                <a:lnTo>
                  <a:pt x="146436" y="63247"/>
                </a:lnTo>
                <a:lnTo>
                  <a:pt x="111713" y="63247"/>
                </a:lnTo>
                <a:lnTo>
                  <a:pt x="111384" y="68463"/>
                </a:lnTo>
                <a:lnTo>
                  <a:pt x="163634" y="68463"/>
                </a:lnTo>
                <a:lnTo>
                  <a:pt x="163634" y="58737"/>
                </a:lnTo>
                <a:lnTo>
                  <a:pt x="160726" y="51225"/>
                </a:lnTo>
                <a:lnTo>
                  <a:pt x="154912" y="45927"/>
                </a:lnTo>
                <a:lnTo>
                  <a:pt x="149097" y="40630"/>
                </a:lnTo>
                <a:lnTo>
                  <a:pt x="142322" y="37981"/>
                </a:lnTo>
                <a:lnTo>
                  <a:pt x="131576" y="38094"/>
                </a:lnTo>
                <a:close/>
              </a:path>
              <a:path w="1023549" h="116388">
                <a:moveTo>
                  <a:pt x="112481" y="58792"/>
                </a:moveTo>
                <a:lnTo>
                  <a:pt x="113742" y="55097"/>
                </a:lnTo>
                <a:lnTo>
                  <a:pt x="109080" y="49880"/>
                </a:lnTo>
                <a:lnTo>
                  <a:pt x="106340" y="53585"/>
                </a:lnTo>
                <a:lnTo>
                  <a:pt x="101051" y="65066"/>
                </a:lnTo>
                <a:lnTo>
                  <a:pt x="99288" y="78162"/>
                </a:lnTo>
                <a:lnTo>
                  <a:pt x="99359" y="80889"/>
                </a:lnTo>
                <a:lnTo>
                  <a:pt x="101800" y="93575"/>
                </a:lnTo>
                <a:lnTo>
                  <a:pt x="107722" y="104815"/>
                </a:lnTo>
                <a:lnTo>
                  <a:pt x="118439" y="113742"/>
                </a:lnTo>
                <a:lnTo>
                  <a:pt x="131625" y="116388"/>
                </a:lnTo>
                <a:lnTo>
                  <a:pt x="140567" y="116388"/>
                </a:lnTo>
                <a:lnTo>
                  <a:pt x="148123" y="113454"/>
                </a:lnTo>
                <a:lnTo>
                  <a:pt x="154295" y="107586"/>
                </a:lnTo>
                <a:lnTo>
                  <a:pt x="160466" y="101717"/>
                </a:lnTo>
                <a:lnTo>
                  <a:pt x="164676" y="95333"/>
                </a:lnTo>
                <a:lnTo>
                  <a:pt x="166925" y="88432"/>
                </a:lnTo>
                <a:lnTo>
                  <a:pt x="164045" y="87454"/>
                </a:lnTo>
                <a:lnTo>
                  <a:pt x="160699" y="92942"/>
                </a:lnTo>
                <a:lnTo>
                  <a:pt x="157051" y="97180"/>
                </a:lnTo>
                <a:lnTo>
                  <a:pt x="153101" y="100169"/>
                </a:lnTo>
                <a:lnTo>
                  <a:pt x="149152" y="103157"/>
                </a:lnTo>
                <a:lnTo>
                  <a:pt x="144297" y="104652"/>
                </a:lnTo>
                <a:lnTo>
                  <a:pt x="131406" y="104652"/>
                </a:lnTo>
                <a:lnTo>
                  <a:pt x="125235" y="101772"/>
                </a:lnTo>
                <a:lnTo>
                  <a:pt x="120024" y="96012"/>
                </a:lnTo>
                <a:lnTo>
                  <a:pt x="118245" y="93786"/>
                </a:lnTo>
                <a:lnTo>
                  <a:pt x="113461" y="83112"/>
                </a:lnTo>
                <a:lnTo>
                  <a:pt x="111384" y="68463"/>
                </a:lnTo>
                <a:lnTo>
                  <a:pt x="111713" y="63247"/>
                </a:lnTo>
                <a:lnTo>
                  <a:pt x="112481" y="58792"/>
                </a:lnTo>
                <a:close/>
              </a:path>
              <a:path w="1023549" h="116388">
                <a:moveTo>
                  <a:pt x="193283" y="59416"/>
                </a:moveTo>
                <a:lnTo>
                  <a:pt x="194682" y="56251"/>
                </a:lnTo>
                <a:lnTo>
                  <a:pt x="197479" y="53181"/>
                </a:lnTo>
                <a:lnTo>
                  <a:pt x="200277" y="50111"/>
                </a:lnTo>
                <a:lnTo>
                  <a:pt x="202636" y="48576"/>
                </a:lnTo>
                <a:lnTo>
                  <a:pt x="205763" y="48576"/>
                </a:lnTo>
                <a:lnTo>
                  <a:pt x="209534" y="51429"/>
                </a:lnTo>
                <a:lnTo>
                  <a:pt x="213744" y="54282"/>
                </a:lnTo>
                <a:lnTo>
                  <a:pt x="217858" y="54282"/>
                </a:lnTo>
                <a:lnTo>
                  <a:pt x="220889" y="52000"/>
                </a:lnTo>
                <a:lnTo>
                  <a:pt x="222905" y="48604"/>
                </a:lnTo>
                <a:lnTo>
                  <a:pt x="222905" y="43876"/>
                </a:lnTo>
                <a:lnTo>
                  <a:pt x="220272" y="40141"/>
                </a:lnTo>
                <a:lnTo>
                  <a:pt x="216240" y="37655"/>
                </a:lnTo>
                <a:lnTo>
                  <a:pt x="209932" y="37655"/>
                </a:lnTo>
                <a:lnTo>
                  <a:pt x="206544" y="39013"/>
                </a:lnTo>
                <a:lnTo>
                  <a:pt x="203280" y="41730"/>
                </a:lnTo>
                <a:lnTo>
                  <a:pt x="200017" y="44447"/>
                </a:lnTo>
                <a:lnTo>
                  <a:pt x="196629" y="48223"/>
                </a:lnTo>
                <a:lnTo>
                  <a:pt x="193119" y="53059"/>
                </a:lnTo>
                <a:lnTo>
                  <a:pt x="193119" y="39692"/>
                </a:lnTo>
                <a:lnTo>
                  <a:pt x="192296" y="37573"/>
                </a:lnTo>
                <a:lnTo>
                  <a:pt x="189388" y="38877"/>
                </a:lnTo>
                <a:lnTo>
                  <a:pt x="186563" y="40045"/>
                </a:lnTo>
                <a:lnTo>
                  <a:pt x="183821" y="41078"/>
                </a:lnTo>
                <a:lnTo>
                  <a:pt x="180282" y="42382"/>
                </a:lnTo>
                <a:lnTo>
                  <a:pt x="176991" y="43523"/>
                </a:lnTo>
                <a:lnTo>
                  <a:pt x="173700" y="44664"/>
                </a:lnTo>
                <a:lnTo>
                  <a:pt x="170491" y="45778"/>
                </a:lnTo>
                <a:lnTo>
                  <a:pt x="167364" y="46865"/>
                </a:lnTo>
                <a:lnTo>
                  <a:pt x="167364" y="49554"/>
                </a:lnTo>
                <a:lnTo>
                  <a:pt x="169298" y="49160"/>
                </a:lnTo>
                <a:lnTo>
                  <a:pt x="172383" y="48821"/>
                </a:lnTo>
                <a:lnTo>
                  <a:pt x="175071" y="48821"/>
                </a:lnTo>
                <a:lnTo>
                  <a:pt x="176922" y="49975"/>
                </a:lnTo>
                <a:lnTo>
                  <a:pt x="178952" y="54594"/>
                </a:lnTo>
                <a:lnTo>
                  <a:pt x="179459" y="58438"/>
                </a:lnTo>
                <a:lnTo>
                  <a:pt x="179459" y="104923"/>
                </a:lnTo>
                <a:lnTo>
                  <a:pt x="178637" y="107762"/>
                </a:lnTo>
                <a:lnTo>
                  <a:pt x="175345" y="110425"/>
                </a:lnTo>
                <a:lnTo>
                  <a:pt x="171999" y="111308"/>
                </a:lnTo>
                <a:lnTo>
                  <a:pt x="166952" y="111742"/>
                </a:lnTo>
                <a:lnTo>
                  <a:pt x="166952" y="114432"/>
                </a:lnTo>
                <a:lnTo>
                  <a:pt x="207518" y="114432"/>
                </a:lnTo>
                <a:lnTo>
                  <a:pt x="207518" y="111743"/>
                </a:lnTo>
                <a:lnTo>
                  <a:pt x="202416" y="111851"/>
                </a:lnTo>
                <a:lnTo>
                  <a:pt x="198769" y="110995"/>
                </a:lnTo>
                <a:lnTo>
                  <a:pt x="194380" y="107355"/>
                </a:lnTo>
                <a:lnTo>
                  <a:pt x="193283" y="104108"/>
                </a:lnTo>
                <a:lnTo>
                  <a:pt x="193283" y="59416"/>
                </a:lnTo>
                <a:close/>
              </a:path>
              <a:path w="1023549" h="116388">
                <a:moveTo>
                  <a:pt x="308123" y="114432"/>
                </a:moveTo>
                <a:lnTo>
                  <a:pt x="308123" y="112313"/>
                </a:lnTo>
                <a:lnTo>
                  <a:pt x="303076" y="112150"/>
                </a:lnTo>
                <a:lnTo>
                  <a:pt x="299771" y="110927"/>
                </a:lnTo>
                <a:lnTo>
                  <a:pt x="296645" y="106363"/>
                </a:lnTo>
                <a:lnTo>
                  <a:pt x="295863" y="103022"/>
                </a:lnTo>
                <a:lnTo>
                  <a:pt x="295863" y="56890"/>
                </a:lnTo>
                <a:lnTo>
                  <a:pt x="298825" y="53901"/>
                </a:lnTo>
                <a:lnTo>
                  <a:pt x="303350" y="50369"/>
                </a:lnTo>
                <a:lnTo>
                  <a:pt x="306861" y="48033"/>
                </a:lnTo>
                <a:lnTo>
                  <a:pt x="310400" y="46865"/>
                </a:lnTo>
                <a:lnTo>
                  <a:pt x="319890" y="46865"/>
                </a:lnTo>
                <a:lnTo>
                  <a:pt x="323867" y="49092"/>
                </a:lnTo>
                <a:lnTo>
                  <a:pt x="325896" y="53548"/>
                </a:lnTo>
                <a:lnTo>
                  <a:pt x="327048" y="56048"/>
                </a:lnTo>
                <a:lnTo>
                  <a:pt x="327624" y="59933"/>
                </a:lnTo>
                <a:lnTo>
                  <a:pt x="327624" y="104842"/>
                </a:lnTo>
                <a:lnTo>
                  <a:pt x="326870" y="107830"/>
                </a:lnTo>
                <a:lnTo>
                  <a:pt x="323853" y="110764"/>
                </a:lnTo>
                <a:lnTo>
                  <a:pt x="320712" y="111715"/>
                </a:lnTo>
                <a:lnTo>
                  <a:pt x="315940" y="112150"/>
                </a:lnTo>
                <a:lnTo>
                  <a:pt x="315940" y="114432"/>
                </a:lnTo>
                <a:lnTo>
                  <a:pt x="392052" y="114432"/>
                </a:lnTo>
                <a:lnTo>
                  <a:pt x="392052" y="112150"/>
                </a:lnTo>
                <a:lnTo>
                  <a:pt x="386731" y="111715"/>
                </a:lnTo>
                <a:lnTo>
                  <a:pt x="383316" y="110710"/>
                </a:lnTo>
                <a:lnTo>
                  <a:pt x="380299" y="107559"/>
                </a:lnTo>
                <a:lnTo>
                  <a:pt x="379545" y="103674"/>
                </a:lnTo>
                <a:lnTo>
                  <a:pt x="379545" y="38959"/>
                </a:lnTo>
                <a:lnTo>
                  <a:pt x="379381" y="37736"/>
                </a:lnTo>
                <a:lnTo>
                  <a:pt x="376418" y="38714"/>
                </a:lnTo>
                <a:lnTo>
                  <a:pt x="372633" y="40290"/>
                </a:lnTo>
                <a:lnTo>
                  <a:pt x="365941" y="42626"/>
                </a:lnTo>
                <a:lnTo>
                  <a:pt x="356341" y="45724"/>
                </a:lnTo>
                <a:lnTo>
                  <a:pt x="352803" y="46865"/>
                </a:lnTo>
                <a:lnTo>
                  <a:pt x="352803" y="49391"/>
                </a:lnTo>
                <a:lnTo>
                  <a:pt x="355546" y="48631"/>
                </a:lnTo>
                <a:lnTo>
                  <a:pt x="359550" y="47924"/>
                </a:lnTo>
                <a:lnTo>
                  <a:pt x="362183" y="47924"/>
                </a:lnTo>
                <a:lnTo>
                  <a:pt x="364734" y="51266"/>
                </a:lnTo>
                <a:lnTo>
                  <a:pt x="365475" y="55070"/>
                </a:lnTo>
                <a:lnTo>
                  <a:pt x="365475" y="103837"/>
                </a:lnTo>
                <a:lnTo>
                  <a:pt x="364707" y="107735"/>
                </a:lnTo>
                <a:lnTo>
                  <a:pt x="361635" y="110615"/>
                </a:lnTo>
                <a:lnTo>
                  <a:pt x="357932" y="111607"/>
                </a:lnTo>
                <a:lnTo>
                  <a:pt x="353050" y="112313"/>
                </a:lnTo>
                <a:lnTo>
                  <a:pt x="352063" y="112218"/>
                </a:lnTo>
                <a:lnTo>
                  <a:pt x="348552" y="111878"/>
                </a:lnTo>
                <a:lnTo>
                  <a:pt x="345439" y="110968"/>
                </a:lnTo>
                <a:lnTo>
                  <a:pt x="341983" y="108197"/>
                </a:lnTo>
                <a:lnTo>
                  <a:pt x="341119" y="105575"/>
                </a:lnTo>
                <a:lnTo>
                  <a:pt x="341119" y="59199"/>
                </a:lnTo>
                <a:lnTo>
                  <a:pt x="340268" y="52842"/>
                </a:lnTo>
                <a:lnTo>
                  <a:pt x="338568" y="48821"/>
                </a:lnTo>
                <a:lnTo>
                  <a:pt x="335606" y="41703"/>
                </a:lnTo>
                <a:lnTo>
                  <a:pt x="329709" y="38144"/>
                </a:lnTo>
                <a:lnTo>
                  <a:pt x="315446" y="38144"/>
                </a:lnTo>
                <a:lnTo>
                  <a:pt x="310125" y="39828"/>
                </a:lnTo>
                <a:lnTo>
                  <a:pt x="304914" y="43197"/>
                </a:lnTo>
                <a:lnTo>
                  <a:pt x="301897" y="45153"/>
                </a:lnTo>
                <a:lnTo>
                  <a:pt x="298359" y="48169"/>
                </a:lnTo>
                <a:lnTo>
                  <a:pt x="294299" y="52244"/>
                </a:lnTo>
                <a:lnTo>
                  <a:pt x="293148" y="48712"/>
                </a:lnTo>
                <a:lnTo>
                  <a:pt x="291694" y="45914"/>
                </a:lnTo>
                <a:lnTo>
                  <a:pt x="289939" y="43849"/>
                </a:lnTo>
                <a:lnTo>
                  <a:pt x="286592" y="40045"/>
                </a:lnTo>
                <a:lnTo>
                  <a:pt x="282094" y="38144"/>
                </a:lnTo>
                <a:lnTo>
                  <a:pt x="272275" y="38144"/>
                </a:lnTo>
                <a:lnTo>
                  <a:pt x="268216" y="39081"/>
                </a:lnTo>
                <a:lnTo>
                  <a:pt x="264266" y="40956"/>
                </a:lnTo>
                <a:lnTo>
                  <a:pt x="260317" y="42830"/>
                </a:lnTo>
                <a:lnTo>
                  <a:pt x="255626" y="46213"/>
                </a:lnTo>
                <a:lnTo>
                  <a:pt x="250196" y="51103"/>
                </a:lnTo>
                <a:lnTo>
                  <a:pt x="250196" y="40100"/>
                </a:lnTo>
                <a:lnTo>
                  <a:pt x="249345" y="38144"/>
                </a:lnTo>
                <a:lnTo>
                  <a:pt x="246767" y="39067"/>
                </a:lnTo>
                <a:lnTo>
                  <a:pt x="241885" y="40915"/>
                </a:lnTo>
                <a:lnTo>
                  <a:pt x="237003" y="42762"/>
                </a:lnTo>
                <a:lnTo>
                  <a:pt x="233492" y="44039"/>
                </a:lnTo>
                <a:lnTo>
                  <a:pt x="231353" y="44746"/>
                </a:lnTo>
                <a:lnTo>
                  <a:pt x="225428" y="46702"/>
                </a:lnTo>
                <a:lnTo>
                  <a:pt x="225428" y="49554"/>
                </a:lnTo>
                <a:lnTo>
                  <a:pt x="226196" y="49283"/>
                </a:lnTo>
                <a:lnTo>
                  <a:pt x="228884" y="48821"/>
                </a:lnTo>
                <a:lnTo>
                  <a:pt x="232505" y="48821"/>
                </a:lnTo>
                <a:lnTo>
                  <a:pt x="236413" y="51945"/>
                </a:lnTo>
                <a:lnTo>
                  <a:pt x="236948" y="54580"/>
                </a:lnTo>
                <a:lnTo>
                  <a:pt x="236948" y="105467"/>
                </a:lnTo>
                <a:lnTo>
                  <a:pt x="235851" y="108618"/>
                </a:lnTo>
                <a:lnTo>
                  <a:pt x="232230" y="111226"/>
                </a:lnTo>
                <a:lnTo>
                  <a:pt x="229378" y="111933"/>
                </a:lnTo>
                <a:lnTo>
                  <a:pt x="225099" y="112313"/>
                </a:lnTo>
                <a:lnTo>
                  <a:pt x="225099" y="114432"/>
                </a:lnTo>
                <a:lnTo>
                  <a:pt x="262538" y="114432"/>
                </a:lnTo>
                <a:lnTo>
                  <a:pt x="262538" y="112313"/>
                </a:lnTo>
                <a:lnTo>
                  <a:pt x="257656" y="112259"/>
                </a:lnTo>
                <a:lnTo>
                  <a:pt x="254488" y="111444"/>
                </a:lnTo>
                <a:lnTo>
                  <a:pt x="251581" y="108292"/>
                </a:lnTo>
                <a:lnTo>
                  <a:pt x="250854" y="105439"/>
                </a:lnTo>
                <a:lnTo>
                  <a:pt x="250854" y="56727"/>
                </a:lnTo>
                <a:lnTo>
                  <a:pt x="253322" y="53793"/>
                </a:lnTo>
                <a:lnTo>
                  <a:pt x="256175" y="51415"/>
                </a:lnTo>
                <a:lnTo>
                  <a:pt x="259411" y="49595"/>
                </a:lnTo>
                <a:lnTo>
                  <a:pt x="262648" y="47775"/>
                </a:lnTo>
                <a:lnTo>
                  <a:pt x="265939" y="46865"/>
                </a:lnTo>
                <a:lnTo>
                  <a:pt x="275155" y="46865"/>
                </a:lnTo>
                <a:lnTo>
                  <a:pt x="278995" y="49527"/>
                </a:lnTo>
                <a:lnTo>
                  <a:pt x="280805" y="54852"/>
                </a:lnTo>
                <a:lnTo>
                  <a:pt x="281902" y="58004"/>
                </a:lnTo>
                <a:lnTo>
                  <a:pt x="282451" y="63763"/>
                </a:lnTo>
                <a:lnTo>
                  <a:pt x="282451" y="102179"/>
                </a:lnTo>
                <a:lnTo>
                  <a:pt x="281738" y="106716"/>
                </a:lnTo>
                <a:lnTo>
                  <a:pt x="278885" y="110411"/>
                </a:lnTo>
                <a:lnTo>
                  <a:pt x="275566" y="111661"/>
                </a:lnTo>
                <a:lnTo>
                  <a:pt x="270355" y="112313"/>
                </a:lnTo>
                <a:lnTo>
                  <a:pt x="270355" y="114432"/>
                </a:lnTo>
                <a:lnTo>
                  <a:pt x="308123" y="114432"/>
                </a:lnTo>
                <a:close/>
              </a:path>
              <a:path w="1023549" h="116388">
                <a:moveTo>
                  <a:pt x="352063" y="112150"/>
                </a:moveTo>
                <a:lnTo>
                  <a:pt x="353050" y="112313"/>
                </a:lnTo>
                <a:lnTo>
                  <a:pt x="357932" y="111607"/>
                </a:lnTo>
                <a:lnTo>
                  <a:pt x="352063" y="112150"/>
                </a:lnTo>
                <a:close/>
              </a:path>
              <a:path w="1023549" h="116388">
                <a:moveTo>
                  <a:pt x="362595" y="9210"/>
                </a:moveTo>
                <a:lnTo>
                  <a:pt x="363418" y="13543"/>
                </a:lnTo>
                <a:lnTo>
                  <a:pt x="366709" y="16857"/>
                </a:lnTo>
                <a:lnTo>
                  <a:pt x="371152" y="17686"/>
                </a:lnTo>
                <a:lnTo>
                  <a:pt x="375527" y="16857"/>
                </a:lnTo>
                <a:lnTo>
                  <a:pt x="378873" y="13543"/>
                </a:lnTo>
                <a:lnTo>
                  <a:pt x="379709" y="9210"/>
                </a:lnTo>
                <a:lnTo>
                  <a:pt x="378873" y="4795"/>
                </a:lnTo>
                <a:lnTo>
                  <a:pt x="375527" y="1480"/>
                </a:lnTo>
                <a:lnTo>
                  <a:pt x="371152" y="652"/>
                </a:lnTo>
                <a:lnTo>
                  <a:pt x="366709" y="1494"/>
                </a:lnTo>
                <a:lnTo>
                  <a:pt x="363418" y="4863"/>
                </a:lnTo>
                <a:lnTo>
                  <a:pt x="362595" y="9210"/>
                </a:lnTo>
                <a:close/>
              </a:path>
              <a:path w="1023549" h="116388">
                <a:moveTo>
                  <a:pt x="499267" y="58710"/>
                </a:moveTo>
                <a:lnTo>
                  <a:pt x="499267" y="55233"/>
                </a:lnTo>
                <a:lnTo>
                  <a:pt x="498856" y="52692"/>
                </a:lnTo>
                <a:lnTo>
                  <a:pt x="498444" y="49391"/>
                </a:lnTo>
                <a:lnTo>
                  <a:pt x="498444" y="46838"/>
                </a:lnTo>
                <a:lnTo>
                  <a:pt x="499706" y="44827"/>
                </a:lnTo>
                <a:lnTo>
                  <a:pt x="504753" y="41947"/>
                </a:lnTo>
                <a:lnTo>
                  <a:pt x="507413" y="41241"/>
                </a:lnTo>
                <a:lnTo>
                  <a:pt x="516080" y="41241"/>
                </a:lnTo>
                <a:lnTo>
                  <a:pt x="519948" y="43061"/>
                </a:lnTo>
                <a:lnTo>
                  <a:pt x="521813" y="46702"/>
                </a:lnTo>
                <a:lnTo>
                  <a:pt x="522910" y="48875"/>
                </a:lnTo>
                <a:lnTo>
                  <a:pt x="523459" y="52733"/>
                </a:lnTo>
                <a:lnTo>
                  <a:pt x="523459" y="65203"/>
                </a:lnTo>
                <a:lnTo>
                  <a:pt x="513843" y="68881"/>
                </a:lnTo>
                <a:lnTo>
                  <a:pt x="501320" y="74204"/>
                </a:lnTo>
                <a:lnTo>
                  <a:pt x="493261" y="78489"/>
                </a:lnTo>
                <a:lnTo>
                  <a:pt x="485307" y="83759"/>
                </a:lnTo>
                <a:lnTo>
                  <a:pt x="481329" y="90334"/>
                </a:lnTo>
                <a:lnTo>
                  <a:pt x="481329" y="103266"/>
                </a:lnTo>
                <a:lnTo>
                  <a:pt x="483057" y="107436"/>
                </a:lnTo>
                <a:lnTo>
                  <a:pt x="486513" y="110724"/>
                </a:lnTo>
                <a:lnTo>
                  <a:pt x="489969" y="114011"/>
                </a:lnTo>
                <a:lnTo>
                  <a:pt x="494056" y="115655"/>
                </a:lnTo>
                <a:lnTo>
                  <a:pt x="498774" y="115655"/>
                </a:lnTo>
                <a:lnTo>
                  <a:pt x="497622" y="101174"/>
                </a:lnTo>
                <a:lnTo>
                  <a:pt x="495976" y="97534"/>
                </a:lnTo>
                <a:lnTo>
                  <a:pt x="495976" y="86449"/>
                </a:lnTo>
                <a:lnTo>
                  <a:pt x="499926" y="80961"/>
                </a:lnTo>
                <a:lnTo>
                  <a:pt x="507825" y="76125"/>
                </a:lnTo>
                <a:lnTo>
                  <a:pt x="511939" y="73626"/>
                </a:lnTo>
                <a:lnTo>
                  <a:pt x="517150" y="71343"/>
                </a:lnTo>
                <a:lnTo>
                  <a:pt x="523459" y="69279"/>
                </a:lnTo>
                <a:lnTo>
                  <a:pt x="523459" y="98213"/>
                </a:lnTo>
                <a:lnTo>
                  <a:pt x="521799" y="100767"/>
                </a:lnTo>
                <a:lnTo>
                  <a:pt x="518480" y="102777"/>
                </a:lnTo>
                <a:lnTo>
                  <a:pt x="515162" y="104788"/>
                </a:lnTo>
                <a:lnTo>
                  <a:pt x="511692" y="105793"/>
                </a:lnTo>
                <a:lnTo>
                  <a:pt x="513009" y="111254"/>
                </a:lnTo>
                <a:lnTo>
                  <a:pt x="515971" y="109515"/>
                </a:lnTo>
                <a:lnTo>
                  <a:pt x="519536" y="106852"/>
                </a:lnTo>
                <a:lnTo>
                  <a:pt x="523705" y="103266"/>
                </a:lnTo>
                <a:lnTo>
                  <a:pt x="523870" y="106581"/>
                </a:lnTo>
                <a:lnTo>
                  <a:pt x="524789" y="109433"/>
                </a:lnTo>
                <a:lnTo>
                  <a:pt x="528135" y="114215"/>
                </a:lnTo>
                <a:lnTo>
                  <a:pt x="530836" y="115410"/>
                </a:lnTo>
                <a:lnTo>
                  <a:pt x="537748" y="115410"/>
                </a:lnTo>
                <a:lnTo>
                  <a:pt x="540875" y="114378"/>
                </a:lnTo>
                <a:lnTo>
                  <a:pt x="543947" y="112313"/>
                </a:lnTo>
                <a:lnTo>
                  <a:pt x="545977" y="110955"/>
                </a:lnTo>
                <a:lnTo>
                  <a:pt x="549624" y="107097"/>
                </a:lnTo>
                <a:lnTo>
                  <a:pt x="549624" y="102859"/>
                </a:lnTo>
                <a:lnTo>
                  <a:pt x="546169" y="105249"/>
                </a:lnTo>
                <a:lnTo>
                  <a:pt x="543481" y="106200"/>
                </a:lnTo>
                <a:lnTo>
                  <a:pt x="539970" y="106200"/>
                </a:lnTo>
                <a:lnTo>
                  <a:pt x="537776" y="103022"/>
                </a:lnTo>
                <a:lnTo>
                  <a:pt x="537118" y="99653"/>
                </a:lnTo>
                <a:lnTo>
                  <a:pt x="537118" y="56645"/>
                </a:lnTo>
                <a:lnTo>
                  <a:pt x="536103" y="51185"/>
                </a:lnTo>
                <a:lnTo>
                  <a:pt x="534073" y="47435"/>
                </a:lnTo>
                <a:lnTo>
                  <a:pt x="530288" y="40589"/>
                </a:lnTo>
                <a:lnTo>
                  <a:pt x="523075" y="37166"/>
                </a:lnTo>
                <a:lnTo>
                  <a:pt x="503272" y="37166"/>
                </a:lnTo>
                <a:lnTo>
                  <a:pt x="496319" y="39244"/>
                </a:lnTo>
                <a:lnTo>
                  <a:pt x="491574" y="43401"/>
                </a:lnTo>
                <a:lnTo>
                  <a:pt x="486829" y="47558"/>
                </a:lnTo>
                <a:lnTo>
                  <a:pt x="484456" y="51538"/>
                </a:lnTo>
                <a:lnTo>
                  <a:pt x="484456" y="55341"/>
                </a:lnTo>
                <a:lnTo>
                  <a:pt x="485114" y="59077"/>
                </a:lnTo>
                <a:lnTo>
                  <a:pt x="487747" y="62283"/>
                </a:lnTo>
                <a:lnTo>
                  <a:pt x="492109" y="63084"/>
                </a:lnTo>
                <a:lnTo>
                  <a:pt x="496223" y="62025"/>
                </a:lnTo>
                <a:lnTo>
                  <a:pt x="499267" y="58710"/>
                </a:lnTo>
                <a:close/>
              </a:path>
              <a:path w="1023549" h="116388">
                <a:moveTo>
                  <a:pt x="497622" y="101174"/>
                </a:moveTo>
                <a:lnTo>
                  <a:pt x="498774" y="115655"/>
                </a:lnTo>
                <a:lnTo>
                  <a:pt x="503272" y="115655"/>
                </a:lnTo>
                <a:lnTo>
                  <a:pt x="508017" y="114188"/>
                </a:lnTo>
                <a:lnTo>
                  <a:pt x="513009" y="111254"/>
                </a:lnTo>
                <a:lnTo>
                  <a:pt x="511692" y="105793"/>
                </a:lnTo>
                <a:lnTo>
                  <a:pt x="505439" y="105793"/>
                </a:lnTo>
                <a:lnTo>
                  <a:pt x="500913" y="103511"/>
                </a:lnTo>
                <a:lnTo>
                  <a:pt x="497622" y="101174"/>
                </a:lnTo>
                <a:close/>
              </a:path>
              <a:path w="1023549" h="116388">
                <a:moveTo>
                  <a:pt x="588654" y="114432"/>
                </a:moveTo>
                <a:lnTo>
                  <a:pt x="588654" y="112150"/>
                </a:lnTo>
                <a:lnTo>
                  <a:pt x="583498" y="111770"/>
                </a:lnTo>
                <a:lnTo>
                  <a:pt x="580097" y="110887"/>
                </a:lnTo>
                <a:lnTo>
                  <a:pt x="576806" y="108116"/>
                </a:lnTo>
                <a:lnTo>
                  <a:pt x="575983" y="105059"/>
                </a:lnTo>
                <a:lnTo>
                  <a:pt x="575983" y="2608"/>
                </a:lnTo>
                <a:lnTo>
                  <a:pt x="575160" y="0"/>
                </a:lnTo>
                <a:lnTo>
                  <a:pt x="572431" y="849"/>
                </a:lnTo>
                <a:lnTo>
                  <a:pt x="559484" y="4743"/>
                </a:lnTo>
                <a:lnTo>
                  <a:pt x="548418" y="7824"/>
                </a:lnTo>
                <a:lnTo>
                  <a:pt x="548418" y="10514"/>
                </a:lnTo>
                <a:lnTo>
                  <a:pt x="550928" y="9943"/>
                </a:lnTo>
                <a:lnTo>
                  <a:pt x="554342" y="9536"/>
                </a:lnTo>
                <a:lnTo>
                  <a:pt x="557688" y="9536"/>
                </a:lnTo>
                <a:lnTo>
                  <a:pt x="561007" y="12959"/>
                </a:lnTo>
                <a:lnTo>
                  <a:pt x="561912" y="16789"/>
                </a:lnTo>
                <a:lnTo>
                  <a:pt x="561912" y="104516"/>
                </a:lnTo>
                <a:lnTo>
                  <a:pt x="561007" y="107545"/>
                </a:lnTo>
                <a:lnTo>
                  <a:pt x="557387" y="110642"/>
                </a:lnTo>
                <a:lnTo>
                  <a:pt x="553931" y="111661"/>
                </a:lnTo>
                <a:lnTo>
                  <a:pt x="548829" y="112150"/>
                </a:lnTo>
                <a:lnTo>
                  <a:pt x="548829" y="114432"/>
                </a:lnTo>
                <a:lnTo>
                  <a:pt x="588654" y="114432"/>
                </a:lnTo>
                <a:close/>
              </a:path>
              <a:path w="1023549" h="116388">
                <a:moveTo>
                  <a:pt x="677191" y="3993"/>
                </a:moveTo>
                <a:lnTo>
                  <a:pt x="632347" y="3993"/>
                </a:lnTo>
                <a:lnTo>
                  <a:pt x="632347" y="6846"/>
                </a:lnTo>
                <a:lnTo>
                  <a:pt x="636406" y="7118"/>
                </a:lnTo>
                <a:lnTo>
                  <a:pt x="639492" y="8204"/>
                </a:lnTo>
                <a:lnTo>
                  <a:pt x="643715" y="12008"/>
                </a:lnTo>
                <a:lnTo>
                  <a:pt x="646527" y="16844"/>
                </a:lnTo>
                <a:lnTo>
                  <a:pt x="650038" y="24614"/>
                </a:lnTo>
                <a:lnTo>
                  <a:pt x="691591" y="116388"/>
                </a:lnTo>
                <a:lnTo>
                  <a:pt x="694142" y="116388"/>
                </a:lnTo>
                <a:lnTo>
                  <a:pt x="731416" y="22495"/>
                </a:lnTo>
                <a:lnTo>
                  <a:pt x="733939" y="16083"/>
                </a:lnTo>
                <a:lnTo>
                  <a:pt x="736490" y="11818"/>
                </a:lnTo>
                <a:lnTo>
                  <a:pt x="739068" y="9699"/>
                </a:lnTo>
                <a:lnTo>
                  <a:pt x="740769" y="8286"/>
                </a:lnTo>
                <a:lnTo>
                  <a:pt x="743402" y="7335"/>
                </a:lnTo>
                <a:lnTo>
                  <a:pt x="746968" y="6846"/>
                </a:lnTo>
                <a:lnTo>
                  <a:pt x="746968" y="3993"/>
                </a:lnTo>
                <a:lnTo>
                  <a:pt x="712491" y="3993"/>
                </a:lnTo>
                <a:lnTo>
                  <a:pt x="712491" y="7090"/>
                </a:lnTo>
                <a:lnTo>
                  <a:pt x="716276" y="7199"/>
                </a:lnTo>
                <a:lnTo>
                  <a:pt x="718991" y="7579"/>
                </a:lnTo>
                <a:lnTo>
                  <a:pt x="720637" y="8231"/>
                </a:lnTo>
                <a:lnTo>
                  <a:pt x="723434" y="9373"/>
                </a:lnTo>
                <a:lnTo>
                  <a:pt x="724833" y="11546"/>
                </a:lnTo>
                <a:lnTo>
                  <a:pt x="724833" y="15947"/>
                </a:lnTo>
                <a:lnTo>
                  <a:pt x="724010" y="19398"/>
                </a:lnTo>
                <a:lnTo>
                  <a:pt x="722667" y="23636"/>
                </a:lnTo>
                <a:lnTo>
                  <a:pt x="721624" y="26407"/>
                </a:lnTo>
                <a:lnTo>
                  <a:pt x="697680" y="89329"/>
                </a:lnTo>
                <a:lnTo>
                  <a:pt x="671349" y="31216"/>
                </a:lnTo>
                <a:lnTo>
                  <a:pt x="668716" y="25456"/>
                </a:lnTo>
                <a:lnTo>
                  <a:pt x="666920" y="21354"/>
                </a:lnTo>
                <a:lnTo>
                  <a:pt x="665000" y="16463"/>
                </a:lnTo>
                <a:lnTo>
                  <a:pt x="664520" y="13203"/>
                </a:lnTo>
                <a:lnTo>
                  <a:pt x="664520" y="10541"/>
                </a:lnTo>
                <a:lnTo>
                  <a:pt x="665864" y="8775"/>
                </a:lnTo>
                <a:lnTo>
                  <a:pt x="668551" y="7905"/>
                </a:lnTo>
                <a:lnTo>
                  <a:pt x="670087" y="7416"/>
                </a:lnTo>
                <a:lnTo>
                  <a:pt x="672967" y="7145"/>
                </a:lnTo>
                <a:lnTo>
                  <a:pt x="677191" y="7090"/>
                </a:lnTo>
                <a:lnTo>
                  <a:pt x="677191" y="3993"/>
                </a:lnTo>
                <a:close/>
              </a:path>
              <a:path w="1023549" h="116388">
                <a:moveTo>
                  <a:pt x="780128" y="58710"/>
                </a:moveTo>
                <a:lnTo>
                  <a:pt x="780128" y="55233"/>
                </a:lnTo>
                <a:lnTo>
                  <a:pt x="779716" y="52692"/>
                </a:lnTo>
                <a:lnTo>
                  <a:pt x="779305" y="49391"/>
                </a:lnTo>
                <a:lnTo>
                  <a:pt x="779305" y="46838"/>
                </a:lnTo>
                <a:lnTo>
                  <a:pt x="780566" y="44827"/>
                </a:lnTo>
                <a:lnTo>
                  <a:pt x="785613" y="41947"/>
                </a:lnTo>
                <a:lnTo>
                  <a:pt x="788274" y="41241"/>
                </a:lnTo>
                <a:lnTo>
                  <a:pt x="796941" y="41241"/>
                </a:lnTo>
                <a:lnTo>
                  <a:pt x="800808" y="43061"/>
                </a:lnTo>
                <a:lnTo>
                  <a:pt x="802674" y="46702"/>
                </a:lnTo>
                <a:lnTo>
                  <a:pt x="803770" y="48875"/>
                </a:lnTo>
                <a:lnTo>
                  <a:pt x="804319" y="52733"/>
                </a:lnTo>
                <a:lnTo>
                  <a:pt x="804319" y="65203"/>
                </a:lnTo>
                <a:lnTo>
                  <a:pt x="794703" y="68881"/>
                </a:lnTo>
                <a:lnTo>
                  <a:pt x="782181" y="74204"/>
                </a:lnTo>
                <a:lnTo>
                  <a:pt x="774121" y="78489"/>
                </a:lnTo>
                <a:lnTo>
                  <a:pt x="766167" y="83759"/>
                </a:lnTo>
                <a:lnTo>
                  <a:pt x="762190" y="90334"/>
                </a:lnTo>
                <a:lnTo>
                  <a:pt x="762190" y="103266"/>
                </a:lnTo>
                <a:lnTo>
                  <a:pt x="763918" y="107436"/>
                </a:lnTo>
                <a:lnTo>
                  <a:pt x="767374" y="110724"/>
                </a:lnTo>
                <a:lnTo>
                  <a:pt x="770829" y="114011"/>
                </a:lnTo>
                <a:lnTo>
                  <a:pt x="774916" y="115655"/>
                </a:lnTo>
                <a:lnTo>
                  <a:pt x="779634" y="115655"/>
                </a:lnTo>
                <a:lnTo>
                  <a:pt x="778482" y="101174"/>
                </a:lnTo>
                <a:lnTo>
                  <a:pt x="776836" y="97534"/>
                </a:lnTo>
                <a:lnTo>
                  <a:pt x="776836" y="86449"/>
                </a:lnTo>
                <a:lnTo>
                  <a:pt x="780786" y="80961"/>
                </a:lnTo>
                <a:lnTo>
                  <a:pt x="788685" y="76125"/>
                </a:lnTo>
                <a:lnTo>
                  <a:pt x="792799" y="73626"/>
                </a:lnTo>
                <a:lnTo>
                  <a:pt x="798011" y="71343"/>
                </a:lnTo>
                <a:lnTo>
                  <a:pt x="804319" y="69279"/>
                </a:lnTo>
                <a:lnTo>
                  <a:pt x="804319" y="98213"/>
                </a:lnTo>
                <a:lnTo>
                  <a:pt x="802659" y="100767"/>
                </a:lnTo>
                <a:lnTo>
                  <a:pt x="799341" y="102777"/>
                </a:lnTo>
                <a:lnTo>
                  <a:pt x="796022" y="104788"/>
                </a:lnTo>
                <a:lnTo>
                  <a:pt x="792552" y="105793"/>
                </a:lnTo>
                <a:lnTo>
                  <a:pt x="793869" y="111254"/>
                </a:lnTo>
                <a:lnTo>
                  <a:pt x="796831" y="109515"/>
                </a:lnTo>
                <a:lnTo>
                  <a:pt x="800397" y="106852"/>
                </a:lnTo>
                <a:lnTo>
                  <a:pt x="804566" y="103266"/>
                </a:lnTo>
                <a:lnTo>
                  <a:pt x="804730" y="106581"/>
                </a:lnTo>
                <a:lnTo>
                  <a:pt x="805649" y="109433"/>
                </a:lnTo>
                <a:lnTo>
                  <a:pt x="808995" y="114215"/>
                </a:lnTo>
                <a:lnTo>
                  <a:pt x="811697" y="115410"/>
                </a:lnTo>
                <a:lnTo>
                  <a:pt x="818609" y="115410"/>
                </a:lnTo>
                <a:lnTo>
                  <a:pt x="821735" y="114378"/>
                </a:lnTo>
                <a:lnTo>
                  <a:pt x="824808" y="112313"/>
                </a:lnTo>
                <a:lnTo>
                  <a:pt x="826837" y="110955"/>
                </a:lnTo>
                <a:lnTo>
                  <a:pt x="830485" y="107097"/>
                </a:lnTo>
                <a:lnTo>
                  <a:pt x="830485" y="102859"/>
                </a:lnTo>
                <a:lnTo>
                  <a:pt x="827029" y="105249"/>
                </a:lnTo>
                <a:lnTo>
                  <a:pt x="824341" y="106200"/>
                </a:lnTo>
                <a:lnTo>
                  <a:pt x="820830" y="106200"/>
                </a:lnTo>
                <a:lnTo>
                  <a:pt x="818636" y="103022"/>
                </a:lnTo>
                <a:lnTo>
                  <a:pt x="817978" y="99653"/>
                </a:lnTo>
                <a:lnTo>
                  <a:pt x="817978" y="56645"/>
                </a:lnTo>
                <a:lnTo>
                  <a:pt x="816963" y="51185"/>
                </a:lnTo>
                <a:lnTo>
                  <a:pt x="814933" y="47435"/>
                </a:lnTo>
                <a:lnTo>
                  <a:pt x="811148" y="40589"/>
                </a:lnTo>
                <a:lnTo>
                  <a:pt x="803935" y="37166"/>
                </a:lnTo>
                <a:lnTo>
                  <a:pt x="784132" y="37166"/>
                </a:lnTo>
                <a:lnTo>
                  <a:pt x="777179" y="39244"/>
                </a:lnTo>
                <a:lnTo>
                  <a:pt x="772434" y="43401"/>
                </a:lnTo>
                <a:lnTo>
                  <a:pt x="767689" y="47558"/>
                </a:lnTo>
                <a:lnTo>
                  <a:pt x="765317" y="51538"/>
                </a:lnTo>
                <a:lnTo>
                  <a:pt x="765317" y="55341"/>
                </a:lnTo>
                <a:lnTo>
                  <a:pt x="765975" y="59077"/>
                </a:lnTo>
                <a:lnTo>
                  <a:pt x="768608" y="62283"/>
                </a:lnTo>
                <a:lnTo>
                  <a:pt x="772969" y="63084"/>
                </a:lnTo>
                <a:lnTo>
                  <a:pt x="777083" y="62025"/>
                </a:lnTo>
                <a:lnTo>
                  <a:pt x="780128" y="58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94410" y="4893906"/>
            <a:ext cx="104250" cy="125780"/>
          </a:xfrm>
          <a:custGeom>
            <a:avLst/>
            <a:gdLst/>
            <a:ahLst/>
            <a:cxnLst/>
            <a:rect l="l" t="t" r="r" b="b"/>
            <a:pathLst>
              <a:path w="114675" h="142551">
                <a:moveTo>
                  <a:pt x="0" y="70909"/>
                </a:moveTo>
                <a:lnTo>
                  <a:pt x="186" y="76629"/>
                </a:lnTo>
                <a:lnTo>
                  <a:pt x="2037" y="89373"/>
                </a:lnTo>
                <a:lnTo>
                  <a:pt x="5874" y="101470"/>
                </a:lnTo>
                <a:lnTo>
                  <a:pt x="11695" y="112921"/>
                </a:lnTo>
                <a:lnTo>
                  <a:pt x="19501" y="123724"/>
                </a:lnTo>
                <a:lnTo>
                  <a:pt x="22306" y="126962"/>
                </a:lnTo>
                <a:lnTo>
                  <a:pt x="32166" y="136539"/>
                </a:lnTo>
                <a:lnTo>
                  <a:pt x="41388" y="142551"/>
                </a:lnTo>
                <a:lnTo>
                  <a:pt x="43527" y="139862"/>
                </a:lnTo>
                <a:lnTo>
                  <a:pt x="38815" y="136445"/>
                </a:lnTo>
                <a:lnTo>
                  <a:pt x="30057" y="127575"/>
                </a:lnTo>
                <a:lnTo>
                  <a:pt x="23262" y="116678"/>
                </a:lnTo>
                <a:lnTo>
                  <a:pt x="18431" y="103755"/>
                </a:lnTo>
                <a:lnTo>
                  <a:pt x="16620" y="95530"/>
                </a:lnTo>
                <a:lnTo>
                  <a:pt x="15139" y="83127"/>
                </a:lnTo>
                <a:lnTo>
                  <a:pt x="14646" y="68790"/>
                </a:lnTo>
                <a:lnTo>
                  <a:pt x="14995" y="58478"/>
                </a:lnTo>
                <a:lnTo>
                  <a:pt x="16736" y="44972"/>
                </a:lnTo>
                <a:lnTo>
                  <a:pt x="19938" y="33140"/>
                </a:lnTo>
                <a:lnTo>
                  <a:pt x="24602" y="22984"/>
                </a:lnTo>
                <a:lnTo>
                  <a:pt x="32987" y="12119"/>
                </a:lnTo>
                <a:lnTo>
                  <a:pt x="43527" y="2689"/>
                </a:lnTo>
                <a:lnTo>
                  <a:pt x="41964" y="0"/>
                </a:lnTo>
                <a:lnTo>
                  <a:pt x="35821" y="3781"/>
                </a:lnTo>
                <a:lnTo>
                  <a:pt x="25893" y="11666"/>
                </a:lnTo>
                <a:lnTo>
                  <a:pt x="17114" y="21109"/>
                </a:lnTo>
                <a:lnTo>
                  <a:pt x="15928" y="22631"/>
                </a:lnTo>
                <a:lnTo>
                  <a:pt x="8959" y="33491"/>
                </a:lnTo>
                <a:lnTo>
                  <a:pt x="3982" y="45158"/>
                </a:lnTo>
                <a:lnTo>
                  <a:pt x="995" y="57630"/>
                </a:lnTo>
                <a:lnTo>
                  <a:pt x="0" y="70909"/>
                </a:lnTo>
                <a:close/>
              </a:path>
              <a:path w="114675" h="142551">
                <a:moveTo>
                  <a:pt x="114675" y="112802"/>
                </a:moveTo>
                <a:lnTo>
                  <a:pt x="114675" y="110520"/>
                </a:lnTo>
                <a:lnTo>
                  <a:pt x="108531" y="110303"/>
                </a:lnTo>
                <a:lnTo>
                  <a:pt x="104335" y="109623"/>
                </a:lnTo>
                <a:lnTo>
                  <a:pt x="99837" y="107341"/>
                </a:lnTo>
                <a:lnTo>
                  <a:pt x="98712" y="104679"/>
                </a:lnTo>
                <a:lnTo>
                  <a:pt x="98712" y="2363"/>
                </a:lnTo>
                <a:lnTo>
                  <a:pt x="98301" y="815"/>
                </a:lnTo>
                <a:lnTo>
                  <a:pt x="97313" y="815"/>
                </a:lnTo>
                <a:lnTo>
                  <a:pt x="67115" y="16056"/>
                </a:lnTo>
                <a:lnTo>
                  <a:pt x="67115" y="18338"/>
                </a:lnTo>
                <a:lnTo>
                  <a:pt x="71216" y="16640"/>
                </a:lnTo>
                <a:lnTo>
                  <a:pt x="75769" y="15064"/>
                </a:lnTo>
                <a:lnTo>
                  <a:pt x="79046" y="14670"/>
                </a:lnTo>
                <a:lnTo>
                  <a:pt x="83325" y="16708"/>
                </a:lnTo>
                <a:lnTo>
                  <a:pt x="84313" y="20050"/>
                </a:lnTo>
                <a:lnTo>
                  <a:pt x="84313" y="103022"/>
                </a:lnTo>
                <a:lnTo>
                  <a:pt x="83298" y="106200"/>
                </a:lnTo>
                <a:lnTo>
                  <a:pt x="79238" y="109134"/>
                </a:lnTo>
                <a:lnTo>
                  <a:pt x="74905" y="110031"/>
                </a:lnTo>
                <a:lnTo>
                  <a:pt x="68267" y="110357"/>
                </a:lnTo>
                <a:lnTo>
                  <a:pt x="68267" y="112802"/>
                </a:lnTo>
                <a:lnTo>
                  <a:pt x="114675" y="112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45138" y="4919005"/>
            <a:ext cx="77346" cy="74433"/>
          </a:xfrm>
          <a:custGeom>
            <a:avLst/>
            <a:gdLst/>
            <a:ahLst/>
            <a:cxnLst/>
            <a:rect l="l" t="t" r="r" b="b"/>
            <a:pathLst>
              <a:path w="85081" h="84357">
                <a:moveTo>
                  <a:pt x="48382" y="36514"/>
                </a:moveTo>
                <a:lnTo>
                  <a:pt x="48382" y="0"/>
                </a:lnTo>
                <a:lnTo>
                  <a:pt x="36862" y="0"/>
                </a:lnTo>
                <a:lnTo>
                  <a:pt x="36862" y="36514"/>
                </a:lnTo>
                <a:lnTo>
                  <a:pt x="0" y="36514"/>
                </a:lnTo>
                <a:lnTo>
                  <a:pt x="0" y="47924"/>
                </a:lnTo>
                <a:lnTo>
                  <a:pt x="36862" y="47924"/>
                </a:lnTo>
                <a:lnTo>
                  <a:pt x="36862" y="84357"/>
                </a:lnTo>
                <a:lnTo>
                  <a:pt x="48382" y="84357"/>
                </a:lnTo>
                <a:lnTo>
                  <a:pt x="48382" y="47924"/>
                </a:lnTo>
                <a:lnTo>
                  <a:pt x="85081" y="47924"/>
                </a:lnTo>
                <a:lnTo>
                  <a:pt x="85081" y="36514"/>
                </a:lnTo>
                <a:lnTo>
                  <a:pt x="48382" y="3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68911" y="4893906"/>
            <a:ext cx="94002" cy="125780"/>
          </a:xfrm>
          <a:custGeom>
            <a:avLst/>
            <a:gdLst/>
            <a:ahLst/>
            <a:cxnLst/>
            <a:rect l="l" t="t" r="r" b="b"/>
            <a:pathLst>
              <a:path w="103402" h="142551">
                <a:moveTo>
                  <a:pt x="70326" y="130758"/>
                </a:moveTo>
                <a:lnTo>
                  <a:pt x="59874" y="139862"/>
                </a:lnTo>
                <a:lnTo>
                  <a:pt x="61438" y="142551"/>
                </a:lnTo>
                <a:lnTo>
                  <a:pt x="68679" y="138232"/>
                </a:lnTo>
                <a:lnTo>
                  <a:pt x="73451" y="134319"/>
                </a:lnTo>
                <a:lnTo>
                  <a:pt x="83374" y="124922"/>
                </a:lnTo>
                <a:lnTo>
                  <a:pt x="90813" y="115166"/>
                </a:lnTo>
                <a:lnTo>
                  <a:pt x="94927" y="108754"/>
                </a:lnTo>
                <a:lnTo>
                  <a:pt x="98054" y="101935"/>
                </a:lnTo>
                <a:lnTo>
                  <a:pt x="100193" y="94708"/>
                </a:lnTo>
                <a:lnTo>
                  <a:pt x="102333" y="87481"/>
                </a:lnTo>
                <a:lnTo>
                  <a:pt x="103402" y="79820"/>
                </a:lnTo>
                <a:lnTo>
                  <a:pt x="103375" y="69516"/>
                </a:lnTo>
                <a:lnTo>
                  <a:pt x="102054" y="56627"/>
                </a:lnTo>
                <a:lnTo>
                  <a:pt x="98752" y="44358"/>
                </a:lnTo>
                <a:lnTo>
                  <a:pt x="93469" y="32709"/>
                </a:lnTo>
                <a:lnTo>
                  <a:pt x="86205" y="21680"/>
                </a:lnTo>
                <a:lnTo>
                  <a:pt x="81238" y="15701"/>
                </a:lnTo>
                <a:lnTo>
                  <a:pt x="71903" y="6729"/>
                </a:lnTo>
                <a:lnTo>
                  <a:pt x="62014" y="0"/>
                </a:lnTo>
                <a:lnTo>
                  <a:pt x="59874" y="2689"/>
                </a:lnTo>
                <a:lnTo>
                  <a:pt x="62144" y="4320"/>
                </a:lnTo>
                <a:lnTo>
                  <a:pt x="71512" y="13016"/>
                </a:lnTo>
                <a:lnTo>
                  <a:pt x="78791" y="23448"/>
                </a:lnTo>
                <a:lnTo>
                  <a:pt x="83983" y="35617"/>
                </a:lnTo>
                <a:lnTo>
                  <a:pt x="86681" y="46716"/>
                </a:lnTo>
                <a:lnTo>
                  <a:pt x="88237" y="59349"/>
                </a:lnTo>
                <a:lnTo>
                  <a:pt x="88756" y="73843"/>
                </a:lnTo>
                <a:lnTo>
                  <a:pt x="88337" y="85013"/>
                </a:lnTo>
                <a:lnTo>
                  <a:pt x="86492" y="98410"/>
                </a:lnTo>
                <a:lnTo>
                  <a:pt x="83176" y="110200"/>
                </a:lnTo>
                <a:lnTo>
                  <a:pt x="78388" y="120382"/>
                </a:lnTo>
                <a:lnTo>
                  <a:pt x="77727" y="121472"/>
                </a:lnTo>
                <a:lnTo>
                  <a:pt x="70326" y="130758"/>
                </a:lnTo>
                <a:close/>
              </a:path>
              <a:path w="103402" h="142551">
                <a:moveTo>
                  <a:pt x="26330" y="57786"/>
                </a:moveTo>
                <a:lnTo>
                  <a:pt x="27729" y="54621"/>
                </a:lnTo>
                <a:lnTo>
                  <a:pt x="30527" y="51551"/>
                </a:lnTo>
                <a:lnTo>
                  <a:pt x="33324" y="48481"/>
                </a:lnTo>
                <a:lnTo>
                  <a:pt x="35683" y="46946"/>
                </a:lnTo>
                <a:lnTo>
                  <a:pt x="38810" y="46946"/>
                </a:lnTo>
                <a:lnTo>
                  <a:pt x="42581" y="49799"/>
                </a:lnTo>
                <a:lnTo>
                  <a:pt x="46791" y="52652"/>
                </a:lnTo>
                <a:lnTo>
                  <a:pt x="50905" y="52652"/>
                </a:lnTo>
                <a:lnTo>
                  <a:pt x="53936" y="50369"/>
                </a:lnTo>
                <a:lnTo>
                  <a:pt x="55952" y="46973"/>
                </a:lnTo>
                <a:lnTo>
                  <a:pt x="55952" y="42246"/>
                </a:lnTo>
                <a:lnTo>
                  <a:pt x="53319" y="38511"/>
                </a:lnTo>
                <a:lnTo>
                  <a:pt x="49287" y="36025"/>
                </a:lnTo>
                <a:lnTo>
                  <a:pt x="42979" y="36025"/>
                </a:lnTo>
                <a:lnTo>
                  <a:pt x="39592" y="37383"/>
                </a:lnTo>
                <a:lnTo>
                  <a:pt x="36328" y="40100"/>
                </a:lnTo>
                <a:lnTo>
                  <a:pt x="33064" y="42817"/>
                </a:lnTo>
                <a:lnTo>
                  <a:pt x="29677" y="46593"/>
                </a:lnTo>
                <a:lnTo>
                  <a:pt x="26166" y="51429"/>
                </a:lnTo>
                <a:lnTo>
                  <a:pt x="26166" y="38062"/>
                </a:lnTo>
                <a:lnTo>
                  <a:pt x="25343" y="35943"/>
                </a:lnTo>
                <a:lnTo>
                  <a:pt x="22436" y="37247"/>
                </a:lnTo>
                <a:lnTo>
                  <a:pt x="19611" y="38415"/>
                </a:lnTo>
                <a:lnTo>
                  <a:pt x="16868" y="39448"/>
                </a:lnTo>
                <a:lnTo>
                  <a:pt x="13330" y="40752"/>
                </a:lnTo>
                <a:lnTo>
                  <a:pt x="10038" y="41893"/>
                </a:lnTo>
                <a:lnTo>
                  <a:pt x="6747" y="43034"/>
                </a:lnTo>
                <a:lnTo>
                  <a:pt x="3538" y="44148"/>
                </a:lnTo>
                <a:lnTo>
                  <a:pt x="411" y="45235"/>
                </a:lnTo>
                <a:lnTo>
                  <a:pt x="411" y="47924"/>
                </a:lnTo>
                <a:lnTo>
                  <a:pt x="2345" y="47530"/>
                </a:lnTo>
                <a:lnTo>
                  <a:pt x="5430" y="47191"/>
                </a:lnTo>
                <a:lnTo>
                  <a:pt x="8118" y="47191"/>
                </a:lnTo>
                <a:lnTo>
                  <a:pt x="9970" y="48345"/>
                </a:lnTo>
                <a:lnTo>
                  <a:pt x="12000" y="52964"/>
                </a:lnTo>
                <a:lnTo>
                  <a:pt x="12507" y="56808"/>
                </a:lnTo>
                <a:lnTo>
                  <a:pt x="12507" y="103293"/>
                </a:lnTo>
                <a:lnTo>
                  <a:pt x="11684" y="106132"/>
                </a:lnTo>
                <a:lnTo>
                  <a:pt x="8393" y="108795"/>
                </a:lnTo>
                <a:lnTo>
                  <a:pt x="5046" y="109678"/>
                </a:lnTo>
                <a:lnTo>
                  <a:pt x="0" y="110112"/>
                </a:lnTo>
                <a:lnTo>
                  <a:pt x="0" y="112802"/>
                </a:lnTo>
                <a:lnTo>
                  <a:pt x="40565" y="112802"/>
                </a:lnTo>
                <a:lnTo>
                  <a:pt x="40565" y="110112"/>
                </a:lnTo>
                <a:lnTo>
                  <a:pt x="35464" y="110221"/>
                </a:lnTo>
                <a:lnTo>
                  <a:pt x="31816" y="109365"/>
                </a:lnTo>
                <a:lnTo>
                  <a:pt x="27427" y="105725"/>
                </a:lnTo>
                <a:lnTo>
                  <a:pt x="26330" y="102478"/>
                </a:lnTo>
                <a:lnTo>
                  <a:pt x="26330" y="57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71372" y="4862952"/>
            <a:ext cx="62180" cy="57850"/>
          </a:xfrm>
          <a:custGeom>
            <a:avLst/>
            <a:gdLst/>
            <a:ahLst/>
            <a:cxnLst/>
            <a:rect l="l" t="t" r="r" b="b"/>
            <a:pathLst>
              <a:path w="68398" h="65563">
                <a:moveTo>
                  <a:pt x="23087" y="64422"/>
                </a:moveTo>
                <a:lnTo>
                  <a:pt x="23087" y="62663"/>
                </a:lnTo>
                <a:lnTo>
                  <a:pt x="19535" y="62283"/>
                </a:lnTo>
                <a:lnTo>
                  <a:pt x="17247" y="61570"/>
                </a:lnTo>
                <a:lnTo>
                  <a:pt x="14655" y="58907"/>
                </a:lnTo>
                <a:lnTo>
                  <a:pt x="13871" y="55436"/>
                </a:lnTo>
                <a:lnTo>
                  <a:pt x="13871" y="12171"/>
                </a:lnTo>
                <a:lnTo>
                  <a:pt x="57358" y="65563"/>
                </a:lnTo>
                <a:lnTo>
                  <a:pt x="59038" y="65563"/>
                </a:lnTo>
                <a:lnTo>
                  <a:pt x="59038" y="9207"/>
                </a:lnTo>
                <a:lnTo>
                  <a:pt x="59662" y="5943"/>
                </a:lnTo>
                <a:lnTo>
                  <a:pt x="60910" y="4516"/>
                </a:lnTo>
                <a:lnTo>
                  <a:pt x="64654" y="2187"/>
                </a:lnTo>
                <a:lnTo>
                  <a:pt x="68398" y="1806"/>
                </a:lnTo>
                <a:lnTo>
                  <a:pt x="68398" y="0"/>
                </a:lnTo>
                <a:lnTo>
                  <a:pt x="45310" y="0"/>
                </a:lnTo>
                <a:lnTo>
                  <a:pt x="45310" y="1806"/>
                </a:lnTo>
                <a:lnTo>
                  <a:pt x="48926" y="2123"/>
                </a:lnTo>
                <a:lnTo>
                  <a:pt x="51262" y="2805"/>
                </a:lnTo>
                <a:lnTo>
                  <a:pt x="53918" y="5467"/>
                </a:lnTo>
                <a:lnTo>
                  <a:pt x="54718" y="8954"/>
                </a:lnTo>
                <a:lnTo>
                  <a:pt x="54718" y="46878"/>
                </a:lnTo>
                <a:lnTo>
                  <a:pt x="16847" y="0"/>
                </a:lnTo>
                <a:lnTo>
                  <a:pt x="0" y="0"/>
                </a:lnTo>
                <a:lnTo>
                  <a:pt x="0" y="1806"/>
                </a:lnTo>
                <a:lnTo>
                  <a:pt x="3528" y="2099"/>
                </a:lnTo>
                <a:lnTo>
                  <a:pt x="6768" y="3930"/>
                </a:lnTo>
                <a:lnTo>
                  <a:pt x="9551" y="7179"/>
                </a:lnTo>
                <a:lnTo>
                  <a:pt x="9551" y="55246"/>
                </a:lnTo>
                <a:lnTo>
                  <a:pt x="8975" y="58519"/>
                </a:lnTo>
                <a:lnTo>
                  <a:pt x="6671" y="61340"/>
                </a:lnTo>
                <a:lnTo>
                  <a:pt x="4064" y="62251"/>
                </a:lnTo>
                <a:lnTo>
                  <a:pt x="0" y="62663"/>
                </a:lnTo>
                <a:lnTo>
                  <a:pt x="0" y="64422"/>
                </a:lnTo>
                <a:lnTo>
                  <a:pt x="23087" y="6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32050" y="4821606"/>
            <a:ext cx="957478" cy="0"/>
          </a:xfrm>
          <a:custGeom>
            <a:avLst/>
            <a:gdLst/>
            <a:ahLst/>
            <a:cxnLst/>
            <a:rect l="l" t="t" r="r" b="b"/>
            <a:pathLst>
              <a:path w="1053226">
                <a:moveTo>
                  <a:pt x="0" y="0"/>
                </a:moveTo>
                <a:lnTo>
                  <a:pt x="1053226" y="0"/>
                </a:lnTo>
              </a:path>
            </a:pathLst>
          </a:custGeom>
          <a:ln w="139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77003" y="4957313"/>
            <a:ext cx="38635" cy="86586"/>
          </a:xfrm>
          <a:custGeom>
            <a:avLst/>
            <a:gdLst/>
            <a:ahLst/>
            <a:cxnLst/>
            <a:rect l="l" t="t" r="r" b="b"/>
            <a:pathLst>
              <a:path w="42499" h="98131">
                <a:moveTo>
                  <a:pt x="205" y="27304"/>
                </a:moveTo>
                <a:lnTo>
                  <a:pt x="9174" y="27304"/>
                </a:lnTo>
                <a:lnTo>
                  <a:pt x="9174" y="82184"/>
                </a:lnTo>
                <a:lnTo>
                  <a:pt x="9805" y="86476"/>
                </a:lnTo>
                <a:lnTo>
                  <a:pt x="11067" y="89573"/>
                </a:lnTo>
                <a:lnTo>
                  <a:pt x="13370" y="95279"/>
                </a:lnTo>
                <a:lnTo>
                  <a:pt x="17759" y="98131"/>
                </a:lnTo>
                <a:lnTo>
                  <a:pt x="27194" y="98131"/>
                </a:lnTo>
                <a:lnTo>
                  <a:pt x="30266" y="97343"/>
                </a:lnTo>
                <a:lnTo>
                  <a:pt x="33448" y="95768"/>
                </a:lnTo>
                <a:lnTo>
                  <a:pt x="36629" y="94192"/>
                </a:lnTo>
                <a:lnTo>
                  <a:pt x="39646" y="91502"/>
                </a:lnTo>
                <a:lnTo>
                  <a:pt x="42499" y="87699"/>
                </a:lnTo>
                <a:lnTo>
                  <a:pt x="42170" y="83460"/>
                </a:lnTo>
                <a:lnTo>
                  <a:pt x="38645" y="86938"/>
                </a:lnTo>
                <a:lnTo>
                  <a:pt x="35738" y="88785"/>
                </a:lnTo>
                <a:lnTo>
                  <a:pt x="32049" y="89247"/>
                </a:lnTo>
                <a:lnTo>
                  <a:pt x="28209" y="89247"/>
                </a:lnTo>
                <a:lnTo>
                  <a:pt x="25631" y="87373"/>
                </a:lnTo>
                <a:lnTo>
                  <a:pt x="24314" y="83623"/>
                </a:lnTo>
                <a:lnTo>
                  <a:pt x="23601" y="81504"/>
                </a:lnTo>
                <a:lnTo>
                  <a:pt x="23245" y="78380"/>
                </a:lnTo>
                <a:lnTo>
                  <a:pt x="23245" y="74250"/>
                </a:lnTo>
                <a:lnTo>
                  <a:pt x="23409" y="27304"/>
                </a:lnTo>
                <a:lnTo>
                  <a:pt x="40195" y="27304"/>
                </a:lnTo>
                <a:lnTo>
                  <a:pt x="40195" y="21435"/>
                </a:lnTo>
                <a:lnTo>
                  <a:pt x="23574" y="21435"/>
                </a:lnTo>
                <a:lnTo>
                  <a:pt x="23574" y="1385"/>
                </a:lnTo>
                <a:lnTo>
                  <a:pt x="22093" y="0"/>
                </a:lnTo>
                <a:lnTo>
                  <a:pt x="15894" y="8259"/>
                </a:lnTo>
                <a:lnTo>
                  <a:pt x="11958" y="13353"/>
                </a:lnTo>
                <a:lnTo>
                  <a:pt x="8612" y="17211"/>
                </a:lnTo>
                <a:lnTo>
                  <a:pt x="5883" y="19724"/>
                </a:lnTo>
                <a:lnTo>
                  <a:pt x="2098" y="22821"/>
                </a:lnTo>
                <a:lnTo>
                  <a:pt x="0" y="24600"/>
                </a:lnTo>
                <a:lnTo>
                  <a:pt x="205" y="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68499" y="4985431"/>
            <a:ext cx="77345" cy="39769"/>
          </a:xfrm>
          <a:custGeom>
            <a:avLst/>
            <a:gdLst/>
            <a:ahLst/>
            <a:cxnLst/>
            <a:rect l="l" t="t" r="r" b="b"/>
            <a:pathLst>
              <a:path w="85080" h="45072">
                <a:moveTo>
                  <a:pt x="0" y="33661"/>
                </a:moveTo>
                <a:lnTo>
                  <a:pt x="0" y="45072"/>
                </a:lnTo>
                <a:lnTo>
                  <a:pt x="85080" y="45072"/>
                </a:lnTo>
                <a:lnTo>
                  <a:pt x="85080" y="33661"/>
                </a:lnTo>
                <a:lnTo>
                  <a:pt x="0" y="33661"/>
                </a:lnTo>
                <a:close/>
              </a:path>
              <a:path w="85080" h="45072">
                <a:moveTo>
                  <a:pt x="0" y="0"/>
                </a:moveTo>
                <a:lnTo>
                  <a:pt x="0" y="11410"/>
                </a:lnTo>
                <a:lnTo>
                  <a:pt x="85080" y="11410"/>
                </a:lnTo>
                <a:lnTo>
                  <a:pt x="85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68499" y="5020166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68499" y="4990465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95814" y="4943720"/>
            <a:ext cx="43235" cy="98812"/>
          </a:xfrm>
          <a:custGeom>
            <a:avLst/>
            <a:gdLst/>
            <a:ahLst/>
            <a:cxnLst/>
            <a:rect l="l" t="t" r="r" b="b"/>
            <a:pathLst>
              <a:path w="47559" h="111987">
                <a:moveTo>
                  <a:pt x="47559" y="111987"/>
                </a:moveTo>
                <a:lnTo>
                  <a:pt x="47559" y="109705"/>
                </a:lnTo>
                <a:lnTo>
                  <a:pt x="41415" y="109488"/>
                </a:lnTo>
                <a:lnTo>
                  <a:pt x="37219" y="108808"/>
                </a:lnTo>
                <a:lnTo>
                  <a:pt x="32721" y="106526"/>
                </a:lnTo>
                <a:lnTo>
                  <a:pt x="31596" y="103864"/>
                </a:lnTo>
                <a:lnTo>
                  <a:pt x="31596" y="1548"/>
                </a:lnTo>
                <a:lnTo>
                  <a:pt x="31185" y="0"/>
                </a:lnTo>
                <a:lnTo>
                  <a:pt x="30197" y="0"/>
                </a:lnTo>
                <a:lnTo>
                  <a:pt x="0" y="15241"/>
                </a:lnTo>
                <a:lnTo>
                  <a:pt x="0" y="17523"/>
                </a:lnTo>
                <a:lnTo>
                  <a:pt x="4100" y="15825"/>
                </a:lnTo>
                <a:lnTo>
                  <a:pt x="8653" y="14249"/>
                </a:lnTo>
                <a:lnTo>
                  <a:pt x="11931" y="13855"/>
                </a:lnTo>
                <a:lnTo>
                  <a:pt x="16209" y="15893"/>
                </a:lnTo>
                <a:lnTo>
                  <a:pt x="17197" y="19235"/>
                </a:lnTo>
                <a:lnTo>
                  <a:pt x="17197" y="102207"/>
                </a:lnTo>
                <a:lnTo>
                  <a:pt x="16182" y="105385"/>
                </a:lnTo>
                <a:lnTo>
                  <a:pt x="12123" y="108319"/>
                </a:lnTo>
                <a:lnTo>
                  <a:pt x="7789" y="109216"/>
                </a:lnTo>
                <a:lnTo>
                  <a:pt x="1151" y="109542"/>
                </a:lnTo>
                <a:lnTo>
                  <a:pt x="1151" y="111987"/>
                </a:lnTo>
                <a:lnTo>
                  <a:pt x="47559" y="111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51470" y="4650471"/>
            <a:ext cx="38635" cy="86586"/>
          </a:xfrm>
          <a:custGeom>
            <a:avLst/>
            <a:gdLst/>
            <a:ahLst/>
            <a:cxnLst/>
            <a:rect l="l" t="t" r="r" b="b"/>
            <a:pathLst>
              <a:path w="42499" h="98131">
                <a:moveTo>
                  <a:pt x="205" y="27304"/>
                </a:moveTo>
                <a:lnTo>
                  <a:pt x="9174" y="27304"/>
                </a:lnTo>
                <a:lnTo>
                  <a:pt x="9174" y="82184"/>
                </a:lnTo>
                <a:lnTo>
                  <a:pt x="9805" y="86476"/>
                </a:lnTo>
                <a:lnTo>
                  <a:pt x="11067" y="89573"/>
                </a:lnTo>
                <a:lnTo>
                  <a:pt x="13370" y="95279"/>
                </a:lnTo>
                <a:lnTo>
                  <a:pt x="17759" y="98131"/>
                </a:lnTo>
                <a:lnTo>
                  <a:pt x="27194" y="98131"/>
                </a:lnTo>
                <a:lnTo>
                  <a:pt x="30266" y="97343"/>
                </a:lnTo>
                <a:lnTo>
                  <a:pt x="33448" y="95768"/>
                </a:lnTo>
                <a:lnTo>
                  <a:pt x="36629" y="94192"/>
                </a:lnTo>
                <a:lnTo>
                  <a:pt x="39646" y="91502"/>
                </a:lnTo>
                <a:lnTo>
                  <a:pt x="42499" y="87699"/>
                </a:lnTo>
                <a:lnTo>
                  <a:pt x="42170" y="83460"/>
                </a:lnTo>
                <a:lnTo>
                  <a:pt x="38645" y="86938"/>
                </a:lnTo>
                <a:lnTo>
                  <a:pt x="35738" y="88785"/>
                </a:lnTo>
                <a:lnTo>
                  <a:pt x="32049" y="89247"/>
                </a:lnTo>
                <a:lnTo>
                  <a:pt x="28209" y="89247"/>
                </a:lnTo>
                <a:lnTo>
                  <a:pt x="25631" y="87373"/>
                </a:lnTo>
                <a:lnTo>
                  <a:pt x="24314" y="83623"/>
                </a:lnTo>
                <a:lnTo>
                  <a:pt x="23601" y="81504"/>
                </a:lnTo>
                <a:lnTo>
                  <a:pt x="23245" y="78380"/>
                </a:lnTo>
                <a:lnTo>
                  <a:pt x="23245" y="74250"/>
                </a:lnTo>
                <a:lnTo>
                  <a:pt x="23409" y="27304"/>
                </a:lnTo>
                <a:lnTo>
                  <a:pt x="40195" y="27304"/>
                </a:lnTo>
                <a:lnTo>
                  <a:pt x="40195" y="21435"/>
                </a:lnTo>
                <a:lnTo>
                  <a:pt x="23574" y="21435"/>
                </a:lnTo>
                <a:lnTo>
                  <a:pt x="23574" y="1385"/>
                </a:lnTo>
                <a:lnTo>
                  <a:pt x="22093" y="0"/>
                </a:lnTo>
                <a:lnTo>
                  <a:pt x="15894" y="8259"/>
                </a:lnTo>
                <a:lnTo>
                  <a:pt x="11958" y="13353"/>
                </a:lnTo>
                <a:lnTo>
                  <a:pt x="8612" y="17211"/>
                </a:lnTo>
                <a:lnTo>
                  <a:pt x="5883" y="19724"/>
                </a:lnTo>
                <a:lnTo>
                  <a:pt x="2098" y="22821"/>
                </a:lnTo>
                <a:lnTo>
                  <a:pt x="0" y="24600"/>
                </a:lnTo>
                <a:lnTo>
                  <a:pt x="205" y="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30200" y="4678589"/>
            <a:ext cx="77345" cy="39769"/>
          </a:xfrm>
          <a:custGeom>
            <a:avLst/>
            <a:gdLst/>
            <a:ahLst/>
            <a:cxnLst/>
            <a:rect l="l" t="t" r="r" b="b"/>
            <a:pathLst>
              <a:path w="85080" h="45072">
                <a:moveTo>
                  <a:pt x="0" y="33661"/>
                </a:moveTo>
                <a:lnTo>
                  <a:pt x="0" y="45072"/>
                </a:lnTo>
                <a:lnTo>
                  <a:pt x="85080" y="45072"/>
                </a:lnTo>
                <a:lnTo>
                  <a:pt x="85080" y="33661"/>
                </a:lnTo>
                <a:lnTo>
                  <a:pt x="0" y="33661"/>
                </a:lnTo>
                <a:close/>
              </a:path>
              <a:path w="85080" h="45072">
                <a:moveTo>
                  <a:pt x="0" y="0"/>
                </a:moveTo>
                <a:lnTo>
                  <a:pt x="0" y="11410"/>
                </a:lnTo>
                <a:lnTo>
                  <a:pt x="85080" y="11410"/>
                </a:lnTo>
                <a:lnTo>
                  <a:pt x="85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30200" y="4713325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30200" y="4683623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55021" y="4638245"/>
            <a:ext cx="106594" cy="99172"/>
          </a:xfrm>
          <a:custGeom>
            <a:avLst/>
            <a:gdLst/>
            <a:ahLst/>
            <a:cxnLst/>
            <a:rect l="l" t="t" r="r" b="b"/>
            <a:pathLst>
              <a:path w="117253" h="112395">
                <a:moveTo>
                  <a:pt x="39578" y="110439"/>
                </a:moveTo>
                <a:lnTo>
                  <a:pt x="39578" y="107423"/>
                </a:lnTo>
                <a:lnTo>
                  <a:pt x="33489" y="106771"/>
                </a:lnTo>
                <a:lnTo>
                  <a:pt x="29567" y="105548"/>
                </a:lnTo>
                <a:lnTo>
                  <a:pt x="27811" y="103755"/>
                </a:lnTo>
                <a:lnTo>
                  <a:pt x="25123" y="100984"/>
                </a:lnTo>
                <a:lnTo>
                  <a:pt x="23779" y="95034"/>
                </a:lnTo>
                <a:lnTo>
                  <a:pt x="23779" y="20865"/>
                </a:lnTo>
                <a:lnTo>
                  <a:pt x="98328" y="112395"/>
                </a:lnTo>
                <a:lnTo>
                  <a:pt x="101208" y="112395"/>
                </a:lnTo>
                <a:lnTo>
                  <a:pt x="101208" y="15784"/>
                </a:lnTo>
                <a:lnTo>
                  <a:pt x="102278" y="10188"/>
                </a:lnTo>
                <a:lnTo>
                  <a:pt x="106556" y="5297"/>
                </a:lnTo>
                <a:lnTo>
                  <a:pt x="110835" y="3749"/>
                </a:lnTo>
                <a:lnTo>
                  <a:pt x="117253" y="3097"/>
                </a:lnTo>
                <a:lnTo>
                  <a:pt x="117253" y="0"/>
                </a:lnTo>
                <a:lnTo>
                  <a:pt x="77675" y="0"/>
                </a:lnTo>
                <a:lnTo>
                  <a:pt x="77675" y="3097"/>
                </a:lnTo>
                <a:lnTo>
                  <a:pt x="83874" y="3640"/>
                </a:lnTo>
                <a:lnTo>
                  <a:pt x="87878" y="4808"/>
                </a:lnTo>
                <a:lnTo>
                  <a:pt x="89688" y="6601"/>
                </a:lnTo>
                <a:lnTo>
                  <a:pt x="92431" y="9373"/>
                </a:lnTo>
                <a:lnTo>
                  <a:pt x="93802" y="15350"/>
                </a:lnTo>
                <a:lnTo>
                  <a:pt x="93802" y="80363"/>
                </a:lnTo>
                <a:lnTo>
                  <a:pt x="28881" y="0"/>
                </a:lnTo>
                <a:lnTo>
                  <a:pt x="0" y="0"/>
                </a:lnTo>
                <a:lnTo>
                  <a:pt x="0" y="3097"/>
                </a:lnTo>
                <a:lnTo>
                  <a:pt x="3455" y="3205"/>
                </a:lnTo>
                <a:lnTo>
                  <a:pt x="6047" y="3599"/>
                </a:lnTo>
                <a:lnTo>
                  <a:pt x="7775" y="4278"/>
                </a:lnTo>
                <a:lnTo>
                  <a:pt x="11601" y="6737"/>
                </a:lnTo>
                <a:lnTo>
                  <a:pt x="14070" y="9617"/>
                </a:lnTo>
                <a:lnTo>
                  <a:pt x="16374" y="12307"/>
                </a:lnTo>
                <a:lnTo>
                  <a:pt x="16374" y="94708"/>
                </a:lnTo>
                <a:lnTo>
                  <a:pt x="15386" y="100318"/>
                </a:lnTo>
                <a:lnTo>
                  <a:pt x="11437" y="105154"/>
                </a:lnTo>
                <a:lnTo>
                  <a:pt x="6966" y="106717"/>
                </a:lnTo>
                <a:lnTo>
                  <a:pt x="0" y="107423"/>
                </a:lnTo>
                <a:lnTo>
                  <a:pt x="0" y="110439"/>
                </a:lnTo>
                <a:lnTo>
                  <a:pt x="39578" y="110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56705" y="4773374"/>
            <a:ext cx="95747" cy="141386"/>
          </a:xfrm>
          <a:custGeom>
            <a:avLst/>
            <a:gdLst/>
            <a:ahLst/>
            <a:cxnLst/>
            <a:rect l="l" t="t" r="r" b="b"/>
            <a:pathLst>
              <a:path w="105322" h="160238">
                <a:moveTo>
                  <a:pt x="100221" y="142551"/>
                </a:moveTo>
                <a:lnTo>
                  <a:pt x="105322" y="120871"/>
                </a:lnTo>
                <a:lnTo>
                  <a:pt x="97752" y="120871"/>
                </a:lnTo>
                <a:lnTo>
                  <a:pt x="94077" y="130380"/>
                </a:lnTo>
                <a:lnTo>
                  <a:pt x="89387" y="136873"/>
                </a:lnTo>
                <a:lnTo>
                  <a:pt x="83682" y="140351"/>
                </a:lnTo>
                <a:lnTo>
                  <a:pt x="81116" y="141681"/>
                </a:lnTo>
                <a:lnTo>
                  <a:pt x="70123" y="144596"/>
                </a:lnTo>
                <a:lnTo>
                  <a:pt x="54718" y="145567"/>
                </a:lnTo>
                <a:lnTo>
                  <a:pt x="23203" y="145567"/>
                </a:lnTo>
                <a:lnTo>
                  <a:pt x="81213" y="79793"/>
                </a:lnTo>
                <a:lnTo>
                  <a:pt x="28140" y="7905"/>
                </a:lnTo>
                <a:lnTo>
                  <a:pt x="55242" y="8014"/>
                </a:lnTo>
                <a:lnTo>
                  <a:pt x="69029" y="9960"/>
                </a:lnTo>
                <a:lnTo>
                  <a:pt x="78827" y="14344"/>
                </a:lnTo>
                <a:lnTo>
                  <a:pt x="87544" y="24709"/>
                </a:lnTo>
                <a:lnTo>
                  <a:pt x="93144" y="38388"/>
                </a:lnTo>
                <a:lnTo>
                  <a:pt x="100550" y="38388"/>
                </a:lnTo>
                <a:lnTo>
                  <a:pt x="98081" y="16871"/>
                </a:lnTo>
                <a:lnTo>
                  <a:pt x="97094" y="8829"/>
                </a:lnTo>
                <a:lnTo>
                  <a:pt x="95654" y="4007"/>
                </a:lnTo>
                <a:lnTo>
                  <a:pt x="91869" y="801"/>
                </a:lnTo>
                <a:lnTo>
                  <a:pt x="87220" y="0"/>
                </a:lnTo>
                <a:lnTo>
                  <a:pt x="2303" y="0"/>
                </a:lnTo>
                <a:lnTo>
                  <a:pt x="65497" y="85824"/>
                </a:lnTo>
                <a:lnTo>
                  <a:pt x="0" y="160238"/>
                </a:lnTo>
                <a:lnTo>
                  <a:pt x="91142" y="160238"/>
                </a:lnTo>
                <a:lnTo>
                  <a:pt x="97368" y="154750"/>
                </a:lnTo>
                <a:lnTo>
                  <a:pt x="99891" y="143774"/>
                </a:lnTo>
                <a:lnTo>
                  <a:pt x="100221" y="142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6272" y="4870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0719" y="4625228"/>
            <a:ext cx="3472455" cy="859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752273" y="2768787"/>
            <a:ext cx="2025125" cy="685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35027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Getting Closure in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endParaRPr sz="2100">
              <a:latin typeface="Times New Roman"/>
              <a:cs typeface="Times New Roman"/>
            </a:endParaRPr>
          </a:p>
          <a:p>
            <a:pPr marL="1395001" marR="283808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potentially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infinite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life.</a:t>
            </a:r>
            <a:r>
              <a:rPr sz="1600" spc="-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therefore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83808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foreve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336506" indent="-303444">
              <a:lnSpc>
                <a:spcPts val="1806"/>
              </a:lnSpc>
              <a:spcBef>
                <a:spcPts val="7939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Since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foreve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33650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“growth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period”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capture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3650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period: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89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32050" y="4698341"/>
            <a:ext cx="95747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843949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2273" y="2768787"/>
            <a:ext cx="2025125" cy="685115"/>
          </a:xfrm>
          <a:custGeom>
            <a:avLst/>
            <a:gdLst/>
            <a:ahLst/>
            <a:cxnLst/>
            <a:rect l="l" t="t" r="r" b="b"/>
            <a:pathLst>
              <a:path w="2227637" h="776464">
                <a:moveTo>
                  <a:pt x="0" y="0"/>
                </a:moveTo>
                <a:lnTo>
                  <a:pt x="0" y="776464"/>
                </a:lnTo>
                <a:lnTo>
                  <a:pt x="2227637" y="776464"/>
                </a:lnTo>
                <a:lnTo>
                  <a:pt x="2227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7472" y="2925059"/>
            <a:ext cx="351825" cy="102365"/>
          </a:xfrm>
          <a:custGeom>
            <a:avLst/>
            <a:gdLst/>
            <a:ahLst/>
            <a:cxnLst/>
            <a:rect l="l" t="t" r="r" b="b"/>
            <a:pathLst>
              <a:path w="387007" h="116014">
                <a:moveTo>
                  <a:pt x="355092" y="37966"/>
                </a:moveTo>
                <a:lnTo>
                  <a:pt x="342627" y="41416"/>
                </a:lnTo>
                <a:lnTo>
                  <a:pt x="332580" y="49720"/>
                </a:lnTo>
                <a:lnTo>
                  <a:pt x="337232" y="54920"/>
                </a:lnTo>
                <a:lnTo>
                  <a:pt x="338983" y="51995"/>
                </a:lnTo>
                <a:lnTo>
                  <a:pt x="342267" y="46524"/>
                </a:lnTo>
                <a:lnTo>
                  <a:pt x="347028" y="43789"/>
                </a:lnTo>
                <a:lnTo>
                  <a:pt x="359561" y="43789"/>
                </a:lnTo>
                <a:lnTo>
                  <a:pt x="364048" y="46172"/>
                </a:lnTo>
                <a:lnTo>
                  <a:pt x="366730" y="50939"/>
                </a:lnTo>
                <a:lnTo>
                  <a:pt x="368208" y="53593"/>
                </a:lnTo>
                <a:lnTo>
                  <a:pt x="369247" y="57628"/>
                </a:lnTo>
                <a:lnTo>
                  <a:pt x="369849" y="63044"/>
                </a:lnTo>
                <a:lnTo>
                  <a:pt x="335207" y="63044"/>
                </a:lnTo>
                <a:lnTo>
                  <a:pt x="334878" y="68243"/>
                </a:lnTo>
                <a:lnTo>
                  <a:pt x="387007" y="68243"/>
                </a:lnTo>
                <a:lnTo>
                  <a:pt x="387007" y="58548"/>
                </a:lnTo>
                <a:lnTo>
                  <a:pt x="384106" y="51061"/>
                </a:lnTo>
                <a:lnTo>
                  <a:pt x="378305" y="45780"/>
                </a:lnTo>
                <a:lnTo>
                  <a:pt x="372504" y="40499"/>
                </a:lnTo>
                <a:lnTo>
                  <a:pt x="365745" y="37859"/>
                </a:lnTo>
                <a:lnTo>
                  <a:pt x="355092" y="37966"/>
                </a:lnTo>
                <a:close/>
              </a:path>
              <a:path w="387007" h="116014">
                <a:moveTo>
                  <a:pt x="335973" y="58603"/>
                </a:moveTo>
                <a:lnTo>
                  <a:pt x="337232" y="54920"/>
                </a:lnTo>
                <a:lnTo>
                  <a:pt x="332580" y="49720"/>
                </a:lnTo>
                <a:lnTo>
                  <a:pt x="329891" y="53346"/>
                </a:lnTo>
                <a:lnTo>
                  <a:pt x="324581" y="64819"/>
                </a:lnTo>
                <a:lnTo>
                  <a:pt x="322811" y="77911"/>
                </a:lnTo>
                <a:lnTo>
                  <a:pt x="322877" y="80545"/>
                </a:lnTo>
                <a:lnTo>
                  <a:pt x="325303" y="93237"/>
                </a:lnTo>
                <a:lnTo>
                  <a:pt x="331225" y="104478"/>
                </a:lnTo>
                <a:lnTo>
                  <a:pt x="341889" y="113363"/>
                </a:lnTo>
                <a:lnTo>
                  <a:pt x="355073" y="116014"/>
                </a:lnTo>
                <a:lnTo>
                  <a:pt x="363994" y="116014"/>
                </a:lnTo>
                <a:lnTo>
                  <a:pt x="371532" y="113089"/>
                </a:lnTo>
                <a:lnTo>
                  <a:pt x="377689" y="107240"/>
                </a:lnTo>
                <a:lnTo>
                  <a:pt x="383846" y="101390"/>
                </a:lnTo>
                <a:lnTo>
                  <a:pt x="388046" y="95026"/>
                </a:lnTo>
                <a:lnTo>
                  <a:pt x="390290" y="88148"/>
                </a:lnTo>
                <a:lnTo>
                  <a:pt x="387417" y="87173"/>
                </a:lnTo>
                <a:lnTo>
                  <a:pt x="384079" y="92643"/>
                </a:lnTo>
                <a:lnTo>
                  <a:pt x="380439" y="96868"/>
                </a:lnTo>
                <a:lnTo>
                  <a:pt x="376499" y="99847"/>
                </a:lnTo>
                <a:lnTo>
                  <a:pt x="372558" y="102826"/>
                </a:lnTo>
                <a:lnTo>
                  <a:pt x="367715" y="104315"/>
                </a:lnTo>
                <a:lnTo>
                  <a:pt x="354854" y="104315"/>
                </a:lnTo>
                <a:lnTo>
                  <a:pt x="348697" y="101445"/>
                </a:lnTo>
                <a:lnTo>
                  <a:pt x="343498" y="95703"/>
                </a:lnTo>
                <a:lnTo>
                  <a:pt x="341762" y="93539"/>
                </a:lnTo>
                <a:lnTo>
                  <a:pt x="336962" y="82884"/>
                </a:lnTo>
                <a:lnTo>
                  <a:pt x="334878" y="68243"/>
                </a:lnTo>
                <a:lnTo>
                  <a:pt x="335207" y="63044"/>
                </a:lnTo>
                <a:lnTo>
                  <a:pt x="335973" y="58603"/>
                </a:lnTo>
                <a:close/>
              </a:path>
              <a:path w="387007" h="116014">
                <a:moveTo>
                  <a:pt x="44739" y="3980"/>
                </a:moveTo>
                <a:lnTo>
                  <a:pt x="0" y="3980"/>
                </a:lnTo>
                <a:lnTo>
                  <a:pt x="0" y="6824"/>
                </a:lnTo>
                <a:lnTo>
                  <a:pt x="4049" y="7095"/>
                </a:lnTo>
                <a:lnTo>
                  <a:pt x="7128" y="8178"/>
                </a:lnTo>
                <a:lnTo>
                  <a:pt x="11342" y="11969"/>
                </a:lnTo>
                <a:lnTo>
                  <a:pt x="14147" y="16790"/>
                </a:lnTo>
                <a:lnTo>
                  <a:pt x="17649" y="24535"/>
                </a:lnTo>
                <a:lnTo>
                  <a:pt x="59105" y="116014"/>
                </a:lnTo>
                <a:lnTo>
                  <a:pt x="61650" y="116014"/>
                </a:lnTo>
                <a:lnTo>
                  <a:pt x="98838" y="22422"/>
                </a:lnTo>
                <a:lnTo>
                  <a:pt x="101355" y="16031"/>
                </a:lnTo>
                <a:lnTo>
                  <a:pt x="103900" y="11780"/>
                </a:lnTo>
                <a:lnTo>
                  <a:pt x="106472" y="9667"/>
                </a:lnTo>
                <a:lnTo>
                  <a:pt x="108169" y="8259"/>
                </a:lnTo>
                <a:lnTo>
                  <a:pt x="110796" y="7311"/>
                </a:lnTo>
                <a:lnTo>
                  <a:pt x="114353" y="6824"/>
                </a:lnTo>
                <a:lnTo>
                  <a:pt x="114353" y="3980"/>
                </a:lnTo>
                <a:lnTo>
                  <a:pt x="79957" y="3980"/>
                </a:lnTo>
                <a:lnTo>
                  <a:pt x="79957" y="7068"/>
                </a:lnTo>
                <a:lnTo>
                  <a:pt x="83733" y="7176"/>
                </a:lnTo>
                <a:lnTo>
                  <a:pt x="86442" y="7555"/>
                </a:lnTo>
                <a:lnTo>
                  <a:pt x="88084" y="8205"/>
                </a:lnTo>
                <a:lnTo>
                  <a:pt x="90875" y="9342"/>
                </a:lnTo>
                <a:lnTo>
                  <a:pt x="92270" y="11509"/>
                </a:lnTo>
                <a:lnTo>
                  <a:pt x="92270" y="15896"/>
                </a:lnTo>
                <a:lnTo>
                  <a:pt x="91450" y="19335"/>
                </a:lnTo>
                <a:lnTo>
                  <a:pt x="90109" y="23560"/>
                </a:lnTo>
                <a:lnTo>
                  <a:pt x="89069" y="26322"/>
                </a:lnTo>
                <a:lnTo>
                  <a:pt x="65180" y="89041"/>
                </a:lnTo>
                <a:lnTo>
                  <a:pt x="38911" y="31115"/>
                </a:lnTo>
                <a:lnTo>
                  <a:pt x="36284" y="25374"/>
                </a:lnTo>
                <a:lnTo>
                  <a:pt x="34492" y="21285"/>
                </a:lnTo>
                <a:lnTo>
                  <a:pt x="32576" y="16410"/>
                </a:lnTo>
                <a:lnTo>
                  <a:pt x="32097" y="13161"/>
                </a:lnTo>
                <a:lnTo>
                  <a:pt x="32097" y="10507"/>
                </a:lnTo>
                <a:lnTo>
                  <a:pt x="33438" y="8747"/>
                </a:lnTo>
                <a:lnTo>
                  <a:pt x="36120" y="7880"/>
                </a:lnTo>
                <a:lnTo>
                  <a:pt x="37652" y="7393"/>
                </a:lnTo>
                <a:lnTo>
                  <a:pt x="40525" y="7122"/>
                </a:lnTo>
                <a:lnTo>
                  <a:pt x="44739" y="7068"/>
                </a:lnTo>
                <a:lnTo>
                  <a:pt x="44739" y="3980"/>
                </a:lnTo>
                <a:close/>
              </a:path>
              <a:path w="387007" h="116014">
                <a:moveTo>
                  <a:pt x="178384" y="40458"/>
                </a:moveTo>
                <a:lnTo>
                  <a:pt x="171188" y="37046"/>
                </a:lnTo>
                <a:lnTo>
                  <a:pt x="151431" y="37046"/>
                </a:lnTo>
                <a:lnTo>
                  <a:pt x="144494" y="39118"/>
                </a:lnTo>
                <a:lnTo>
                  <a:pt x="139760" y="43261"/>
                </a:lnTo>
                <a:lnTo>
                  <a:pt x="135026" y="47405"/>
                </a:lnTo>
                <a:lnTo>
                  <a:pt x="132659" y="51372"/>
                </a:lnTo>
                <a:lnTo>
                  <a:pt x="132659" y="55163"/>
                </a:lnTo>
                <a:lnTo>
                  <a:pt x="133316" y="58887"/>
                </a:lnTo>
                <a:lnTo>
                  <a:pt x="135943" y="62082"/>
                </a:lnTo>
                <a:lnTo>
                  <a:pt x="140294" y="62881"/>
                </a:lnTo>
                <a:lnTo>
                  <a:pt x="144399" y="61825"/>
                </a:lnTo>
                <a:lnTo>
                  <a:pt x="147436" y="58521"/>
                </a:lnTo>
                <a:lnTo>
                  <a:pt x="147436" y="55488"/>
                </a:lnTo>
                <a:lnTo>
                  <a:pt x="147026" y="52523"/>
                </a:lnTo>
                <a:lnTo>
                  <a:pt x="146615" y="49233"/>
                </a:lnTo>
                <a:lnTo>
                  <a:pt x="146615" y="46687"/>
                </a:lnTo>
                <a:lnTo>
                  <a:pt x="147874" y="44683"/>
                </a:lnTo>
                <a:lnTo>
                  <a:pt x="152909" y="41812"/>
                </a:lnTo>
                <a:lnTo>
                  <a:pt x="155563" y="41108"/>
                </a:lnTo>
                <a:lnTo>
                  <a:pt x="164210" y="41108"/>
                </a:lnTo>
                <a:lnTo>
                  <a:pt x="168068" y="42923"/>
                </a:lnTo>
                <a:lnTo>
                  <a:pt x="169929" y="46552"/>
                </a:lnTo>
                <a:lnTo>
                  <a:pt x="171024" y="48718"/>
                </a:lnTo>
                <a:lnTo>
                  <a:pt x="171571" y="52563"/>
                </a:lnTo>
                <a:lnTo>
                  <a:pt x="171571" y="64994"/>
                </a:lnTo>
                <a:lnTo>
                  <a:pt x="162050" y="68631"/>
                </a:lnTo>
                <a:lnTo>
                  <a:pt x="149510" y="73954"/>
                </a:lnTo>
                <a:lnTo>
                  <a:pt x="141443" y="78236"/>
                </a:lnTo>
                <a:lnTo>
                  <a:pt x="133508" y="83490"/>
                </a:lnTo>
                <a:lnTo>
                  <a:pt x="129540" y="90043"/>
                </a:lnTo>
                <a:lnTo>
                  <a:pt x="129540" y="102934"/>
                </a:lnTo>
                <a:lnTo>
                  <a:pt x="131264" y="107091"/>
                </a:lnTo>
                <a:lnTo>
                  <a:pt x="134712" y="110368"/>
                </a:lnTo>
                <a:lnTo>
                  <a:pt x="138160" y="113645"/>
                </a:lnTo>
                <a:lnTo>
                  <a:pt x="142237" y="115283"/>
                </a:lnTo>
                <a:lnTo>
                  <a:pt x="146943" y="115283"/>
                </a:lnTo>
                <a:lnTo>
                  <a:pt x="145794" y="100849"/>
                </a:lnTo>
                <a:lnTo>
                  <a:pt x="144152" y="97220"/>
                </a:lnTo>
                <a:lnTo>
                  <a:pt x="144152" y="86171"/>
                </a:lnTo>
                <a:lnTo>
                  <a:pt x="148093" y="80701"/>
                </a:lnTo>
                <a:lnTo>
                  <a:pt x="155973" y="75880"/>
                </a:lnTo>
                <a:lnTo>
                  <a:pt x="160078" y="73389"/>
                </a:lnTo>
                <a:lnTo>
                  <a:pt x="165277" y="71114"/>
                </a:lnTo>
                <a:lnTo>
                  <a:pt x="171571" y="69056"/>
                </a:lnTo>
                <a:lnTo>
                  <a:pt x="171571" y="97897"/>
                </a:lnTo>
                <a:lnTo>
                  <a:pt x="169915" y="100442"/>
                </a:lnTo>
                <a:lnTo>
                  <a:pt x="166604" y="102447"/>
                </a:lnTo>
                <a:lnTo>
                  <a:pt x="163293" y="104451"/>
                </a:lnTo>
                <a:lnTo>
                  <a:pt x="159832" y="105452"/>
                </a:lnTo>
                <a:lnTo>
                  <a:pt x="161145" y="110896"/>
                </a:lnTo>
                <a:lnTo>
                  <a:pt x="164101" y="109163"/>
                </a:lnTo>
                <a:lnTo>
                  <a:pt x="167658" y="106509"/>
                </a:lnTo>
                <a:lnTo>
                  <a:pt x="171817" y="102934"/>
                </a:lnTo>
                <a:lnTo>
                  <a:pt x="171981" y="106238"/>
                </a:lnTo>
                <a:lnTo>
                  <a:pt x="172898" y="109081"/>
                </a:lnTo>
                <a:lnTo>
                  <a:pt x="176236" y="113848"/>
                </a:lnTo>
                <a:lnTo>
                  <a:pt x="178932" y="115039"/>
                </a:lnTo>
                <a:lnTo>
                  <a:pt x="185827" y="115039"/>
                </a:lnTo>
                <a:lnTo>
                  <a:pt x="188947" y="114010"/>
                </a:lnTo>
                <a:lnTo>
                  <a:pt x="192012" y="111952"/>
                </a:lnTo>
                <a:lnTo>
                  <a:pt x="194037" y="110598"/>
                </a:lnTo>
                <a:lnTo>
                  <a:pt x="197676" y="106752"/>
                </a:lnTo>
                <a:lnTo>
                  <a:pt x="197676" y="102528"/>
                </a:lnTo>
                <a:lnTo>
                  <a:pt x="194228" y="104911"/>
                </a:lnTo>
                <a:lnTo>
                  <a:pt x="191546" y="105859"/>
                </a:lnTo>
                <a:lnTo>
                  <a:pt x="188044" y="105859"/>
                </a:lnTo>
                <a:lnTo>
                  <a:pt x="185855" y="102690"/>
                </a:lnTo>
                <a:lnTo>
                  <a:pt x="185198" y="99332"/>
                </a:lnTo>
                <a:lnTo>
                  <a:pt x="185198" y="56463"/>
                </a:lnTo>
                <a:lnTo>
                  <a:pt x="184186" y="51020"/>
                </a:lnTo>
                <a:lnTo>
                  <a:pt x="182161" y="47283"/>
                </a:lnTo>
                <a:lnTo>
                  <a:pt x="178384" y="40458"/>
                </a:lnTo>
                <a:close/>
              </a:path>
              <a:path w="387007" h="116014">
                <a:moveTo>
                  <a:pt x="145794" y="100849"/>
                </a:moveTo>
                <a:lnTo>
                  <a:pt x="146943" y="115283"/>
                </a:lnTo>
                <a:lnTo>
                  <a:pt x="151431" y="115283"/>
                </a:lnTo>
                <a:lnTo>
                  <a:pt x="156165" y="113821"/>
                </a:lnTo>
                <a:lnTo>
                  <a:pt x="161145" y="110896"/>
                </a:lnTo>
                <a:lnTo>
                  <a:pt x="159832" y="105452"/>
                </a:lnTo>
                <a:lnTo>
                  <a:pt x="153593" y="105452"/>
                </a:lnTo>
                <a:lnTo>
                  <a:pt x="149078" y="103178"/>
                </a:lnTo>
                <a:lnTo>
                  <a:pt x="145794" y="100849"/>
                </a:lnTo>
                <a:close/>
              </a:path>
              <a:path w="387007" h="116014">
                <a:moveTo>
                  <a:pt x="236615" y="114064"/>
                </a:moveTo>
                <a:lnTo>
                  <a:pt x="236615" y="111789"/>
                </a:lnTo>
                <a:lnTo>
                  <a:pt x="231470" y="111410"/>
                </a:lnTo>
                <a:lnTo>
                  <a:pt x="228077" y="110530"/>
                </a:lnTo>
                <a:lnTo>
                  <a:pt x="224794" y="107768"/>
                </a:lnTo>
                <a:lnTo>
                  <a:pt x="223973" y="104721"/>
                </a:lnTo>
                <a:lnTo>
                  <a:pt x="223973" y="2599"/>
                </a:lnTo>
                <a:lnTo>
                  <a:pt x="223152" y="0"/>
                </a:lnTo>
                <a:lnTo>
                  <a:pt x="220496" y="825"/>
                </a:lnTo>
                <a:lnTo>
                  <a:pt x="207541" y="4719"/>
                </a:lnTo>
                <a:lnTo>
                  <a:pt x="196472" y="7799"/>
                </a:lnTo>
                <a:lnTo>
                  <a:pt x="196472" y="10480"/>
                </a:lnTo>
                <a:lnTo>
                  <a:pt x="198976" y="9911"/>
                </a:lnTo>
                <a:lnTo>
                  <a:pt x="202383" y="9505"/>
                </a:lnTo>
                <a:lnTo>
                  <a:pt x="205721" y="9505"/>
                </a:lnTo>
                <a:lnTo>
                  <a:pt x="209032" y="12917"/>
                </a:lnTo>
                <a:lnTo>
                  <a:pt x="209935" y="16735"/>
                </a:lnTo>
                <a:lnTo>
                  <a:pt x="209935" y="104180"/>
                </a:lnTo>
                <a:lnTo>
                  <a:pt x="209032" y="107199"/>
                </a:lnTo>
                <a:lnTo>
                  <a:pt x="205420" y="110287"/>
                </a:lnTo>
                <a:lnTo>
                  <a:pt x="201972" y="111302"/>
                </a:lnTo>
                <a:lnTo>
                  <a:pt x="196882" y="111789"/>
                </a:lnTo>
                <a:lnTo>
                  <a:pt x="196882" y="114064"/>
                </a:lnTo>
                <a:lnTo>
                  <a:pt x="236615" y="114064"/>
                </a:lnTo>
                <a:close/>
              </a:path>
              <a:path w="387007" h="116014">
                <a:moveTo>
                  <a:pt x="261489" y="38834"/>
                </a:moveTo>
                <a:lnTo>
                  <a:pt x="236943" y="38834"/>
                </a:lnTo>
                <a:lnTo>
                  <a:pt x="236943" y="41108"/>
                </a:lnTo>
                <a:lnTo>
                  <a:pt x="240884" y="41487"/>
                </a:lnTo>
                <a:lnTo>
                  <a:pt x="243456" y="42137"/>
                </a:lnTo>
                <a:lnTo>
                  <a:pt x="246520" y="44521"/>
                </a:lnTo>
                <a:lnTo>
                  <a:pt x="247451" y="47418"/>
                </a:lnTo>
                <a:lnTo>
                  <a:pt x="247451" y="101715"/>
                </a:lnTo>
                <a:lnTo>
                  <a:pt x="249585" y="107267"/>
                </a:lnTo>
                <a:lnTo>
                  <a:pt x="253854" y="110571"/>
                </a:lnTo>
                <a:lnTo>
                  <a:pt x="258068" y="113929"/>
                </a:lnTo>
                <a:lnTo>
                  <a:pt x="262556" y="115608"/>
                </a:lnTo>
                <a:lnTo>
                  <a:pt x="272516" y="115608"/>
                </a:lnTo>
                <a:lnTo>
                  <a:pt x="277442" y="113983"/>
                </a:lnTo>
                <a:lnTo>
                  <a:pt x="282094" y="110733"/>
                </a:lnTo>
                <a:lnTo>
                  <a:pt x="285158" y="108621"/>
                </a:lnTo>
                <a:lnTo>
                  <a:pt x="288551" y="105371"/>
                </a:lnTo>
                <a:lnTo>
                  <a:pt x="292273" y="100984"/>
                </a:lnTo>
                <a:lnTo>
                  <a:pt x="292273" y="114064"/>
                </a:lnTo>
                <a:lnTo>
                  <a:pt x="292847" y="115283"/>
                </a:lnTo>
                <a:lnTo>
                  <a:pt x="297664" y="113441"/>
                </a:lnTo>
                <a:lnTo>
                  <a:pt x="300783" y="112277"/>
                </a:lnTo>
                <a:lnTo>
                  <a:pt x="302206" y="111789"/>
                </a:lnTo>
                <a:lnTo>
                  <a:pt x="305544" y="110706"/>
                </a:lnTo>
                <a:lnTo>
                  <a:pt x="309348" y="109555"/>
                </a:lnTo>
                <a:lnTo>
                  <a:pt x="312987" y="108540"/>
                </a:lnTo>
                <a:lnTo>
                  <a:pt x="315997" y="107727"/>
                </a:lnTo>
                <a:lnTo>
                  <a:pt x="315997" y="105453"/>
                </a:lnTo>
                <a:lnTo>
                  <a:pt x="311674" y="105615"/>
                </a:lnTo>
                <a:lnTo>
                  <a:pt x="308842" y="105006"/>
                </a:lnTo>
                <a:lnTo>
                  <a:pt x="307501" y="103625"/>
                </a:lnTo>
                <a:lnTo>
                  <a:pt x="305490" y="99711"/>
                </a:lnTo>
                <a:lnTo>
                  <a:pt x="305490" y="38834"/>
                </a:lnTo>
                <a:lnTo>
                  <a:pt x="278974" y="38834"/>
                </a:lnTo>
                <a:lnTo>
                  <a:pt x="278974" y="41515"/>
                </a:lnTo>
                <a:lnTo>
                  <a:pt x="283900" y="41785"/>
                </a:lnTo>
                <a:lnTo>
                  <a:pt x="287183" y="42571"/>
                </a:lnTo>
                <a:lnTo>
                  <a:pt x="290467" y="45171"/>
                </a:lnTo>
                <a:lnTo>
                  <a:pt x="291288" y="47906"/>
                </a:lnTo>
                <a:lnTo>
                  <a:pt x="291288" y="96597"/>
                </a:lnTo>
                <a:lnTo>
                  <a:pt x="289208" y="98980"/>
                </a:lnTo>
                <a:lnTo>
                  <a:pt x="285131" y="102203"/>
                </a:lnTo>
                <a:lnTo>
                  <a:pt x="281574" y="104640"/>
                </a:lnTo>
                <a:lnTo>
                  <a:pt x="277934" y="105859"/>
                </a:lnTo>
                <a:lnTo>
                  <a:pt x="268795" y="105859"/>
                </a:lnTo>
                <a:lnTo>
                  <a:pt x="265073" y="103801"/>
                </a:lnTo>
                <a:lnTo>
                  <a:pt x="263048" y="99684"/>
                </a:lnTo>
                <a:lnTo>
                  <a:pt x="262008" y="97464"/>
                </a:lnTo>
                <a:lnTo>
                  <a:pt x="261489" y="94512"/>
                </a:lnTo>
                <a:lnTo>
                  <a:pt x="261489" y="38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5344" y="2968787"/>
            <a:ext cx="77165" cy="39641"/>
          </a:xfrm>
          <a:custGeom>
            <a:avLst/>
            <a:gdLst/>
            <a:ahLst/>
            <a:cxnLst/>
            <a:rect l="l" t="t" r="r" b="b"/>
            <a:pathLst>
              <a:path w="84882" h="44927">
                <a:moveTo>
                  <a:pt x="0" y="33553"/>
                </a:moveTo>
                <a:lnTo>
                  <a:pt x="0" y="44927"/>
                </a:lnTo>
                <a:lnTo>
                  <a:pt x="84882" y="44927"/>
                </a:lnTo>
                <a:lnTo>
                  <a:pt x="84882" y="33553"/>
                </a:lnTo>
                <a:lnTo>
                  <a:pt x="0" y="33553"/>
                </a:lnTo>
                <a:close/>
              </a:path>
              <a:path w="84882" h="44927">
                <a:moveTo>
                  <a:pt x="0" y="0"/>
                </a:moveTo>
                <a:lnTo>
                  <a:pt x="0" y="11373"/>
                </a:lnTo>
                <a:lnTo>
                  <a:pt x="84882" y="11373"/>
                </a:lnTo>
                <a:lnTo>
                  <a:pt x="848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5344" y="3003410"/>
            <a:ext cx="77165" cy="0"/>
          </a:xfrm>
          <a:custGeom>
            <a:avLst/>
            <a:gdLst/>
            <a:ahLst/>
            <a:cxnLst/>
            <a:rect l="l" t="t" r="r" b="b"/>
            <a:pathLst>
              <a:path w="84882">
                <a:moveTo>
                  <a:pt x="0" y="0"/>
                </a:moveTo>
                <a:lnTo>
                  <a:pt x="84882" y="0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15344" y="2973805"/>
            <a:ext cx="77165" cy="0"/>
          </a:xfrm>
          <a:custGeom>
            <a:avLst/>
            <a:gdLst/>
            <a:ahLst/>
            <a:cxnLst/>
            <a:rect l="l" t="t" r="r" b="b"/>
            <a:pathLst>
              <a:path w="84882">
                <a:moveTo>
                  <a:pt x="0" y="0"/>
                </a:moveTo>
                <a:lnTo>
                  <a:pt x="84882" y="0"/>
                </a:lnTo>
              </a:path>
            </a:pathLst>
          </a:custGeom>
          <a:ln w="126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5956" y="2780041"/>
            <a:ext cx="181745" cy="101290"/>
          </a:xfrm>
          <a:custGeom>
            <a:avLst/>
            <a:gdLst/>
            <a:ahLst/>
            <a:cxnLst/>
            <a:rect l="l" t="t" r="r" b="b"/>
            <a:pathLst>
              <a:path w="199920" h="114795">
                <a:moveTo>
                  <a:pt x="25307" y="9054"/>
                </a:moveTo>
                <a:lnTo>
                  <a:pt x="15515" y="17304"/>
                </a:lnTo>
                <a:lnTo>
                  <a:pt x="11828" y="21614"/>
                </a:lnTo>
                <a:lnTo>
                  <a:pt x="5257" y="32451"/>
                </a:lnTo>
                <a:lnTo>
                  <a:pt x="1314" y="44609"/>
                </a:lnTo>
                <a:lnTo>
                  <a:pt x="0" y="58088"/>
                </a:lnTo>
                <a:lnTo>
                  <a:pt x="139" y="62629"/>
                </a:lnTo>
                <a:lnTo>
                  <a:pt x="2329" y="75731"/>
                </a:lnTo>
                <a:lnTo>
                  <a:pt x="7181" y="87406"/>
                </a:lnTo>
                <a:lnTo>
                  <a:pt x="14694" y="97653"/>
                </a:lnTo>
                <a:lnTo>
                  <a:pt x="20689" y="103190"/>
                </a:lnTo>
                <a:lnTo>
                  <a:pt x="31350" y="109638"/>
                </a:lnTo>
                <a:lnTo>
                  <a:pt x="43690" y="113506"/>
                </a:lnTo>
                <a:lnTo>
                  <a:pt x="57710" y="114795"/>
                </a:lnTo>
                <a:lnTo>
                  <a:pt x="64333" y="114425"/>
                </a:lnTo>
                <a:lnTo>
                  <a:pt x="76709" y="111558"/>
                </a:lnTo>
                <a:lnTo>
                  <a:pt x="88330" y="105859"/>
                </a:lnTo>
                <a:lnTo>
                  <a:pt x="93858" y="102338"/>
                </a:lnTo>
                <a:lnTo>
                  <a:pt x="98482" y="98249"/>
                </a:lnTo>
                <a:lnTo>
                  <a:pt x="102204" y="93591"/>
                </a:lnTo>
                <a:lnTo>
                  <a:pt x="99084" y="90504"/>
                </a:lnTo>
                <a:lnTo>
                  <a:pt x="94049" y="95216"/>
                </a:lnTo>
                <a:lnTo>
                  <a:pt x="89425" y="98736"/>
                </a:lnTo>
                <a:lnTo>
                  <a:pt x="85210" y="101065"/>
                </a:lnTo>
                <a:lnTo>
                  <a:pt x="77877" y="105182"/>
                </a:lnTo>
                <a:lnTo>
                  <a:pt x="69859" y="107240"/>
                </a:lnTo>
                <a:lnTo>
                  <a:pt x="61158" y="107240"/>
                </a:lnTo>
                <a:lnTo>
                  <a:pt x="53436" y="106583"/>
                </a:lnTo>
                <a:lnTo>
                  <a:pt x="41427" y="102278"/>
                </a:lnTo>
                <a:lnTo>
                  <a:pt x="31317" y="93957"/>
                </a:lnTo>
                <a:lnTo>
                  <a:pt x="24958" y="84482"/>
                </a:lnTo>
                <a:lnTo>
                  <a:pt x="20892" y="72480"/>
                </a:lnTo>
                <a:lnTo>
                  <a:pt x="19537" y="58413"/>
                </a:lnTo>
                <a:lnTo>
                  <a:pt x="19554" y="56549"/>
                </a:lnTo>
                <a:lnTo>
                  <a:pt x="20983" y="42362"/>
                </a:lnTo>
                <a:lnTo>
                  <a:pt x="24713" y="30309"/>
                </a:lnTo>
                <a:lnTo>
                  <a:pt x="30743" y="20391"/>
                </a:lnTo>
                <a:lnTo>
                  <a:pt x="35633" y="15287"/>
                </a:lnTo>
                <a:lnTo>
                  <a:pt x="46600" y="8757"/>
                </a:lnTo>
                <a:lnTo>
                  <a:pt x="59598" y="6580"/>
                </a:lnTo>
                <a:lnTo>
                  <a:pt x="65376" y="6956"/>
                </a:lnTo>
                <a:lnTo>
                  <a:pt x="77628" y="10982"/>
                </a:lnTo>
                <a:lnTo>
                  <a:pt x="87427" y="19417"/>
                </a:lnTo>
                <a:lnTo>
                  <a:pt x="91039" y="23966"/>
                </a:lnTo>
                <a:lnTo>
                  <a:pt x="93967" y="29951"/>
                </a:lnTo>
                <a:lnTo>
                  <a:pt x="96211" y="37371"/>
                </a:lnTo>
                <a:lnTo>
                  <a:pt x="100069" y="37371"/>
                </a:lnTo>
                <a:lnTo>
                  <a:pt x="98509" y="0"/>
                </a:lnTo>
                <a:lnTo>
                  <a:pt x="94979" y="0"/>
                </a:lnTo>
                <a:lnTo>
                  <a:pt x="93447" y="3195"/>
                </a:lnTo>
                <a:lnTo>
                  <a:pt x="90601" y="4928"/>
                </a:lnTo>
                <a:lnTo>
                  <a:pt x="86743" y="5362"/>
                </a:lnTo>
                <a:lnTo>
                  <a:pt x="83158" y="4468"/>
                </a:lnTo>
                <a:lnTo>
                  <a:pt x="76755" y="2681"/>
                </a:lnTo>
                <a:lnTo>
                  <a:pt x="70352" y="893"/>
                </a:lnTo>
                <a:lnTo>
                  <a:pt x="64113" y="0"/>
                </a:lnTo>
                <a:lnTo>
                  <a:pt x="58038" y="0"/>
                </a:lnTo>
                <a:lnTo>
                  <a:pt x="49414" y="500"/>
                </a:lnTo>
                <a:lnTo>
                  <a:pt x="36607" y="3453"/>
                </a:lnTo>
                <a:lnTo>
                  <a:pt x="25307" y="9054"/>
                </a:lnTo>
                <a:close/>
              </a:path>
              <a:path w="199920" h="114795">
                <a:moveTo>
                  <a:pt x="141717" y="51020"/>
                </a:moveTo>
                <a:lnTo>
                  <a:pt x="141717" y="11671"/>
                </a:lnTo>
                <a:lnTo>
                  <a:pt x="143290" y="8665"/>
                </a:lnTo>
                <a:lnTo>
                  <a:pt x="146971" y="8286"/>
                </a:lnTo>
                <a:lnTo>
                  <a:pt x="179315" y="8286"/>
                </a:lnTo>
                <a:lnTo>
                  <a:pt x="185581" y="9302"/>
                </a:lnTo>
                <a:lnTo>
                  <a:pt x="188755" y="11333"/>
                </a:lnTo>
                <a:lnTo>
                  <a:pt x="191930" y="13364"/>
                </a:lnTo>
                <a:lnTo>
                  <a:pt x="194091" y="18198"/>
                </a:lnTo>
                <a:lnTo>
                  <a:pt x="195241" y="25835"/>
                </a:lnTo>
                <a:lnTo>
                  <a:pt x="199920" y="25835"/>
                </a:lnTo>
                <a:lnTo>
                  <a:pt x="199345" y="1949"/>
                </a:lnTo>
                <a:lnTo>
                  <a:pt x="109783" y="1949"/>
                </a:lnTo>
                <a:lnTo>
                  <a:pt x="109783" y="5037"/>
                </a:lnTo>
                <a:lnTo>
                  <a:pt x="116022" y="5470"/>
                </a:lnTo>
                <a:lnTo>
                  <a:pt x="120045" y="6594"/>
                </a:lnTo>
                <a:lnTo>
                  <a:pt x="123657" y="10223"/>
                </a:lnTo>
                <a:lnTo>
                  <a:pt x="124560" y="14082"/>
                </a:lnTo>
                <a:lnTo>
                  <a:pt x="124560" y="99251"/>
                </a:lnTo>
                <a:lnTo>
                  <a:pt x="123752" y="103706"/>
                </a:lnTo>
                <a:lnTo>
                  <a:pt x="120524" y="107118"/>
                </a:lnTo>
                <a:lnTo>
                  <a:pt x="116405" y="108323"/>
                </a:lnTo>
                <a:lnTo>
                  <a:pt x="109783" y="109027"/>
                </a:lnTo>
                <a:lnTo>
                  <a:pt x="109783" y="112033"/>
                </a:lnTo>
                <a:lnTo>
                  <a:pt x="156904" y="112033"/>
                </a:lnTo>
                <a:lnTo>
                  <a:pt x="156904" y="109027"/>
                </a:lnTo>
                <a:lnTo>
                  <a:pt x="150555" y="108540"/>
                </a:lnTo>
                <a:lnTo>
                  <a:pt x="146437" y="107443"/>
                </a:lnTo>
                <a:lnTo>
                  <a:pt x="142661" y="104031"/>
                </a:lnTo>
                <a:lnTo>
                  <a:pt x="141717" y="100118"/>
                </a:lnTo>
                <a:lnTo>
                  <a:pt x="141717" y="57601"/>
                </a:lnTo>
                <a:lnTo>
                  <a:pt x="173131" y="57601"/>
                </a:lnTo>
                <a:lnTo>
                  <a:pt x="177673" y="58643"/>
                </a:lnTo>
                <a:lnTo>
                  <a:pt x="181613" y="62814"/>
                </a:lnTo>
                <a:lnTo>
                  <a:pt x="183228" y="67079"/>
                </a:lnTo>
                <a:lnTo>
                  <a:pt x="184487" y="73524"/>
                </a:lnTo>
                <a:lnTo>
                  <a:pt x="188427" y="73524"/>
                </a:lnTo>
                <a:lnTo>
                  <a:pt x="188427" y="35015"/>
                </a:lnTo>
                <a:lnTo>
                  <a:pt x="184487" y="35015"/>
                </a:lnTo>
                <a:lnTo>
                  <a:pt x="183283" y="41460"/>
                </a:lnTo>
                <a:lnTo>
                  <a:pt x="181696" y="45739"/>
                </a:lnTo>
                <a:lnTo>
                  <a:pt x="177755" y="49964"/>
                </a:lnTo>
                <a:lnTo>
                  <a:pt x="173185" y="51020"/>
                </a:lnTo>
                <a:lnTo>
                  <a:pt x="141717" y="51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2888" y="2879587"/>
            <a:ext cx="38545" cy="86308"/>
          </a:xfrm>
          <a:custGeom>
            <a:avLst/>
            <a:gdLst/>
            <a:ahLst/>
            <a:cxnLst/>
            <a:rect l="l" t="t" r="r" b="b"/>
            <a:pathLst>
              <a:path w="42400" h="97816">
                <a:moveTo>
                  <a:pt x="205" y="27216"/>
                </a:moveTo>
                <a:lnTo>
                  <a:pt x="9153" y="27216"/>
                </a:lnTo>
                <a:lnTo>
                  <a:pt x="9153" y="81919"/>
                </a:lnTo>
                <a:lnTo>
                  <a:pt x="9782" y="86198"/>
                </a:lnTo>
                <a:lnTo>
                  <a:pt x="11041" y="89285"/>
                </a:lnTo>
                <a:lnTo>
                  <a:pt x="13339" y="94972"/>
                </a:lnTo>
                <a:lnTo>
                  <a:pt x="17718" y="97816"/>
                </a:lnTo>
                <a:lnTo>
                  <a:pt x="27131" y="97816"/>
                </a:lnTo>
                <a:lnTo>
                  <a:pt x="30196" y="97030"/>
                </a:lnTo>
                <a:lnTo>
                  <a:pt x="33370" y="95460"/>
                </a:lnTo>
                <a:lnTo>
                  <a:pt x="36544" y="93889"/>
                </a:lnTo>
                <a:lnTo>
                  <a:pt x="39554" y="91208"/>
                </a:lnTo>
                <a:lnTo>
                  <a:pt x="42400" y="87417"/>
                </a:lnTo>
                <a:lnTo>
                  <a:pt x="42071" y="83192"/>
                </a:lnTo>
                <a:lnTo>
                  <a:pt x="38555" y="86658"/>
                </a:lnTo>
                <a:lnTo>
                  <a:pt x="35655" y="88500"/>
                </a:lnTo>
                <a:lnTo>
                  <a:pt x="31974" y="88960"/>
                </a:lnTo>
                <a:lnTo>
                  <a:pt x="28143" y="88960"/>
                </a:lnTo>
                <a:lnTo>
                  <a:pt x="25571" y="87092"/>
                </a:lnTo>
                <a:lnTo>
                  <a:pt x="24258" y="83355"/>
                </a:lnTo>
                <a:lnTo>
                  <a:pt x="23546" y="81242"/>
                </a:lnTo>
                <a:lnTo>
                  <a:pt x="23190" y="78128"/>
                </a:lnTo>
                <a:lnTo>
                  <a:pt x="23190" y="74012"/>
                </a:lnTo>
                <a:lnTo>
                  <a:pt x="23355" y="27216"/>
                </a:lnTo>
                <a:lnTo>
                  <a:pt x="40101" y="27216"/>
                </a:lnTo>
                <a:lnTo>
                  <a:pt x="40101" y="21366"/>
                </a:lnTo>
                <a:lnTo>
                  <a:pt x="23519" y="21366"/>
                </a:lnTo>
                <a:lnTo>
                  <a:pt x="23519" y="1381"/>
                </a:lnTo>
                <a:lnTo>
                  <a:pt x="22041" y="0"/>
                </a:lnTo>
                <a:lnTo>
                  <a:pt x="15857" y="8232"/>
                </a:lnTo>
                <a:lnTo>
                  <a:pt x="11930" y="13310"/>
                </a:lnTo>
                <a:lnTo>
                  <a:pt x="8592" y="17155"/>
                </a:lnTo>
                <a:lnTo>
                  <a:pt x="5869" y="19660"/>
                </a:lnTo>
                <a:lnTo>
                  <a:pt x="2093" y="22747"/>
                </a:lnTo>
                <a:lnTo>
                  <a:pt x="0" y="24521"/>
                </a:lnTo>
                <a:lnTo>
                  <a:pt x="205" y="2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40008" y="3073304"/>
            <a:ext cx="104007" cy="125376"/>
          </a:xfrm>
          <a:custGeom>
            <a:avLst/>
            <a:gdLst/>
            <a:ahLst/>
            <a:cxnLst/>
            <a:rect l="l" t="t" r="r" b="b"/>
            <a:pathLst>
              <a:path w="114408" h="142093">
                <a:moveTo>
                  <a:pt x="0" y="70681"/>
                </a:moveTo>
                <a:lnTo>
                  <a:pt x="175" y="76220"/>
                </a:lnTo>
                <a:lnTo>
                  <a:pt x="2006" y="88970"/>
                </a:lnTo>
                <a:lnTo>
                  <a:pt x="5830" y="101071"/>
                </a:lnTo>
                <a:lnTo>
                  <a:pt x="11646" y="112523"/>
                </a:lnTo>
                <a:lnTo>
                  <a:pt x="19455" y="123326"/>
                </a:lnTo>
                <a:lnTo>
                  <a:pt x="22199" y="126492"/>
                </a:lnTo>
                <a:lnTo>
                  <a:pt x="32065" y="136078"/>
                </a:lnTo>
                <a:lnTo>
                  <a:pt x="41292" y="142093"/>
                </a:lnTo>
                <a:lnTo>
                  <a:pt x="43426" y="139412"/>
                </a:lnTo>
                <a:lnTo>
                  <a:pt x="38810" y="136075"/>
                </a:lnTo>
                <a:lnTo>
                  <a:pt x="30033" y="127222"/>
                </a:lnTo>
                <a:lnTo>
                  <a:pt x="23225" y="116338"/>
                </a:lnTo>
                <a:lnTo>
                  <a:pt x="18388" y="103421"/>
                </a:lnTo>
                <a:lnTo>
                  <a:pt x="16594" y="95296"/>
                </a:lnTo>
                <a:lnTo>
                  <a:pt x="15107" y="82903"/>
                </a:lnTo>
                <a:lnTo>
                  <a:pt x="14612" y="68568"/>
                </a:lnTo>
                <a:lnTo>
                  <a:pt x="14950" y="58427"/>
                </a:lnTo>
                <a:lnTo>
                  <a:pt x="16681" y="44907"/>
                </a:lnTo>
                <a:lnTo>
                  <a:pt x="19879" y="33069"/>
                </a:lnTo>
                <a:lnTo>
                  <a:pt x="24545" y="22910"/>
                </a:lnTo>
                <a:lnTo>
                  <a:pt x="32885" y="12106"/>
                </a:lnTo>
                <a:lnTo>
                  <a:pt x="43426" y="2681"/>
                </a:lnTo>
                <a:lnTo>
                  <a:pt x="41866" y="0"/>
                </a:lnTo>
                <a:lnTo>
                  <a:pt x="35794" y="3730"/>
                </a:lnTo>
                <a:lnTo>
                  <a:pt x="25858" y="11605"/>
                </a:lnTo>
                <a:lnTo>
                  <a:pt x="17074" y="21041"/>
                </a:lnTo>
                <a:lnTo>
                  <a:pt x="8994" y="33278"/>
                </a:lnTo>
                <a:lnTo>
                  <a:pt x="3997" y="44937"/>
                </a:lnTo>
                <a:lnTo>
                  <a:pt x="999" y="57405"/>
                </a:lnTo>
                <a:lnTo>
                  <a:pt x="0" y="70681"/>
                </a:lnTo>
                <a:close/>
              </a:path>
              <a:path w="114408" h="142093">
                <a:moveTo>
                  <a:pt x="114408" y="112439"/>
                </a:moveTo>
                <a:lnTo>
                  <a:pt x="114408" y="110165"/>
                </a:lnTo>
                <a:lnTo>
                  <a:pt x="108278" y="109948"/>
                </a:lnTo>
                <a:lnTo>
                  <a:pt x="104092" y="109271"/>
                </a:lnTo>
                <a:lnTo>
                  <a:pt x="99604" y="106996"/>
                </a:lnTo>
                <a:lnTo>
                  <a:pt x="98482" y="104342"/>
                </a:lnTo>
                <a:lnTo>
                  <a:pt x="98482" y="2356"/>
                </a:lnTo>
                <a:lnTo>
                  <a:pt x="98072" y="812"/>
                </a:lnTo>
                <a:lnTo>
                  <a:pt x="97086" y="812"/>
                </a:lnTo>
                <a:lnTo>
                  <a:pt x="66959" y="16004"/>
                </a:lnTo>
                <a:lnTo>
                  <a:pt x="66959" y="18279"/>
                </a:lnTo>
                <a:lnTo>
                  <a:pt x="71050" y="16587"/>
                </a:lnTo>
                <a:lnTo>
                  <a:pt x="75592" y="15016"/>
                </a:lnTo>
                <a:lnTo>
                  <a:pt x="78862" y="14623"/>
                </a:lnTo>
                <a:lnTo>
                  <a:pt x="83131" y="16654"/>
                </a:lnTo>
                <a:lnTo>
                  <a:pt x="84116" y="19985"/>
                </a:lnTo>
                <a:lnTo>
                  <a:pt x="84116" y="102690"/>
                </a:lnTo>
                <a:lnTo>
                  <a:pt x="83104" y="105859"/>
                </a:lnTo>
                <a:lnTo>
                  <a:pt x="79054" y="108784"/>
                </a:lnTo>
                <a:lnTo>
                  <a:pt x="74730" y="109677"/>
                </a:lnTo>
                <a:lnTo>
                  <a:pt x="68108" y="110002"/>
                </a:lnTo>
                <a:lnTo>
                  <a:pt x="68108" y="112439"/>
                </a:lnTo>
                <a:lnTo>
                  <a:pt x="114408" y="112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7648" y="3098321"/>
            <a:ext cx="77165" cy="74194"/>
          </a:xfrm>
          <a:custGeom>
            <a:avLst/>
            <a:gdLst/>
            <a:ahLst/>
            <a:cxnLst/>
            <a:rect l="l" t="t" r="r" b="b"/>
            <a:pathLst>
              <a:path w="84882" h="84086">
                <a:moveTo>
                  <a:pt x="48269" y="36396"/>
                </a:moveTo>
                <a:lnTo>
                  <a:pt x="48269" y="0"/>
                </a:lnTo>
                <a:lnTo>
                  <a:pt x="36777" y="0"/>
                </a:lnTo>
                <a:lnTo>
                  <a:pt x="36777" y="36396"/>
                </a:lnTo>
                <a:lnTo>
                  <a:pt x="0" y="36396"/>
                </a:lnTo>
                <a:lnTo>
                  <a:pt x="0" y="47770"/>
                </a:lnTo>
                <a:lnTo>
                  <a:pt x="36777" y="47770"/>
                </a:lnTo>
                <a:lnTo>
                  <a:pt x="36777" y="84086"/>
                </a:lnTo>
                <a:lnTo>
                  <a:pt x="48269" y="84086"/>
                </a:lnTo>
                <a:lnTo>
                  <a:pt x="48269" y="47770"/>
                </a:lnTo>
                <a:lnTo>
                  <a:pt x="84882" y="47770"/>
                </a:lnTo>
                <a:lnTo>
                  <a:pt x="84882" y="36396"/>
                </a:lnTo>
                <a:lnTo>
                  <a:pt x="48269" y="36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88398" y="3073304"/>
            <a:ext cx="93783" cy="125376"/>
          </a:xfrm>
          <a:custGeom>
            <a:avLst/>
            <a:gdLst/>
            <a:ahLst/>
            <a:cxnLst/>
            <a:rect l="l" t="t" r="r" b="b"/>
            <a:pathLst>
              <a:path w="103161" h="142093">
                <a:moveTo>
                  <a:pt x="70187" y="130312"/>
                </a:moveTo>
                <a:lnTo>
                  <a:pt x="59735" y="139412"/>
                </a:lnTo>
                <a:lnTo>
                  <a:pt x="61295" y="142093"/>
                </a:lnTo>
                <a:lnTo>
                  <a:pt x="64524" y="140522"/>
                </a:lnTo>
                <a:lnTo>
                  <a:pt x="68518" y="137787"/>
                </a:lnTo>
                <a:lnTo>
                  <a:pt x="73280" y="133888"/>
                </a:lnTo>
                <a:lnTo>
                  <a:pt x="83155" y="124547"/>
                </a:lnTo>
                <a:lnTo>
                  <a:pt x="90601" y="114795"/>
                </a:lnTo>
                <a:lnTo>
                  <a:pt x="94706" y="108404"/>
                </a:lnTo>
                <a:lnTo>
                  <a:pt x="97825" y="101607"/>
                </a:lnTo>
                <a:lnTo>
                  <a:pt x="99960" y="94404"/>
                </a:lnTo>
                <a:lnTo>
                  <a:pt x="102094" y="87200"/>
                </a:lnTo>
                <a:lnTo>
                  <a:pt x="103161" y="79563"/>
                </a:lnTo>
                <a:lnTo>
                  <a:pt x="103138" y="69457"/>
                </a:lnTo>
                <a:lnTo>
                  <a:pt x="101838" y="56563"/>
                </a:lnTo>
                <a:lnTo>
                  <a:pt x="98549" y="44290"/>
                </a:lnTo>
                <a:lnTo>
                  <a:pt x="93271" y="32639"/>
                </a:lnTo>
                <a:lnTo>
                  <a:pt x="86004" y="21610"/>
                </a:lnTo>
                <a:lnTo>
                  <a:pt x="81098" y="15705"/>
                </a:lnTo>
                <a:lnTo>
                  <a:pt x="71761" y="6729"/>
                </a:lnTo>
                <a:lnTo>
                  <a:pt x="61869" y="0"/>
                </a:lnTo>
                <a:lnTo>
                  <a:pt x="59735" y="2681"/>
                </a:lnTo>
                <a:lnTo>
                  <a:pt x="61908" y="4238"/>
                </a:lnTo>
                <a:lnTo>
                  <a:pt x="71296" y="12919"/>
                </a:lnTo>
                <a:lnTo>
                  <a:pt x="78590" y="23340"/>
                </a:lnTo>
                <a:lnTo>
                  <a:pt x="83788" y="35503"/>
                </a:lnTo>
                <a:lnTo>
                  <a:pt x="86466" y="46491"/>
                </a:lnTo>
                <a:lnTo>
                  <a:pt x="88028" y="59115"/>
                </a:lnTo>
                <a:lnTo>
                  <a:pt x="88549" y="73605"/>
                </a:lnTo>
                <a:lnTo>
                  <a:pt x="88142" y="84604"/>
                </a:lnTo>
                <a:lnTo>
                  <a:pt x="86307" y="98014"/>
                </a:lnTo>
                <a:lnTo>
                  <a:pt x="82995" y="109811"/>
                </a:lnTo>
                <a:lnTo>
                  <a:pt x="78205" y="119995"/>
                </a:lnTo>
                <a:lnTo>
                  <a:pt x="77578" y="121029"/>
                </a:lnTo>
                <a:lnTo>
                  <a:pt x="70187" y="130312"/>
                </a:lnTo>
                <a:close/>
              </a:path>
              <a:path w="103161" h="142093">
                <a:moveTo>
                  <a:pt x="26269" y="57601"/>
                </a:moveTo>
                <a:lnTo>
                  <a:pt x="27664" y="54446"/>
                </a:lnTo>
                <a:lnTo>
                  <a:pt x="30455" y="51386"/>
                </a:lnTo>
                <a:lnTo>
                  <a:pt x="33247" y="48325"/>
                </a:lnTo>
                <a:lnTo>
                  <a:pt x="35600" y="46795"/>
                </a:lnTo>
                <a:lnTo>
                  <a:pt x="38719" y="46795"/>
                </a:lnTo>
                <a:lnTo>
                  <a:pt x="42482" y="49639"/>
                </a:lnTo>
                <a:lnTo>
                  <a:pt x="46682" y="52482"/>
                </a:lnTo>
                <a:lnTo>
                  <a:pt x="50787" y="52482"/>
                </a:lnTo>
                <a:lnTo>
                  <a:pt x="53811" y="50208"/>
                </a:lnTo>
                <a:lnTo>
                  <a:pt x="55822" y="46822"/>
                </a:lnTo>
                <a:lnTo>
                  <a:pt x="55822" y="42110"/>
                </a:lnTo>
                <a:lnTo>
                  <a:pt x="53195" y="38387"/>
                </a:lnTo>
                <a:lnTo>
                  <a:pt x="49172" y="35909"/>
                </a:lnTo>
                <a:lnTo>
                  <a:pt x="42879" y="35909"/>
                </a:lnTo>
                <a:lnTo>
                  <a:pt x="39499" y="37263"/>
                </a:lnTo>
                <a:lnTo>
                  <a:pt x="36243" y="39971"/>
                </a:lnTo>
                <a:lnTo>
                  <a:pt x="32987" y="42679"/>
                </a:lnTo>
                <a:lnTo>
                  <a:pt x="29607" y="46443"/>
                </a:lnTo>
                <a:lnTo>
                  <a:pt x="26105" y="51264"/>
                </a:lnTo>
                <a:lnTo>
                  <a:pt x="26105" y="37940"/>
                </a:lnTo>
                <a:lnTo>
                  <a:pt x="25284" y="35828"/>
                </a:lnTo>
                <a:lnTo>
                  <a:pt x="22383" y="37127"/>
                </a:lnTo>
                <a:lnTo>
                  <a:pt x="19565" y="38292"/>
                </a:lnTo>
                <a:lnTo>
                  <a:pt x="16828" y="39321"/>
                </a:lnTo>
                <a:lnTo>
                  <a:pt x="13298" y="40621"/>
                </a:lnTo>
                <a:lnTo>
                  <a:pt x="10015" y="41758"/>
                </a:lnTo>
                <a:lnTo>
                  <a:pt x="6731" y="42896"/>
                </a:lnTo>
                <a:lnTo>
                  <a:pt x="3529" y="44006"/>
                </a:lnTo>
                <a:lnTo>
                  <a:pt x="410" y="45089"/>
                </a:lnTo>
                <a:lnTo>
                  <a:pt x="410" y="47770"/>
                </a:lnTo>
                <a:lnTo>
                  <a:pt x="2339" y="47378"/>
                </a:lnTo>
                <a:lnTo>
                  <a:pt x="5418" y="47039"/>
                </a:lnTo>
                <a:lnTo>
                  <a:pt x="8099" y="47039"/>
                </a:lnTo>
                <a:lnTo>
                  <a:pt x="9946" y="48190"/>
                </a:lnTo>
                <a:lnTo>
                  <a:pt x="11971" y="52794"/>
                </a:lnTo>
                <a:lnTo>
                  <a:pt x="12477" y="56626"/>
                </a:lnTo>
                <a:lnTo>
                  <a:pt x="12477" y="102961"/>
                </a:lnTo>
                <a:lnTo>
                  <a:pt x="11657" y="105791"/>
                </a:lnTo>
                <a:lnTo>
                  <a:pt x="8373" y="108445"/>
                </a:lnTo>
                <a:lnTo>
                  <a:pt x="5034" y="109325"/>
                </a:lnTo>
                <a:lnTo>
                  <a:pt x="0" y="109758"/>
                </a:lnTo>
                <a:lnTo>
                  <a:pt x="0" y="112439"/>
                </a:lnTo>
                <a:lnTo>
                  <a:pt x="40471" y="112439"/>
                </a:lnTo>
                <a:lnTo>
                  <a:pt x="40471" y="109758"/>
                </a:lnTo>
                <a:lnTo>
                  <a:pt x="35381" y="109867"/>
                </a:lnTo>
                <a:lnTo>
                  <a:pt x="31742" y="109014"/>
                </a:lnTo>
                <a:lnTo>
                  <a:pt x="27363" y="105385"/>
                </a:lnTo>
                <a:lnTo>
                  <a:pt x="26269" y="102149"/>
                </a:lnTo>
                <a:lnTo>
                  <a:pt x="26269" y="57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2044" y="3026397"/>
            <a:ext cx="38545" cy="86308"/>
          </a:xfrm>
          <a:custGeom>
            <a:avLst/>
            <a:gdLst/>
            <a:ahLst/>
            <a:cxnLst/>
            <a:rect l="l" t="t" r="r" b="b"/>
            <a:pathLst>
              <a:path w="42400" h="97816">
                <a:moveTo>
                  <a:pt x="205" y="27216"/>
                </a:moveTo>
                <a:lnTo>
                  <a:pt x="9153" y="27216"/>
                </a:lnTo>
                <a:lnTo>
                  <a:pt x="9153" y="81919"/>
                </a:lnTo>
                <a:lnTo>
                  <a:pt x="9782" y="86198"/>
                </a:lnTo>
                <a:lnTo>
                  <a:pt x="11041" y="89285"/>
                </a:lnTo>
                <a:lnTo>
                  <a:pt x="13340" y="94972"/>
                </a:lnTo>
                <a:lnTo>
                  <a:pt x="17718" y="97816"/>
                </a:lnTo>
                <a:lnTo>
                  <a:pt x="27131" y="97816"/>
                </a:lnTo>
                <a:lnTo>
                  <a:pt x="30196" y="97030"/>
                </a:lnTo>
                <a:lnTo>
                  <a:pt x="33370" y="95460"/>
                </a:lnTo>
                <a:lnTo>
                  <a:pt x="36544" y="93889"/>
                </a:lnTo>
                <a:lnTo>
                  <a:pt x="39554" y="91208"/>
                </a:lnTo>
                <a:lnTo>
                  <a:pt x="42400" y="87417"/>
                </a:lnTo>
                <a:lnTo>
                  <a:pt x="42071" y="83192"/>
                </a:lnTo>
                <a:lnTo>
                  <a:pt x="38555" y="86658"/>
                </a:lnTo>
                <a:lnTo>
                  <a:pt x="35655" y="88500"/>
                </a:lnTo>
                <a:lnTo>
                  <a:pt x="31974" y="88960"/>
                </a:lnTo>
                <a:lnTo>
                  <a:pt x="28143" y="88960"/>
                </a:lnTo>
                <a:lnTo>
                  <a:pt x="25571" y="87092"/>
                </a:lnTo>
                <a:lnTo>
                  <a:pt x="24258" y="83355"/>
                </a:lnTo>
                <a:lnTo>
                  <a:pt x="23546" y="81242"/>
                </a:lnTo>
                <a:lnTo>
                  <a:pt x="23191" y="78128"/>
                </a:lnTo>
                <a:lnTo>
                  <a:pt x="23191" y="74012"/>
                </a:lnTo>
                <a:lnTo>
                  <a:pt x="23355" y="27216"/>
                </a:lnTo>
                <a:lnTo>
                  <a:pt x="40101" y="27216"/>
                </a:lnTo>
                <a:lnTo>
                  <a:pt x="40101" y="21366"/>
                </a:lnTo>
                <a:lnTo>
                  <a:pt x="23519" y="21366"/>
                </a:lnTo>
                <a:lnTo>
                  <a:pt x="23519" y="1381"/>
                </a:lnTo>
                <a:lnTo>
                  <a:pt x="22041" y="0"/>
                </a:lnTo>
                <a:lnTo>
                  <a:pt x="15857" y="8232"/>
                </a:lnTo>
                <a:lnTo>
                  <a:pt x="11930" y="13310"/>
                </a:lnTo>
                <a:lnTo>
                  <a:pt x="8592" y="17155"/>
                </a:lnTo>
                <a:lnTo>
                  <a:pt x="5869" y="19660"/>
                </a:lnTo>
                <a:lnTo>
                  <a:pt x="2093" y="22747"/>
                </a:lnTo>
                <a:lnTo>
                  <a:pt x="0" y="24521"/>
                </a:lnTo>
                <a:lnTo>
                  <a:pt x="205" y="2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20257" y="2976768"/>
            <a:ext cx="420308" cy="0"/>
          </a:xfrm>
          <a:custGeom>
            <a:avLst/>
            <a:gdLst/>
            <a:ahLst/>
            <a:cxnLst/>
            <a:rect l="l" t="t" r="r" b="b"/>
            <a:pathLst>
              <a:path w="462339">
                <a:moveTo>
                  <a:pt x="0" y="0"/>
                </a:moveTo>
                <a:lnTo>
                  <a:pt x="462339" y="0"/>
                </a:lnTo>
              </a:path>
            </a:pathLst>
          </a:custGeom>
          <a:ln w="138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9739" y="3112037"/>
            <a:ext cx="38545" cy="86308"/>
          </a:xfrm>
          <a:custGeom>
            <a:avLst/>
            <a:gdLst/>
            <a:ahLst/>
            <a:cxnLst/>
            <a:rect l="l" t="t" r="r" b="b"/>
            <a:pathLst>
              <a:path w="42400" h="97816">
                <a:moveTo>
                  <a:pt x="205" y="27216"/>
                </a:moveTo>
                <a:lnTo>
                  <a:pt x="9153" y="27216"/>
                </a:lnTo>
                <a:lnTo>
                  <a:pt x="9153" y="81919"/>
                </a:lnTo>
                <a:lnTo>
                  <a:pt x="9782" y="86198"/>
                </a:lnTo>
                <a:lnTo>
                  <a:pt x="11041" y="89285"/>
                </a:lnTo>
                <a:lnTo>
                  <a:pt x="13339" y="94972"/>
                </a:lnTo>
                <a:lnTo>
                  <a:pt x="17718" y="97816"/>
                </a:lnTo>
                <a:lnTo>
                  <a:pt x="27131" y="97816"/>
                </a:lnTo>
                <a:lnTo>
                  <a:pt x="30196" y="97030"/>
                </a:lnTo>
                <a:lnTo>
                  <a:pt x="33370" y="95460"/>
                </a:lnTo>
                <a:lnTo>
                  <a:pt x="36544" y="93889"/>
                </a:lnTo>
                <a:lnTo>
                  <a:pt x="39554" y="91208"/>
                </a:lnTo>
                <a:lnTo>
                  <a:pt x="42400" y="87417"/>
                </a:lnTo>
                <a:lnTo>
                  <a:pt x="42071" y="83192"/>
                </a:lnTo>
                <a:lnTo>
                  <a:pt x="38555" y="86658"/>
                </a:lnTo>
                <a:lnTo>
                  <a:pt x="35655" y="88500"/>
                </a:lnTo>
                <a:lnTo>
                  <a:pt x="31974" y="88960"/>
                </a:lnTo>
                <a:lnTo>
                  <a:pt x="28143" y="88960"/>
                </a:lnTo>
                <a:lnTo>
                  <a:pt x="25571" y="87092"/>
                </a:lnTo>
                <a:lnTo>
                  <a:pt x="24258" y="83355"/>
                </a:lnTo>
                <a:lnTo>
                  <a:pt x="23546" y="81242"/>
                </a:lnTo>
                <a:lnTo>
                  <a:pt x="23190" y="78128"/>
                </a:lnTo>
                <a:lnTo>
                  <a:pt x="23190" y="74012"/>
                </a:lnTo>
                <a:lnTo>
                  <a:pt x="23355" y="27216"/>
                </a:lnTo>
                <a:lnTo>
                  <a:pt x="40101" y="27216"/>
                </a:lnTo>
                <a:lnTo>
                  <a:pt x="40101" y="21366"/>
                </a:lnTo>
                <a:lnTo>
                  <a:pt x="23519" y="21366"/>
                </a:lnTo>
                <a:lnTo>
                  <a:pt x="23519" y="1381"/>
                </a:lnTo>
                <a:lnTo>
                  <a:pt x="22041" y="0"/>
                </a:lnTo>
                <a:lnTo>
                  <a:pt x="15857" y="8232"/>
                </a:lnTo>
                <a:lnTo>
                  <a:pt x="11930" y="13310"/>
                </a:lnTo>
                <a:lnTo>
                  <a:pt x="8592" y="17155"/>
                </a:lnTo>
                <a:lnTo>
                  <a:pt x="5869" y="19660"/>
                </a:lnTo>
                <a:lnTo>
                  <a:pt x="2093" y="22747"/>
                </a:lnTo>
                <a:lnTo>
                  <a:pt x="0" y="24521"/>
                </a:lnTo>
                <a:lnTo>
                  <a:pt x="205" y="2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1023" y="3140066"/>
            <a:ext cx="77165" cy="39641"/>
          </a:xfrm>
          <a:custGeom>
            <a:avLst/>
            <a:gdLst/>
            <a:ahLst/>
            <a:cxnLst/>
            <a:rect l="l" t="t" r="r" b="b"/>
            <a:pathLst>
              <a:path w="84882" h="44927">
                <a:moveTo>
                  <a:pt x="0" y="33553"/>
                </a:moveTo>
                <a:lnTo>
                  <a:pt x="0" y="44927"/>
                </a:lnTo>
                <a:lnTo>
                  <a:pt x="84882" y="44927"/>
                </a:lnTo>
                <a:lnTo>
                  <a:pt x="84882" y="33553"/>
                </a:lnTo>
                <a:lnTo>
                  <a:pt x="0" y="33553"/>
                </a:lnTo>
                <a:close/>
              </a:path>
              <a:path w="84882" h="44927">
                <a:moveTo>
                  <a:pt x="0" y="0"/>
                </a:moveTo>
                <a:lnTo>
                  <a:pt x="0" y="11373"/>
                </a:lnTo>
                <a:lnTo>
                  <a:pt x="84882" y="11374"/>
                </a:lnTo>
                <a:lnTo>
                  <a:pt x="848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041" y="3098489"/>
            <a:ext cx="43135" cy="98494"/>
          </a:xfrm>
          <a:custGeom>
            <a:avLst/>
            <a:gdLst/>
            <a:ahLst/>
            <a:cxnLst/>
            <a:rect l="l" t="t" r="r" b="b"/>
            <a:pathLst>
              <a:path w="47448" h="111627">
                <a:moveTo>
                  <a:pt x="47448" y="111627"/>
                </a:moveTo>
                <a:lnTo>
                  <a:pt x="47448" y="109352"/>
                </a:lnTo>
                <a:lnTo>
                  <a:pt x="41319" y="109136"/>
                </a:lnTo>
                <a:lnTo>
                  <a:pt x="37132" y="108459"/>
                </a:lnTo>
                <a:lnTo>
                  <a:pt x="32645" y="106184"/>
                </a:lnTo>
                <a:lnTo>
                  <a:pt x="31523" y="103530"/>
                </a:lnTo>
                <a:lnTo>
                  <a:pt x="31523" y="1543"/>
                </a:lnTo>
                <a:lnTo>
                  <a:pt x="31112" y="0"/>
                </a:lnTo>
                <a:lnTo>
                  <a:pt x="30127" y="0"/>
                </a:lnTo>
                <a:lnTo>
                  <a:pt x="0" y="15192"/>
                </a:lnTo>
                <a:lnTo>
                  <a:pt x="0" y="17467"/>
                </a:lnTo>
                <a:lnTo>
                  <a:pt x="4090" y="15774"/>
                </a:lnTo>
                <a:lnTo>
                  <a:pt x="8633" y="14203"/>
                </a:lnTo>
                <a:lnTo>
                  <a:pt x="11903" y="13811"/>
                </a:lnTo>
                <a:lnTo>
                  <a:pt x="16172" y="15842"/>
                </a:lnTo>
                <a:lnTo>
                  <a:pt x="17157" y="19173"/>
                </a:lnTo>
                <a:lnTo>
                  <a:pt x="17157" y="101878"/>
                </a:lnTo>
                <a:lnTo>
                  <a:pt x="16144" y="105046"/>
                </a:lnTo>
                <a:lnTo>
                  <a:pt x="12094" y="107971"/>
                </a:lnTo>
                <a:lnTo>
                  <a:pt x="7771" y="108865"/>
                </a:lnTo>
                <a:lnTo>
                  <a:pt x="1149" y="109190"/>
                </a:lnTo>
                <a:lnTo>
                  <a:pt x="1149" y="111627"/>
                </a:lnTo>
                <a:lnTo>
                  <a:pt x="47448" y="11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04267" y="2806182"/>
            <a:ext cx="38545" cy="86308"/>
          </a:xfrm>
          <a:custGeom>
            <a:avLst/>
            <a:gdLst/>
            <a:ahLst/>
            <a:cxnLst/>
            <a:rect l="l" t="t" r="r" b="b"/>
            <a:pathLst>
              <a:path w="42400" h="97816">
                <a:moveTo>
                  <a:pt x="205" y="27216"/>
                </a:moveTo>
                <a:lnTo>
                  <a:pt x="9153" y="27216"/>
                </a:lnTo>
                <a:lnTo>
                  <a:pt x="9153" y="81919"/>
                </a:lnTo>
                <a:lnTo>
                  <a:pt x="9782" y="86198"/>
                </a:lnTo>
                <a:lnTo>
                  <a:pt x="11041" y="89285"/>
                </a:lnTo>
                <a:lnTo>
                  <a:pt x="13339" y="94972"/>
                </a:lnTo>
                <a:lnTo>
                  <a:pt x="17718" y="97816"/>
                </a:lnTo>
                <a:lnTo>
                  <a:pt x="27131" y="97816"/>
                </a:lnTo>
                <a:lnTo>
                  <a:pt x="30196" y="97030"/>
                </a:lnTo>
                <a:lnTo>
                  <a:pt x="33370" y="95460"/>
                </a:lnTo>
                <a:lnTo>
                  <a:pt x="36544" y="93889"/>
                </a:lnTo>
                <a:lnTo>
                  <a:pt x="39554" y="91208"/>
                </a:lnTo>
                <a:lnTo>
                  <a:pt x="42400" y="87417"/>
                </a:lnTo>
                <a:lnTo>
                  <a:pt x="42071" y="83192"/>
                </a:lnTo>
                <a:lnTo>
                  <a:pt x="38555" y="86658"/>
                </a:lnTo>
                <a:lnTo>
                  <a:pt x="35655" y="88500"/>
                </a:lnTo>
                <a:lnTo>
                  <a:pt x="31974" y="88960"/>
                </a:lnTo>
                <a:lnTo>
                  <a:pt x="28143" y="88960"/>
                </a:lnTo>
                <a:lnTo>
                  <a:pt x="25571" y="87092"/>
                </a:lnTo>
                <a:lnTo>
                  <a:pt x="24258" y="83355"/>
                </a:lnTo>
                <a:lnTo>
                  <a:pt x="23546" y="81242"/>
                </a:lnTo>
                <a:lnTo>
                  <a:pt x="23190" y="78128"/>
                </a:lnTo>
                <a:lnTo>
                  <a:pt x="23190" y="74012"/>
                </a:lnTo>
                <a:lnTo>
                  <a:pt x="23355" y="27216"/>
                </a:lnTo>
                <a:lnTo>
                  <a:pt x="40101" y="27216"/>
                </a:lnTo>
                <a:lnTo>
                  <a:pt x="40101" y="21366"/>
                </a:lnTo>
                <a:lnTo>
                  <a:pt x="23519" y="21366"/>
                </a:lnTo>
                <a:lnTo>
                  <a:pt x="23519" y="1381"/>
                </a:lnTo>
                <a:lnTo>
                  <a:pt x="22041" y="0"/>
                </a:lnTo>
                <a:lnTo>
                  <a:pt x="15857" y="8232"/>
                </a:lnTo>
                <a:lnTo>
                  <a:pt x="11930" y="13310"/>
                </a:lnTo>
                <a:lnTo>
                  <a:pt x="8592" y="17155"/>
                </a:lnTo>
                <a:lnTo>
                  <a:pt x="5869" y="19660"/>
                </a:lnTo>
                <a:lnTo>
                  <a:pt x="2093" y="22747"/>
                </a:lnTo>
                <a:lnTo>
                  <a:pt x="0" y="24521"/>
                </a:lnTo>
                <a:lnTo>
                  <a:pt x="205" y="2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5549" y="2834212"/>
            <a:ext cx="77165" cy="39641"/>
          </a:xfrm>
          <a:custGeom>
            <a:avLst/>
            <a:gdLst/>
            <a:ahLst/>
            <a:cxnLst/>
            <a:rect l="l" t="t" r="r" b="b"/>
            <a:pathLst>
              <a:path w="84882" h="44927">
                <a:moveTo>
                  <a:pt x="0" y="33553"/>
                </a:moveTo>
                <a:lnTo>
                  <a:pt x="0" y="44927"/>
                </a:lnTo>
                <a:lnTo>
                  <a:pt x="84882" y="44927"/>
                </a:lnTo>
                <a:lnTo>
                  <a:pt x="84882" y="33553"/>
                </a:lnTo>
                <a:lnTo>
                  <a:pt x="0" y="33553"/>
                </a:lnTo>
                <a:close/>
              </a:path>
              <a:path w="84882" h="44927">
                <a:moveTo>
                  <a:pt x="0" y="0"/>
                </a:moveTo>
                <a:lnTo>
                  <a:pt x="0" y="11373"/>
                </a:lnTo>
                <a:lnTo>
                  <a:pt x="84882" y="11373"/>
                </a:lnTo>
                <a:lnTo>
                  <a:pt x="848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95549" y="2868835"/>
            <a:ext cx="77165" cy="0"/>
          </a:xfrm>
          <a:custGeom>
            <a:avLst/>
            <a:gdLst/>
            <a:ahLst/>
            <a:cxnLst/>
            <a:rect l="l" t="t" r="r" b="b"/>
            <a:pathLst>
              <a:path w="84882">
                <a:moveTo>
                  <a:pt x="0" y="0"/>
                </a:moveTo>
                <a:lnTo>
                  <a:pt x="84882" y="0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95549" y="2839229"/>
            <a:ext cx="77165" cy="0"/>
          </a:xfrm>
          <a:custGeom>
            <a:avLst/>
            <a:gdLst/>
            <a:ahLst/>
            <a:cxnLst/>
            <a:rect l="l" t="t" r="r" b="b"/>
            <a:pathLst>
              <a:path w="84882">
                <a:moveTo>
                  <a:pt x="0" y="0"/>
                </a:moveTo>
                <a:lnTo>
                  <a:pt x="84882" y="0"/>
                </a:lnTo>
              </a:path>
            </a:pathLst>
          </a:custGeom>
          <a:ln w="126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26498" y="2820089"/>
            <a:ext cx="92614" cy="54337"/>
          </a:xfrm>
          <a:custGeom>
            <a:avLst/>
            <a:gdLst/>
            <a:ahLst/>
            <a:cxnLst/>
            <a:rect l="l" t="t" r="r" b="b"/>
            <a:pathLst>
              <a:path w="101875" h="61582">
                <a:moveTo>
                  <a:pt x="89425" y="11522"/>
                </a:moveTo>
                <a:lnTo>
                  <a:pt x="92763" y="15233"/>
                </a:lnTo>
                <a:lnTo>
                  <a:pt x="96101" y="18943"/>
                </a:lnTo>
                <a:lnTo>
                  <a:pt x="97771" y="23885"/>
                </a:lnTo>
                <a:lnTo>
                  <a:pt x="97771" y="36180"/>
                </a:lnTo>
                <a:lnTo>
                  <a:pt x="95937" y="41176"/>
                </a:lnTo>
                <a:lnTo>
                  <a:pt x="92270" y="45049"/>
                </a:lnTo>
                <a:lnTo>
                  <a:pt x="88604" y="48921"/>
                </a:lnTo>
                <a:lnTo>
                  <a:pt x="83897" y="50857"/>
                </a:lnTo>
                <a:lnTo>
                  <a:pt x="84718" y="61582"/>
                </a:lnTo>
                <a:lnTo>
                  <a:pt x="90588" y="58725"/>
                </a:lnTo>
                <a:lnTo>
                  <a:pt x="95103" y="53010"/>
                </a:lnTo>
                <a:lnTo>
                  <a:pt x="99618" y="47296"/>
                </a:lnTo>
                <a:lnTo>
                  <a:pt x="101875" y="39836"/>
                </a:lnTo>
                <a:lnTo>
                  <a:pt x="101875" y="21854"/>
                </a:lnTo>
                <a:lnTo>
                  <a:pt x="99344" y="14556"/>
                </a:lnTo>
                <a:lnTo>
                  <a:pt x="94282" y="8733"/>
                </a:lnTo>
                <a:lnTo>
                  <a:pt x="89219" y="2911"/>
                </a:lnTo>
                <a:lnTo>
                  <a:pt x="83049" y="0"/>
                </a:lnTo>
                <a:lnTo>
                  <a:pt x="75770" y="0"/>
                </a:lnTo>
                <a:lnTo>
                  <a:pt x="70954" y="11658"/>
                </a:lnTo>
                <a:lnTo>
                  <a:pt x="74976" y="9667"/>
                </a:lnTo>
                <a:lnTo>
                  <a:pt x="84937" y="9667"/>
                </a:lnTo>
                <a:lnTo>
                  <a:pt x="89425" y="11522"/>
                </a:lnTo>
                <a:close/>
              </a:path>
              <a:path w="101875" h="61582">
                <a:moveTo>
                  <a:pt x="4186" y="25320"/>
                </a:moveTo>
                <a:lnTo>
                  <a:pt x="6020" y="20324"/>
                </a:lnTo>
                <a:lnTo>
                  <a:pt x="9686" y="16451"/>
                </a:lnTo>
                <a:lnTo>
                  <a:pt x="13353" y="12579"/>
                </a:lnTo>
                <a:lnTo>
                  <a:pt x="18060" y="10642"/>
                </a:lnTo>
                <a:lnTo>
                  <a:pt x="28513" y="10642"/>
                </a:lnTo>
                <a:lnTo>
                  <a:pt x="32782" y="11942"/>
                </a:lnTo>
                <a:lnTo>
                  <a:pt x="36612" y="14542"/>
                </a:lnTo>
                <a:lnTo>
                  <a:pt x="40443" y="17142"/>
                </a:lnTo>
                <a:lnTo>
                  <a:pt x="43754" y="20987"/>
                </a:lnTo>
                <a:lnTo>
                  <a:pt x="46545" y="26078"/>
                </a:lnTo>
                <a:lnTo>
                  <a:pt x="41894" y="36044"/>
                </a:lnTo>
                <a:lnTo>
                  <a:pt x="37789" y="42842"/>
                </a:lnTo>
                <a:lnTo>
                  <a:pt x="34232" y="46470"/>
                </a:lnTo>
                <a:lnTo>
                  <a:pt x="30674" y="50099"/>
                </a:lnTo>
                <a:lnTo>
                  <a:pt x="31495" y="61582"/>
                </a:lnTo>
                <a:lnTo>
                  <a:pt x="36284" y="59902"/>
                </a:lnTo>
                <a:lnTo>
                  <a:pt x="40553" y="56544"/>
                </a:lnTo>
                <a:lnTo>
                  <a:pt x="44822" y="53186"/>
                </a:lnTo>
                <a:lnTo>
                  <a:pt x="48844" y="47987"/>
                </a:lnTo>
                <a:lnTo>
                  <a:pt x="52620" y="40946"/>
                </a:lnTo>
                <a:lnTo>
                  <a:pt x="55740" y="47933"/>
                </a:lnTo>
                <a:lnTo>
                  <a:pt x="59338" y="53119"/>
                </a:lnTo>
                <a:lnTo>
                  <a:pt x="63415" y="56504"/>
                </a:lnTo>
                <a:lnTo>
                  <a:pt x="67492" y="59889"/>
                </a:lnTo>
                <a:lnTo>
                  <a:pt x="72185" y="61582"/>
                </a:lnTo>
                <a:lnTo>
                  <a:pt x="84718" y="61582"/>
                </a:lnTo>
                <a:lnTo>
                  <a:pt x="83897" y="50857"/>
                </a:lnTo>
                <a:lnTo>
                  <a:pt x="73335" y="50857"/>
                </a:lnTo>
                <a:lnTo>
                  <a:pt x="69039" y="49571"/>
                </a:lnTo>
                <a:lnTo>
                  <a:pt x="65262" y="46998"/>
                </a:lnTo>
                <a:lnTo>
                  <a:pt x="61486" y="44426"/>
                </a:lnTo>
                <a:lnTo>
                  <a:pt x="58202" y="40567"/>
                </a:lnTo>
                <a:lnTo>
                  <a:pt x="55411" y="35421"/>
                </a:lnTo>
                <a:lnTo>
                  <a:pt x="59571" y="26214"/>
                </a:lnTo>
                <a:lnTo>
                  <a:pt x="63511" y="19620"/>
                </a:lnTo>
                <a:lnTo>
                  <a:pt x="67232" y="15639"/>
                </a:lnTo>
                <a:lnTo>
                  <a:pt x="70954" y="11658"/>
                </a:lnTo>
                <a:lnTo>
                  <a:pt x="75770" y="0"/>
                </a:lnTo>
                <a:lnTo>
                  <a:pt x="70461" y="0"/>
                </a:lnTo>
                <a:lnTo>
                  <a:pt x="65632" y="1692"/>
                </a:lnTo>
                <a:lnTo>
                  <a:pt x="61281" y="5077"/>
                </a:lnTo>
                <a:lnTo>
                  <a:pt x="56930" y="8462"/>
                </a:lnTo>
                <a:lnTo>
                  <a:pt x="52976" y="13648"/>
                </a:lnTo>
                <a:lnTo>
                  <a:pt x="49419" y="20635"/>
                </a:lnTo>
                <a:lnTo>
                  <a:pt x="46135" y="13540"/>
                </a:lnTo>
                <a:lnTo>
                  <a:pt x="42482" y="8327"/>
                </a:lnTo>
                <a:lnTo>
                  <a:pt x="38459" y="4996"/>
                </a:lnTo>
                <a:lnTo>
                  <a:pt x="34437" y="1665"/>
                </a:lnTo>
                <a:lnTo>
                  <a:pt x="29799" y="0"/>
                </a:lnTo>
                <a:lnTo>
                  <a:pt x="17266" y="0"/>
                </a:lnTo>
                <a:lnTo>
                  <a:pt x="11356" y="2857"/>
                </a:lnTo>
                <a:lnTo>
                  <a:pt x="6813" y="8571"/>
                </a:lnTo>
                <a:lnTo>
                  <a:pt x="2271" y="14285"/>
                </a:lnTo>
                <a:lnTo>
                  <a:pt x="0" y="21745"/>
                </a:lnTo>
                <a:lnTo>
                  <a:pt x="0" y="39673"/>
                </a:lnTo>
                <a:lnTo>
                  <a:pt x="2544" y="46958"/>
                </a:lnTo>
                <a:lnTo>
                  <a:pt x="7634" y="52807"/>
                </a:lnTo>
                <a:lnTo>
                  <a:pt x="5855" y="42435"/>
                </a:lnTo>
                <a:lnTo>
                  <a:pt x="4186" y="37507"/>
                </a:lnTo>
                <a:lnTo>
                  <a:pt x="4186" y="25320"/>
                </a:lnTo>
                <a:close/>
              </a:path>
              <a:path w="101875" h="61582">
                <a:moveTo>
                  <a:pt x="12532" y="50018"/>
                </a:moveTo>
                <a:lnTo>
                  <a:pt x="9194" y="46227"/>
                </a:lnTo>
                <a:lnTo>
                  <a:pt x="5855" y="42435"/>
                </a:lnTo>
                <a:lnTo>
                  <a:pt x="7634" y="52807"/>
                </a:lnTo>
                <a:lnTo>
                  <a:pt x="12724" y="58657"/>
                </a:lnTo>
                <a:lnTo>
                  <a:pt x="18908" y="61582"/>
                </a:lnTo>
                <a:lnTo>
                  <a:pt x="31495" y="61582"/>
                </a:lnTo>
                <a:lnTo>
                  <a:pt x="30674" y="50099"/>
                </a:lnTo>
                <a:lnTo>
                  <a:pt x="26597" y="51914"/>
                </a:lnTo>
                <a:lnTo>
                  <a:pt x="16801" y="51914"/>
                </a:lnTo>
                <a:lnTo>
                  <a:pt x="12532" y="50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09257" y="2928691"/>
            <a:ext cx="95525" cy="140932"/>
          </a:xfrm>
          <a:custGeom>
            <a:avLst/>
            <a:gdLst/>
            <a:ahLst/>
            <a:cxnLst/>
            <a:rect l="l" t="t" r="r" b="b"/>
            <a:pathLst>
              <a:path w="105077" h="159723">
                <a:moveTo>
                  <a:pt x="99987" y="142093"/>
                </a:moveTo>
                <a:lnTo>
                  <a:pt x="105077" y="120483"/>
                </a:lnTo>
                <a:lnTo>
                  <a:pt x="97524" y="120483"/>
                </a:lnTo>
                <a:lnTo>
                  <a:pt x="93857" y="129961"/>
                </a:lnTo>
                <a:lnTo>
                  <a:pt x="89178" y="136433"/>
                </a:lnTo>
                <a:lnTo>
                  <a:pt x="83487" y="139899"/>
                </a:lnTo>
                <a:lnTo>
                  <a:pt x="80968" y="141208"/>
                </a:lnTo>
                <a:lnTo>
                  <a:pt x="69991" y="144126"/>
                </a:lnTo>
                <a:lnTo>
                  <a:pt x="54590" y="145099"/>
                </a:lnTo>
                <a:lnTo>
                  <a:pt x="23149" y="145099"/>
                </a:lnTo>
                <a:lnTo>
                  <a:pt x="81024" y="79536"/>
                </a:lnTo>
                <a:lnTo>
                  <a:pt x="28075" y="7880"/>
                </a:lnTo>
                <a:lnTo>
                  <a:pt x="55039" y="7985"/>
                </a:lnTo>
                <a:lnTo>
                  <a:pt x="68840" y="9921"/>
                </a:lnTo>
                <a:lnTo>
                  <a:pt x="78643" y="14298"/>
                </a:lnTo>
                <a:lnTo>
                  <a:pt x="87321" y="24595"/>
                </a:lnTo>
                <a:lnTo>
                  <a:pt x="92927" y="38265"/>
                </a:lnTo>
                <a:lnTo>
                  <a:pt x="100315" y="38265"/>
                </a:lnTo>
                <a:lnTo>
                  <a:pt x="97853" y="16817"/>
                </a:lnTo>
                <a:lnTo>
                  <a:pt x="96868" y="8801"/>
                </a:lnTo>
                <a:lnTo>
                  <a:pt x="95431" y="3994"/>
                </a:lnTo>
                <a:lnTo>
                  <a:pt x="91655" y="798"/>
                </a:lnTo>
                <a:lnTo>
                  <a:pt x="87017" y="0"/>
                </a:lnTo>
                <a:lnTo>
                  <a:pt x="2298" y="0"/>
                </a:lnTo>
                <a:lnTo>
                  <a:pt x="65344" y="85548"/>
                </a:lnTo>
                <a:lnTo>
                  <a:pt x="0" y="159723"/>
                </a:lnTo>
                <a:lnTo>
                  <a:pt x="90930" y="159723"/>
                </a:lnTo>
                <a:lnTo>
                  <a:pt x="97141" y="154252"/>
                </a:lnTo>
                <a:lnTo>
                  <a:pt x="99659" y="143312"/>
                </a:lnTo>
                <a:lnTo>
                  <a:pt x="99987" y="142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9104" y="3025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10719" y="4625228"/>
            <a:ext cx="3472455" cy="859156"/>
          </a:xfrm>
          <a:custGeom>
            <a:avLst/>
            <a:gdLst/>
            <a:ahLst/>
            <a:cxnLst/>
            <a:rect l="l" t="t" r="r" b="b"/>
            <a:pathLst>
              <a:path w="3819700" h="973710">
                <a:moveTo>
                  <a:pt x="0" y="0"/>
                </a:moveTo>
                <a:lnTo>
                  <a:pt x="0" y="973710"/>
                </a:lnTo>
                <a:lnTo>
                  <a:pt x="3819700" y="973710"/>
                </a:lnTo>
                <a:lnTo>
                  <a:pt x="381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5954" y="4769731"/>
            <a:ext cx="355638" cy="102695"/>
          </a:xfrm>
          <a:custGeom>
            <a:avLst/>
            <a:gdLst/>
            <a:ahLst/>
            <a:cxnLst/>
            <a:rect l="l" t="t" r="r" b="b"/>
            <a:pathLst>
              <a:path w="391202" h="116388">
                <a:moveTo>
                  <a:pt x="336758" y="58792"/>
                </a:moveTo>
                <a:lnTo>
                  <a:pt x="338019" y="55097"/>
                </a:lnTo>
                <a:lnTo>
                  <a:pt x="333357" y="49880"/>
                </a:lnTo>
                <a:lnTo>
                  <a:pt x="330617" y="53585"/>
                </a:lnTo>
                <a:lnTo>
                  <a:pt x="325328" y="65067"/>
                </a:lnTo>
                <a:lnTo>
                  <a:pt x="323565" y="78163"/>
                </a:lnTo>
                <a:lnTo>
                  <a:pt x="323635" y="80889"/>
                </a:lnTo>
                <a:lnTo>
                  <a:pt x="326076" y="93575"/>
                </a:lnTo>
                <a:lnTo>
                  <a:pt x="331999" y="104815"/>
                </a:lnTo>
                <a:lnTo>
                  <a:pt x="342716" y="113742"/>
                </a:lnTo>
                <a:lnTo>
                  <a:pt x="355902" y="116388"/>
                </a:lnTo>
                <a:lnTo>
                  <a:pt x="364844" y="116388"/>
                </a:lnTo>
                <a:lnTo>
                  <a:pt x="372400" y="113454"/>
                </a:lnTo>
                <a:lnTo>
                  <a:pt x="378571" y="107586"/>
                </a:lnTo>
                <a:lnTo>
                  <a:pt x="384743" y="101717"/>
                </a:lnTo>
                <a:lnTo>
                  <a:pt x="388953" y="95333"/>
                </a:lnTo>
                <a:lnTo>
                  <a:pt x="391202" y="88432"/>
                </a:lnTo>
                <a:lnTo>
                  <a:pt x="388322" y="87454"/>
                </a:lnTo>
                <a:lnTo>
                  <a:pt x="384976" y="92942"/>
                </a:lnTo>
                <a:lnTo>
                  <a:pt x="381328" y="97180"/>
                </a:lnTo>
                <a:lnTo>
                  <a:pt x="377378" y="100169"/>
                </a:lnTo>
                <a:lnTo>
                  <a:pt x="373429" y="103157"/>
                </a:lnTo>
                <a:lnTo>
                  <a:pt x="368574" y="104652"/>
                </a:lnTo>
                <a:lnTo>
                  <a:pt x="355683" y="104652"/>
                </a:lnTo>
                <a:lnTo>
                  <a:pt x="349512" y="101772"/>
                </a:lnTo>
                <a:lnTo>
                  <a:pt x="344300" y="96012"/>
                </a:lnTo>
                <a:lnTo>
                  <a:pt x="342522" y="93786"/>
                </a:lnTo>
                <a:lnTo>
                  <a:pt x="337738" y="83112"/>
                </a:lnTo>
                <a:lnTo>
                  <a:pt x="335661" y="68464"/>
                </a:lnTo>
                <a:lnTo>
                  <a:pt x="335990" y="63247"/>
                </a:lnTo>
                <a:lnTo>
                  <a:pt x="336758" y="58792"/>
                </a:lnTo>
                <a:close/>
              </a:path>
              <a:path w="391202" h="116388">
                <a:moveTo>
                  <a:pt x="44844" y="3993"/>
                </a:moveTo>
                <a:lnTo>
                  <a:pt x="0" y="3993"/>
                </a:lnTo>
                <a:lnTo>
                  <a:pt x="0" y="6846"/>
                </a:lnTo>
                <a:lnTo>
                  <a:pt x="4059" y="7118"/>
                </a:lnTo>
                <a:lnTo>
                  <a:pt x="7144" y="8204"/>
                </a:lnTo>
                <a:lnTo>
                  <a:pt x="11368" y="12008"/>
                </a:lnTo>
                <a:lnTo>
                  <a:pt x="14180" y="16844"/>
                </a:lnTo>
                <a:lnTo>
                  <a:pt x="17690" y="24614"/>
                </a:lnTo>
                <a:lnTo>
                  <a:pt x="59243" y="116388"/>
                </a:lnTo>
                <a:lnTo>
                  <a:pt x="61794" y="116388"/>
                </a:lnTo>
                <a:lnTo>
                  <a:pt x="99069" y="22495"/>
                </a:lnTo>
                <a:lnTo>
                  <a:pt x="101592" y="16083"/>
                </a:lnTo>
                <a:lnTo>
                  <a:pt x="104143" y="11818"/>
                </a:lnTo>
                <a:lnTo>
                  <a:pt x="106721" y="9699"/>
                </a:lnTo>
                <a:lnTo>
                  <a:pt x="108421" y="8286"/>
                </a:lnTo>
                <a:lnTo>
                  <a:pt x="111055" y="7335"/>
                </a:lnTo>
                <a:lnTo>
                  <a:pt x="114620" y="6846"/>
                </a:lnTo>
                <a:lnTo>
                  <a:pt x="114620" y="3993"/>
                </a:lnTo>
                <a:lnTo>
                  <a:pt x="80143" y="3993"/>
                </a:lnTo>
                <a:lnTo>
                  <a:pt x="80143" y="7090"/>
                </a:lnTo>
                <a:lnTo>
                  <a:pt x="83929" y="7199"/>
                </a:lnTo>
                <a:lnTo>
                  <a:pt x="86644" y="7579"/>
                </a:lnTo>
                <a:lnTo>
                  <a:pt x="88290" y="8231"/>
                </a:lnTo>
                <a:lnTo>
                  <a:pt x="91087" y="9373"/>
                </a:lnTo>
                <a:lnTo>
                  <a:pt x="92486" y="11546"/>
                </a:lnTo>
                <a:lnTo>
                  <a:pt x="92486" y="15947"/>
                </a:lnTo>
                <a:lnTo>
                  <a:pt x="91663" y="19398"/>
                </a:lnTo>
                <a:lnTo>
                  <a:pt x="90319" y="23636"/>
                </a:lnTo>
                <a:lnTo>
                  <a:pt x="89277" y="26407"/>
                </a:lnTo>
                <a:lnTo>
                  <a:pt x="65332" y="89329"/>
                </a:lnTo>
                <a:lnTo>
                  <a:pt x="39002" y="31216"/>
                </a:lnTo>
                <a:lnTo>
                  <a:pt x="36369" y="25456"/>
                </a:lnTo>
                <a:lnTo>
                  <a:pt x="34572" y="21354"/>
                </a:lnTo>
                <a:lnTo>
                  <a:pt x="32652" y="16463"/>
                </a:lnTo>
                <a:lnTo>
                  <a:pt x="32172" y="13203"/>
                </a:lnTo>
                <a:lnTo>
                  <a:pt x="32172" y="10541"/>
                </a:lnTo>
                <a:lnTo>
                  <a:pt x="33516" y="8775"/>
                </a:lnTo>
                <a:lnTo>
                  <a:pt x="36204" y="7905"/>
                </a:lnTo>
                <a:lnTo>
                  <a:pt x="37740" y="7416"/>
                </a:lnTo>
                <a:lnTo>
                  <a:pt x="40620" y="7145"/>
                </a:lnTo>
                <a:lnTo>
                  <a:pt x="44844" y="7090"/>
                </a:lnTo>
                <a:lnTo>
                  <a:pt x="44844" y="3993"/>
                </a:lnTo>
                <a:close/>
              </a:path>
              <a:path w="391202" h="116388">
                <a:moveTo>
                  <a:pt x="147780" y="58710"/>
                </a:moveTo>
                <a:lnTo>
                  <a:pt x="147780" y="55233"/>
                </a:lnTo>
                <a:lnTo>
                  <a:pt x="147369" y="52692"/>
                </a:lnTo>
                <a:lnTo>
                  <a:pt x="146958" y="49391"/>
                </a:lnTo>
                <a:lnTo>
                  <a:pt x="146958" y="46838"/>
                </a:lnTo>
                <a:lnTo>
                  <a:pt x="148219" y="44827"/>
                </a:lnTo>
                <a:lnTo>
                  <a:pt x="153266" y="41947"/>
                </a:lnTo>
                <a:lnTo>
                  <a:pt x="155926" y="41241"/>
                </a:lnTo>
                <a:lnTo>
                  <a:pt x="164594" y="41241"/>
                </a:lnTo>
                <a:lnTo>
                  <a:pt x="168461" y="43061"/>
                </a:lnTo>
                <a:lnTo>
                  <a:pt x="170326" y="46702"/>
                </a:lnTo>
                <a:lnTo>
                  <a:pt x="171423" y="48875"/>
                </a:lnTo>
                <a:lnTo>
                  <a:pt x="171972" y="52733"/>
                </a:lnTo>
                <a:lnTo>
                  <a:pt x="171972" y="65203"/>
                </a:lnTo>
                <a:lnTo>
                  <a:pt x="162356" y="68881"/>
                </a:lnTo>
                <a:lnTo>
                  <a:pt x="149833" y="74204"/>
                </a:lnTo>
                <a:lnTo>
                  <a:pt x="141774" y="78489"/>
                </a:lnTo>
                <a:lnTo>
                  <a:pt x="133820" y="83759"/>
                </a:lnTo>
                <a:lnTo>
                  <a:pt x="129843" y="90334"/>
                </a:lnTo>
                <a:lnTo>
                  <a:pt x="129843" y="103266"/>
                </a:lnTo>
                <a:lnTo>
                  <a:pt x="131570" y="107436"/>
                </a:lnTo>
                <a:lnTo>
                  <a:pt x="135026" y="110724"/>
                </a:lnTo>
                <a:lnTo>
                  <a:pt x="138482" y="114011"/>
                </a:lnTo>
                <a:lnTo>
                  <a:pt x="142569" y="115655"/>
                </a:lnTo>
                <a:lnTo>
                  <a:pt x="147287" y="115655"/>
                </a:lnTo>
                <a:lnTo>
                  <a:pt x="146135" y="101174"/>
                </a:lnTo>
                <a:lnTo>
                  <a:pt x="144489" y="97534"/>
                </a:lnTo>
                <a:lnTo>
                  <a:pt x="144489" y="86449"/>
                </a:lnTo>
                <a:lnTo>
                  <a:pt x="148439" y="80961"/>
                </a:lnTo>
                <a:lnTo>
                  <a:pt x="156338" y="76125"/>
                </a:lnTo>
                <a:lnTo>
                  <a:pt x="160452" y="73625"/>
                </a:lnTo>
                <a:lnTo>
                  <a:pt x="165663" y="71343"/>
                </a:lnTo>
                <a:lnTo>
                  <a:pt x="171972" y="69278"/>
                </a:lnTo>
                <a:lnTo>
                  <a:pt x="171972" y="98213"/>
                </a:lnTo>
                <a:lnTo>
                  <a:pt x="170312" y="100767"/>
                </a:lnTo>
                <a:lnTo>
                  <a:pt x="166993" y="102777"/>
                </a:lnTo>
                <a:lnTo>
                  <a:pt x="163675" y="104787"/>
                </a:lnTo>
                <a:lnTo>
                  <a:pt x="160205" y="105793"/>
                </a:lnTo>
                <a:lnTo>
                  <a:pt x="161522" y="111254"/>
                </a:lnTo>
                <a:lnTo>
                  <a:pt x="164484" y="109515"/>
                </a:lnTo>
                <a:lnTo>
                  <a:pt x="168049" y="106852"/>
                </a:lnTo>
                <a:lnTo>
                  <a:pt x="172218" y="103266"/>
                </a:lnTo>
                <a:lnTo>
                  <a:pt x="172383" y="106581"/>
                </a:lnTo>
                <a:lnTo>
                  <a:pt x="173302" y="109433"/>
                </a:lnTo>
                <a:lnTo>
                  <a:pt x="176648" y="114215"/>
                </a:lnTo>
                <a:lnTo>
                  <a:pt x="179350" y="115410"/>
                </a:lnTo>
                <a:lnTo>
                  <a:pt x="186262" y="115410"/>
                </a:lnTo>
                <a:lnTo>
                  <a:pt x="189388" y="114378"/>
                </a:lnTo>
                <a:lnTo>
                  <a:pt x="192460" y="112313"/>
                </a:lnTo>
                <a:lnTo>
                  <a:pt x="194490" y="110955"/>
                </a:lnTo>
                <a:lnTo>
                  <a:pt x="198138" y="107097"/>
                </a:lnTo>
                <a:lnTo>
                  <a:pt x="198138" y="102859"/>
                </a:lnTo>
                <a:lnTo>
                  <a:pt x="194682" y="105249"/>
                </a:lnTo>
                <a:lnTo>
                  <a:pt x="191994" y="106200"/>
                </a:lnTo>
                <a:lnTo>
                  <a:pt x="188483" y="106200"/>
                </a:lnTo>
                <a:lnTo>
                  <a:pt x="186289" y="103022"/>
                </a:lnTo>
                <a:lnTo>
                  <a:pt x="185631" y="99653"/>
                </a:lnTo>
                <a:lnTo>
                  <a:pt x="185631" y="56645"/>
                </a:lnTo>
                <a:lnTo>
                  <a:pt x="184616" y="51185"/>
                </a:lnTo>
                <a:lnTo>
                  <a:pt x="182586" y="47435"/>
                </a:lnTo>
                <a:lnTo>
                  <a:pt x="178801" y="40589"/>
                </a:lnTo>
                <a:lnTo>
                  <a:pt x="171588" y="37166"/>
                </a:lnTo>
                <a:lnTo>
                  <a:pt x="151785" y="37166"/>
                </a:lnTo>
                <a:lnTo>
                  <a:pt x="144832" y="39244"/>
                </a:lnTo>
                <a:lnTo>
                  <a:pt x="140087" y="43401"/>
                </a:lnTo>
                <a:lnTo>
                  <a:pt x="135342" y="47558"/>
                </a:lnTo>
                <a:lnTo>
                  <a:pt x="132969" y="51538"/>
                </a:lnTo>
                <a:lnTo>
                  <a:pt x="132969" y="55341"/>
                </a:lnTo>
                <a:lnTo>
                  <a:pt x="133628" y="59077"/>
                </a:lnTo>
                <a:lnTo>
                  <a:pt x="136261" y="62283"/>
                </a:lnTo>
                <a:lnTo>
                  <a:pt x="140622" y="63084"/>
                </a:lnTo>
                <a:lnTo>
                  <a:pt x="144736" y="62025"/>
                </a:lnTo>
                <a:lnTo>
                  <a:pt x="147780" y="58710"/>
                </a:lnTo>
                <a:close/>
              </a:path>
              <a:path w="391202" h="116388">
                <a:moveTo>
                  <a:pt x="146135" y="101174"/>
                </a:moveTo>
                <a:lnTo>
                  <a:pt x="147287" y="115655"/>
                </a:lnTo>
                <a:lnTo>
                  <a:pt x="151785" y="115655"/>
                </a:lnTo>
                <a:lnTo>
                  <a:pt x="156530" y="114188"/>
                </a:lnTo>
                <a:lnTo>
                  <a:pt x="161522" y="111254"/>
                </a:lnTo>
                <a:lnTo>
                  <a:pt x="160205" y="105793"/>
                </a:lnTo>
                <a:lnTo>
                  <a:pt x="153952" y="105793"/>
                </a:lnTo>
                <a:lnTo>
                  <a:pt x="149426" y="103511"/>
                </a:lnTo>
                <a:lnTo>
                  <a:pt x="146135" y="101174"/>
                </a:lnTo>
                <a:close/>
              </a:path>
              <a:path w="391202" h="116388">
                <a:moveTo>
                  <a:pt x="237167" y="114432"/>
                </a:moveTo>
                <a:lnTo>
                  <a:pt x="237167" y="112150"/>
                </a:lnTo>
                <a:lnTo>
                  <a:pt x="232011" y="111770"/>
                </a:lnTo>
                <a:lnTo>
                  <a:pt x="228610" y="110887"/>
                </a:lnTo>
                <a:lnTo>
                  <a:pt x="225319" y="108116"/>
                </a:lnTo>
                <a:lnTo>
                  <a:pt x="224496" y="105059"/>
                </a:lnTo>
                <a:lnTo>
                  <a:pt x="224496" y="2608"/>
                </a:lnTo>
                <a:lnTo>
                  <a:pt x="223673" y="0"/>
                </a:lnTo>
                <a:lnTo>
                  <a:pt x="220944" y="849"/>
                </a:lnTo>
                <a:lnTo>
                  <a:pt x="207997" y="4743"/>
                </a:lnTo>
                <a:lnTo>
                  <a:pt x="196931" y="7824"/>
                </a:lnTo>
                <a:lnTo>
                  <a:pt x="196931" y="10514"/>
                </a:lnTo>
                <a:lnTo>
                  <a:pt x="199441" y="9943"/>
                </a:lnTo>
                <a:lnTo>
                  <a:pt x="202855" y="9536"/>
                </a:lnTo>
                <a:lnTo>
                  <a:pt x="206202" y="9536"/>
                </a:lnTo>
                <a:lnTo>
                  <a:pt x="209520" y="12959"/>
                </a:lnTo>
                <a:lnTo>
                  <a:pt x="210425" y="16789"/>
                </a:lnTo>
                <a:lnTo>
                  <a:pt x="210425" y="104516"/>
                </a:lnTo>
                <a:lnTo>
                  <a:pt x="209520" y="107545"/>
                </a:lnTo>
                <a:lnTo>
                  <a:pt x="205900" y="110642"/>
                </a:lnTo>
                <a:lnTo>
                  <a:pt x="202444" y="111661"/>
                </a:lnTo>
                <a:lnTo>
                  <a:pt x="197342" y="112150"/>
                </a:lnTo>
                <a:lnTo>
                  <a:pt x="197342" y="114432"/>
                </a:lnTo>
                <a:lnTo>
                  <a:pt x="237167" y="114432"/>
                </a:lnTo>
                <a:close/>
              </a:path>
              <a:path w="391202" h="116388">
                <a:moveTo>
                  <a:pt x="262099" y="38959"/>
                </a:moveTo>
                <a:lnTo>
                  <a:pt x="237497" y="38959"/>
                </a:lnTo>
                <a:lnTo>
                  <a:pt x="237497" y="41241"/>
                </a:lnTo>
                <a:lnTo>
                  <a:pt x="241446" y="41621"/>
                </a:lnTo>
                <a:lnTo>
                  <a:pt x="244024" y="42273"/>
                </a:lnTo>
                <a:lnTo>
                  <a:pt x="247096" y="44664"/>
                </a:lnTo>
                <a:lnTo>
                  <a:pt x="248029" y="47571"/>
                </a:lnTo>
                <a:lnTo>
                  <a:pt x="248029" y="102044"/>
                </a:lnTo>
                <a:lnTo>
                  <a:pt x="250168" y="107613"/>
                </a:lnTo>
                <a:lnTo>
                  <a:pt x="254447" y="110928"/>
                </a:lnTo>
                <a:lnTo>
                  <a:pt x="258671" y="114296"/>
                </a:lnTo>
                <a:lnTo>
                  <a:pt x="263169" y="115981"/>
                </a:lnTo>
                <a:lnTo>
                  <a:pt x="273153" y="115981"/>
                </a:lnTo>
                <a:lnTo>
                  <a:pt x="278090" y="114351"/>
                </a:lnTo>
                <a:lnTo>
                  <a:pt x="282752" y="111091"/>
                </a:lnTo>
                <a:lnTo>
                  <a:pt x="285824" y="108971"/>
                </a:lnTo>
                <a:lnTo>
                  <a:pt x="289225" y="105711"/>
                </a:lnTo>
                <a:lnTo>
                  <a:pt x="292956" y="101310"/>
                </a:lnTo>
                <a:lnTo>
                  <a:pt x="292956" y="114432"/>
                </a:lnTo>
                <a:lnTo>
                  <a:pt x="293532" y="115655"/>
                </a:lnTo>
                <a:lnTo>
                  <a:pt x="298359" y="113807"/>
                </a:lnTo>
                <a:lnTo>
                  <a:pt x="301486" y="112639"/>
                </a:lnTo>
                <a:lnTo>
                  <a:pt x="302912" y="112150"/>
                </a:lnTo>
                <a:lnTo>
                  <a:pt x="306258" y="111063"/>
                </a:lnTo>
                <a:lnTo>
                  <a:pt x="310070" y="109909"/>
                </a:lnTo>
                <a:lnTo>
                  <a:pt x="313718" y="108890"/>
                </a:lnTo>
                <a:lnTo>
                  <a:pt x="316735" y="108075"/>
                </a:lnTo>
                <a:lnTo>
                  <a:pt x="316735" y="105793"/>
                </a:lnTo>
                <a:lnTo>
                  <a:pt x="312402" y="105956"/>
                </a:lnTo>
                <a:lnTo>
                  <a:pt x="309563" y="105344"/>
                </a:lnTo>
                <a:lnTo>
                  <a:pt x="306875" y="102573"/>
                </a:lnTo>
                <a:lnTo>
                  <a:pt x="306203" y="100033"/>
                </a:lnTo>
                <a:lnTo>
                  <a:pt x="306203" y="38959"/>
                </a:lnTo>
                <a:lnTo>
                  <a:pt x="279626" y="38959"/>
                </a:lnTo>
                <a:lnTo>
                  <a:pt x="279626" y="41649"/>
                </a:lnTo>
                <a:lnTo>
                  <a:pt x="284563" y="41920"/>
                </a:lnTo>
                <a:lnTo>
                  <a:pt x="287854" y="42708"/>
                </a:lnTo>
                <a:lnTo>
                  <a:pt x="291145" y="45316"/>
                </a:lnTo>
                <a:lnTo>
                  <a:pt x="291968" y="48060"/>
                </a:lnTo>
                <a:lnTo>
                  <a:pt x="291968" y="96909"/>
                </a:lnTo>
                <a:lnTo>
                  <a:pt x="289884" y="99300"/>
                </a:lnTo>
                <a:lnTo>
                  <a:pt x="285797" y="102533"/>
                </a:lnTo>
                <a:lnTo>
                  <a:pt x="282231" y="104978"/>
                </a:lnTo>
                <a:lnTo>
                  <a:pt x="278583" y="106200"/>
                </a:lnTo>
                <a:lnTo>
                  <a:pt x="269422" y="106200"/>
                </a:lnTo>
                <a:lnTo>
                  <a:pt x="265692" y="104136"/>
                </a:lnTo>
                <a:lnTo>
                  <a:pt x="263663" y="100006"/>
                </a:lnTo>
                <a:lnTo>
                  <a:pt x="262620" y="97778"/>
                </a:lnTo>
                <a:lnTo>
                  <a:pt x="262099" y="94817"/>
                </a:lnTo>
                <a:lnTo>
                  <a:pt x="262099" y="38959"/>
                </a:lnTo>
                <a:close/>
              </a:path>
              <a:path w="391202" h="116388">
                <a:moveTo>
                  <a:pt x="355853" y="38094"/>
                </a:moveTo>
                <a:lnTo>
                  <a:pt x="343399" y="41565"/>
                </a:lnTo>
                <a:lnTo>
                  <a:pt x="333357" y="49880"/>
                </a:lnTo>
                <a:lnTo>
                  <a:pt x="338019" y="55097"/>
                </a:lnTo>
                <a:lnTo>
                  <a:pt x="339775" y="52163"/>
                </a:lnTo>
                <a:lnTo>
                  <a:pt x="343066" y="46674"/>
                </a:lnTo>
                <a:lnTo>
                  <a:pt x="347838" y="43931"/>
                </a:lnTo>
                <a:lnTo>
                  <a:pt x="360400" y="43931"/>
                </a:lnTo>
                <a:lnTo>
                  <a:pt x="364899" y="46321"/>
                </a:lnTo>
                <a:lnTo>
                  <a:pt x="367587" y="51103"/>
                </a:lnTo>
                <a:lnTo>
                  <a:pt x="369068" y="53766"/>
                </a:lnTo>
                <a:lnTo>
                  <a:pt x="370110" y="57814"/>
                </a:lnTo>
                <a:lnTo>
                  <a:pt x="370713" y="63247"/>
                </a:lnTo>
                <a:lnTo>
                  <a:pt x="335990" y="63247"/>
                </a:lnTo>
                <a:lnTo>
                  <a:pt x="335661" y="68464"/>
                </a:lnTo>
                <a:lnTo>
                  <a:pt x="387910" y="68464"/>
                </a:lnTo>
                <a:lnTo>
                  <a:pt x="387910" y="58737"/>
                </a:lnTo>
                <a:lnTo>
                  <a:pt x="385003" y="51225"/>
                </a:lnTo>
                <a:lnTo>
                  <a:pt x="379188" y="45927"/>
                </a:lnTo>
                <a:lnTo>
                  <a:pt x="373374" y="40630"/>
                </a:lnTo>
                <a:lnTo>
                  <a:pt x="366599" y="37981"/>
                </a:lnTo>
                <a:lnTo>
                  <a:pt x="355853" y="38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74872" y="4813600"/>
            <a:ext cx="77345" cy="39769"/>
          </a:xfrm>
          <a:custGeom>
            <a:avLst/>
            <a:gdLst/>
            <a:ahLst/>
            <a:cxnLst/>
            <a:rect l="l" t="t" r="r" b="b"/>
            <a:pathLst>
              <a:path w="85080" h="45072">
                <a:moveTo>
                  <a:pt x="0" y="33661"/>
                </a:moveTo>
                <a:lnTo>
                  <a:pt x="0" y="45072"/>
                </a:lnTo>
                <a:lnTo>
                  <a:pt x="85080" y="45072"/>
                </a:lnTo>
                <a:lnTo>
                  <a:pt x="85080" y="33661"/>
                </a:lnTo>
                <a:lnTo>
                  <a:pt x="0" y="33661"/>
                </a:lnTo>
                <a:close/>
              </a:path>
              <a:path w="85080" h="45072">
                <a:moveTo>
                  <a:pt x="0" y="0"/>
                </a:moveTo>
                <a:lnTo>
                  <a:pt x="0" y="11410"/>
                </a:lnTo>
                <a:lnTo>
                  <a:pt x="85080" y="11410"/>
                </a:lnTo>
                <a:lnTo>
                  <a:pt x="85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4872" y="4848335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4872" y="4818634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2443" y="4636519"/>
            <a:ext cx="182170" cy="101617"/>
          </a:xfrm>
          <a:custGeom>
            <a:avLst/>
            <a:gdLst/>
            <a:ahLst/>
            <a:cxnLst/>
            <a:rect l="l" t="t" r="r" b="b"/>
            <a:pathLst>
              <a:path w="200387" h="115166">
                <a:moveTo>
                  <a:pt x="25340" y="9101"/>
                </a:moveTo>
                <a:lnTo>
                  <a:pt x="15551" y="17360"/>
                </a:lnTo>
                <a:lnTo>
                  <a:pt x="11782" y="21779"/>
                </a:lnTo>
                <a:lnTo>
                  <a:pt x="5236" y="32627"/>
                </a:lnTo>
                <a:lnTo>
                  <a:pt x="1309" y="44792"/>
                </a:lnTo>
                <a:lnTo>
                  <a:pt x="0" y="58275"/>
                </a:lnTo>
                <a:lnTo>
                  <a:pt x="147" y="62960"/>
                </a:lnTo>
                <a:lnTo>
                  <a:pt x="2357" y="76052"/>
                </a:lnTo>
                <a:lnTo>
                  <a:pt x="7217" y="87722"/>
                </a:lnTo>
                <a:lnTo>
                  <a:pt x="14728" y="97968"/>
                </a:lnTo>
                <a:lnTo>
                  <a:pt x="20810" y="103580"/>
                </a:lnTo>
                <a:lnTo>
                  <a:pt x="31479" y="110017"/>
                </a:lnTo>
                <a:lnTo>
                  <a:pt x="43824" y="113879"/>
                </a:lnTo>
                <a:lnTo>
                  <a:pt x="57845" y="115166"/>
                </a:lnTo>
                <a:lnTo>
                  <a:pt x="64545" y="114787"/>
                </a:lnTo>
                <a:lnTo>
                  <a:pt x="76917" y="111908"/>
                </a:lnTo>
                <a:lnTo>
                  <a:pt x="88536" y="106200"/>
                </a:lnTo>
                <a:lnTo>
                  <a:pt x="94077" y="102668"/>
                </a:lnTo>
                <a:lnTo>
                  <a:pt x="98712" y="98566"/>
                </a:lnTo>
                <a:lnTo>
                  <a:pt x="102442" y="93893"/>
                </a:lnTo>
                <a:lnTo>
                  <a:pt x="99315" y="90796"/>
                </a:lnTo>
                <a:lnTo>
                  <a:pt x="94269" y="95523"/>
                </a:lnTo>
                <a:lnTo>
                  <a:pt x="89633" y="99055"/>
                </a:lnTo>
                <a:lnTo>
                  <a:pt x="85410" y="101391"/>
                </a:lnTo>
                <a:lnTo>
                  <a:pt x="78059" y="105521"/>
                </a:lnTo>
                <a:lnTo>
                  <a:pt x="70023" y="107586"/>
                </a:lnTo>
                <a:lnTo>
                  <a:pt x="61301" y="107586"/>
                </a:lnTo>
                <a:lnTo>
                  <a:pt x="53497" y="106915"/>
                </a:lnTo>
                <a:lnTo>
                  <a:pt x="41497" y="102592"/>
                </a:lnTo>
                <a:lnTo>
                  <a:pt x="31391" y="94260"/>
                </a:lnTo>
                <a:lnTo>
                  <a:pt x="24982" y="84686"/>
                </a:lnTo>
                <a:lnTo>
                  <a:pt x="20933" y="72673"/>
                </a:lnTo>
                <a:lnTo>
                  <a:pt x="19583" y="58601"/>
                </a:lnTo>
                <a:lnTo>
                  <a:pt x="19603" y="56588"/>
                </a:lnTo>
                <a:lnTo>
                  <a:pt x="21048" y="42416"/>
                </a:lnTo>
                <a:lnTo>
                  <a:pt x="24786" y="30372"/>
                </a:lnTo>
                <a:lnTo>
                  <a:pt x="30815" y="20457"/>
                </a:lnTo>
                <a:lnTo>
                  <a:pt x="35766" y="15293"/>
                </a:lnTo>
                <a:lnTo>
                  <a:pt x="46739" y="8774"/>
                </a:lnTo>
                <a:lnTo>
                  <a:pt x="59737" y="6601"/>
                </a:lnTo>
                <a:lnTo>
                  <a:pt x="65596" y="6988"/>
                </a:lnTo>
                <a:lnTo>
                  <a:pt x="77837" y="11033"/>
                </a:lnTo>
                <a:lnTo>
                  <a:pt x="87631" y="19479"/>
                </a:lnTo>
                <a:lnTo>
                  <a:pt x="91252" y="24043"/>
                </a:lnTo>
                <a:lnTo>
                  <a:pt x="94186" y="30048"/>
                </a:lnTo>
                <a:lnTo>
                  <a:pt x="96436" y="37492"/>
                </a:lnTo>
                <a:lnTo>
                  <a:pt x="100303" y="37492"/>
                </a:lnTo>
                <a:lnTo>
                  <a:pt x="98739" y="0"/>
                </a:lnTo>
                <a:lnTo>
                  <a:pt x="95201" y="0"/>
                </a:lnTo>
                <a:lnTo>
                  <a:pt x="93665" y="3205"/>
                </a:lnTo>
                <a:lnTo>
                  <a:pt x="90813" y="4944"/>
                </a:lnTo>
                <a:lnTo>
                  <a:pt x="86946" y="5379"/>
                </a:lnTo>
                <a:lnTo>
                  <a:pt x="83353" y="4482"/>
                </a:lnTo>
                <a:lnTo>
                  <a:pt x="76934" y="2689"/>
                </a:lnTo>
                <a:lnTo>
                  <a:pt x="70516" y="896"/>
                </a:lnTo>
                <a:lnTo>
                  <a:pt x="64263" y="0"/>
                </a:lnTo>
                <a:lnTo>
                  <a:pt x="58174" y="0"/>
                </a:lnTo>
                <a:lnTo>
                  <a:pt x="49429" y="514"/>
                </a:lnTo>
                <a:lnTo>
                  <a:pt x="36633" y="3485"/>
                </a:lnTo>
                <a:lnTo>
                  <a:pt x="25340" y="9101"/>
                </a:lnTo>
                <a:close/>
              </a:path>
              <a:path w="200387" h="115166">
                <a:moveTo>
                  <a:pt x="142048" y="51185"/>
                </a:moveTo>
                <a:lnTo>
                  <a:pt x="142048" y="11709"/>
                </a:lnTo>
                <a:lnTo>
                  <a:pt x="143625" y="8693"/>
                </a:lnTo>
                <a:lnTo>
                  <a:pt x="147314" y="8313"/>
                </a:lnTo>
                <a:lnTo>
                  <a:pt x="179734" y="8313"/>
                </a:lnTo>
                <a:lnTo>
                  <a:pt x="186015" y="9332"/>
                </a:lnTo>
                <a:lnTo>
                  <a:pt x="189196" y="11369"/>
                </a:lnTo>
                <a:lnTo>
                  <a:pt x="192378" y="13407"/>
                </a:lnTo>
                <a:lnTo>
                  <a:pt x="194545" y="18257"/>
                </a:lnTo>
                <a:lnTo>
                  <a:pt x="195697" y="25918"/>
                </a:lnTo>
                <a:lnTo>
                  <a:pt x="200387" y="25918"/>
                </a:lnTo>
                <a:lnTo>
                  <a:pt x="199811" y="1956"/>
                </a:lnTo>
                <a:lnTo>
                  <a:pt x="110040" y="1956"/>
                </a:lnTo>
                <a:lnTo>
                  <a:pt x="110040" y="5053"/>
                </a:lnTo>
                <a:lnTo>
                  <a:pt x="116293" y="5487"/>
                </a:lnTo>
                <a:lnTo>
                  <a:pt x="120325" y="6615"/>
                </a:lnTo>
                <a:lnTo>
                  <a:pt x="123946" y="10256"/>
                </a:lnTo>
                <a:lnTo>
                  <a:pt x="124851" y="14127"/>
                </a:lnTo>
                <a:lnTo>
                  <a:pt x="124851" y="99571"/>
                </a:lnTo>
                <a:lnTo>
                  <a:pt x="124042" y="104040"/>
                </a:lnTo>
                <a:lnTo>
                  <a:pt x="120805" y="107464"/>
                </a:lnTo>
                <a:lnTo>
                  <a:pt x="116677" y="108673"/>
                </a:lnTo>
                <a:lnTo>
                  <a:pt x="110040" y="109379"/>
                </a:lnTo>
                <a:lnTo>
                  <a:pt x="110040" y="112395"/>
                </a:lnTo>
                <a:lnTo>
                  <a:pt x="157270" y="112395"/>
                </a:lnTo>
                <a:lnTo>
                  <a:pt x="157270" y="109379"/>
                </a:lnTo>
                <a:lnTo>
                  <a:pt x="150907" y="108890"/>
                </a:lnTo>
                <a:lnTo>
                  <a:pt x="146779" y="107790"/>
                </a:lnTo>
                <a:lnTo>
                  <a:pt x="142994" y="104366"/>
                </a:lnTo>
                <a:lnTo>
                  <a:pt x="142048" y="100441"/>
                </a:lnTo>
                <a:lnTo>
                  <a:pt x="142048" y="57786"/>
                </a:lnTo>
                <a:lnTo>
                  <a:pt x="173535" y="57786"/>
                </a:lnTo>
                <a:lnTo>
                  <a:pt x="178088" y="58832"/>
                </a:lnTo>
                <a:lnTo>
                  <a:pt x="182038" y="63016"/>
                </a:lnTo>
                <a:lnTo>
                  <a:pt x="183656" y="67295"/>
                </a:lnTo>
                <a:lnTo>
                  <a:pt x="184918" y="73761"/>
                </a:lnTo>
                <a:lnTo>
                  <a:pt x="188867" y="73761"/>
                </a:lnTo>
                <a:lnTo>
                  <a:pt x="188867" y="35128"/>
                </a:lnTo>
                <a:lnTo>
                  <a:pt x="184918" y="35128"/>
                </a:lnTo>
                <a:lnTo>
                  <a:pt x="183711" y="41594"/>
                </a:lnTo>
                <a:lnTo>
                  <a:pt x="182120" y="45887"/>
                </a:lnTo>
                <a:lnTo>
                  <a:pt x="178170" y="50125"/>
                </a:lnTo>
                <a:lnTo>
                  <a:pt x="173590" y="51185"/>
                </a:lnTo>
                <a:lnTo>
                  <a:pt x="142048" y="51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89789" y="4724113"/>
            <a:ext cx="38635" cy="86586"/>
          </a:xfrm>
          <a:custGeom>
            <a:avLst/>
            <a:gdLst/>
            <a:ahLst/>
            <a:cxnLst/>
            <a:rect l="l" t="t" r="r" b="b"/>
            <a:pathLst>
              <a:path w="42499" h="98131">
                <a:moveTo>
                  <a:pt x="205" y="27304"/>
                </a:moveTo>
                <a:lnTo>
                  <a:pt x="9174" y="27304"/>
                </a:lnTo>
                <a:lnTo>
                  <a:pt x="9174" y="82184"/>
                </a:lnTo>
                <a:lnTo>
                  <a:pt x="9805" y="86476"/>
                </a:lnTo>
                <a:lnTo>
                  <a:pt x="11067" y="89573"/>
                </a:lnTo>
                <a:lnTo>
                  <a:pt x="13371" y="95279"/>
                </a:lnTo>
                <a:lnTo>
                  <a:pt x="17759" y="98131"/>
                </a:lnTo>
                <a:lnTo>
                  <a:pt x="27194" y="98131"/>
                </a:lnTo>
                <a:lnTo>
                  <a:pt x="30266" y="97343"/>
                </a:lnTo>
                <a:lnTo>
                  <a:pt x="33448" y="95768"/>
                </a:lnTo>
                <a:lnTo>
                  <a:pt x="36629" y="94192"/>
                </a:lnTo>
                <a:lnTo>
                  <a:pt x="39646" y="91502"/>
                </a:lnTo>
                <a:lnTo>
                  <a:pt x="42499" y="87699"/>
                </a:lnTo>
                <a:lnTo>
                  <a:pt x="42170" y="83460"/>
                </a:lnTo>
                <a:lnTo>
                  <a:pt x="38645" y="86938"/>
                </a:lnTo>
                <a:lnTo>
                  <a:pt x="35738" y="88785"/>
                </a:lnTo>
                <a:lnTo>
                  <a:pt x="32049" y="89247"/>
                </a:lnTo>
                <a:lnTo>
                  <a:pt x="28209" y="89247"/>
                </a:lnTo>
                <a:lnTo>
                  <a:pt x="25631" y="87373"/>
                </a:lnTo>
                <a:lnTo>
                  <a:pt x="24314" y="83623"/>
                </a:lnTo>
                <a:lnTo>
                  <a:pt x="23601" y="81504"/>
                </a:lnTo>
                <a:lnTo>
                  <a:pt x="23244" y="78380"/>
                </a:lnTo>
                <a:lnTo>
                  <a:pt x="23244" y="74250"/>
                </a:lnTo>
                <a:lnTo>
                  <a:pt x="23409" y="27304"/>
                </a:lnTo>
                <a:lnTo>
                  <a:pt x="40195" y="27304"/>
                </a:lnTo>
                <a:lnTo>
                  <a:pt x="40195" y="21435"/>
                </a:lnTo>
                <a:lnTo>
                  <a:pt x="23574" y="21435"/>
                </a:lnTo>
                <a:lnTo>
                  <a:pt x="23574" y="1385"/>
                </a:lnTo>
                <a:lnTo>
                  <a:pt x="22092" y="0"/>
                </a:lnTo>
                <a:lnTo>
                  <a:pt x="15894" y="8259"/>
                </a:lnTo>
                <a:lnTo>
                  <a:pt x="11958" y="13353"/>
                </a:lnTo>
                <a:lnTo>
                  <a:pt x="8612" y="17211"/>
                </a:lnTo>
                <a:lnTo>
                  <a:pt x="5883" y="19724"/>
                </a:lnTo>
                <a:lnTo>
                  <a:pt x="2098" y="22821"/>
                </a:lnTo>
                <a:lnTo>
                  <a:pt x="0" y="24600"/>
                </a:lnTo>
                <a:lnTo>
                  <a:pt x="205" y="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3529" y="4918454"/>
            <a:ext cx="104250" cy="125780"/>
          </a:xfrm>
          <a:custGeom>
            <a:avLst/>
            <a:gdLst/>
            <a:ahLst/>
            <a:cxnLst/>
            <a:rect l="l" t="t" r="r" b="b"/>
            <a:pathLst>
              <a:path w="114675" h="142551">
                <a:moveTo>
                  <a:pt x="0" y="70909"/>
                </a:moveTo>
                <a:lnTo>
                  <a:pt x="186" y="76629"/>
                </a:lnTo>
                <a:lnTo>
                  <a:pt x="2037" y="89373"/>
                </a:lnTo>
                <a:lnTo>
                  <a:pt x="5874" y="101470"/>
                </a:lnTo>
                <a:lnTo>
                  <a:pt x="11695" y="112921"/>
                </a:lnTo>
                <a:lnTo>
                  <a:pt x="19501" y="123724"/>
                </a:lnTo>
                <a:lnTo>
                  <a:pt x="22306" y="126962"/>
                </a:lnTo>
                <a:lnTo>
                  <a:pt x="32166" y="136539"/>
                </a:lnTo>
                <a:lnTo>
                  <a:pt x="41388" y="142551"/>
                </a:lnTo>
                <a:lnTo>
                  <a:pt x="43527" y="139862"/>
                </a:lnTo>
                <a:lnTo>
                  <a:pt x="38815" y="136445"/>
                </a:lnTo>
                <a:lnTo>
                  <a:pt x="30057" y="127575"/>
                </a:lnTo>
                <a:lnTo>
                  <a:pt x="23262" y="116678"/>
                </a:lnTo>
                <a:lnTo>
                  <a:pt x="18431" y="103755"/>
                </a:lnTo>
                <a:lnTo>
                  <a:pt x="16620" y="95530"/>
                </a:lnTo>
                <a:lnTo>
                  <a:pt x="15139" y="83127"/>
                </a:lnTo>
                <a:lnTo>
                  <a:pt x="14646" y="68790"/>
                </a:lnTo>
                <a:lnTo>
                  <a:pt x="14995" y="58478"/>
                </a:lnTo>
                <a:lnTo>
                  <a:pt x="16736" y="44972"/>
                </a:lnTo>
                <a:lnTo>
                  <a:pt x="19938" y="33140"/>
                </a:lnTo>
                <a:lnTo>
                  <a:pt x="24602" y="22984"/>
                </a:lnTo>
                <a:lnTo>
                  <a:pt x="32987" y="12119"/>
                </a:lnTo>
                <a:lnTo>
                  <a:pt x="43527" y="2689"/>
                </a:lnTo>
                <a:lnTo>
                  <a:pt x="41964" y="0"/>
                </a:lnTo>
                <a:lnTo>
                  <a:pt x="35821" y="3781"/>
                </a:lnTo>
                <a:lnTo>
                  <a:pt x="25893" y="11666"/>
                </a:lnTo>
                <a:lnTo>
                  <a:pt x="17114" y="21109"/>
                </a:lnTo>
                <a:lnTo>
                  <a:pt x="15928" y="22631"/>
                </a:lnTo>
                <a:lnTo>
                  <a:pt x="8959" y="33491"/>
                </a:lnTo>
                <a:lnTo>
                  <a:pt x="3982" y="45158"/>
                </a:lnTo>
                <a:lnTo>
                  <a:pt x="995" y="57630"/>
                </a:lnTo>
                <a:lnTo>
                  <a:pt x="0" y="70909"/>
                </a:lnTo>
                <a:close/>
              </a:path>
              <a:path w="114675" h="142551">
                <a:moveTo>
                  <a:pt x="114675" y="112802"/>
                </a:moveTo>
                <a:lnTo>
                  <a:pt x="114675" y="110520"/>
                </a:lnTo>
                <a:lnTo>
                  <a:pt x="108531" y="110303"/>
                </a:lnTo>
                <a:lnTo>
                  <a:pt x="104335" y="109623"/>
                </a:lnTo>
                <a:lnTo>
                  <a:pt x="99837" y="107341"/>
                </a:lnTo>
                <a:lnTo>
                  <a:pt x="98712" y="104679"/>
                </a:lnTo>
                <a:lnTo>
                  <a:pt x="98712" y="2363"/>
                </a:lnTo>
                <a:lnTo>
                  <a:pt x="98301" y="815"/>
                </a:lnTo>
                <a:lnTo>
                  <a:pt x="97313" y="815"/>
                </a:lnTo>
                <a:lnTo>
                  <a:pt x="67115" y="16056"/>
                </a:lnTo>
                <a:lnTo>
                  <a:pt x="67115" y="18338"/>
                </a:lnTo>
                <a:lnTo>
                  <a:pt x="71216" y="16640"/>
                </a:lnTo>
                <a:lnTo>
                  <a:pt x="75769" y="15064"/>
                </a:lnTo>
                <a:lnTo>
                  <a:pt x="79046" y="14670"/>
                </a:lnTo>
                <a:lnTo>
                  <a:pt x="83325" y="16708"/>
                </a:lnTo>
                <a:lnTo>
                  <a:pt x="84312" y="20050"/>
                </a:lnTo>
                <a:lnTo>
                  <a:pt x="84312" y="103022"/>
                </a:lnTo>
                <a:lnTo>
                  <a:pt x="83298" y="106200"/>
                </a:lnTo>
                <a:lnTo>
                  <a:pt x="79238" y="109134"/>
                </a:lnTo>
                <a:lnTo>
                  <a:pt x="74905" y="110031"/>
                </a:lnTo>
                <a:lnTo>
                  <a:pt x="68267" y="110357"/>
                </a:lnTo>
                <a:lnTo>
                  <a:pt x="68267" y="112802"/>
                </a:lnTo>
                <a:lnTo>
                  <a:pt x="114675" y="112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4257" y="4943552"/>
            <a:ext cx="77345" cy="74433"/>
          </a:xfrm>
          <a:custGeom>
            <a:avLst/>
            <a:gdLst/>
            <a:ahLst/>
            <a:cxnLst/>
            <a:rect l="l" t="t" r="r" b="b"/>
            <a:pathLst>
              <a:path w="85080" h="84357">
                <a:moveTo>
                  <a:pt x="48382" y="36514"/>
                </a:moveTo>
                <a:lnTo>
                  <a:pt x="48382" y="0"/>
                </a:lnTo>
                <a:lnTo>
                  <a:pt x="36862" y="0"/>
                </a:lnTo>
                <a:lnTo>
                  <a:pt x="36862" y="36514"/>
                </a:lnTo>
                <a:lnTo>
                  <a:pt x="0" y="36514"/>
                </a:lnTo>
                <a:lnTo>
                  <a:pt x="0" y="47924"/>
                </a:lnTo>
                <a:lnTo>
                  <a:pt x="36862" y="47924"/>
                </a:lnTo>
                <a:lnTo>
                  <a:pt x="36862" y="84357"/>
                </a:lnTo>
                <a:lnTo>
                  <a:pt x="48382" y="84357"/>
                </a:lnTo>
                <a:lnTo>
                  <a:pt x="48382" y="47924"/>
                </a:lnTo>
                <a:lnTo>
                  <a:pt x="85080" y="47924"/>
                </a:lnTo>
                <a:lnTo>
                  <a:pt x="85080" y="36514"/>
                </a:lnTo>
                <a:lnTo>
                  <a:pt x="48382" y="3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5264" y="4918454"/>
            <a:ext cx="94002" cy="125780"/>
          </a:xfrm>
          <a:custGeom>
            <a:avLst/>
            <a:gdLst/>
            <a:ahLst/>
            <a:cxnLst/>
            <a:rect l="l" t="t" r="r" b="b"/>
            <a:pathLst>
              <a:path w="103402" h="142551">
                <a:moveTo>
                  <a:pt x="70326" y="130758"/>
                </a:moveTo>
                <a:lnTo>
                  <a:pt x="59874" y="139862"/>
                </a:lnTo>
                <a:lnTo>
                  <a:pt x="61438" y="142551"/>
                </a:lnTo>
                <a:lnTo>
                  <a:pt x="64674" y="140976"/>
                </a:lnTo>
                <a:lnTo>
                  <a:pt x="68679" y="138232"/>
                </a:lnTo>
                <a:lnTo>
                  <a:pt x="73451" y="134319"/>
                </a:lnTo>
                <a:lnTo>
                  <a:pt x="83373" y="124922"/>
                </a:lnTo>
                <a:lnTo>
                  <a:pt x="90813" y="115166"/>
                </a:lnTo>
                <a:lnTo>
                  <a:pt x="94927" y="108754"/>
                </a:lnTo>
                <a:lnTo>
                  <a:pt x="98054" y="101935"/>
                </a:lnTo>
                <a:lnTo>
                  <a:pt x="100193" y="94708"/>
                </a:lnTo>
                <a:lnTo>
                  <a:pt x="102332" y="87481"/>
                </a:lnTo>
                <a:lnTo>
                  <a:pt x="103402" y="79820"/>
                </a:lnTo>
                <a:lnTo>
                  <a:pt x="103375" y="69516"/>
                </a:lnTo>
                <a:lnTo>
                  <a:pt x="102054" y="56627"/>
                </a:lnTo>
                <a:lnTo>
                  <a:pt x="98752" y="44358"/>
                </a:lnTo>
                <a:lnTo>
                  <a:pt x="93469" y="32709"/>
                </a:lnTo>
                <a:lnTo>
                  <a:pt x="86205" y="21680"/>
                </a:lnTo>
                <a:lnTo>
                  <a:pt x="81238" y="15701"/>
                </a:lnTo>
                <a:lnTo>
                  <a:pt x="71902" y="6729"/>
                </a:lnTo>
                <a:lnTo>
                  <a:pt x="62014" y="0"/>
                </a:lnTo>
                <a:lnTo>
                  <a:pt x="59874" y="2689"/>
                </a:lnTo>
                <a:lnTo>
                  <a:pt x="62144" y="4320"/>
                </a:lnTo>
                <a:lnTo>
                  <a:pt x="71512" y="13016"/>
                </a:lnTo>
                <a:lnTo>
                  <a:pt x="78791" y="23448"/>
                </a:lnTo>
                <a:lnTo>
                  <a:pt x="83983" y="35617"/>
                </a:lnTo>
                <a:lnTo>
                  <a:pt x="86681" y="46716"/>
                </a:lnTo>
                <a:lnTo>
                  <a:pt x="88237" y="59349"/>
                </a:lnTo>
                <a:lnTo>
                  <a:pt x="88756" y="73843"/>
                </a:lnTo>
                <a:lnTo>
                  <a:pt x="88337" y="85013"/>
                </a:lnTo>
                <a:lnTo>
                  <a:pt x="86492" y="98410"/>
                </a:lnTo>
                <a:lnTo>
                  <a:pt x="83176" y="110200"/>
                </a:lnTo>
                <a:lnTo>
                  <a:pt x="78388" y="120382"/>
                </a:lnTo>
                <a:lnTo>
                  <a:pt x="77727" y="121472"/>
                </a:lnTo>
                <a:lnTo>
                  <a:pt x="70326" y="130758"/>
                </a:lnTo>
                <a:close/>
              </a:path>
              <a:path w="103402" h="142551">
                <a:moveTo>
                  <a:pt x="26330" y="57786"/>
                </a:moveTo>
                <a:lnTo>
                  <a:pt x="27729" y="54621"/>
                </a:lnTo>
                <a:lnTo>
                  <a:pt x="30526" y="51551"/>
                </a:lnTo>
                <a:lnTo>
                  <a:pt x="33324" y="48481"/>
                </a:lnTo>
                <a:lnTo>
                  <a:pt x="35683" y="46946"/>
                </a:lnTo>
                <a:lnTo>
                  <a:pt x="38810" y="46946"/>
                </a:lnTo>
                <a:lnTo>
                  <a:pt x="42581" y="49799"/>
                </a:lnTo>
                <a:lnTo>
                  <a:pt x="46791" y="52652"/>
                </a:lnTo>
                <a:lnTo>
                  <a:pt x="50905" y="52652"/>
                </a:lnTo>
                <a:lnTo>
                  <a:pt x="53936" y="50369"/>
                </a:lnTo>
                <a:lnTo>
                  <a:pt x="55952" y="46973"/>
                </a:lnTo>
                <a:lnTo>
                  <a:pt x="55952" y="42246"/>
                </a:lnTo>
                <a:lnTo>
                  <a:pt x="53319" y="38511"/>
                </a:lnTo>
                <a:lnTo>
                  <a:pt x="49287" y="36025"/>
                </a:lnTo>
                <a:lnTo>
                  <a:pt x="42979" y="36025"/>
                </a:lnTo>
                <a:lnTo>
                  <a:pt x="39591" y="37383"/>
                </a:lnTo>
                <a:lnTo>
                  <a:pt x="36328" y="40100"/>
                </a:lnTo>
                <a:lnTo>
                  <a:pt x="33064" y="42817"/>
                </a:lnTo>
                <a:lnTo>
                  <a:pt x="29676" y="46593"/>
                </a:lnTo>
                <a:lnTo>
                  <a:pt x="26166" y="51429"/>
                </a:lnTo>
                <a:lnTo>
                  <a:pt x="26166" y="38062"/>
                </a:lnTo>
                <a:lnTo>
                  <a:pt x="25343" y="35943"/>
                </a:lnTo>
                <a:lnTo>
                  <a:pt x="22435" y="37247"/>
                </a:lnTo>
                <a:lnTo>
                  <a:pt x="19610" y="38415"/>
                </a:lnTo>
                <a:lnTo>
                  <a:pt x="16868" y="39448"/>
                </a:lnTo>
                <a:lnTo>
                  <a:pt x="13329" y="40752"/>
                </a:lnTo>
                <a:lnTo>
                  <a:pt x="10038" y="41893"/>
                </a:lnTo>
                <a:lnTo>
                  <a:pt x="6747" y="43034"/>
                </a:lnTo>
                <a:lnTo>
                  <a:pt x="3538" y="44148"/>
                </a:lnTo>
                <a:lnTo>
                  <a:pt x="411" y="45235"/>
                </a:lnTo>
                <a:lnTo>
                  <a:pt x="411" y="47924"/>
                </a:lnTo>
                <a:lnTo>
                  <a:pt x="2345" y="47530"/>
                </a:lnTo>
                <a:lnTo>
                  <a:pt x="5430" y="47191"/>
                </a:lnTo>
                <a:lnTo>
                  <a:pt x="8118" y="47191"/>
                </a:lnTo>
                <a:lnTo>
                  <a:pt x="9969" y="48345"/>
                </a:lnTo>
                <a:lnTo>
                  <a:pt x="11999" y="52964"/>
                </a:lnTo>
                <a:lnTo>
                  <a:pt x="12507" y="56808"/>
                </a:lnTo>
                <a:lnTo>
                  <a:pt x="12507" y="103293"/>
                </a:lnTo>
                <a:lnTo>
                  <a:pt x="11684" y="106132"/>
                </a:lnTo>
                <a:lnTo>
                  <a:pt x="8392" y="108795"/>
                </a:lnTo>
                <a:lnTo>
                  <a:pt x="5046" y="109678"/>
                </a:lnTo>
                <a:lnTo>
                  <a:pt x="0" y="110112"/>
                </a:lnTo>
                <a:lnTo>
                  <a:pt x="0" y="112802"/>
                </a:lnTo>
                <a:lnTo>
                  <a:pt x="40565" y="112802"/>
                </a:lnTo>
                <a:lnTo>
                  <a:pt x="40565" y="110112"/>
                </a:lnTo>
                <a:lnTo>
                  <a:pt x="35464" y="110221"/>
                </a:lnTo>
                <a:lnTo>
                  <a:pt x="31816" y="109365"/>
                </a:lnTo>
                <a:lnTo>
                  <a:pt x="27427" y="105725"/>
                </a:lnTo>
                <a:lnTo>
                  <a:pt x="26330" y="102478"/>
                </a:lnTo>
                <a:lnTo>
                  <a:pt x="26330" y="57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91920" y="4871396"/>
            <a:ext cx="38635" cy="86586"/>
          </a:xfrm>
          <a:custGeom>
            <a:avLst/>
            <a:gdLst/>
            <a:ahLst/>
            <a:cxnLst/>
            <a:rect l="l" t="t" r="r" b="b"/>
            <a:pathLst>
              <a:path w="42499" h="98131">
                <a:moveTo>
                  <a:pt x="205" y="27304"/>
                </a:moveTo>
                <a:lnTo>
                  <a:pt x="9174" y="27304"/>
                </a:lnTo>
                <a:lnTo>
                  <a:pt x="9174" y="82184"/>
                </a:lnTo>
                <a:lnTo>
                  <a:pt x="9805" y="86476"/>
                </a:lnTo>
                <a:lnTo>
                  <a:pt x="11067" y="89573"/>
                </a:lnTo>
                <a:lnTo>
                  <a:pt x="13371" y="95279"/>
                </a:lnTo>
                <a:lnTo>
                  <a:pt x="17759" y="98131"/>
                </a:lnTo>
                <a:lnTo>
                  <a:pt x="27194" y="98131"/>
                </a:lnTo>
                <a:lnTo>
                  <a:pt x="30266" y="97343"/>
                </a:lnTo>
                <a:lnTo>
                  <a:pt x="33448" y="95768"/>
                </a:lnTo>
                <a:lnTo>
                  <a:pt x="36629" y="94192"/>
                </a:lnTo>
                <a:lnTo>
                  <a:pt x="39646" y="91502"/>
                </a:lnTo>
                <a:lnTo>
                  <a:pt x="42499" y="87699"/>
                </a:lnTo>
                <a:lnTo>
                  <a:pt x="42170" y="83460"/>
                </a:lnTo>
                <a:lnTo>
                  <a:pt x="38645" y="86938"/>
                </a:lnTo>
                <a:lnTo>
                  <a:pt x="35738" y="88785"/>
                </a:lnTo>
                <a:lnTo>
                  <a:pt x="32049" y="89247"/>
                </a:lnTo>
                <a:lnTo>
                  <a:pt x="28209" y="89247"/>
                </a:lnTo>
                <a:lnTo>
                  <a:pt x="25631" y="87373"/>
                </a:lnTo>
                <a:lnTo>
                  <a:pt x="24314" y="83623"/>
                </a:lnTo>
                <a:lnTo>
                  <a:pt x="23601" y="81504"/>
                </a:lnTo>
                <a:lnTo>
                  <a:pt x="23244" y="78380"/>
                </a:lnTo>
                <a:lnTo>
                  <a:pt x="23244" y="74250"/>
                </a:lnTo>
                <a:lnTo>
                  <a:pt x="23409" y="27304"/>
                </a:lnTo>
                <a:lnTo>
                  <a:pt x="40195" y="27304"/>
                </a:lnTo>
                <a:lnTo>
                  <a:pt x="40195" y="21435"/>
                </a:lnTo>
                <a:lnTo>
                  <a:pt x="23574" y="21435"/>
                </a:lnTo>
                <a:lnTo>
                  <a:pt x="23574" y="1385"/>
                </a:lnTo>
                <a:lnTo>
                  <a:pt x="22092" y="0"/>
                </a:lnTo>
                <a:lnTo>
                  <a:pt x="15894" y="8259"/>
                </a:lnTo>
                <a:lnTo>
                  <a:pt x="11958" y="13353"/>
                </a:lnTo>
                <a:lnTo>
                  <a:pt x="8612" y="17211"/>
                </a:lnTo>
                <a:lnTo>
                  <a:pt x="5883" y="19724"/>
                </a:lnTo>
                <a:lnTo>
                  <a:pt x="2098" y="22821"/>
                </a:lnTo>
                <a:lnTo>
                  <a:pt x="0" y="24600"/>
                </a:lnTo>
                <a:lnTo>
                  <a:pt x="205" y="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93731" y="4821606"/>
            <a:ext cx="434056" cy="0"/>
          </a:xfrm>
          <a:custGeom>
            <a:avLst/>
            <a:gdLst/>
            <a:ahLst/>
            <a:cxnLst/>
            <a:rect l="l" t="t" r="r" b="b"/>
            <a:pathLst>
              <a:path w="477462">
                <a:moveTo>
                  <a:pt x="0" y="0"/>
                </a:moveTo>
                <a:lnTo>
                  <a:pt x="477462" y="0"/>
                </a:lnTo>
              </a:path>
            </a:pathLst>
          </a:custGeom>
          <a:ln w="139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11119" y="4801158"/>
            <a:ext cx="70763" cy="69543"/>
          </a:xfrm>
          <a:custGeom>
            <a:avLst/>
            <a:gdLst/>
            <a:ahLst/>
            <a:cxnLst/>
            <a:rect l="l" t="t" r="r" b="b"/>
            <a:pathLst>
              <a:path w="77839" h="78815">
                <a:moveTo>
                  <a:pt x="44679" y="33743"/>
                </a:moveTo>
                <a:lnTo>
                  <a:pt x="44679" y="0"/>
                </a:lnTo>
                <a:lnTo>
                  <a:pt x="33242" y="0"/>
                </a:lnTo>
                <a:lnTo>
                  <a:pt x="33242" y="33743"/>
                </a:lnTo>
                <a:lnTo>
                  <a:pt x="0" y="33743"/>
                </a:lnTo>
                <a:lnTo>
                  <a:pt x="0" y="45072"/>
                </a:lnTo>
                <a:lnTo>
                  <a:pt x="33242" y="45072"/>
                </a:lnTo>
                <a:lnTo>
                  <a:pt x="33242" y="78815"/>
                </a:lnTo>
                <a:lnTo>
                  <a:pt x="44679" y="78815"/>
                </a:lnTo>
                <a:lnTo>
                  <a:pt x="44679" y="45072"/>
                </a:lnTo>
                <a:lnTo>
                  <a:pt x="77839" y="45072"/>
                </a:lnTo>
                <a:lnTo>
                  <a:pt x="77839" y="33743"/>
                </a:lnTo>
                <a:lnTo>
                  <a:pt x="44679" y="33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46911" y="4671542"/>
            <a:ext cx="930499" cy="102695"/>
          </a:xfrm>
          <a:custGeom>
            <a:avLst/>
            <a:gdLst/>
            <a:ahLst/>
            <a:cxnLst/>
            <a:rect l="l" t="t" r="r" b="b"/>
            <a:pathLst>
              <a:path w="1023549" h="116388">
                <a:moveTo>
                  <a:pt x="778482" y="101174"/>
                </a:moveTo>
                <a:lnTo>
                  <a:pt x="779634" y="115655"/>
                </a:lnTo>
                <a:lnTo>
                  <a:pt x="784132" y="115655"/>
                </a:lnTo>
                <a:lnTo>
                  <a:pt x="788877" y="114188"/>
                </a:lnTo>
                <a:lnTo>
                  <a:pt x="793869" y="111254"/>
                </a:lnTo>
                <a:lnTo>
                  <a:pt x="792552" y="105793"/>
                </a:lnTo>
                <a:lnTo>
                  <a:pt x="786299" y="105793"/>
                </a:lnTo>
                <a:lnTo>
                  <a:pt x="781773" y="103511"/>
                </a:lnTo>
                <a:lnTo>
                  <a:pt x="778482" y="101174"/>
                </a:lnTo>
                <a:close/>
              </a:path>
              <a:path w="1023549" h="116388">
                <a:moveTo>
                  <a:pt x="869515" y="114432"/>
                </a:moveTo>
                <a:lnTo>
                  <a:pt x="869515" y="112150"/>
                </a:lnTo>
                <a:lnTo>
                  <a:pt x="864358" y="111770"/>
                </a:lnTo>
                <a:lnTo>
                  <a:pt x="860957" y="110887"/>
                </a:lnTo>
                <a:lnTo>
                  <a:pt x="857666" y="108116"/>
                </a:lnTo>
                <a:lnTo>
                  <a:pt x="856843" y="105059"/>
                </a:lnTo>
                <a:lnTo>
                  <a:pt x="856843" y="2608"/>
                </a:lnTo>
                <a:lnTo>
                  <a:pt x="856020" y="0"/>
                </a:lnTo>
                <a:lnTo>
                  <a:pt x="853292" y="849"/>
                </a:lnTo>
                <a:lnTo>
                  <a:pt x="840345" y="4743"/>
                </a:lnTo>
                <a:lnTo>
                  <a:pt x="829278" y="7824"/>
                </a:lnTo>
                <a:lnTo>
                  <a:pt x="829278" y="10514"/>
                </a:lnTo>
                <a:lnTo>
                  <a:pt x="831788" y="9943"/>
                </a:lnTo>
                <a:lnTo>
                  <a:pt x="835203" y="9536"/>
                </a:lnTo>
                <a:lnTo>
                  <a:pt x="838549" y="9536"/>
                </a:lnTo>
                <a:lnTo>
                  <a:pt x="841868" y="12959"/>
                </a:lnTo>
                <a:lnTo>
                  <a:pt x="842773" y="16789"/>
                </a:lnTo>
                <a:lnTo>
                  <a:pt x="842773" y="104516"/>
                </a:lnTo>
                <a:lnTo>
                  <a:pt x="841868" y="107545"/>
                </a:lnTo>
                <a:lnTo>
                  <a:pt x="838247" y="110642"/>
                </a:lnTo>
                <a:lnTo>
                  <a:pt x="834791" y="111661"/>
                </a:lnTo>
                <a:lnTo>
                  <a:pt x="829689" y="112150"/>
                </a:lnTo>
                <a:lnTo>
                  <a:pt x="829689" y="114432"/>
                </a:lnTo>
                <a:lnTo>
                  <a:pt x="869515" y="114432"/>
                </a:lnTo>
                <a:close/>
              </a:path>
              <a:path w="1023549" h="116388">
                <a:moveTo>
                  <a:pt x="894447" y="38959"/>
                </a:moveTo>
                <a:lnTo>
                  <a:pt x="869844" y="38959"/>
                </a:lnTo>
                <a:lnTo>
                  <a:pt x="869844" y="41241"/>
                </a:lnTo>
                <a:lnTo>
                  <a:pt x="873794" y="41621"/>
                </a:lnTo>
                <a:lnTo>
                  <a:pt x="876372" y="42273"/>
                </a:lnTo>
                <a:lnTo>
                  <a:pt x="879444" y="44664"/>
                </a:lnTo>
                <a:lnTo>
                  <a:pt x="880376" y="47571"/>
                </a:lnTo>
                <a:lnTo>
                  <a:pt x="880376" y="102044"/>
                </a:lnTo>
                <a:lnTo>
                  <a:pt x="882515" y="107613"/>
                </a:lnTo>
                <a:lnTo>
                  <a:pt x="886794" y="110928"/>
                </a:lnTo>
                <a:lnTo>
                  <a:pt x="891018" y="114297"/>
                </a:lnTo>
                <a:lnTo>
                  <a:pt x="895516" y="115981"/>
                </a:lnTo>
                <a:lnTo>
                  <a:pt x="905500" y="115981"/>
                </a:lnTo>
                <a:lnTo>
                  <a:pt x="910437" y="114351"/>
                </a:lnTo>
                <a:lnTo>
                  <a:pt x="915100" y="111091"/>
                </a:lnTo>
                <a:lnTo>
                  <a:pt x="918172" y="108971"/>
                </a:lnTo>
                <a:lnTo>
                  <a:pt x="921573" y="105711"/>
                </a:lnTo>
                <a:lnTo>
                  <a:pt x="925303" y="101310"/>
                </a:lnTo>
                <a:lnTo>
                  <a:pt x="925303" y="114432"/>
                </a:lnTo>
                <a:lnTo>
                  <a:pt x="925879" y="115655"/>
                </a:lnTo>
                <a:lnTo>
                  <a:pt x="930706" y="113807"/>
                </a:lnTo>
                <a:lnTo>
                  <a:pt x="933833" y="112639"/>
                </a:lnTo>
                <a:lnTo>
                  <a:pt x="935259" y="112150"/>
                </a:lnTo>
                <a:lnTo>
                  <a:pt x="938605" y="111063"/>
                </a:lnTo>
                <a:lnTo>
                  <a:pt x="942418" y="109909"/>
                </a:lnTo>
                <a:lnTo>
                  <a:pt x="946066" y="108890"/>
                </a:lnTo>
                <a:lnTo>
                  <a:pt x="949083" y="108075"/>
                </a:lnTo>
                <a:lnTo>
                  <a:pt x="949083" y="105793"/>
                </a:lnTo>
                <a:lnTo>
                  <a:pt x="944749" y="105956"/>
                </a:lnTo>
                <a:lnTo>
                  <a:pt x="941910" y="105345"/>
                </a:lnTo>
                <a:lnTo>
                  <a:pt x="939223" y="102573"/>
                </a:lnTo>
                <a:lnTo>
                  <a:pt x="938550" y="100033"/>
                </a:lnTo>
                <a:lnTo>
                  <a:pt x="938550" y="38959"/>
                </a:lnTo>
                <a:lnTo>
                  <a:pt x="911973" y="38959"/>
                </a:lnTo>
                <a:lnTo>
                  <a:pt x="911973" y="41649"/>
                </a:lnTo>
                <a:lnTo>
                  <a:pt x="916910" y="41920"/>
                </a:lnTo>
                <a:lnTo>
                  <a:pt x="920201" y="42708"/>
                </a:lnTo>
                <a:lnTo>
                  <a:pt x="923493" y="45316"/>
                </a:lnTo>
                <a:lnTo>
                  <a:pt x="924316" y="48060"/>
                </a:lnTo>
                <a:lnTo>
                  <a:pt x="924316" y="96909"/>
                </a:lnTo>
                <a:lnTo>
                  <a:pt x="922231" y="99300"/>
                </a:lnTo>
                <a:lnTo>
                  <a:pt x="918144" y="102533"/>
                </a:lnTo>
                <a:lnTo>
                  <a:pt x="914579" y="104978"/>
                </a:lnTo>
                <a:lnTo>
                  <a:pt x="910930" y="106200"/>
                </a:lnTo>
                <a:lnTo>
                  <a:pt x="901770" y="106200"/>
                </a:lnTo>
                <a:lnTo>
                  <a:pt x="898040" y="104136"/>
                </a:lnTo>
                <a:lnTo>
                  <a:pt x="896010" y="100006"/>
                </a:lnTo>
                <a:lnTo>
                  <a:pt x="894968" y="97778"/>
                </a:lnTo>
                <a:lnTo>
                  <a:pt x="894447" y="94817"/>
                </a:lnTo>
                <a:lnTo>
                  <a:pt x="894447" y="38959"/>
                </a:lnTo>
                <a:close/>
              </a:path>
              <a:path w="1023549" h="116388">
                <a:moveTo>
                  <a:pt x="988201" y="38094"/>
                </a:moveTo>
                <a:lnTo>
                  <a:pt x="975746" y="41565"/>
                </a:lnTo>
                <a:lnTo>
                  <a:pt x="965704" y="49880"/>
                </a:lnTo>
                <a:lnTo>
                  <a:pt x="970367" y="55097"/>
                </a:lnTo>
                <a:lnTo>
                  <a:pt x="972122" y="52163"/>
                </a:lnTo>
                <a:lnTo>
                  <a:pt x="975413" y="46675"/>
                </a:lnTo>
                <a:lnTo>
                  <a:pt x="980186" y="43931"/>
                </a:lnTo>
                <a:lnTo>
                  <a:pt x="992748" y="43931"/>
                </a:lnTo>
                <a:lnTo>
                  <a:pt x="997246" y="46321"/>
                </a:lnTo>
                <a:lnTo>
                  <a:pt x="999934" y="51103"/>
                </a:lnTo>
                <a:lnTo>
                  <a:pt x="1001415" y="53766"/>
                </a:lnTo>
                <a:lnTo>
                  <a:pt x="1002457" y="57814"/>
                </a:lnTo>
                <a:lnTo>
                  <a:pt x="1003061" y="63247"/>
                </a:lnTo>
                <a:lnTo>
                  <a:pt x="968337" y="63247"/>
                </a:lnTo>
                <a:lnTo>
                  <a:pt x="968008" y="68464"/>
                </a:lnTo>
                <a:lnTo>
                  <a:pt x="1020258" y="68464"/>
                </a:lnTo>
                <a:lnTo>
                  <a:pt x="1020258" y="58737"/>
                </a:lnTo>
                <a:lnTo>
                  <a:pt x="1017351" y="51225"/>
                </a:lnTo>
                <a:lnTo>
                  <a:pt x="1011536" y="45928"/>
                </a:lnTo>
                <a:lnTo>
                  <a:pt x="1005721" y="40630"/>
                </a:lnTo>
                <a:lnTo>
                  <a:pt x="998946" y="37981"/>
                </a:lnTo>
                <a:lnTo>
                  <a:pt x="988201" y="38094"/>
                </a:lnTo>
                <a:close/>
              </a:path>
              <a:path w="1023549" h="116388">
                <a:moveTo>
                  <a:pt x="969105" y="58792"/>
                </a:moveTo>
                <a:lnTo>
                  <a:pt x="970367" y="55097"/>
                </a:lnTo>
                <a:lnTo>
                  <a:pt x="965704" y="49880"/>
                </a:lnTo>
                <a:lnTo>
                  <a:pt x="962965" y="53585"/>
                </a:lnTo>
                <a:lnTo>
                  <a:pt x="957675" y="65067"/>
                </a:lnTo>
                <a:lnTo>
                  <a:pt x="955912" y="78163"/>
                </a:lnTo>
                <a:lnTo>
                  <a:pt x="955983" y="80889"/>
                </a:lnTo>
                <a:lnTo>
                  <a:pt x="958424" y="93575"/>
                </a:lnTo>
                <a:lnTo>
                  <a:pt x="964346" y="104815"/>
                </a:lnTo>
                <a:lnTo>
                  <a:pt x="975063" y="113742"/>
                </a:lnTo>
                <a:lnTo>
                  <a:pt x="988250" y="116388"/>
                </a:lnTo>
                <a:lnTo>
                  <a:pt x="997191" y="116388"/>
                </a:lnTo>
                <a:lnTo>
                  <a:pt x="1004747" y="113454"/>
                </a:lnTo>
                <a:lnTo>
                  <a:pt x="1010918" y="107586"/>
                </a:lnTo>
                <a:lnTo>
                  <a:pt x="1017090" y="101718"/>
                </a:lnTo>
                <a:lnTo>
                  <a:pt x="1021300" y="95333"/>
                </a:lnTo>
                <a:lnTo>
                  <a:pt x="1023549" y="88432"/>
                </a:lnTo>
                <a:lnTo>
                  <a:pt x="1020669" y="87454"/>
                </a:lnTo>
                <a:lnTo>
                  <a:pt x="1017323" y="92942"/>
                </a:lnTo>
                <a:lnTo>
                  <a:pt x="1013675" y="97180"/>
                </a:lnTo>
                <a:lnTo>
                  <a:pt x="1009725" y="100169"/>
                </a:lnTo>
                <a:lnTo>
                  <a:pt x="1005776" y="103158"/>
                </a:lnTo>
                <a:lnTo>
                  <a:pt x="1000921" y="104652"/>
                </a:lnTo>
                <a:lnTo>
                  <a:pt x="988030" y="104652"/>
                </a:lnTo>
                <a:lnTo>
                  <a:pt x="981859" y="101772"/>
                </a:lnTo>
                <a:lnTo>
                  <a:pt x="976648" y="96012"/>
                </a:lnTo>
                <a:lnTo>
                  <a:pt x="974869" y="93786"/>
                </a:lnTo>
                <a:lnTo>
                  <a:pt x="970085" y="83112"/>
                </a:lnTo>
                <a:lnTo>
                  <a:pt x="968008" y="68464"/>
                </a:lnTo>
                <a:lnTo>
                  <a:pt x="968337" y="63247"/>
                </a:lnTo>
                <a:lnTo>
                  <a:pt x="969105" y="58792"/>
                </a:lnTo>
                <a:close/>
              </a:path>
              <a:path w="1023549" h="116388">
                <a:moveTo>
                  <a:pt x="394384" y="48060"/>
                </a:moveTo>
                <a:lnTo>
                  <a:pt x="397071" y="47843"/>
                </a:lnTo>
                <a:lnTo>
                  <a:pt x="400308" y="47843"/>
                </a:lnTo>
                <a:lnTo>
                  <a:pt x="403489" y="50940"/>
                </a:lnTo>
                <a:lnTo>
                  <a:pt x="404477" y="54798"/>
                </a:lnTo>
                <a:lnTo>
                  <a:pt x="404477" y="104597"/>
                </a:lnTo>
                <a:lnTo>
                  <a:pt x="403695" y="107817"/>
                </a:lnTo>
                <a:lnTo>
                  <a:pt x="400568" y="110697"/>
                </a:lnTo>
                <a:lnTo>
                  <a:pt x="397839" y="111661"/>
                </a:lnTo>
                <a:lnTo>
                  <a:pt x="393945" y="112150"/>
                </a:lnTo>
                <a:lnTo>
                  <a:pt x="393945" y="114432"/>
                </a:lnTo>
                <a:lnTo>
                  <a:pt x="429902" y="114432"/>
                </a:lnTo>
                <a:lnTo>
                  <a:pt x="429902" y="112150"/>
                </a:lnTo>
                <a:lnTo>
                  <a:pt x="426117" y="112041"/>
                </a:lnTo>
                <a:lnTo>
                  <a:pt x="423347" y="111321"/>
                </a:lnTo>
                <a:lnTo>
                  <a:pt x="419837" y="108659"/>
                </a:lnTo>
                <a:lnTo>
                  <a:pt x="418959" y="106037"/>
                </a:lnTo>
                <a:lnTo>
                  <a:pt x="418959" y="56482"/>
                </a:lnTo>
                <a:lnTo>
                  <a:pt x="421921" y="53602"/>
                </a:lnTo>
                <a:lnTo>
                  <a:pt x="426200" y="50288"/>
                </a:lnTo>
                <a:lnTo>
                  <a:pt x="429546" y="48114"/>
                </a:lnTo>
                <a:lnTo>
                  <a:pt x="432837" y="47028"/>
                </a:lnTo>
                <a:lnTo>
                  <a:pt x="440791" y="47028"/>
                </a:lnTo>
                <a:lnTo>
                  <a:pt x="444028" y="48563"/>
                </a:lnTo>
                <a:lnTo>
                  <a:pt x="445783" y="51633"/>
                </a:lnTo>
                <a:lnTo>
                  <a:pt x="447538" y="54703"/>
                </a:lnTo>
                <a:lnTo>
                  <a:pt x="448416" y="58574"/>
                </a:lnTo>
                <a:lnTo>
                  <a:pt x="448416" y="103592"/>
                </a:lnTo>
                <a:lnTo>
                  <a:pt x="447621" y="107192"/>
                </a:lnTo>
                <a:lnTo>
                  <a:pt x="444439" y="110506"/>
                </a:lnTo>
                <a:lnTo>
                  <a:pt x="441642" y="111607"/>
                </a:lnTo>
                <a:lnTo>
                  <a:pt x="437637" y="112150"/>
                </a:lnTo>
                <a:lnTo>
                  <a:pt x="437637" y="114432"/>
                </a:lnTo>
                <a:lnTo>
                  <a:pt x="472772" y="114432"/>
                </a:lnTo>
                <a:lnTo>
                  <a:pt x="472772" y="112150"/>
                </a:lnTo>
                <a:lnTo>
                  <a:pt x="469042" y="112096"/>
                </a:lnTo>
                <a:lnTo>
                  <a:pt x="466382" y="111199"/>
                </a:lnTo>
                <a:lnTo>
                  <a:pt x="463200" y="107722"/>
                </a:lnTo>
                <a:lnTo>
                  <a:pt x="462404" y="104896"/>
                </a:lnTo>
                <a:lnTo>
                  <a:pt x="462404" y="52325"/>
                </a:lnTo>
                <a:lnTo>
                  <a:pt x="459442" y="44963"/>
                </a:lnTo>
                <a:lnTo>
                  <a:pt x="453518" y="40833"/>
                </a:lnTo>
                <a:lnTo>
                  <a:pt x="450446" y="38714"/>
                </a:lnTo>
                <a:lnTo>
                  <a:pt x="447045" y="37655"/>
                </a:lnTo>
                <a:lnTo>
                  <a:pt x="438707" y="37655"/>
                </a:lnTo>
                <a:lnTo>
                  <a:pt x="434263" y="38986"/>
                </a:lnTo>
                <a:lnTo>
                  <a:pt x="429985" y="41648"/>
                </a:lnTo>
                <a:lnTo>
                  <a:pt x="427132" y="43387"/>
                </a:lnTo>
                <a:lnTo>
                  <a:pt x="423183" y="46593"/>
                </a:lnTo>
                <a:lnTo>
                  <a:pt x="418136" y="51266"/>
                </a:lnTo>
                <a:lnTo>
                  <a:pt x="418136" y="39285"/>
                </a:lnTo>
                <a:lnTo>
                  <a:pt x="417313" y="37736"/>
                </a:lnTo>
                <a:lnTo>
                  <a:pt x="409578" y="40263"/>
                </a:lnTo>
                <a:lnTo>
                  <a:pt x="401186" y="42980"/>
                </a:lnTo>
                <a:lnTo>
                  <a:pt x="395865" y="44664"/>
                </a:lnTo>
                <a:lnTo>
                  <a:pt x="393616" y="45316"/>
                </a:lnTo>
                <a:lnTo>
                  <a:pt x="393616" y="48169"/>
                </a:lnTo>
                <a:lnTo>
                  <a:pt x="394384" y="48060"/>
                </a:lnTo>
                <a:close/>
              </a:path>
              <a:path w="1023549" h="116388">
                <a:moveTo>
                  <a:pt x="96189" y="3993"/>
                </a:moveTo>
                <a:lnTo>
                  <a:pt x="987" y="3993"/>
                </a:lnTo>
                <a:lnTo>
                  <a:pt x="0" y="32357"/>
                </a:lnTo>
                <a:lnTo>
                  <a:pt x="4114" y="32357"/>
                </a:lnTo>
                <a:lnTo>
                  <a:pt x="5814" y="23391"/>
                </a:lnTo>
                <a:lnTo>
                  <a:pt x="8351" y="17577"/>
                </a:lnTo>
                <a:lnTo>
                  <a:pt x="11725" y="14915"/>
                </a:lnTo>
                <a:lnTo>
                  <a:pt x="15099" y="12252"/>
                </a:lnTo>
                <a:lnTo>
                  <a:pt x="21448" y="10921"/>
                </a:lnTo>
                <a:lnTo>
                  <a:pt x="40154" y="10921"/>
                </a:lnTo>
                <a:lnTo>
                  <a:pt x="40154" y="101609"/>
                </a:lnTo>
                <a:lnTo>
                  <a:pt x="39276" y="106119"/>
                </a:lnTo>
                <a:lnTo>
                  <a:pt x="35765" y="109705"/>
                </a:lnTo>
                <a:lnTo>
                  <a:pt x="31322" y="110873"/>
                </a:lnTo>
                <a:lnTo>
                  <a:pt x="24191" y="111416"/>
                </a:lnTo>
                <a:lnTo>
                  <a:pt x="24191" y="114432"/>
                </a:lnTo>
                <a:lnTo>
                  <a:pt x="73314" y="114432"/>
                </a:lnTo>
                <a:lnTo>
                  <a:pt x="73314" y="111416"/>
                </a:lnTo>
                <a:lnTo>
                  <a:pt x="66457" y="110927"/>
                </a:lnTo>
                <a:lnTo>
                  <a:pt x="62014" y="109909"/>
                </a:lnTo>
                <a:lnTo>
                  <a:pt x="57954" y="106811"/>
                </a:lnTo>
                <a:lnTo>
                  <a:pt x="56940" y="102804"/>
                </a:lnTo>
                <a:lnTo>
                  <a:pt x="56940" y="10921"/>
                </a:lnTo>
                <a:lnTo>
                  <a:pt x="76084" y="10921"/>
                </a:lnTo>
                <a:lnTo>
                  <a:pt x="82489" y="12266"/>
                </a:lnTo>
                <a:lnTo>
                  <a:pt x="85533" y="14956"/>
                </a:lnTo>
                <a:lnTo>
                  <a:pt x="88578" y="17645"/>
                </a:lnTo>
                <a:lnTo>
                  <a:pt x="91087" y="23446"/>
                </a:lnTo>
                <a:lnTo>
                  <a:pt x="93062" y="32357"/>
                </a:lnTo>
                <a:lnTo>
                  <a:pt x="97094" y="32357"/>
                </a:lnTo>
                <a:lnTo>
                  <a:pt x="96189" y="3993"/>
                </a:lnTo>
                <a:close/>
              </a:path>
              <a:path w="1023549" h="116388">
                <a:moveTo>
                  <a:pt x="131576" y="38094"/>
                </a:moveTo>
                <a:lnTo>
                  <a:pt x="119122" y="41565"/>
                </a:lnTo>
                <a:lnTo>
                  <a:pt x="109080" y="49880"/>
                </a:lnTo>
                <a:lnTo>
                  <a:pt x="113742" y="55097"/>
                </a:lnTo>
                <a:lnTo>
                  <a:pt x="115498" y="52163"/>
                </a:lnTo>
                <a:lnTo>
                  <a:pt x="118789" y="46674"/>
                </a:lnTo>
                <a:lnTo>
                  <a:pt x="123562" y="43930"/>
                </a:lnTo>
                <a:lnTo>
                  <a:pt x="136124" y="43930"/>
                </a:lnTo>
                <a:lnTo>
                  <a:pt x="140622" y="46321"/>
                </a:lnTo>
                <a:lnTo>
                  <a:pt x="143310" y="51103"/>
                </a:lnTo>
                <a:lnTo>
                  <a:pt x="144791" y="53765"/>
                </a:lnTo>
                <a:lnTo>
                  <a:pt x="145833" y="57813"/>
                </a:lnTo>
                <a:lnTo>
                  <a:pt x="146436" y="63247"/>
                </a:lnTo>
                <a:lnTo>
                  <a:pt x="111713" y="63247"/>
                </a:lnTo>
                <a:lnTo>
                  <a:pt x="111384" y="68463"/>
                </a:lnTo>
                <a:lnTo>
                  <a:pt x="163634" y="68463"/>
                </a:lnTo>
                <a:lnTo>
                  <a:pt x="163634" y="58737"/>
                </a:lnTo>
                <a:lnTo>
                  <a:pt x="160726" y="51225"/>
                </a:lnTo>
                <a:lnTo>
                  <a:pt x="154912" y="45927"/>
                </a:lnTo>
                <a:lnTo>
                  <a:pt x="149097" y="40630"/>
                </a:lnTo>
                <a:lnTo>
                  <a:pt x="142322" y="37981"/>
                </a:lnTo>
                <a:lnTo>
                  <a:pt x="131576" y="38094"/>
                </a:lnTo>
                <a:close/>
              </a:path>
              <a:path w="1023549" h="116388">
                <a:moveTo>
                  <a:pt x="112481" y="58792"/>
                </a:moveTo>
                <a:lnTo>
                  <a:pt x="113742" y="55097"/>
                </a:lnTo>
                <a:lnTo>
                  <a:pt x="109080" y="49880"/>
                </a:lnTo>
                <a:lnTo>
                  <a:pt x="106340" y="53585"/>
                </a:lnTo>
                <a:lnTo>
                  <a:pt x="101051" y="65066"/>
                </a:lnTo>
                <a:lnTo>
                  <a:pt x="99288" y="78162"/>
                </a:lnTo>
                <a:lnTo>
                  <a:pt x="99359" y="80889"/>
                </a:lnTo>
                <a:lnTo>
                  <a:pt x="101800" y="93575"/>
                </a:lnTo>
                <a:lnTo>
                  <a:pt x="107722" y="104815"/>
                </a:lnTo>
                <a:lnTo>
                  <a:pt x="118439" y="113742"/>
                </a:lnTo>
                <a:lnTo>
                  <a:pt x="131625" y="116388"/>
                </a:lnTo>
                <a:lnTo>
                  <a:pt x="140567" y="116388"/>
                </a:lnTo>
                <a:lnTo>
                  <a:pt x="148123" y="113454"/>
                </a:lnTo>
                <a:lnTo>
                  <a:pt x="154295" y="107586"/>
                </a:lnTo>
                <a:lnTo>
                  <a:pt x="160466" y="101717"/>
                </a:lnTo>
                <a:lnTo>
                  <a:pt x="164676" y="95333"/>
                </a:lnTo>
                <a:lnTo>
                  <a:pt x="166925" y="88432"/>
                </a:lnTo>
                <a:lnTo>
                  <a:pt x="164045" y="87454"/>
                </a:lnTo>
                <a:lnTo>
                  <a:pt x="160699" y="92942"/>
                </a:lnTo>
                <a:lnTo>
                  <a:pt x="157051" y="97180"/>
                </a:lnTo>
                <a:lnTo>
                  <a:pt x="153101" y="100169"/>
                </a:lnTo>
                <a:lnTo>
                  <a:pt x="149152" y="103157"/>
                </a:lnTo>
                <a:lnTo>
                  <a:pt x="144297" y="104652"/>
                </a:lnTo>
                <a:lnTo>
                  <a:pt x="131406" y="104652"/>
                </a:lnTo>
                <a:lnTo>
                  <a:pt x="125235" y="101772"/>
                </a:lnTo>
                <a:lnTo>
                  <a:pt x="120024" y="96012"/>
                </a:lnTo>
                <a:lnTo>
                  <a:pt x="118245" y="93786"/>
                </a:lnTo>
                <a:lnTo>
                  <a:pt x="113461" y="83112"/>
                </a:lnTo>
                <a:lnTo>
                  <a:pt x="111384" y="68463"/>
                </a:lnTo>
                <a:lnTo>
                  <a:pt x="111713" y="63247"/>
                </a:lnTo>
                <a:lnTo>
                  <a:pt x="112481" y="58792"/>
                </a:lnTo>
                <a:close/>
              </a:path>
              <a:path w="1023549" h="116388">
                <a:moveTo>
                  <a:pt x="193283" y="59416"/>
                </a:moveTo>
                <a:lnTo>
                  <a:pt x="194682" y="56251"/>
                </a:lnTo>
                <a:lnTo>
                  <a:pt x="197479" y="53181"/>
                </a:lnTo>
                <a:lnTo>
                  <a:pt x="200277" y="50111"/>
                </a:lnTo>
                <a:lnTo>
                  <a:pt x="202636" y="48576"/>
                </a:lnTo>
                <a:lnTo>
                  <a:pt x="205763" y="48576"/>
                </a:lnTo>
                <a:lnTo>
                  <a:pt x="209534" y="51429"/>
                </a:lnTo>
                <a:lnTo>
                  <a:pt x="213744" y="54282"/>
                </a:lnTo>
                <a:lnTo>
                  <a:pt x="217858" y="54282"/>
                </a:lnTo>
                <a:lnTo>
                  <a:pt x="220889" y="52000"/>
                </a:lnTo>
                <a:lnTo>
                  <a:pt x="222905" y="48604"/>
                </a:lnTo>
                <a:lnTo>
                  <a:pt x="222905" y="43876"/>
                </a:lnTo>
                <a:lnTo>
                  <a:pt x="220272" y="40141"/>
                </a:lnTo>
                <a:lnTo>
                  <a:pt x="216240" y="37655"/>
                </a:lnTo>
                <a:lnTo>
                  <a:pt x="209932" y="37655"/>
                </a:lnTo>
                <a:lnTo>
                  <a:pt x="206544" y="39013"/>
                </a:lnTo>
                <a:lnTo>
                  <a:pt x="203280" y="41730"/>
                </a:lnTo>
                <a:lnTo>
                  <a:pt x="200017" y="44447"/>
                </a:lnTo>
                <a:lnTo>
                  <a:pt x="196629" y="48223"/>
                </a:lnTo>
                <a:lnTo>
                  <a:pt x="193119" y="53059"/>
                </a:lnTo>
                <a:lnTo>
                  <a:pt x="193119" y="39692"/>
                </a:lnTo>
                <a:lnTo>
                  <a:pt x="192296" y="37573"/>
                </a:lnTo>
                <a:lnTo>
                  <a:pt x="189388" y="38877"/>
                </a:lnTo>
                <a:lnTo>
                  <a:pt x="186563" y="40045"/>
                </a:lnTo>
                <a:lnTo>
                  <a:pt x="183821" y="41078"/>
                </a:lnTo>
                <a:lnTo>
                  <a:pt x="180282" y="42382"/>
                </a:lnTo>
                <a:lnTo>
                  <a:pt x="176991" y="43523"/>
                </a:lnTo>
                <a:lnTo>
                  <a:pt x="173700" y="44664"/>
                </a:lnTo>
                <a:lnTo>
                  <a:pt x="170491" y="45778"/>
                </a:lnTo>
                <a:lnTo>
                  <a:pt x="167364" y="46865"/>
                </a:lnTo>
                <a:lnTo>
                  <a:pt x="167364" y="49554"/>
                </a:lnTo>
                <a:lnTo>
                  <a:pt x="169298" y="49160"/>
                </a:lnTo>
                <a:lnTo>
                  <a:pt x="172383" y="48821"/>
                </a:lnTo>
                <a:lnTo>
                  <a:pt x="175071" y="48821"/>
                </a:lnTo>
                <a:lnTo>
                  <a:pt x="176922" y="49975"/>
                </a:lnTo>
                <a:lnTo>
                  <a:pt x="178952" y="54594"/>
                </a:lnTo>
                <a:lnTo>
                  <a:pt x="179459" y="58438"/>
                </a:lnTo>
                <a:lnTo>
                  <a:pt x="179459" y="104923"/>
                </a:lnTo>
                <a:lnTo>
                  <a:pt x="178637" y="107762"/>
                </a:lnTo>
                <a:lnTo>
                  <a:pt x="175345" y="110425"/>
                </a:lnTo>
                <a:lnTo>
                  <a:pt x="171999" y="111308"/>
                </a:lnTo>
                <a:lnTo>
                  <a:pt x="166952" y="111742"/>
                </a:lnTo>
                <a:lnTo>
                  <a:pt x="166952" y="114432"/>
                </a:lnTo>
                <a:lnTo>
                  <a:pt x="207518" y="114432"/>
                </a:lnTo>
                <a:lnTo>
                  <a:pt x="207518" y="111743"/>
                </a:lnTo>
                <a:lnTo>
                  <a:pt x="202416" y="111851"/>
                </a:lnTo>
                <a:lnTo>
                  <a:pt x="198769" y="110995"/>
                </a:lnTo>
                <a:lnTo>
                  <a:pt x="194380" y="107355"/>
                </a:lnTo>
                <a:lnTo>
                  <a:pt x="193283" y="104108"/>
                </a:lnTo>
                <a:lnTo>
                  <a:pt x="193283" y="59416"/>
                </a:lnTo>
                <a:close/>
              </a:path>
              <a:path w="1023549" h="116388">
                <a:moveTo>
                  <a:pt x="308123" y="114432"/>
                </a:moveTo>
                <a:lnTo>
                  <a:pt x="308123" y="112313"/>
                </a:lnTo>
                <a:lnTo>
                  <a:pt x="303076" y="112150"/>
                </a:lnTo>
                <a:lnTo>
                  <a:pt x="299771" y="110927"/>
                </a:lnTo>
                <a:lnTo>
                  <a:pt x="296645" y="106363"/>
                </a:lnTo>
                <a:lnTo>
                  <a:pt x="295863" y="103022"/>
                </a:lnTo>
                <a:lnTo>
                  <a:pt x="295863" y="56890"/>
                </a:lnTo>
                <a:lnTo>
                  <a:pt x="298825" y="53901"/>
                </a:lnTo>
                <a:lnTo>
                  <a:pt x="303350" y="50369"/>
                </a:lnTo>
                <a:lnTo>
                  <a:pt x="306861" y="48033"/>
                </a:lnTo>
                <a:lnTo>
                  <a:pt x="310400" y="46865"/>
                </a:lnTo>
                <a:lnTo>
                  <a:pt x="319890" y="46865"/>
                </a:lnTo>
                <a:lnTo>
                  <a:pt x="323867" y="49092"/>
                </a:lnTo>
                <a:lnTo>
                  <a:pt x="325896" y="53548"/>
                </a:lnTo>
                <a:lnTo>
                  <a:pt x="327048" y="56048"/>
                </a:lnTo>
                <a:lnTo>
                  <a:pt x="327624" y="59933"/>
                </a:lnTo>
                <a:lnTo>
                  <a:pt x="327624" y="104842"/>
                </a:lnTo>
                <a:lnTo>
                  <a:pt x="326870" y="107830"/>
                </a:lnTo>
                <a:lnTo>
                  <a:pt x="323853" y="110764"/>
                </a:lnTo>
                <a:lnTo>
                  <a:pt x="320712" y="111715"/>
                </a:lnTo>
                <a:lnTo>
                  <a:pt x="315940" y="112150"/>
                </a:lnTo>
                <a:lnTo>
                  <a:pt x="315940" y="114432"/>
                </a:lnTo>
                <a:lnTo>
                  <a:pt x="392052" y="114432"/>
                </a:lnTo>
                <a:lnTo>
                  <a:pt x="392052" y="112150"/>
                </a:lnTo>
                <a:lnTo>
                  <a:pt x="386731" y="111715"/>
                </a:lnTo>
                <a:lnTo>
                  <a:pt x="383316" y="110710"/>
                </a:lnTo>
                <a:lnTo>
                  <a:pt x="380299" y="107559"/>
                </a:lnTo>
                <a:lnTo>
                  <a:pt x="379545" y="103674"/>
                </a:lnTo>
                <a:lnTo>
                  <a:pt x="379545" y="38959"/>
                </a:lnTo>
                <a:lnTo>
                  <a:pt x="379381" y="37736"/>
                </a:lnTo>
                <a:lnTo>
                  <a:pt x="376418" y="38714"/>
                </a:lnTo>
                <a:lnTo>
                  <a:pt x="372633" y="40290"/>
                </a:lnTo>
                <a:lnTo>
                  <a:pt x="365941" y="42626"/>
                </a:lnTo>
                <a:lnTo>
                  <a:pt x="356341" y="45724"/>
                </a:lnTo>
                <a:lnTo>
                  <a:pt x="352803" y="46865"/>
                </a:lnTo>
                <a:lnTo>
                  <a:pt x="352803" y="49391"/>
                </a:lnTo>
                <a:lnTo>
                  <a:pt x="355546" y="48631"/>
                </a:lnTo>
                <a:lnTo>
                  <a:pt x="359550" y="47924"/>
                </a:lnTo>
                <a:lnTo>
                  <a:pt x="362183" y="47924"/>
                </a:lnTo>
                <a:lnTo>
                  <a:pt x="364734" y="51266"/>
                </a:lnTo>
                <a:lnTo>
                  <a:pt x="365475" y="55070"/>
                </a:lnTo>
                <a:lnTo>
                  <a:pt x="365475" y="103837"/>
                </a:lnTo>
                <a:lnTo>
                  <a:pt x="364707" y="107735"/>
                </a:lnTo>
                <a:lnTo>
                  <a:pt x="361635" y="110615"/>
                </a:lnTo>
                <a:lnTo>
                  <a:pt x="357932" y="111607"/>
                </a:lnTo>
                <a:lnTo>
                  <a:pt x="353050" y="112313"/>
                </a:lnTo>
                <a:lnTo>
                  <a:pt x="352063" y="112218"/>
                </a:lnTo>
                <a:lnTo>
                  <a:pt x="348552" y="111878"/>
                </a:lnTo>
                <a:lnTo>
                  <a:pt x="345439" y="110968"/>
                </a:lnTo>
                <a:lnTo>
                  <a:pt x="341983" y="108197"/>
                </a:lnTo>
                <a:lnTo>
                  <a:pt x="341119" y="105575"/>
                </a:lnTo>
                <a:lnTo>
                  <a:pt x="341119" y="59199"/>
                </a:lnTo>
                <a:lnTo>
                  <a:pt x="340268" y="52842"/>
                </a:lnTo>
                <a:lnTo>
                  <a:pt x="338568" y="48821"/>
                </a:lnTo>
                <a:lnTo>
                  <a:pt x="335606" y="41703"/>
                </a:lnTo>
                <a:lnTo>
                  <a:pt x="329709" y="38144"/>
                </a:lnTo>
                <a:lnTo>
                  <a:pt x="315446" y="38144"/>
                </a:lnTo>
                <a:lnTo>
                  <a:pt x="310125" y="39828"/>
                </a:lnTo>
                <a:lnTo>
                  <a:pt x="304914" y="43197"/>
                </a:lnTo>
                <a:lnTo>
                  <a:pt x="301897" y="45153"/>
                </a:lnTo>
                <a:lnTo>
                  <a:pt x="298359" y="48169"/>
                </a:lnTo>
                <a:lnTo>
                  <a:pt x="294299" y="52244"/>
                </a:lnTo>
                <a:lnTo>
                  <a:pt x="293148" y="48712"/>
                </a:lnTo>
                <a:lnTo>
                  <a:pt x="291694" y="45914"/>
                </a:lnTo>
                <a:lnTo>
                  <a:pt x="289939" y="43849"/>
                </a:lnTo>
                <a:lnTo>
                  <a:pt x="286592" y="40045"/>
                </a:lnTo>
                <a:lnTo>
                  <a:pt x="282094" y="38144"/>
                </a:lnTo>
                <a:lnTo>
                  <a:pt x="272275" y="38144"/>
                </a:lnTo>
                <a:lnTo>
                  <a:pt x="268216" y="39081"/>
                </a:lnTo>
                <a:lnTo>
                  <a:pt x="264266" y="40956"/>
                </a:lnTo>
                <a:lnTo>
                  <a:pt x="260317" y="42830"/>
                </a:lnTo>
                <a:lnTo>
                  <a:pt x="255626" y="46213"/>
                </a:lnTo>
                <a:lnTo>
                  <a:pt x="250196" y="51103"/>
                </a:lnTo>
                <a:lnTo>
                  <a:pt x="250196" y="40100"/>
                </a:lnTo>
                <a:lnTo>
                  <a:pt x="249345" y="38144"/>
                </a:lnTo>
                <a:lnTo>
                  <a:pt x="246767" y="39067"/>
                </a:lnTo>
                <a:lnTo>
                  <a:pt x="241885" y="40915"/>
                </a:lnTo>
                <a:lnTo>
                  <a:pt x="237003" y="42762"/>
                </a:lnTo>
                <a:lnTo>
                  <a:pt x="233492" y="44039"/>
                </a:lnTo>
                <a:lnTo>
                  <a:pt x="231353" y="44746"/>
                </a:lnTo>
                <a:lnTo>
                  <a:pt x="225428" y="46702"/>
                </a:lnTo>
                <a:lnTo>
                  <a:pt x="225428" y="49554"/>
                </a:lnTo>
                <a:lnTo>
                  <a:pt x="226196" y="49283"/>
                </a:lnTo>
                <a:lnTo>
                  <a:pt x="228884" y="48821"/>
                </a:lnTo>
                <a:lnTo>
                  <a:pt x="232505" y="48821"/>
                </a:lnTo>
                <a:lnTo>
                  <a:pt x="236413" y="51945"/>
                </a:lnTo>
                <a:lnTo>
                  <a:pt x="236948" y="54580"/>
                </a:lnTo>
                <a:lnTo>
                  <a:pt x="236948" y="105467"/>
                </a:lnTo>
                <a:lnTo>
                  <a:pt x="235851" y="108618"/>
                </a:lnTo>
                <a:lnTo>
                  <a:pt x="232230" y="111226"/>
                </a:lnTo>
                <a:lnTo>
                  <a:pt x="229378" y="111933"/>
                </a:lnTo>
                <a:lnTo>
                  <a:pt x="225099" y="112313"/>
                </a:lnTo>
                <a:lnTo>
                  <a:pt x="225099" y="114432"/>
                </a:lnTo>
                <a:lnTo>
                  <a:pt x="262538" y="114432"/>
                </a:lnTo>
                <a:lnTo>
                  <a:pt x="262538" y="112313"/>
                </a:lnTo>
                <a:lnTo>
                  <a:pt x="257656" y="112259"/>
                </a:lnTo>
                <a:lnTo>
                  <a:pt x="254488" y="111444"/>
                </a:lnTo>
                <a:lnTo>
                  <a:pt x="251581" y="108292"/>
                </a:lnTo>
                <a:lnTo>
                  <a:pt x="250854" y="105439"/>
                </a:lnTo>
                <a:lnTo>
                  <a:pt x="250854" y="56727"/>
                </a:lnTo>
                <a:lnTo>
                  <a:pt x="253322" y="53793"/>
                </a:lnTo>
                <a:lnTo>
                  <a:pt x="256175" y="51415"/>
                </a:lnTo>
                <a:lnTo>
                  <a:pt x="259411" y="49595"/>
                </a:lnTo>
                <a:lnTo>
                  <a:pt x="262648" y="47775"/>
                </a:lnTo>
                <a:lnTo>
                  <a:pt x="265939" y="46865"/>
                </a:lnTo>
                <a:lnTo>
                  <a:pt x="275155" y="46865"/>
                </a:lnTo>
                <a:lnTo>
                  <a:pt x="278995" y="49527"/>
                </a:lnTo>
                <a:lnTo>
                  <a:pt x="280805" y="54852"/>
                </a:lnTo>
                <a:lnTo>
                  <a:pt x="281902" y="58004"/>
                </a:lnTo>
                <a:lnTo>
                  <a:pt x="282451" y="63763"/>
                </a:lnTo>
                <a:lnTo>
                  <a:pt x="282451" y="102179"/>
                </a:lnTo>
                <a:lnTo>
                  <a:pt x="281738" y="106716"/>
                </a:lnTo>
                <a:lnTo>
                  <a:pt x="278885" y="110411"/>
                </a:lnTo>
                <a:lnTo>
                  <a:pt x="275566" y="111661"/>
                </a:lnTo>
                <a:lnTo>
                  <a:pt x="270355" y="112313"/>
                </a:lnTo>
                <a:lnTo>
                  <a:pt x="270355" y="114432"/>
                </a:lnTo>
                <a:lnTo>
                  <a:pt x="308123" y="114432"/>
                </a:lnTo>
                <a:close/>
              </a:path>
              <a:path w="1023549" h="116388">
                <a:moveTo>
                  <a:pt x="352063" y="112150"/>
                </a:moveTo>
                <a:lnTo>
                  <a:pt x="353050" y="112313"/>
                </a:lnTo>
                <a:lnTo>
                  <a:pt x="357932" y="111607"/>
                </a:lnTo>
                <a:lnTo>
                  <a:pt x="352063" y="112150"/>
                </a:lnTo>
                <a:close/>
              </a:path>
              <a:path w="1023549" h="116388">
                <a:moveTo>
                  <a:pt x="362595" y="9210"/>
                </a:moveTo>
                <a:lnTo>
                  <a:pt x="363418" y="13543"/>
                </a:lnTo>
                <a:lnTo>
                  <a:pt x="366709" y="16857"/>
                </a:lnTo>
                <a:lnTo>
                  <a:pt x="371152" y="17686"/>
                </a:lnTo>
                <a:lnTo>
                  <a:pt x="375527" y="16857"/>
                </a:lnTo>
                <a:lnTo>
                  <a:pt x="378873" y="13543"/>
                </a:lnTo>
                <a:lnTo>
                  <a:pt x="379709" y="9210"/>
                </a:lnTo>
                <a:lnTo>
                  <a:pt x="378873" y="4795"/>
                </a:lnTo>
                <a:lnTo>
                  <a:pt x="375527" y="1480"/>
                </a:lnTo>
                <a:lnTo>
                  <a:pt x="371152" y="652"/>
                </a:lnTo>
                <a:lnTo>
                  <a:pt x="366709" y="1494"/>
                </a:lnTo>
                <a:lnTo>
                  <a:pt x="363418" y="4863"/>
                </a:lnTo>
                <a:lnTo>
                  <a:pt x="362595" y="9210"/>
                </a:lnTo>
                <a:close/>
              </a:path>
              <a:path w="1023549" h="116388">
                <a:moveTo>
                  <a:pt x="499267" y="58710"/>
                </a:moveTo>
                <a:lnTo>
                  <a:pt x="499267" y="55233"/>
                </a:lnTo>
                <a:lnTo>
                  <a:pt x="498856" y="52692"/>
                </a:lnTo>
                <a:lnTo>
                  <a:pt x="498444" y="49391"/>
                </a:lnTo>
                <a:lnTo>
                  <a:pt x="498444" y="46838"/>
                </a:lnTo>
                <a:lnTo>
                  <a:pt x="499706" y="44827"/>
                </a:lnTo>
                <a:lnTo>
                  <a:pt x="504753" y="41947"/>
                </a:lnTo>
                <a:lnTo>
                  <a:pt x="507413" y="41241"/>
                </a:lnTo>
                <a:lnTo>
                  <a:pt x="516080" y="41241"/>
                </a:lnTo>
                <a:lnTo>
                  <a:pt x="519948" y="43061"/>
                </a:lnTo>
                <a:lnTo>
                  <a:pt x="521813" y="46702"/>
                </a:lnTo>
                <a:lnTo>
                  <a:pt x="522910" y="48875"/>
                </a:lnTo>
                <a:lnTo>
                  <a:pt x="523459" y="52733"/>
                </a:lnTo>
                <a:lnTo>
                  <a:pt x="523459" y="65203"/>
                </a:lnTo>
                <a:lnTo>
                  <a:pt x="513843" y="68881"/>
                </a:lnTo>
                <a:lnTo>
                  <a:pt x="501320" y="74204"/>
                </a:lnTo>
                <a:lnTo>
                  <a:pt x="493261" y="78489"/>
                </a:lnTo>
                <a:lnTo>
                  <a:pt x="485307" y="83759"/>
                </a:lnTo>
                <a:lnTo>
                  <a:pt x="481329" y="90334"/>
                </a:lnTo>
                <a:lnTo>
                  <a:pt x="481329" y="103266"/>
                </a:lnTo>
                <a:lnTo>
                  <a:pt x="483057" y="107436"/>
                </a:lnTo>
                <a:lnTo>
                  <a:pt x="486513" y="110724"/>
                </a:lnTo>
                <a:lnTo>
                  <a:pt x="489969" y="114011"/>
                </a:lnTo>
                <a:lnTo>
                  <a:pt x="494056" y="115655"/>
                </a:lnTo>
                <a:lnTo>
                  <a:pt x="498774" y="115655"/>
                </a:lnTo>
                <a:lnTo>
                  <a:pt x="497622" y="101174"/>
                </a:lnTo>
                <a:lnTo>
                  <a:pt x="495976" y="97534"/>
                </a:lnTo>
                <a:lnTo>
                  <a:pt x="495976" y="86449"/>
                </a:lnTo>
                <a:lnTo>
                  <a:pt x="499926" y="80961"/>
                </a:lnTo>
                <a:lnTo>
                  <a:pt x="507825" y="76125"/>
                </a:lnTo>
                <a:lnTo>
                  <a:pt x="511939" y="73626"/>
                </a:lnTo>
                <a:lnTo>
                  <a:pt x="517150" y="71343"/>
                </a:lnTo>
                <a:lnTo>
                  <a:pt x="523459" y="69279"/>
                </a:lnTo>
                <a:lnTo>
                  <a:pt x="523459" y="98213"/>
                </a:lnTo>
                <a:lnTo>
                  <a:pt x="521799" y="100767"/>
                </a:lnTo>
                <a:lnTo>
                  <a:pt x="518480" y="102777"/>
                </a:lnTo>
                <a:lnTo>
                  <a:pt x="515162" y="104788"/>
                </a:lnTo>
                <a:lnTo>
                  <a:pt x="511692" y="105793"/>
                </a:lnTo>
                <a:lnTo>
                  <a:pt x="513009" y="111254"/>
                </a:lnTo>
                <a:lnTo>
                  <a:pt x="515971" y="109515"/>
                </a:lnTo>
                <a:lnTo>
                  <a:pt x="519536" y="106852"/>
                </a:lnTo>
                <a:lnTo>
                  <a:pt x="523705" y="103266"/>
                </a:lnTo>
                <a:lnTo>
                  <a:pt x="523870" y="106581"/>
                </a:lnTo>
                <a:lnTo>
                  <a:pt x="524789" y="109433"/>
                </a:lnTo>
                <a:lnTo>
                  <a:pt x="528135" y="114215"/>
                </a:lnTo>
                <a:lnTo>
                  <a:pt x="530836" y="115410"/>
                </a:lnTo>
                <a:lnTo>
                  <a:pt x="537748" y="115410"/>
                </a:lnTo>
                <a:lnTo>
                  <a:pt x="540875" y="114378"/>
                </a:lnTo>
                <a:lnTo>
                  <a:pt x="543947" y="112313"/>
                </a:lnTo>
                <a:lnTo>
                  <a:pt x="545977" y="110955"/>
                </a:lnTo>
                <a:lnTo>
                  <a:pt x="549624" y="107097"/>
                </a:lnTo>
                <a:lnTo>
                  <a:pt x="549624" y="102859"/>
                </a:lnTo>
                <a:lnTo>
                  <a:pt x="546169" y="105249"/>
                </a:lnTo>
                <a:lnTo>
                  <a:pt x="543481" y="106200"/>
                </a:lnTo>
                <a:lnTo>
                  <a:pt x="539970" y="106200"/>
                </a:lnTo>
                <a:lnTo>
                  <a:pt x="537776" y="103022"/>
                </a:lnTo>
                <a:lnTo>
                  <a:pt x="537118" y="99653"/>
                </a:lnTo>
                <a:lnTo>
                  <a:pt x="537118" y="56645"/>
                </a:lnTo>
                <a:lnTo>
                  <a:pt x="536103" y="51185"/>
                </a:lnTo>
                <a:lnTo>
                  <a:pt x="534073" y="47435"/>
                </a:lnTo>
                <a:lnTo>
                  <a:pt x="530288" y="40589"/>
                </a:lnTo>
                <a:lnTo>
                  <a:pt x="523075" y="37166"/>
                </a:lnTo>
                <a:lnTo>
                  <a:pt x="503272" y="37166"/>
                </a:lnTo>
                <a:lnTo>
                  <a:pt x="496319" y="39244"/>
                </a:lnTo>
                <a:lnTo>
                  <a:pt x="491574" y="43401"/>
                </a:lnTo>
                <a:lnTo>
                  <a:pt x="486829" y="47558"/>
                </a:lnTo>
                <a:lnTo>
                  <a:pt x="484456" y="51538"/>
                </a:lnTo>
                <a:lnTo>
                  <a:pt x="484456" y="55341"/>
                </a:lnTo>
                <a:lnTo>
                  <a:pt x="485114" y="59077"/>
                </a:lnTo>
                <a:lnTo>
                  <a:pt x="487747" y="62283"/>
                </a:lnTo>
                <a:lnTo>
                  <a:pt x="492109" y="63084"/>
                </a:lnTo>
                <a:lnTo>
                  <a:pt x="496223" y="62025"/>
                </a:lnTo>
                <a:lnTo>
                  <a:pt x="499267" y="58710"/>
                </a:lnTo>
                <a:close/>
              </a:path>
              <a:path w="1023549" h="116388">
                <a:moveTo>
                  <a:pt x="497622" y="101174"/>
                </a:moveTo>
                <a:lnTo>
                  <a:pt x="498774" y="115655"/>
                </a:lnTo>
                <a:lnTo>
                  <a:pt x="503272" y="115655"/>
                </a:lnTo>
                <a:lnTo>
                  <a:pt x="508017" y="114188"/>
                </a:lnTo>
                <a:lnTo>
                  <a:pt x="513009" y="111254"/>
                </a:lnTo>
                <a:lnTo>
                  <a:pt x="511692" y="105793"/>
                </a:lnTo>
                <a:lnTo>
                  <a:pt x="505439" y="105793"/>
                </a:lnTo>
                <a:lnTo>
                  <a:pt x="500913" y="103511"/>
                </a:lnTo>
                <a:lnTo>
                  <a:pt x="497622" y="101174"/>
                </a:lnTo>
                <a:close/>
              </a:path>
              <a:path w="1023549" h="116388">
                <a:moveTo>
                  <a:pt x="588654" y="114432"/>
                </a:moveTo>
                <a:lnTo>
                  <a:pt x="588654" y="112150"/>
                </a:lnTo>
                <a:lnTo>
                  <a:pt x="583498" y="111770"/>
                </a:lnTo>
                <a:lnTo>
                  <a:pt x="580097" y="110887"/>
                </a:lnTo>
                <a:lnTo>
                  <a:pt x="576806" y="108116"/>
                </a:lnTo>
                <a:lnTo>
                  <a:pt x="575983" y="105059"/>
                </a:lnTo>
                <a:lnTo>
                  <a:pt x="575983" y="2608"/>
                </a:lnTo>
                <a:lnTo>
                  <a:pt x="575160" y="0"/>
                </a:lnTo>
                <a:lnTo>
                  <a:pt x="572431" y="849"/>
                </a:lnTo>
                <a:lnTo>
                  <a:pt x="559484" y="4743"/>
                </a:lnTo>
                <a:lnTo>
                  <a:pt x="548418" y="7824"/>
                </a:lnTo>
                <a:lnTo>
                  <a:pt x="548418" y="10514"/>
                </a:lnTo>
                <a:lnTo>
                  <a:pt x="550928" y="9943"/>
                </a:lnTo>
                <a:lnTo>
                  <a:pt x="554342" y="9536"/>
                </a:lnTo>
                <a:lnTo>
                  <a:pt x="557688" y="9536"/>
                </a:lnTo>
                <a:lnTo>
                  <a:pt x="561007" y="12959"/>
                </a:lnTo>
                <a:lnTo>
                  <a:pt x="561912" y="16789"/>
                </a:lnTo>
                <a:lnTo>
                  <a:pt x="561912" y="104516"/>
                </a:lnTo>
                <a:lnTo>
                  <a:pt x="561007" y="107545"/>
                </a:lnTo>
                <a:lnTo>
                  <a:pt x="557387" y="110642"/>
                </a:lnTo>
                <a:lnTo>
                  <a:pt x="553931" y="111661"/>
                </a:lnTo>
                <a:lnTo>
                  <a:pt x="548829" y="112150"/>
                </a:lnTo>
                <a:lnTo>
                  <a:pt x="548829" y="114432"/>
                </a:lnTo>
                <a:lnTo>
                  <a:pt x="588654" y="114432"/>
                </a:lnTo>
                <a:close/>
              </a:path>
              <a:path w="1023549" h="116388">
                <a:moveTo>
                  <a:pt x="677191" y="3993"/>
                </a:moveTo>
                <a:lnTo>
                  <a:pt x="632347" y="3993"/>
                </a:lnTo>
                <a:lnTo>
                  <a:pt x="632347" y="6846"/>
                </a:lnTo>
                <a:lnTo>
                  <a:pt x="636406" y="7118"/>
                </a:lnTo>
                <a:lnTo>
                  <a:pt x="639492" y="8204"/>
                </a:lnTo>
                <a:lnTo>
                  <a:pt x="643715" y="12008"/>
                </a:lnTo>
                <a:lnTo>
                  <a:pt x="646527" y="16844"/>
                </a:lnTo>
                <a:lnTo>
                  <a:pt x="650038" y="24614"/>
                </a:lnTo>
                <a:lnTo>
                  <a:pt x="691591" y="116388"/>
                </a:lnTo>
                <a:lnTo>
                  <a:pt x="694142" y="116388"/>
                </a:lnTo>
                <a:lnTo>
                  <a:pt x="731416" y="22495"/>
                </a:lnTo>
                <a:lnTo>
                  <a:pt x="733939" y="16083"/>
                </a:lnTo>
                <a:lnTo>
                  <a:pt x="736490" y="11818"/>
                </a:lnTo>
                <a:lnTo>
                  <a:pt x="739068" y="9699"/>
                </a:lnTo>
                <a:lnTo>
                  <a:pt x="740769" y="8286"/>
                </a:lnTo>
                <a:lnTo>
                  <a:pt x="743402" y="7335"/>
                </a:lnTo>
                <a:lnTo>
                  <a:pt x="746968" y="6846"/>
                </a:lnTo>
                <a:lnTo>
                  <a:pt x="746968" y="3993"/>
                </a:lnTo>
                <a:lnTo>
                  <a:pt x="712491" y="3993"/>
                </a:lnTo>
                <a:lnTo>
                  <a:pt x="712491" y="7090"/>
                </a:lnTo>
                <a:lnTo>
                  <a:pt x="716276" y="7199"/>
                </a:lnTo>
                <a:lnTo>
                  <a:pt x="718991" y="7579"/>
                </a:lnTo>
                <a:lnTo>
                  <a:pt x="720637" y="8231"/>
                </a:lnTo>
                <a:lnTo>
                  <a:pt x="723434" y="9373"/>
                </a:lnTo>
                <a:lnTo>
                  <a:pt x="724833" y="11546"/>
                </a:lnTo>
                <a:lnTo>
                  <a:pt x="724833" y="15947"/>
                </a:lnTo>
                <a:lnTo>
                  <a:pt x="724010" y="19398"/>
                </a:lnTo>
                <a:lnTo>
                  <a:pt x="722667" y="23636"/>
                </a:lnTo>
                <a:lnTo>
                  <a:pt x="721624" y="26407"/>
                </a:lnTo>
                <a:lnTo>
                  <a:pt x="697680" y="89329"/>
                </a:lnTo>
                <a:lnTo>
                  <a:pt x="671349" y="31216"/>
                </a:lnTo>
                <a:lnTo>
                  <a:pt x="668716" y="25456"/>
                </a:lnTo>
                <a:lnTo>
                  <a:pt x="666920" y="21354"/>
                </a:lnTo>
                <a:lnTo>
                  <a:pt x="665000" y="16463"/>
                </a:lnTo>
                <a:lnTo>
                  <a:pt x="664520" y="13203"/>
                </a:lnTo>
                <a:lnTo>
                  <a:pt x="664520" y="10541"/>
                </a:lnTo>
                <a:lnTo>
                  <a:pt x="665864" y="8775"/>
                </a:lnTo>
                <a:lnTo>
                  <a:pt x="668551" y="7905"/>
                </a:lnTo>
                <a:lnTo>
                  <a:pt x="670087" y="7416"/>
                </a:lnTo>
                <a:lnTo>
                  <a:pt x="672967" y="7145"/>
                </a:lnTo>
                <a:lnTo>
                  <a:pt x="677191" y="7090"/>
                </a:lnTo>
                <a:lnTo>
                  <a:pt x="677191" y="3993"/>
                </a:lnTo>
                <a:close/>
              </a:path>
              <a:path w="1023549" h="116388">
                <a:moveTo>
                  <a:pt x="780128" y="58710"/>
                </a:moveTo>
                <a:lnTo>
                  <a:pt x="780128" y="55233"/>
                </a:lnTo>
                <a:lnTo>
                  <a:pt x="779716" y="52692"/>
                </a:lnTo>
                <a:lnTo>
                  <a:pt x="779305" y="49391"/>
                </a:lnTo>
                <a:lnTo>
                  <a:pt x="779305" y="46838"/>
                </a:lnTo>
                <a:lnTo>
                  <a:pt x="780566" y="44827"/>
                </a:lnTo>
                <a:lnTo>
                  <a:pt x="785613" y="41947"/>
                </a:lnTo>
                <a:lnTo>
                  <a:pt x="788274" y="41241"/>
                </a:lnTo>
                <a:lnTo>
                  <a:pt x="796941" y="41241"/>
                </a:lnTo>
                <a:lnTo>
                  <a:pt x="800808" y="43061"/>
                </a:lnTo>
                <a:lnTo>
                  <a:pt x="802674" y="46702"/>
                </a:lnTo>
                <a:lnTo>
                  <a:pt x="803770" y="48875"/>
                </a:lnTo>
                <a:lnTo>
                  <a:pt x="804319" y="52733"/>
                </a:lnTo>
                <a:lnTo>
                  <a:pt x="804319" y="65203"/>
                </a:lnTo>
                <a:lnTo>
                  <a:pt x="794703" y="68881"/>
                </a:lnTo>
                <a:lnTo>
                  <a:pt x="782181" y="74204"/>
                </a:lnTo>
                <a:lnTo>
                  <a:pt x="774121" y="78489"/>
                </a:lnTo>
                <a:lnTo>
                  <a:pt x="766167" y="83759"/>
                </a:lnTo>
                <a:lnTo>
                  <a:pt x="762190" y="90334"/>
                </a:lnTo>
                <a:lnTo>
                  <a:pt x="762190" y="103266"/>
                </a:lnTo>
                <a:lnTo>
                  <a:pt x="763918" y="107436"/>
                </a:lnTo>
                <a:lnTo>
                  <a:pt x="767374" y="110724"/>
                </a:lnTo>
                <a:lnTo>
                  <a:pt x="770829" y="114011"/>
                </a:lnTo>
                <a:lnTo>
                  <a:pt x="774916" y="115655"/>
                </a:lnTo>
                <a:lnTo>
                  <a:pt x="779634" y="115655"/>
                </a:lnTo>
                <a:lnTo>
                  <a:pt x="778482" y="101174"/>
                </a:lnTo>
                <a:lnTo>
                  <a:pt x="776836" y="97534"/>
                </a:lnTo>
                <a:lnTo>
                  <a:pt x="776836" y="86449"/>
                </a:lnTo>
                <a:lnTo>
                  <a:pt x="780786" y="80961"/>
                </a:lnTo>
                <a:lnTo>
                  <a:pt x="788685" y="76125"/>
                </a:lnTo>
                <a:lnTo>
                  <a:pt x="792799" y="73626"/>
                </a:lnTo>
                <a:lnTo>
                  <a:pt x="798011" y="71343"/>
                </a:lnTo>
                <a:lnTo>
                  <a:pt x="804319" y="69279"/>
                </a:lnTo>
                <a:lnTo>
                  <a:pt x="804319" y="98213"/>
                </a:lnTo>
                <a:lnTo>
                  <a:pt x="802659" y="100767"/>
                </a:lnTo>
                <a:lnTo>
                  <a:pt x="799341" y="102777"/>
                </a:lnTo>
                <a:lnTo>
                  <a:pt x="796022" y="104788"/>
                </a:lnTo>
                <a:lnTo>
                  <a:pt x="792552" y="105793"/>
                </a:lnTo>
                <a:lnTo>
                  <a:pt x="793869" y="111254"/>
                </a:lnTo>
                <a:lnTo>
                  <a:pt x="796831" y="109515"/>
                </a:lnTo>
                <a:lnTo>
                  <a:pt x="800397" y="106852"/>
                </a:lnTo>
                <a:lnTo>
                  <a:pt x="804566" y="103266"/>
                </a:lnTo>
                <a:lnTo>
                  <a:pt x="804730" y="106581"/>
                </a:lnTo>
                <a:lnTo>
                  <a:pt x="805649" y="109433"/>
                </a:lnTo>
                <a:lnTo>
                  <a:pt x="808995" y="114215"/>
                </a:lnTo>
                <a:lnTo>
                  <a:pt x="811697" y="115410"/>
                </a:lnTo>
                <a:lnTo>
                  <a:pt x="818609" y="115410"/>
                </a:lnTo>
                <a:lnTo>
                  <a:pt x="821735" y="114378"/>
                </a:lnTo>
                <a:lnTo>
                  <a:pt x="824808" y="112313"/>
                </a:lnTo>
                <a:lnTo>
                  <a:pt x="826837" y="110955"/>
                </a:lnTo>
                <a:lnTo>
                  <a:pt x="830485" y="107097"/>
                </a:lnTo>
                <a:lnTo>
                  <a:pt x="830485" y="102859"/>
                </a:lnTo>
                <a:lnTo>
                  <a:pt x="827029" y="105249"/>
                </a:lnTo>
                <a:lnTo>
                  <a:pt x="824341" y="106200"/>
                </a:lnTo>
                <a:lnTo>
                  <a:pt x="820830" y="106200"/>
                </a:lnTo>
                <a:lnTo>
                  <a:pt x="818636" y="103022"/>
                </a:lnTo>
                <a:lnTo>
                  <a:pt x="817978" y="99653"/>
                </a:lnTo>
                <a:lnTo>
                  <a:pt x="817978" y="56645"/>
                </a:lnTo>
                <a:lnTo>
                  <a:pt x="816963" y="51185"/>
                </a:lnTo>
                <a:lnTo>
                  <a:pt x="814933" y="47435"/>
                </a:lnTo>
                <a:lnTo>
                  <a:pt x="811148" y="40589"/>
                </a:lnTo>
                <a:lnTo>
                  <a:pt x="803935" y="37166"/>
                </a:lnTo>
                <a:lnTo>
                  <a:pt x="784132" y="37166"/>
                </a:lnTo>
                <a:lnTo>
                  <a:pt x="777179" y="39244"/>
                </a:lnTo>
                <a:lnTo>
                  <a:pt x="772434" y="43401"/>
                </a:lnTo>
                <a:lnTo>
                  <a:pt x="767689" y="47558"/>
                </a:lnTo>
                <a:lnTo>
                  <a:pt x="765317" y="51538"/>
                </a:lnTo>
                <a:lnTo>
                  <a:pt x="765317" y="55341"/>
                </a:lnTo>
                <a:lnTo>
                  <a:pt x="765975" y="59077"/>
                </a:lnTo>
                <a:lnTo>
                  <a:pt x="768608" y="62283"/>
                </a:lnTo>
                <a:lnTo>
                  <a:pt x="772969" y="63084"/>
                </a:lnTo>
                <a:lnTo>
                  <a:pt x="777083" y="62025"/>
                </a:lnTo>
                <a:lnTo>
                  <a:pt x="780128" y="58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94410" y="4893906"/>
            <a:ext cx="104250" cy="125780"/>
          </a:xfrm>
          <a:custGeom>
            <a:avLst/>
            <a:gdLst/>
            <a:ahLst/>
            <a:cxnLst/>
            <a:rect l="l" t="t" r="r" b="b"/>
            <a:pathLst>
              <a:path w="114675" h="142551">
                <a:moveTo>
                  <a:pt x="0" y="70909"/>
                </a:moveTo>
                <a:lnTo>
                  <a:pt x="186" y="76629"/>
                </a:lnTo>
                <a:lnTo>
                  <a:pt x="2037" y="89373"/>
                </a:lnTo>
                <a:lnTo>
                  <a:pt x="5874" y="101470"/>
                </a:lnTo>
                <a:lnTo>
                  <a:pt x="11695" y="112921"/>
                </a:lnTo>
                <a:lnTo>
                  <a:pt x="19501" y="123724"/>
                </a:lnTo>
                <a:lnTo>
                  <a:pt x="22306" y="126962"/>
                </a:lnTo>
                <a:lnTo>
                  <a:pt x="32166" y="136539"/>
                </a:lnTo>
                <a:lnTo>
                  <a:pt x="41388" y="142551"/>
                </a:lnTo>
                <a:lnTo>
                  <a:pt x="43527" y="139862"/>
                </a:lnTo>
                <a:lnTo>
                  <a:pt x="38815" y="136445"/>
                </a:lnTo>
                <a:lnTo>
                  <a:pt x="30057" y="127575"/>
                </a:lnTo>
                <a:lnTo>
                  <a:pt x="23262" y="116678"/>
                </a:lnTo>
                <a:lnTo>
                  <a:pt x="18431" y="103755"/>
                </a:lnTo>
                <a:lnTo>
                  <a:pt x="16620" y="95530"/>
                </a:lnTo>
                <a:lnTo>
                  <a:pt x="15139" y="83127"/>
                </a:lnTo>
                <a:lnTo>
                  <a:pt x="14646" y="68790"/>
                </a:lnTo>
                <a:lnTo>
                  <a:pt x="14995" y="58478"/>
                </a:lnTo>
                <a:lnTo>
                  <a:pt x="16736" y="44972"/>
                </a:lnTo>
                <a:lnTo>
                  <a:pt x="19938" y="33140"/>
                </a:lnTo>
                <a:lnTo>
                  <a:pt x="24602" y="22984"/>
                </a:lnTo>
                <a:lnTo>
                  <a:pt x="32987" y="12119"/>
                </a:lnTo>
                <a:lnTo>
                  <a:pt x="43527" y="2689"/>
                </a:lnTo>
                <a:lnTo>
                  <a:pt x="41964" y="0"/>
                </a:lnTo>
                <a:lnTo>
                  <a:pt x="35821" y="3781"/>
                </a:lnTo>
                <a:lnTo>
                  <a:pt x="25893" y="11666"/>
                </a:lnTo>
                <a:lnTo>
                  <a:pt x="17114" y="21109"/>
                </a:lnTo>
                <a:lnTo>
                  <a:pt x="15928" y="22631"/>
                </a:lnTo>
                <a:lnTo>
                  <a:pt x="8959" y="33491"/>
                </a:lnTo>
                <a:lnTo>
                  <a:pt x="3982" y="45158"/>
                </a:lnTo>
                <a:lnTo>
                  <a:pt x="995" y="57630"/>
                </a:lnTo>
                <a:lnTo>
                  <a:pt x="0" y="70909"/>
                </a:lnTo>
                <a:close/>
              </a:path>
              <a:path w="114675" h="142551">
                <a:moveTo>
                  <a:pt x="114675" y="112802"/>
                </a:moveTo>
                <a:lnTo>
                  <a:pt x="114675" y="110520"/>
                </a:lnTo>
                <a:lnTo>
                  <a:pt x="108531" y="110303"/>
                </a:lnTo>
                <a:lnTo>
                  <a:pt x="104335" y="109623"/>
                </a:lnTo>
                <a:lnTo>
                  <a:pt x="99837" y="107341"/>
                </a:lnTo>
                <a:lnTo>
                  <a:pt x="98712" y="104679"/>
                </a:lnTo>
                <a:lnTo>
                  <a:pt x="98712" y="2363"/>
                </a:lnTo>
                <a:lnTo>
                  <a:pt x="98301" y="815"/>
                </a:lnTo>
                <a:lnTo>
                  <a:pt x="97313" y="815"/>
                </a:lnTo>
                <a:lnTo>
                  <a:pt x="67115" y="16056"/>
                </a:lnTo>
                <a:lnTo>
                  <a:pt x="67115" y="18338"/>
                </a:lnTo>
                <a:lnTo>
                  <a:pt x="71216" y="16640"/>
                </a:lnTo>
                <a:lnTo>
                  <a:pt x="75769" y="15064"/>
                </a:lnTo>
                <a:lnTo>
                  <a:pt x="79046" y="14670"/>
                </a:lnTo>
                <a:lnTo>
                  <a:pt x="83325" y="16708"/>
                </a:lnTo>
                <a:lnTo>
                  <a:pt x="84313" y="20050"/>
                </a:lnTo>
                <a:lnTo>
                  <a:pt x="84313" y="103022"/>
                </a:lnTo>
                <a:lnTo>
                  <a:pt x="83298" y="106200"/>
                </a:lnTo>
                <a:lnTo>
                  <a:pt x="79238" y="109134"/>
                </a:lnTo>
                <a:lnTo>
                  <a:pt x="74905" y="110031"/>
                </a:lnTo>
                <a:lnTo>
                  <a:pt x="68267" y="110357"/>
                </a:lnTo>
                <a:lnTo>
                  <a:pt x="68267" y="112802"/>
                </a:lnTo>
                <a:lnTo>
                  <a:pt x="114675" y="112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45138" y="4919005"/>
            <a:ext cx="77346" cy="74433"/>
          </a:xfrm>
          <a:custGeom>
            <a:avLst/>
            <a:gdLst/>
            <a:ahLst/>
            <a:cxnLst/>
            <a:rect l="l" t="t" r="r" b="b"/>
            <a:pathLst>
              <a:path w="85081" h="84357">
                <a:moveTo>
                  <a:pt x="48382" y="36514"/>
                </a:moveTo>
                <a:lnTo>
                  <a:pt x="48382" y="0"/>
                </a:lnTo>
                <a:lnTo>
                  <a:pt x="36862" y="0"/>
                </a:lnTo>
                <a:lnTo>
                  <a:pt x="36862" y="36514"/>
                </a:lnTo>
                <a:lnTo>
                  <a:pt x="0" y="36514"/>
                </a:lnTo>
                <a:lnTo>
                  <a:pt x="0" y="47924"/>
                </a:lnTo>
                <a:lnTo>
                  <a:pt x="36862" y="47924"/>
                </a:lnTo>
                <a:lnTo>
                  <a:pt x="36862" y="84357"/>
                </a:lnTo>
                <a:lnTo>
                  <a:pt x="48382" y="84357"/>
                </a:lnTo>
                <a:lnTo>
                  <a:pt x="48382" y="47924"/>
                </a:lnTo>
                <a:lnTo>
                  <a:pt x="85081" y="47924"/>
                </a:lnTo>
                <a:lnTo>
                  <a:pt x="85081" y="36514"/>
                </a:lnTo>
                <a:lnTo>
                  <a:pt x="48382" y="3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68911" y="4893906"/>
            <a:ext cx="94002" cy="125780"/>
          </a:xfrm>
          <a:custGeom>
            <a:avLst/>
            <a:gdLst/>
            <a:ahLst/>
            <a:cxnLst/>
            <a:rect l="l" t="t" r="r" b="b"/>
            <a:pathLst>
              <a:path w="103402" h="142551">
                <a:moveTo>
                  <a:pt x="70326" y="130758"/>
                </a:moveTo>
                <a:lnTo>
                  <a:pt x="59874" y="139862"/>
                </a:lnTo>
                <a:lnTo>
                  <a:pt x="61438" y="142551"/>
                </a:lnTo>
                <a:lnTo>
                  <a:pt x="68679" y="138232"/>
                </a:lnTo>
                <a:lnTo>
                  <a:pt x="73451" y="134319"/>
                </a:lnTo>
                <a:lnTo>
                  <a:pt x="83374" y="124922"/>
                </a:lnTo>
                <a:lnTo>
                  <a:pt x="90813" y="115166"/>
                </a:lnTo>
                <a:lnTo>
                  <a:pt x="94927" y="108754"/>
                </a:lnTo>
                <a:lnTo>
                  <a:pt x="98054" y="101935"/>
                </a:lnTo>
                <a:lnTo>
                  <a:pt x="100193" y="94708"/>
                </a:lnTo>
                <a:lnTo>
                  <a:pt x="102333" y="87481"/>
                </a:lnTo>
                <a:lnTo>
                  <a:pt x="103402" y="79820"/>
                </a:lnTo>
                <a:lnTo>
                  <a:pt x="103375" y="69516"/>
                </a:lnTo>
                <a:lnTo>
                  <a:pt x="102054" y="56627"/>
                </a:lnTo>
                <a:lnTo>
                  <a:pt x="98752" y="44358"/>
                </a:lnTo>
                <a:lnTo>
                  <a:pt x="93469" y="32709"/>
                </a:lnTo>
                <a:lnTo>
                  <a:pt x="86205" y="21680"/>
                </a:lnTo>
                <a:lnTo>
                  <a:pt x="81238" y="15701"/>
                </a:lnTo>
                <a:lnTo>
                  <a:pt x="71903" y="6729"/>
                </a:lnTo>
                <a:lnTo>
                  <a:pt x="62014" y="0"/>
                </a:lnTo>
                <a:lnTo>
                  <a:pt x="59874" y="2689"/>
                </a:lnTo>
                <a:lnTo>
                  <a:pt x="62144" y="4320"/>
                </a:lnTo>
                <a:lnTo>
                  <a:pt x="71512" y="13016"/>
                </a:lnTo>
                <a:lnTo>
                  <a:pt x="78791" y="23448"/>
                </a:lnTo>
                <a:lnTo>
                  <a:pt x="83983" y="35617"/>
                </a:lnTo>
                <a:lnTo>
                  <a:pt x="86681" y="46716"/>
                </a:lnTo>
                <a:lnTo>
                  <a:pt x="88237" y="59349"/>
                </a:lnTo>
                <a:lnTo>
                  <a:pt x="88756" y="73843"/>
                </a:lnTo>
                <a:lnTo>
                  <a:pt x="88337" y="85013"/>
                </a:lnTo>
                <a:lnTo>
                  <a:pt x="86492" y="98410"/>
                </a:lnTo>
                <a:lnTo>
                  <a:pt x="83176" y="110200"/>
                </a:lnTo>
                <a:lnTo>
                  <a:pt x="78388" y="120382"/>
                </a:lnTo>
                <a:lnTo>
                  <a:pt x="77727" y="121472"/>
                </a:lnTo>
                <a:lnTo>
                  <a:pt x="70326" y="130758"/>
                </a:lnTo>
                <a:close/>
              </a:path>
              <a:path w="103402" h="142551">
                <a:moveTo>
                  <a:pt x="26330" y="57786"/>
                </a:moveTo>
                <a:lnTo>
                  <a:pt x="27729" y="54621"/>
                </a:lnTo>
                <a:lnTo>
                  <a:pt x="30527" y="51551"/>
                </a:lnTo>
                <a:lnTo>
                  <a:pt x="33324" y="48481"/>
                </a:lnTo>
                <a:lnTo>
                  <a:pt x="35683" y="46946"/>
                </a:lnTo>
                <a:lnTo>
                  <a:pt x="38810" y="46946"/>
                </a:lnTo>
                <a:lnTo>
                  <a:pt x="42581" y="49799"/>
                </a:lnTo>
                <a:lnTo>
                  <a:pt x="46791" y="52652"/>
                </a:lnTo>
                <a:lnTo>
                  <a:pt x="50905" y="52652"/>
                </a:lnTo>
                <a:lnTo>
                  <a:pt x="53936" y="50369"/>
                </a:lnTo>
                <a:lnTo>
                  <a:pt x="55952" y="46973"/>
                </a:lnTo>
                <a:lnTo>
                  <a:pt x="55952" y="42246"/>
                </a:lnTo>
                <a:lnTo>
                  <a:pt x="53319" y="38511"/>
                </a:lnTo>
                <a:lnTo>
                  <a:pt x="49287" y="36025"/>
                </a:lnTo>
                <a:lnTo>
                  <a:pt x="42979" y="36025"/>
                </a:lnTo>
                <a:lnTo>
                  <a:pt x="39592" y="37383"/>
                </a:lnTo>
                <a:lnTo>
                  <a:pt x="36328" y="40100"/>
                </a:lnTo>
                <a:lnTo>
                  <a:pt x="33064" y="42817"/>
                </a:lnTo>
                <a:lnTo>
                  <a:pt x="29677" y="46593"/>
                </a:lnTo>
                <a:lnTo>
                  <a:pt x="26166" y="51429"/>
                </a:lnTo>
                <a:lnTo>
                  <a:pt x="26166" y="38062"/>
                </a:lnTo>
                <a:lnTo>
                  <a:pt x="25343" y="35943"/>
                </a:lnTo>
                <a:lnTo>
                  <a:pt x="22436" y="37247"/>
                </a:lnTo>
                <a:lnTo>
                  <a:pt x="19611" y="38415"/>
                </a:lnTo>
                <a:lnTo>
                  <a:pt x="16868" y="39448"/>
                </a:lnTo>
                <a:lnTo>
                  <a:pt x="13330" y="40752"/>
                </a:lnTo>
                <a:lnTo>
                  <a:pt x="10038" y="41893"/>
                </a:lnTo>
                <a:lnTo>
                  <a:pt x="6747" y="43034"/>
                </a:lnTo>
                <a:lnTo>
                  <a:pt x="3538" y="44148"/>
                </a:lnTo>
                <a:lnTo>
                  <a:pt x="411" y="45235"/>
                </a:lnTo>
                <a:lnTo>
                  <a:pt x="411" y="47924"/>
                </a:lnTo>
                <a:lnTo>
                  <a:pt x="2345" y="47530"/>
                </a:lnTo>
                <a:lnTo>
                  <a:pt x="5430" y="47191"/>
                </a:lnTo>
                <a:lnTo>
                  <a:pt x="8118" y="47191"/>
                </a:lnTo>
                <a:lnTo>
                  <a:pt x="9970" y="48345"/>
                </a:lnTo>
                <a:lnTo>
                  <a:pt x="12000" y="52964"/>
                </a:lnTo>
                <a:lnTo>
                  <a:pt x="12507" y="56808"/>
                </a:lnTo>
                <a:lnTo>
                  <a:pt x="12507" y="103293"/>
                </a:lnTo>
                <a:lnTo>
                  <a:pt x="11684" y="106132"/>
                </a:lnTo>
                <a:lnTo>
                  <a:pt x="8393" y="108795"/>
                </a:lnTo>
                <a:lnTo>
                  <a:pt x="5046" y="109678"/>
                </a:lnTo>
                <a:lnTo>
                  <a:pt x="0" y="110112"/>
                </a:lnTo>
                <a:lnTo>
                  <a:pt x="0" y="112802"/>
                </a:lnTo>
                <a:lnTo>
                  <a:pt x="40565" y="112802"/>
                </a:lnTo>
                <a:lnTo>
                  <a:pt x="40565" y="110112"/>
                </a:lnTo>
                <a:lnTo>
                  <a:pt x="35464" y="110221"/>
                </a:lnTo>
                <a:lnTo>
                  <a:pt x="31816" y="109365"/>
                </a:lnTo>
                <a:lnTo>
                  <a:pt x="27427" y="105725"/>
                </a:lnTo>
                <a:lnTo>
                  <a:pt x="26330" y="102478"/>
                </a:lnTo>
                <a:lnTo>
                  <a:pt x="26330" y="57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71372" y="4862952"/>
            <a:ext cx="62180" cy="57850"/>
          </a:xfrm>
          <a:custGeom>
            <a:avLst/>
            <a:gdLst/>
            <a:ahLst/>
            <a:cxnLst/>
            <a:rect l="l" t="t" r="r" b="b"/>
            <a:pathLst>
              <a:path w="68398" h="65563">
                <a:moveTo>
                  <a:pt x="23087" y="64422"/>
                </a:moveTo>
                <a:lnTo>
                  <a:pt x="23087" y="62663"/>
                </a:lnTo>
                <a:lnTo>
                  <a:pt x="19535" y="62283"/>
                </a:lnTo>
                <a:lnTo>
                  <a:pt x="17247" y="61570"/>
                </a:lnTo>
                <a:lnTo>
                  <a:pt x="14655" y="58907"/>
                </a:lnTo>
                <a:lnTo>
                  <a:pt x="13871" y="55436"/>
                </a:lnTo>
                <a:lnTo>
                  <a:pt x="13871" y="12171"/>
                </a:lnTo>
                <a:lnTo>
                  <a:pt x="57358" y="65563"/>
                </a:lnTo>
                <a:lnTo>
                  <a:pt x="59038" y="65563"/>
                </a:lnTo>
                <a:lnTo>
                  <a:pt x="59038" y="9207"/>
                </a:lnTo>
                <a:lnTo>
                  <a:pt x="59662" y="5943"/>
                </a:lnTo>
                <a:lnTo>
                  <a:pt x="60910" y="4516"/>
                </a:lnTo>
                <a:lnTo>
                  <a:pt x="64654" y="2187"/>
                </a:lnTo>
                <a:lnTo>
                  <a:pt x="68398" y="1806"/>
                </a:lnTo>
                <a:lnTo>
                  <a:pt x="68398" y="0"/>
                </a:lnTo>
                <a:lnTo>
                  <a:pt x="45310" y="0"/>
                </a:lnTo>
                <a:lnTo>
                  <a:pt x="45310" y="1806"/>
                </a:lnTo>
                <a:lnTo>
                  <a:pt x="48926" y="2123"/>
                </a:lnTo>
                <a:lnTo>
                  <a:pt x="51262" y="2805"/>
                </a:lnTo>
                <a:lnTo>
                  <a:pt x="53918" y="5467"/>
                </a:lnTo>
                <a:lnTo>
                  <a:pt x="54718" y="8954"/>
                </a:lnTo>
                <a:lnTo>
                  <a:pt x="54718" y="46878"/>
                </a:lnTo>
                <a:lnTo>
                  <a:pt x="16847" y="0"/>
                </a:lnTo>
                <a:lnTo>
                  <a:pt x="0" y="0"/>
                </a:lnTo>
                <a:lnTo>
                  <a:pt x="0" y="1806"/>
                </a:lnTo>
                <a:lnTo>
                  <a:pt x="3528" y="2099"/>
                </a:lnTo>
                <a:lnTo>
                  <a:pt x="6768" y="3930"/>
                </a:lnTo>
                <a:lnTo>
                  <a:pt x="9551" y="7179"/>
                </a:lnTo>
                <a:lnTo>
                  <a:pt x="9551" y="55246"/>
                </a:lnTo>
                <a:lnTo>
                  <a:pt x="8975" y="58519"/>
                </a:lnTo>
                <a:lnTo>
                  <a:pt x="6671" y="61340"/>
                </a:lnTo>
                <a:lnTo>
                  <a:pt x="4064" y="62251"/>
                </a:lnTo>
                <a:lnTo>
                  <a:pt x="0" y="62663"/>
                </a:lnTo>
                <a:lnTo>
                  <a:pt x="0" y="64422"/>
                </a:lnTo>
                <a:lnTo>
                  <a:pt x="23087" y="64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32050" y="4821606"/>
            <a:ext cx="957478" cy="0"/>
          </a:xfrm>
          <a:custGeom>
            <a:avLst/>
            <a:gdLst/>
            <a:ahLst/>
            <a:cxnLst/>
            <a:rect l="l" t="t" r="r" b="b"/>
            <a:pathLst>
              <a:path w="1053226">
                <a:moveTo>
                  <a:pt x="0" y="0"/>
                </a:moveTo>
                <a:lnTo>
                  <a:pt x="1053226" y="0"/>
                </a:lnTo>
              </a:path>
            </a:pathLst>
          </a:custGeom>
          <a:ln w="139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77003" y="4957313"/>
            <a:ext cx="38635" cy="86586"/>
          </a:xfrm>
          <a:custGeom>
            <a:avLst/>
            <a:gdLst/>
            <a:ahLst/>
            <a:cxnLst/>
            <a:rect l="l" t="t" r="r" b="b"/>
            <a:pathLst>
              <a:path w="42499" h="98131">
                <a:moveTo>
                  <a:pt x="205" y="27304"/>
                </a:moveTo>
                <a:lnTo>
                  <a:pt x="9174" y="27304"/>
                </a:lnTo>
                <a:lnTo>
                  <a:pt x="9174" y="82184"/>
                </a:lnTo>
                <a:lnTo>
                  <a:pt x="9805" y="86476"/>
                </a:lnTo>
                <a:lnTo>
                  <a:pt x="11067" y="89573"/>
                </a:lnTo>
                <a:lnTo>
                  <a:pt x="13370" y="95279"/>
                </a:lnTo>
                <a:lnTo>
                  <a:pt x="17759" y="98131"/>
                </a:lnTo>
                <a:lnTo>
                  <a:pt x="27194" y="98131"/>
                </a:lnTo>
                <a:lnTo>
                  <a:pt x="30266" y="97343"/>
                </a:lnTo>
                <a:lnTo>
                  <a:pt x="33448" y="95768"/>
                </a:lnTo>
                <a:lnTo>
                  <a:pt x="36629" y="94192"/>
                </a:lnTo>
                <a:lnTo>
                  <a:pt x="39646" y="91502"/>
                </a:lnTo>
                <a:lnTo>
                  <a:pt x="42499" y="87699"/>
                </a:lnTo>
                <a:lnTo>
                  <a:pt x="42170" y="83460"/>
                </a:lnTo>
                <a:lnTo>
                  <a:pt x="38645" y="86938"/>
                </a:lnTo>
                <a:lnTo>
                  <a:pt x="35738" y="88785"/>
                </a:lnTo>
                <a:lnTo>
                  <a:pt x="32049" y="89247"/>
                </a:lnTo>
                <a:lnTo>
                  <a:pt x="28209" y="89247"/>
                </a:lnTo>
                <a:lnTo>
                  <a:pt x="25631" y="87373"/>
                </a:lnTo>
                <a:lnTo>
                  <a:pt x="24314" y="83623"/>
                </a:lnTo>
                <a:lnTo>
                  <a:pt x="23601" y="81504"/>
                </a:lnTo>
                <a:lnTo>
                  <a:pt x="23245" y="78380"/>
                </a:lnTo>
                <a:lnTo>
                  <a:pt x="23245" y="74250"/>
                </a:lnTo>
                <a:lnTo>
                  <a:pt x="23409" y="27304"/>
                </a:lnTo>
                <a:lnTo>
                  <a:pt x="40195" y="27304"/>
                </a:lnTo>
                <a:lnTo>
                  <a:pt x="40195" y="21435"/>
                </a:lnTo>
                <a:lnTo>
                  <a:pt x="23574" y="21435"/>
                </a:lnTo>
                <a:lnTo>
                  <a:pt x="23574" y="1385"/>
                </a:lnTo>
                <a:lnTo>
                  <a:pt x="22093" y="0"/>
                </a:lnTo>
                <a:lnTo>
                  <a:pt x="15894" y="8259"/>
                </a:lnTo>
                <a:lnTo>
                  <a:pt x="11958" y="13353"/>
                </a:lnTo>
                <a:lnTo>
                  <a:pt x="8612" y="17211"/>
                </a:lnTo>
                <a:lnTo>
                  <a:pt x="5883" y="19724"/>
                </a:lnTo>
                <a:lnTo>
                  <a:pt x="2098" y="22821"/>
                </a:lnTo>
                <a:lnTo>
                  <a:pt x="0" y="24600"/>
                </a:lnTo>
                <a:lnTo>
                  <a:pt x="205" y="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68499" y="4985431"/>
            <a:ext cx="77345" cy="39769"/>
          </a:xfrm>
          <a:custGeom>
            <a:avLst/>
            <a:gdLst/>
            <a:ahLst/>
            <a:cxnLst/>
            <a:rect l="l" t="t" r="r" b="b"/>
            <a:pathLst>
              <a:path w="85080" h="45072">
                <a:moveTo>
                  <a:pt x="0" y="33661"/>
                </a:moveTo>
                <a:lnTo>
                  <a:pt x="0" y="45072"/>
                </a:lnTo>
                <a:lnTo>
                  <a:pt x="85080" y="45072"/>
                </a:lnTo>
                <a:lnTo>
                  <a:pt x="85080" y="33661"/>
                </a:lnTo>
                <a:lnTo>
                  <a:pt x="0" y="33661"/>
                </a:lnTo>
                <a:close/>
              </a:path>
              <a:path w="85080" h="45072">
                <a:moveTo>
                  <a:pt x="0" y="0"/>
                </a:moveTo>
                <a:lnTo>
                  <a:pt x="0" y="11410"/>
                </a:lnTo>
                <a:lnTo>
                  <a:pt x="85080" y="11410"/>
                </a:lnTo>
                <a:lnTo>
                  <a:pt x="85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68499" y="5020166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68499" y="4990465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95814" y="4943720"/>
            <a:ext cx="43235" cy="98812"/>
          </a:xfrm>
          <a:custGeom>
            <a:avLst/>
            <a:gdLst/>
            <a:ahLst/>
            <a:cxnLst/>
            <a:rect l="l" t="t" r="r" b="b"/>
            <a:pathLst>
              <a:path w="47559" h="111987">
                <a:moveTo>
                  <a:pt x="47559" y="111987"/>
                </a:moveTo>
                <a:lnTo>
                  <a:pt x="47559" y="109705"/>
                </a:lnTo>
                <a:lnTo>
                  <a:pt x="41415" y="109488"/>
                </a:lnTo>
                <a:lnTo>
                  <a:pt x="37219" y="108808"/>
                </a:lnTo>
                <a:lnTo>
                  <a:pt x="32721" y="106526"/>
                </a:lnTo>
                <a:lnTo>
                  <a:pt x="31596" y="103864"/>
                </a:lnTo>
                <a:lnTo>
                  <a:pt x="31596" y="1548"/>
                </a:lnTo>
                <a:lnTo>
                  <a:pt x="31185" y="0"/>
                </a:lnTo>
                <a:lnTo>
                  <a:pt x="30197" y="0"/>
                </a:lnTo>
                <a:lnTo>
                  <a:pt x="0" y="15241"/>
                </a:lnTo>
                <a:lnTo>
                  <a:pt x="0" y="17523"/>
                </a:lnTo>
                <a:lnTo>
                  <a:pt x="4100" y="15825"/>
                </a:lnTo>
                <a:lnTo>
                  <a:pt x="8653" y="14249"/>
                </a:lnTo>
                <a:lnTo>
                  <a:pt x="11931" y="13855"/>
                </a:lnTo>
                <a:lnTo>
                  <a:pt x="16209" y="15893"/>
                </a:lnTo>
                <a:lnTo>
                  <a:pt x="17197" y="19235"/>
                </a:lnTo>
                <a:lnTo>
                  <a:pt x="17197" y="102207"/>
                </a:lnTo>
                <a:lnTo>
                  <a:pt x="16182" y="105385"/>
                </a:lnTo>
                <a:lnTo>
                  <a:pt x="12123" y="108319"/>
                </a:lnTo>
                <a:lnTo>
                  <a:pt x="7789" y="109216"/>
                </a:lnTo>
                <a:lnTo>
                  <a:pt x="1151" y="109542"/>
                </a:lnTo>
                <a:lnTo>
                  <a:pt x="1151" y="111987"/>
                </a:lnTo>
                <a:lnTo>
                  <a:pt x="47559" y="111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51470" y="4650471"/>
            <a:ext cx="38635" cy="86586"/>
          </a:xfrm>
          <a:custGeom>
            <a:avLst/>
            <a:gdLst/>
            <a:ahLst/>
            <a:cxnLst/>
            <a:rect l="l" t="t" r="r" b="b"/>
            <a:pathLst>
              <a:path w="42499" h="98131">
                <a:moveTo>
                  <a:pt x="205" y="27304"/>
                </a:moveTo>
                <a:lnTo>
                  <a:pt x="9174" y="27304"/>
                </a:lnTo>
                <a:lnTo>
                  <a:pt x="9174" y="82184"/>
                </a:lnTo>
                <a:lnTo>
                  <a:pt x="9805" y="86476"/>
                </a:lnTo>
                <a:lnTo>
                  <a:pt x="11067" y="89573"/>
                </a:lnTo>
                <a:lnTo>
                  <a:pt x="13370" y="95279"/>
                </a:lnTo>
                <a:lnTo>
                  <a:pt x="17759" y="98131"/>
                </a:lnTo>
                <a:lnTo>
                  <a:pt x="27194" y="98131"/>
                </a:lnTo>
                <a:lnTo>
                  <a:pt x="30266" y="97343"/>
                </a:lnTo>
                <a:lnTo>
                  <a:pt x="33448" y="95768"/>
                </a:lnTo>
                <a:lnTo>
                  <a:pt x="36629" y="94192"/>
                </a:lnTo>
                <a:lnTo>
                  <a:pt x="39646" y="91502"/>
                </a:lnTo>
                <a:lnTo>
                  <a:pt x="42499" y="87699"/>
                </a:lnTo>
                <a:lnTo>
                  <a:pt x="42170" y="83460"/>
                </a:lnTo>
                <a:lnTo>
                  <a:pt x="38645" y="86938"/>
                </a:lnTo>
                <a:lnTo>
                  <a:pt x="35738" y="88785"/>
                </a:lnTo>
                <a:lnTo>
                  <a:pt x="32049" y="89247"/>
                </a:lnTo>
                <a:lnTo>
                  <a:pt x="28209" y="89247"/>
                </a:lnTo>
                <a:lnTo>
                  <a:pt x="25631" y="87373"/>
                </a:lnTo>
                <a:lnTo>
                  <a:pt x="24314" y="83623"/>
                </a:lnTo>
                <a:lnTo>
                  <a:pt x="23601" y="81504"/>
                </a:lnTo>
                <a:lnTo>
                  <a:pt x="23245" y="78380"/>
                </a:lnTo>
                <a:lnTo>
                  <a:pt x="23245" y="74250"/>
                </a:lnTo>
                <a:lnTo>
                  <a:pt x="23409" y="27304"/>
                </a:lnTo>
                <a:lnTo>
                  <a:pt x="40195" y="27304"/>
                </a:lnTo>
                <a:lnTo>
                  <a:pt x="40195" y="21435"/>
                </a:lnTo>
                <a:lnTo>
                  <a:pt x="23574" y="21435"/>
                </a:lnTo>
                <a:lnTo>
                  <a:pt x="23574" y="1385"/>
                </a:lnTo>
                <a:lnTo>
                  <a:pt x="22093" y="0"/>
                </a:lnTo>
                <a:lnTo>
                  <a:pt x="15894" y="8259"/>
                </a:lnTo>
                <a:lnTo>
                  <a:pt x="11958" y="13353"/>
                </a:lnTo>
                <a:lnTo>
                  <a:pt x="8612" y="17211"/>
                </a:lnTo>
                <a:lnTo>
                  <a:pt x="5883" y="19724"/>
                </a:lnTo>
                <a:lnTo>
                  <a:pt x="2098" y="22821"/>
                </a:lnTo>
                <a:lnTo>
                  <a:pt x="0" y="24600"/>
                </a:lnTo>
                <a:lnTo>
                  <a:pt x="205" y="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30200" y="4678589"/>
            <a:ext cx="77345" cy="39769"/>
          </a:xfrm>
          <a:custGeom>
            <a:avLst/>
            <a:gdLst/>
            <a:ahLst/>
            <a:cxnLst/>
            <a:rect l="l" t="t" r="r" b="b"/>
            <a:pathLst>
              <a:path w="85080" h="45072">
                <a:moveTo>
                  <a:pt x="0" y="33661"/>
                </a:moveTo>
                <a:lnTo>
                  <a:pt x="0" y="45072"/>
                </a:lnTo>
                <a:lnTo>
                  <a:pt x="85080" y="45072"/>
                </a:lnTo>
                <a:lnTo>
                  <a:pt x="85080" y="33661"/>
                </a:lnTo>
                <a:lnTo>
                  <a:pt x="0" y="33661"/>
                </a:lnTo>
                <a:close/>
              </a:path>
              <a:path w="85080" h="45072">
                <a:moveTo>
                  <a:pt x="0" y="0"/>
                </a:moveTo>
                <a:lnTo>
                  <a:pt x="0" y="11410"/>
                </a:lnTo>
                <a:lnTo>
                  <a:pt x="85080" y="11410"/>
                </a:lnTo>
                <a:lnTo>
                  <a:pt x="85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30200" y="4713325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30200" y="4683623"/>
            <a:ext cx="77345" cy="0"/>
          </a:xfrm>
          <a:custGeom>
            <a:avLst/>
            <a:gdLst/>
            <a:ahLst/>
            <a:cxnLst/>
            <a:rect l="l" t="t" r="r" b="b"/>
            <a:pathLst>
              <a:path w="85080">
                <a:moveTo>
                  <a:pt x="0" y="0"/>
                </a:moveTo>
                <a:lnTo>
                  <a:pt x="85080" y="0"/>
                </a:lnTo>
              </a:path>
            </a:pathLst>
          </a:custGeom>
          <a:ln w="12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55021" y="4638245"/>
            <a:ext cx="106594" cy="99172"/>
          </a:xfrm>
          <a:custGeom>
            <a:avLst/>
            <a:gdLst/>
            <a:ahLst/>
            <a:cxnLst/>
            <a:rect l="l" t="t" r="r" b="b"/>
            <a:pathLst>
              <a:path w="117253" h="112395">
                <a:moveTo>
                  <a:pt x="39578" y="110439"/>
                </a:moveTo>
                <a:lnTo>
                  <a:pt x="39578" y="107423"/>
                </a:lnTo>
                <a:lnTo>
                  <a:pt x="33489" y="106771"/>
                </a:lnTo>
                <a:lnTo>
                  <a:pt x="29567" y="105548"/>
                </a:lnTo>
                <a:lnTo>
                  <a:pt x="27811" y="103755"/>
                </a:lnTo>
                <a:lnTo>
                  <a:pt x="25123" y="100984"/>
                </a:lnTo>
                <a:lnTo>
                  <a:pt x="23779" y="95034"/>
                </a:lnTo>
                <a:lnTo>
                  <a:pt x="23779" y="20865"/>
                </a:lnTo>
                <a:lnTo>
                  <a:pt x="98328" y="112395"/>
                </a:lnTo>
                <a:lnTo>
                  <a:pt x="101208" y="112395"/>
                </a:lnTo>
                <a:lnTo>
                  <a:pt x="101208" y="15784"/>
                </a:lnTo>
                <a:lnTo>
                  <a:pt x="102278" y="10188"/>
                </a:lnTo>
                <a:lnTo>
                  <a:pt x="106556" y="5297"/>
                </a:lnTo>
                <a:lnTo>
                  <a:pt x="110835" y="3749"/>
                </a:lnTo>
                <a:lnTo>
                  <a:pt x="117253" y="3097"/>
                </a:lnTo>
                <a:lnTo>
                  <a:pt x="117253" y="0"/>
                </a:lnTo>
                <a:lnTo>
                  <a:pt x="77675" y="0"/>
                </a:lnTo>
                <a:lnTo>
                  <a:pt x="77675" y="3097"/>
                </a:lnTo>
                <a:lnTo>
                  <a:pt x="83874" y="3640"/>
                </a:lnTo>
                <a:lnTo>
                  <a:pt x="87878" y="4808"/>
                </a:lnTo>
                <a:lnTo>
                  <a:pt x="89688" y="6601"/>
                </a:lnTo>
                <a:lnTo>
                  <a:pt x="92431" y="9373"/>
                </a:lnTo>
                <a:lnTo>
                  <a:pt x="93802" y="15350"/>
                </a:lnTo>
                <a:lnTo>
                  <a:pt x="93802" y="80363"/>
                </a:lnTo>
                <a:lnTo>
                  <a:pt x="28881" y="0"/>
                </a:lnTo>
                <a:lnTo>
                  <a:pt x="0" y="0"/>
                </a:lnTo>
                <a:lnTo>
                  <a:pt x="0" y="3097"/>
                </a:lnTo>
                <a:lnTo>
                  <a:pt x="3455" y="3205"/>
                </a:lnTo>
                <a:lnTo>
                  <a:pt x="6047" y="3599"/>
                </a:lnTo>
                <a:lnTo>
                  <a:pt x="7775" y="4278"/>
                </a:lnTo>
                <a:lnTo>
                  <a:pt x="11601" y="6737"/>
                </a:lnTo>
                <a:lnTo>
                  <a:pt x="14070" y="9617"/>
                </a:lnTo>
                <a:lnTo>
                  <a:pt x="16374" y="12307"/>
                </a:lnTo>
                <a:lnTo>
                  <a:pt x="16374" y="94708"/>
                </a:lnTo>
                <a:lnTo>
                  <a:pt x="15386" y="100318"/>
                </a:lnTo>
                <a:lnTo>
                  <a:pt x="11437" y="105154"/>
                </a:lnTo>
                <a:lnTo>
                  <a:pt x="6966" y="106717"/>
                </a:lnTo>
                <a:lnTo>
                  <a:pt x="0" y="107423"/>
                </a:lnTo>
                <a:lnTo>
                  <a:pt x="0" y="110439"/>
                </a:lnTo>
                <a:lnTo>
                  <a:pt x="39578" y="110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56705" y="4773374"/>
            <a:ext cx="95747" cy="141386"/>
          </a:xfrm>
          <a:custGeom>
            <a:avLst/>
            <a:gdLst/>
            <a:ahLst/>
            <a:cxnLst/>
            <a:rect l="l" t="t" r="r" b="b"/>
            <a:pathLst>
              <a:path w="105322" h="160238">
                <a:moveTo>
                  <a:pt x="100221" y="142551"/>
                </a:moveTo>
                <a:lnTo>
                  <a:pt x="105322" y="120871"/>
                </a:lnTo>
                <a:lnTo>
                  <a:pt x="97752" y="120871"/>
                </a:lnTo>
                <a:lnTo>
                  <a:pt x="94077" y="130380"/>
                </a:lnTo>
                <a:lnTo>
                  <a:pt x="89387" y="136873"/>
                </a:lnTo>
                <a:lnTo>
                  <a:pt x="83682" y="140351"/>
                </a:lnTo>
                <a:lnTo>
                  <a:pt x="81116" y="141681"/>
                </a:lnTo>
                <a:lnTo>
                  <a:pt x="70123" y="144596"/>
                </a:lnTo>
                <a:lnTo>
                  <a:pt x="54718" y="145567"/>
                </a:lnTo>
                <a:lnTo>
                  <a:pt x="23203" y="145567"/>
                </a:lnTo>
                <a:lnTo>
                  <a:pt x="81213" y="79793"/>
                </a:lnTo>
                <a:lnTo>
                  <a:pt x="28140" y="7905"/>
                </a:lnTo>
                <a:lnTo>
                  <a:pt x="55242" y="8014"/>
                </a:lnTo>
                <a:lnTo>
                  <a:pt x="69029" y="9960"/>
                </a:lnTo>
                <a:lnTo>
                  <a:pt x="78827" y="14344"/>
                </a:lnTo>
                <a:lnTo>
                  <a:pt x="87544" y="24709"/>
                </a:lnTo>
                <a:lnTo>
                  <a:pt x="93144" y="38388"/>
                </a:lnTo>
                <a:lnTo>
                  <a:pt x="100550" y="38388"/>
                </a:lnTo>
                <a:lnTo>
                  <a:pt x="98081" y="16871"/>
                </a:lnTo>
                <a:lnTo>
                  <a:pt x="97094" y="8829"/>
                </a:lnTo>
                <a:lnTo>
                  <a:pt x="95654" y="4007"/>
                </a:lnTo>
                <a:lnTo>
                  <a:pt x="91869" y="801"/>
                </a:lnTo>
                <a:lnTo>
                  <a:pt x="87220" y="0"/>
                </a:lnTo>
                <a:lnTo>
                  <a:pt x="2303" y="0"/>
                </a:lnTo>
                <a:lnTo>
                  <a:pt x="65497" y="85824"/>
                </a:lnTo>
                <a:lnTo>
                  <a:pt x="0" y="160238"/>
                </a:lnTo>
                <a:lnTo>
                  <a:pt x="91142" y="160238"/>
                </a:lnTo>
                <a:lnTo>
                  <a:pt x="97368" y="154750"/>
                </a:lnTo>
                <a:lnTo>
                  <a:pt x="99891" y="143774"/>
                </a:lnTo>
                <a:lnTo>
                  <a:pt x="100221" y="142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36272" y="48707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0719" y="4625228"/>
            <a:ext cx="3472455" cy="859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752273" y="2768787"/>
            <a:ext cx="2025125" cy="685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35027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Getting Closure in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endParaRPr sz="2100">
              <a:latin typeface="Times New Roman"/>
              <a:cs typeface="Times New Roman"/>
            </a:endParaRPr>
          </a:p>
          <a:p>
            <a:pPr marL="1395001" marR="283808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potentially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infinite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life.</a:t>
            </a:r>
            <a:r>
              <a:rPr sz="1600" spc="-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therefore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83808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foreve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336506" indent="-303444">
              <a:lnSpc>
                <a:spcPts val="1806"/>
              </a:lnSpc>
              <a:spcBef>
                <a:spcPts val="7939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Since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foreve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33650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“growth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period”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capture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3650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period: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89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32050" y="4698341"/>
            <a:ext cx="95747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66061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29331" y="2039471"/>
            <a:ext cx="6887985" cy="3646580"/>
          </a:xfrm>
          <a:custGeom>
            <a:avLst/>
            <a:gdLst/>
            <a:ahLst/>
            <a:cxnLst/>
            <a:rect l="l" t="t" r="r" b="b"/>
            <a:pathLst>
              <a:path w="7576784" h="4132791">
                <a:moveTo>
                  <a:pt x="0" y="0"/>
                </a:moveTo>
                <a:lnTo>
                  <a:pt x="0" y="4132791"/>
                </a:lnTo>
                <a:lnTo>
                  <a:pt x="7576784" y="4132791"/>
                </a:lnTo>
                <a:lnTo>
                  <a:pt x="757678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73684" y="3718056"/>
            <a:ext cx="119272" cy="159176"/>
          </a:xfrm>
          <a:custGeom>
            <a:avLst/>
            <a:gdLst/>
            <a:ahLst/>
            <a:cxnLst/>
            <a:rect l="l" t="t" r="r" b="b"/>
            <a:pathLst>
              <a:path w="131199" h="180399">
                <a:moveTo>
                  <a:pt x="131199" y="0"/>
                </a:moveTo>
                <a:lnTo>
                  <a:pt x="0" y="0"/>
                </a:lnTo>
                <a:lnTo>
                  <a:pt x="65599" y="180399"/>
                </a:lnTo>
                <a:lnTo>
                  <a:pt x="131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33319" y="2560410"/>
            <a:ext cx="0" cy="390705"/>
          </a:xfrm>
          <a:custGeom>
            <a:avLst/>
            <a:gdLst/>
            <a:ahLst/>
            <a:cxnLst/>
            <a:rect l="l" t="t" r="r" b="b"/>
            <a:pathLst>
              <a:path h="442799">
                <a:moveTo>
                  <a:pt x="0" y="442799"/>
                </a:moveTo>
                <a:lnTo>
                  <a:pt x="0" y="0"/>
                </a:lnTo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33319" y="3341821"/>
            <a:ext cx="0" cy="477528"/>
          </a:xfrm>
          <a:custGeom>
            <a:avLst/>
            <a:gdLst/>
            <a:ahLst/>
            <a:cxnLst/>
            <a:rect l="l" t="t" r="r" b="b"/>
            <a:pathLst>
              <a:path h="541198">
                <a:moveTo>
                  <a:pt x="0" y="541198"/>
                </a:moveTo>
                <a:lnTo>
                  <a:pt x="0" y="0"/>
                </a:lnTo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24234" y="3718056"/>
            <a:ext cx="119272" cy="159176"/>
          </a:xfrm>
          <a:custGeom>
            <a:avLst/>
            <a:gdLst/>
            <a:ahLst/>
            <a:cxnLst/>
            <a:rect l="l" t="t" r="r" b="b"/>
            <a:pathLst>
              <a:path w="131199" h="180399">
                <a:moveTo>
                  <a:pt x="131199" y="0"/>
                </a:moveTo>
                <a:lnTo>
                  <a:pt x="0" y="0"/>
                </a:lnTo>
                <a:lnTo>
                  <a:pt x="65599" y="180399"/>
                </a:lnTo>
                <a:lnTo>
                  <a:pt x="131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83870" y="2560410"/>
            <a:ext cx="0" cy="390705"/>
          </a:xfrm>
          <a:custGeom>
            <a:avLst/>
            <a:gdLst/>
            <a:ahLst/>
            <a:cxnLst/>
            <a:rect l="l" t="t" r="r" b="b"/>
            <a:pathLst>
              <a:path h="442799">
                <a:moveTo>
                  <a:pt x="0" y="442799"/>
                </a:moveTo>
                <a:lnTo>
                  <a:pt x="0" y="0"/>
                </a:lnTo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83870" y="3211586"/>
            <a:ext cx="0" cy="607763"/>
          </a:xfrm>
          <a:custGeom>
            <a:avLst/>
            <a:gdLst/>
            <a:ahLst/>
            <a:cxnLst/>
            <a:rect l="l" t="t" r="r" b="b"/>
            <a:pathLst>
              <a:path h="688798">
                <a:moveTo>
                  <a:pt x="0" y="688798"/>
                </a:moveTo>
                <a:lnTo>
                  <a:pt x="0" y="0"/>
                </a:lnTo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0603" y="3718056"/>
            <a:ext cx="119272" cy="159176"/>
          </a:xfrm>
          <a:custGeom>
            <a:avLst/>
            <a:gdLst/>
            <a:ahLst/>
            <a:cxnLst/>
            <a:rect l="l" t="t" r="r" b="b"/>
            <a:pathLst>
              <a:path w="131199" h="180399">
                <a:moveTo>
                  <a:pt x="131199" y="0"/>
                </a:moveTo>
                <a:lnTo>
                  <a:pt x="0" y="0"/>
                </a:lnTo>
                <a:lnTo>
                  <a:pt x="65599" y="180399"/>
                </a:lnTo>
                <a:lnTo>
                  <a:pt x="131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00239" y="2560410"/>
            <a:ext cx="0" cy="390705"/>
          </a:xfrm>
          <a:custGeom>
            <a:avLst/>
            <a:gdLst/>
            <a:ahLst/>
            <a:cxnLst/>
            <a:rect l="l" t="t" r="r" b="b"/>
            <a:pathLst>
              <a:path h="442799">
                <a:moveTo>
                  <a:pt x="0" y="442799"/>
                </a:moveTo>
                <a:lnTo>
                  <a:pt x="0" y="0"/>
                </a:lnTo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00239" y="3472056"/>
            <a:ext cx="0" cy="347293"/>
          </a:xfrm>
          <a:custGeom>
            <a:avLst/>
            <a:gdLst/>
            <a:ahLst/>
            <a:cxnLst/>
            <a:rect l="l" t="t" r="r" b="b"/>
            <a:pathLst>
              <a:path h="393599">
                <a:moveTo>
                  <a:pt x="0" y="393599"/>
                </a:moveTo>
                <a:lnTo>
                  <a:pt x="0" y="0"/>
                </a:lnTo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28231" y="2951116"/>
            <a:ext cx="1475997" cy="390705"/>
          </a:xfrm>
          <a:custGeom>
            <a:avLst/>
            <a:gdLst/>
            <a:ahLst/>
            <a:cxnLst/>
            <a:rect l="l" t="t" r="r" b="b"/>
            <a:pathLst>
              <a:path w="1623597" h="442799">
                <a:moveTo>
                  <a:pt x="0" y="0"/>
                </a:moveTo>
                <a:lnTo>
                  <a:pt x="0" y="442799"/>
                </a:lnTo>
                <a:lnTo>
                  <a:pt x="1623597" y="442799"/>
                </a:lnTo>
                <a:lnTo>
                  <a:pt x="16235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8230" y="2951116"/>
            <a:ext cx="1475996" cy="390705"/>
          </a:xfrm>
          <a:custGeom>
            <a:avLst/>
            <a:gdLst/>
            <a:ahLst/>
            <a:cxnLst/>
            <a:rect l="l" t="t" r="r" b="b"/>
            <a:pathLst>
              <a:path w="1623596" h="442799">
                <a:moveTo>
                  <a:pt x="0" y="0"/>
                </a:moveTo>
                <a:lnTo>
                  <a:pt x="1623596" y="0"/>
                </a:lnTo>
                <a:lnTo>
                  <a:pt x="1623596" y="442799"/>
                </a:lnTo>
                <a:lnTo>
                  <a:pt x="0" y="442799"/>
                </a:lnTo>
                <a:lnTo>
                  <a:pt x="0" y="0"/>
                </a:lnTo>
                <a:close/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10418" y="2951116"/>
            <a:ext cx="1744360" cy="260470"/>
          </a:xfrm>
          <a:custGeom>
            <a:avLst/>
            <a:gdLst/>
            <a:ahLst/>
            <a:cxnLst/>
            <a:rect l="l" t="t" r="r" b="b"/>
            <a:pathLst>
              <a:path w="1918796" h="295199">
                <a:moveTo>
                  <a:pt x="0" y="0"/>
                </a:moveTo>
                <a:lnTo>
                  <a:pt x="0" y="295199"/>
                </a:lnTo>
                <a:lnTo>
                  <a:pt x="1918796" y="295199"/>
                </a:lnTo>
                <a:lnTo>
                  <a:pt x="19187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10417" y="2951116"/>
            <a:ext cx="1744360" cy="260470"/>
          </a:xfrm>
          <a:custGeom>
            <a:avLst/>
            <a:gdLst/>
            <a:ahLst/>
            <a:cxnLst/>
            <a:rect l="l" t="t" r="r" b="b"/>
            <a:pathLst>
              <a:path w="1918796" h="295199">
                <a:moveTo>
                  <a:pt x="0" y="0"/>
                </a:moveTo>
                <a:lnTo>
                  <a:pt x="1918796" y="0"/>
                </a:lnTo>
                <a:lnTo>
                  <a:pt x="1918796" y="295199"/>
                </a:lnTo>
                <a:lnTo>
                  <a:pt x="0" y="295199"/>
                </a:lnTo>
                <a:lnTo>
                  <a:pt x="0" y="0"/>
                </a:lnTo>
                <a:close/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29331" y="2951116"/>
            <a:ext cx="1207634" cy="520939"/>
          </a:xfrm>
          <a:custGeom>
            <a:avLst/>
            <a:gdLst/>
            <a:ahLst/>
            <a:cxnLst/>
            <a:rect l="l" t="t" r="r" b="b"/>
            <a:pathLst>
              <a:path w="1328397" h="590398">
                <a:moveTo>
                  <a:pt x="0" y="0"/>
                </a:moveTo>
                <a:lnTo>
                  <a:pt x="0" y="590398"/>
                </a:lnTo>
                <a:lnTo>
                  <a:pt x="1328397" y="590398"/>
                </a:lnTo>
                <a:lnTo>
                  <a:pt x="13283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29331" y="2951116"/>
            <a:ext cx="1207634" cy="520939"/>
          </a:xfrm>
          <a:custGeom>
            <a:avLst/>
            <a:gdLst/>
            <a:ahLst/>
            <a:cxnLst/>
            <a:rect l="l" t="t" r="r" b="b"/>
            <a:pathLst>
              <a:path w="1328397" h="590398">
                <a:moveTo>
                  <a:pt x="0" y="0"/>
                </a:moveTo>
                <a:lnTo>
                  <a:pt x="1328397" y="0"/>
                </a:lnTo>
                <a:lnTo>
                  <a:pt x="1328397" y="590398"/>
                </a:lnTo>
                <a:lnTo>
                  <a:pt x="0" y="590398"/>
                </a:lnTo>
                <a:lnTo>
                  <a:pt x="0" y="0"/>
                </a:lnTo>
                <a:close/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82144" y="2051948"/>
            <a:ext cx="1493386" cy="150259"/>
          </a:xfrm>
          <a:custGeom>
            <a:avLst/>
            <a:gdLst/>
            <a:ahLst/>
            <a:cxnLst/>
            <a:rect l="l" t="t" r="r" b="b"/>
            <a:pathLst>
              <a:path w="1642725" h="170294">
                <a:moveTo>
                  <a:pt x="49664" y="166257"/>
                </a:moveTo>
                <a:lnTo>
                  <a:pt x="84418" y="166257"/>
                </a:lnTo>
                <a:lnTo>
                  <a:pt x="84418" y="30269"/>
                </a:lnTo>
                <a:lnTo>
                  <a:pt x="133858" y="30269"/>
                </a:lnTo>
                <a:lnTo>
                  <a:pt x="133858" y="1009"/>
                </a:lnTo>
                <a:lnTo>
                  <a:pt x="0" y="1009"/>
                </a:lnTo>
                <a:lnTo>
                  <a:pt x="0" y="30269"/>
                </a:lnTo>
                <a:lnTo>
                  <a:pt x="49664" y="30269"/>
                </a:lnTo>
                <a:lnTo>
                  <a:pt x="49664" y="166257"/>
                </a:lnTo>
                <a:close/>
              </a:path>
              <a:path w="1642725" h="170294">
                <a:moveTo>
                  <a:pt x="232143" y="45494"/>
                </a:moveTo>
                <a:lnTo>
                  <a:pt x="220200" y="41979"/>
                </a:lnTo>
                <a:lnTo>
                  <a:pt x="207017" y="40808"/>
                </a:lnTo>
                <a:lnTo>
                  <a:pt x="199618" y="67153"/>
                </a:lnTo>
                <a:lnTo>
                  <a:pt x="213818" y="67153"/>
                </a:lnTo>
                <a:lnTo>
                  <a:pt x="219517" y="69339"/>
                </a:lnTo>
                <a:lnTo>
                  <a:pt x="224113" y="73711"/>
                </a:lnTo>
                <a:lnTo>
                  <a:pt x="228710" y="78084"/>
                </a:lnTo>
                <a:lnTo>
                  <a:pt x="231270" y="84493"/>
                </a:lnTo>
                <a:lnTo>
                  <a:pt x="231793" y="92938"/>
                </a:lnTo>
                <a:lnTo>
                  <a:pt x="182129" y="92938"/>
                </a:lnTo>
                <a:lnTo>
                  <a:pt x="183175" y="85016"/>
                </a:lnTo>
                <a:lnTo>
                  <a:pt x="185735" y="78738"/>
                </a:lnTo>
                <a:lnTo>
                  <a:pt x="189808" y="74104"/>
                </a:lnTo>
                <a:lnTo>
                  <a:pt x="186438" y="44030"/>
                </a:lnTo>
                <a:lnTo>
                  <a:pt x="175086" y="49538"/>
                </a:lnTo>
                <a:lnTo>
                  <a:pt x="165256" y="57736"/>
                </a:lnTo>
                <a:lnTo>
                  <a:pt x="158061" y="67395"/>
                </a:lnTo>
                <a:lnTo>
                  <a:pt x="153121" y="78576"/>
                </a:lnTo>
                <a:lnTo>
                  <a:pt x="150157" y="91575"/>
                </a:lnTo>
                <a:lnTo>
                  <a:pt x="149169" y="106391"/>
                </a:lnTo>
                <a:lnTo>
                  <a:pt x="149178" y="107980"/>
                </a:lnTo>
                <a:lnTo>
                  <a:pt x="150446" y="123169"/>
                </a:lnTo>
                <a:lnTo>
                  <a:pt x="153838" y="136114"/>
                </a:lnTo>
                <a:lnTo>
                  <a:pt x="159354" y="146815"/>
                </a:lnTo>
                <a:lnTo>
                  <a:pt x="166994" y="155271"/>
                </a:lnTo>
                <a:lnTo>
                  <a:pt x="171727" y="158927"/>
                </a:lnTo>
                <a:lnTo>
                  <a:pt x="182940" y="165241"/>
                </a:lnTo>
                <a:lnTo>
                  <a:pt x="195077" y="169030"/>
                </a:lnTo>
                <a:lnTo>
                  <a:pt x="208138" y="170293"/>
                </a:lnTo>
                <a:lnTo>
                  <a:pt x="218762" y="169604"/>
                </a:lnTo>
                <a:lnTo>
                  <a:pt x="231671" y="166449"/>
                </a:lnTo>
                <a:lnTo>
                  <a:pt x="242778" y="160737"/>
                </a:lnTo>
                <a:lnTo>
                  <a:pt x="252085" y="152468"/>
                </a:lnTo>
                <a:lnTo>
                  <a:pt x="258811" y="144994"/>
                </a:lnTo>
                <a:lnTo>
                  <a:pt x="262586" y="137632"/>
                </a:lnTo>
                <a:lnTo>
                  <a:pt x="263408" y="130383"/>
                </a:lnTo>
                <a:lnTo>
                  <a:pt x="230784" y="130383"/>
                </a:lnTo>
                <a:lnTo>
                  <a:pt x="229065" y="133970"/>
                </a:lnTo>
                <a:lnTo>
                  <a:pt x="227085" y="136773"/>
                </a:lnTo>
                <a:lnTo>
                  <a:pt x="224842" y="138791"/>
                </a:lnTo>
                <a:lnTo>
                  <a:pt x="220732" y="142528"/>
                </a:lnTo>
                <a:lnTo>
                  <a:pt x="215388" y="144396"/>
                </a:lnTo>
                <a:lnTo>
                  <a:pt x="202607" y="144396"/>
                </a:lnTo>
                <a:lnTo>
                  <a:pt x="197301" y="142864"/>
                </a:lnTo>
                <a:lnTo>
                  <a:pt x="192891" y="139800"/>
                </a:lnTo>
                <a:lnTo>
                  <a:pt x="190799" y="138194"/>
                </a:lnTo>
                <a:lnTo>
                  <a:pt x="184010" y="128324"/>
                </a:lnTo>
                <a:lnTo>
                  <a:pt x="181344" y="114015"/>
                </a:lnTo>
                <a:lnTo>
                  <a:pt x="264978" y="114015"/>
                </a:lnTo>
                <a:lnTo>
                  <a:pt x="265127" y="103477"/>
                </a:lnTo>
                <a:lnTo>
                  <a:pt x="264791" y="95404"/>
                </a:lnTo>
                <a:lnTo>
                  <a:pt x="263968" y="89799"/>
                </a:lnTo>
                <a:lnTo>
                  <a:pt x="260316" y="75624"/>
                </a:lnTo>
                <a:lnTo>
                  <a:pt x="254663" y="64574"/>
                </a:lnTo>
                <a:lnTo>
                  <a:pt x="245011" y="53344"/>
                </a:lnTo>
                <a:lnTo>
                  <a:pt x="234484" y="46525"/>
                </a:lnTo>
                <a:lnTo>
                  <a:pt x="232143" y="45494"/>
                </a:lnTo>
                <a:close/>
              </a:path>
              <a:path w="1642725" h="170294">
                <a:moveTo>
                  <a:pt x="199314" y="41212"/>
                </a:moveTo>
                <a:lnTo>
                  <a:pt x="186438" y="44030"/>
                </a:lnTo>
                <a:lnTo>
                  <a:pt x="189808" y="74104"/>
                </a:lnTo>
                <a:lnTo>
                  <a:pt x="193882" y="69470"/>
                </a:lnTo>
                <a:lnTo>
                  <a:pt x="199618" y="67153"/>
                </a:lnTo>
                <a:lnTo>
                  <a:pt x="207017" y="40808"/>
                </a:lnTo>
                <a:lnTo>
                  <a:pt x="199314" y="41212"/>
                </a:lnTo>
                <a:close/>
              </a:path>
              <a:path w="1642725" h="170294">
                <a:moveTo>
                  <a:pt x="321849" y="166257"/>
                </a:moveTo>
                <a:lnTo>
                  <a:pt x="321849" y="98058"/>
                </a:lnTo>
                <a:lnTo>
                  <a:pt x="323082" y="90808"/>
                </a:lnTo>
                <a:lnTo>
                  <a:pt x="325549" y="86099"/>
                </a:lnTo>
                <a:lnTo>
                  <a:pt x="327277" y="83323"/>
                </a:lnTo>
                <a:lnTo>
                  <a:pt x="336894" y="75988"/>
                </a:lnTo>
                <a:lnTo>
                  <a:pt x="351445" y="73543"/>
                </a:lnTo>
                <a:lnTo>
                  <a:pt x="353688" y="73581"/>
                </a:lnTo>
                <a:lnTo>
                  <a:pt x="356827" y="73730"/>
                </a:lnTo>
                <a:lnTo>
                  <a:pt x="360639" y="74104"/>
                </a:lnTo>
                <a:lnTo>
                  <a:pt x="360639" y="41368"/>
                </a:lnTo>
                <a:lnTo>
                  <a:pt x="359218" y="41293"/>
                </a:lnTo>
                <a:lnTo>
                  <a:pt x="356378" y="41144"/>
                </a:lnTo>
                <a:lnTo>
                  <a:pt x="346812" y="41144"/>
                </a:lnTo>
                <a:lnTo>
                  <a:pt x="339039" y="43648"/>
                </a:lnTo>
                <a:lnTo>
                  <a:pt x="333060" y="48655"/>
                </a:lnTo>
                <a:lnTo>
                  <a:pt x="329397" y="51645"/>
                </a:lnTo>
                <a:lnTo>
                  <a:pt x="325100" y="57213"/>
                </a:lnTo>
                <a:lnTo>
                  <a:pt x="320167" y="65359"/>
                </a:lnTo>
                <a:lnTo>
                  <a:pt x="320167" y="44059"/>
                </a:lnTo>
                <a:lnTo>
                  <a:pt x="289673" y="44059"/>
                </a:lnTo>
                <a:lnTo>
                  <a:pt x="289673" y="166257"/>
                </a:lnTo>
                <a:lnTo>
                  <a:pt x="321849" y="166257"/>
                </a:lnTo>
                <a:close/>
              </a:path>
              <a:path w="1642725" h="170294">
                <a:moveTo>
                  <a:pt x="569258" y="0"/>
                </a:moveTo>
                <a:lnTo>
                  <a:pt x="569258" y="29485"/>
                </a:lnTo>
                <a:lnTo>
                  <a:pt x="601657" y="29485"/>
                </a:lnTo>
                <a:lnTo>
                  <a:pt x="601657" y="0"/>
                </a:lnTo>
                <a:lnTo>
                  <a:pt x="569258" y="0"/>
                </a:lnTo>
                <a:close/>
              </a:path>
              <a:path w="1642725" h="170294">
                <a:moveTo>
                  <a:pt x="569258" y="44059"/>
                </a:moveTo>
                <a:lnTo>
                  <a:pt x="569258" y="166257"/>
                </a:lnTo>
                <a:lnTo>
                  <a:pt x="601657" y="166257"/>
                </a:lnTo>
                <a:lnTo>
                  <a:pt x="601657" y="44059"/>
                </a:lnTo>
                <a:lnTo>
                  <a:pt x="569258" y="44059"/>
                </a:lnTo>
                <a:close/>
              </a:path>
              <a:path w="1642725" h="170294">
                <a:moveTo>
                  <a:pt x="678570" y="70947"/>
                </a:moveTo>
                <a:lnTo>
                  <a:pt x="691921" y="67713"/>
                </a:lnTo>
                <a:lnTo>
                  <a:pt x="700741" y="67713"/>
                </a:lnTo>
                <a:lnTo>
                  <a:pt x="706719" y="70853"/>
                </a:lnTo>
                <a:lnTo>
                  <a:pt x="709859" y="77131"/>
                </a:lnTo>
                <a:lnTo>
                  <a:pt x="711577" y="80569"/>
                </a:lnTo>
                <a:lnTo>
                  <a:pt x="712437" y="85502"/>
                </a:lnTo>
                <a:lnTo>
                  <a:pt x="712437" y="166257"/>
                </a:lnTo>
                <a:lnTo>
                  <a:pt x="745173" y="166257"/>
                </a:lnTo>
                <a:lnTo>
                  <a:pt x="745173" y="83970"/>
                </a:lnTo>
                <a:lnTo>
                  <a:pt x="744261" y="72311"/>
                </a:lnTo>
                <a:lnTo>
                  <a:pt x="740274" y="59973"/>
                </a:lnTo>
                <a:lnTo>
                  <a:pt x="733121" y="51066"/>
                </a:lnTo>
                <a:lnTo>
                  <a:pt x="727495" y="47186"/>
                </a:lnTo>
                <a:lnTo>
                  <a:pt x="715859" y="42654"/>
                </a:lnTo>
                <a:lnTo>
                  <a:pt x="702123" y="41144"/>
                </a:lnTo>
                <a:lnTo>
                  <a:pt x="701346" y="41148"/>
                </a:lnTo>
                <a:lnTo>
                  <a:pt x="687984" y="43090"/>
                </a:lnTo>
                <a:lnTo>
                  <a:pt x="677122" y="48543"/>
                </a:lnTo>
                <a:lnTo>
                  <a:pt x="673460" y="51308"/>
                </a:lnTo>
                <a:lnTo>
                  <a:pt x="669574" y="55830"/>
                </a:lnTo>
                <a:lnTo>
                  <a:pt x="665463" y="62108"/>
                </a:lnTo>
                <a:lnTo>
                  <a:pt x="665463" y="44283"/>
                </a:lnTo>
                <a:lnTo>
                  <a:pt x="634634" y="44283"/>
                </a:lnTo>
                <a:lnTo>
                  <a:pt x="634634" y="166257"/>
                </a:lnTo>
                <a:lnTo>
                  <a:pt x="666472" y="166257"/>
                </a:lnTo>
                <a:lnTo>
                  <a:pt x="666472" y="92565"/>
                </a:lnTo>
                <a:lnTo>
                  <a:pt x="667519" y="86361"/>
                </a:lnTo>
                <a:lnTo>
                  <a:pt x="669611" y="81503"/>
                </a:lnTo>
                <a:lnTo>
                  <a:pt x="670004" y="80647"/>
                </a:lnTo>
                <a:lnTo>
                  <a:pt x="678570" y="70947"/>
                </a:lnTo>
                <a:close/>
              </a:path>
              <a:path w="1642725" h="170294">
                <a:moveTo>
                  <a:pt x="820612" y="170070"/>
                </a:moveTo>
                <a:lnTo>
                  <a:pt x="828385" y="168089"/>
                </a:lnTo>
                <a:lnTo>
                  <a:pt x="821359" y="146863"/>
                </a:lnTo>
                <a:lnTo>
                  <a:pt x="817024" y="146863"/>
                </a:lnTo>
                <a:lnTo>
                  <a:pt x="813343" y="145648"/>
                </a:lnTo>
                <a:lnTo>
                  <a:pt x="811942" y="170070"/>
                </a:lnTo>
                <a:lnTo>
                  <a:pt x="820612" y="170070"/>
                </a:lnTo>
                <a:close/>
              </a:path>
              <a:path w="1642725" h="170294">
                <a:moveTo>
                  <a:pt x="773713" y="133746"/>
                </a:moveTo>
                <a:lnTo>
                  <a:pt x="773875" y="137887"/>
                </a:lnTo>
                <a:lnTo>
                  <a:pt x="777121" y="150763"/>
                </a:lnTo>
                <a:lnTo>
                  <a:pt x="784532" y="160596"/>
                </a:lnTo>
                <a:lnTo>
                  <a:pt x="787307" y="162803"/>
                </a:lnTo>
                <a:lnTo>
                  <a:pt x="798518" y="168253"/>
                </a:lnTo>
                <a:lnTo>
                  <a:pt x="811942" y="170070"/>
                </a:lnTo>
                <a:lnTo>
                  <a:pt x="813343" y="145648"/>
                </a:lnTo>
                <a:lnTo>
                  <a:pt x="810316" y="143220"/>
                </a:lnTo>
                <a:lnTo>
                  <a:pt x="807290" y="140790"/>
                </a:lnTo>
                <a:lnTo>
                  <a:pt x="805776" y="136848"/>
                </a:lnTo>
                <a:lnTo>
                  <a:pt x="805776" y="125263"/>
                </a:lnTo>
                <a:lnTo>
                  <a:pt x="808243" y="120741"/>
                </a:lnTo>
                <a:lnTo>
                  <a:pt x="813175" y="117827"/>
                </a:lnTo>
                <a:lnTo>
                  <a:pt x="816090" y="116107"/>
                </a:lnTo>
                <a:lnTo>
                  <a:pt x="820911" y="114650"/>
                </a:lnTo>
                <a:lnTo>
                  <a:pt x="827638" y="113454"/>
                </a:lnTo>
                <a:lnTo>
                  <a:pt x="834813" y="112109"/>
                </a:lnTo>
                <a:lnTo>
                  <a:pt x="838400" y="111436"/>
                </a:lnTo>
                <a:lnTo>
                  <a:pt x="841221" y="110708"/>
                </a:lnTo>
                <a:lnTo>
                  <a:pt x="845332" y="109138"/>
                </a:lnTo>
                <a:lnTo>
                  <a:pt x="849386" y="106840"/>
                </a:lnTo>
                <a:lnTo>
                  <a:pt x="849386" y="118724"/>
                </a:lnTo>
                <a:lnTo>
                  <a:pt x="849163" y="129411"/>
                </a:lnTo>
                <a:lnTo>
                  <a:pt x="846154" y="136773"/>
                </a:lnTo>
                <a:lnTo>
                  <a:pt x="840362" y="140809"/>
                </a:lnTo>
                <a:lnTo>
                  <a:pt x="834569" y="144845"/>
                </a:lnTo>
                <a:lnTo>
                  <a:pt x="828235" y="146863"/>
                </a:lnTo>
                <a:lnTo>
                  <a:pt x="821359" y="146863"/>
                </a:lnTo>
                <a:lnTo>
                  <a:pt x="828385" y="168089"/>
                </a:lnTo>
                <a:lnTo>
                  <a:pt x="835261" y="164128"/>
                </a:lnTo>
                <a:lnTo>
                  <a:pt x="841016" y="160764"/>
                </a:lnTo>
                <a:lnTo>
                  <a:pt x="846098" y="156691"/>
                </a:lnTo>
                <a:lnTo>
                  <a:pt x="850507" y="151908"/>
                </a:lnTo>
                <a:lnTo>
                  <a:pt x="850732" y="154673"/>
                </a:lnTo>
                <a:lnTo>
                  <a:pt x="851031" y="157140"/>
                </a:lnTo>
                <a:lnTo>
                  <a:pt x="851778" y="161474"/>
                </a:lnTo>
                <a:lnTo>
                  <a:pt x="853422" y="166258"/>
                </a:lnTo>
                <a:lnTo>
                  <a:pt x="888176" y="166258"/>
                </a:lnTo>
                <a:lnTo>
                  <a:pt x="888176" y="161549"/>
                </a:lnTo>
                <a:lnTo>
                  <a:pt x="884514" y="159344"/>
                </a:lnTo>
                <a:lnTo>
                  <a:pt x="882421" y="156354"/>
                </a:lnTo>
                <a:lnTo>
                  <a:pt x="881786" y="153515"/>
                </a:lnTo>
                <a:lnTo>
                  <a:pt x="881562" y="149329"/>
                </a:lnTo>
                <a:lnTo>
                  <a:pt x="881412" y="143798"/>
                </a:lnTo>
                <a:lnTo>
                  <a:pt x="881338" y="79149"/>
                </a:lnTo>
                <a:lnTo>
                  <a:pt x="880367" y="69006"/>
                </a:lnTo>
                <a:lnTo>
                  <a:pt x="875255" y="57066"/>
                </a:lnTo>
                <a:lnTo>
                  <a:pt x="865755" y="49104"/>
                </a:lnTo>
                <a:lnTo>
                  <a:pt x="855844" y="44992"/>
                </a:lnTo>
                <a:lnTo>
                  <a:pt x="843516" y="42106"/>
                </a:lnTo>
                <a:lnTo>
                  <a:pt x="830104" y="41144"/>
                </a:lnTo>
                <a:lnTo>
                  <a:pt x="819658" y="41660"/>
                </a:lnTo>
                <a:lnTo>
                  <a:pt x="805919" y="44450"/>
                </a:lnTo>
                <a:lnTo>
                  <a:pt x="794901" y="49659"/>
                </a:lnTo>
                <a:lnTo>
                  <a:pt x="786605" y="57288"/>
                </a:lnTo>
                <a:lnTo>
                  <a:pt x="780005" y="70192"/>
                </a:lnTo>
                <a:lnTo>
                  <a:pt x="777637" y="83633"/>
                </a:lnTo>
                <a:lnTo>
                  <a:pt x="808467" y="83633"/>
                </a:lnTo>
                <a:lnTo>
                  <a:pt x="809214" y="78924"/>
                </a:lnTo>
                <a:lnTo>
                  <a:pt x="810709" y="75188"/>
                </a:lnTo>
                <a:lnTo>
                  <a:pt x="812951" y="72423"/>
                </a:lnTo>
                <a:lnTo>
                  <a:pt x="816090" y="68685"/>
                </a:lnTo>
                <a:lnTo>
                  <a:pt x="821434" y="66817"/>
                </a:lnTo>
                <a:lnTo>
                  <a:pt x="835709" y="66817"/>
                </a:lnTo>
                <a:lnTo>
                  <a:pt x="840810" y="67770"/>
                </a:lnTo>
                <a:lnTo>
                  <a:pt x="844285" y="69676"/>
                </a:lnTo>
                <a:lnTo>
                  <a:pt x="847761" y="71582"/>
                </a:lnTo>
                <a:lnTo>
                  <a:pt x="849499" y="75038"/>
                </a:lnTo>
                <a:lnTo>
                  <a:pt x="849499" y="84156"/>
                </a:lnTo>
                <a:lnTo>
                  <a:pt x="847219" y="87184"/>
                </a:lnTo>
                <a:lnTo>
                  <a:pt x="842660" y="89127"/>
                </a:lnTo>
                <a:lnTo>
                  <a:pt x="840119" y="90248"/>
                </a:lnTo>
                <a:lnTo>
                  <a:pt x="835896" y="91182"/>
                </a:lnTo>
                <a:lnTo>
                  <a:pt x="829992" y="91930"/>
                </a:lnTo>
                <a:lnTo>
                  <a:pt x="819117" y="93275"/>
                </a:lnTo>
                <a:lnTo>
                  <a:pt x="814553" y="93925"/>
                </a:lnTo>
                <a:lnTo>
                  <a:pt x="801113" y="96926"/>
                </a:lnTo>
                <a:lnTo>
                  <a:pt x="791090" y="101123"/>
                </a:lnTo>
                <a:lnTo>
                  <a:pt x="781918" y="108653"/>
                </a:lnTo>
                <a:lnTo>
                  <a:pt x="775764" y="119730"/>
                </a:lnTo>
                <a:lnTo>
                  <a:pt x="773713" y="133746"/>
                </a:lnTo>
                <a:close/>
              </a:path>
              <a:path w="1642725" h="170294">
                <a:moveTo>
                  <a:pt x="913882" y="1009"/>
                </a:moveTo>
                <a:lnTo>
                  <a:pt x="913882" y="166258"/>
                </a:lnTo>
                <a:lnTo>
                  <a:pt x="945833" y="166258"/>
                </a:lnTo>
                <a:lnTo>
                  <a:pt x="945833" y="1009"/>
                </a:lnTo>
                <a:lnTo>
                  <a:pt x="913882" y="1009"/>
                </a:lnTo>
                <a:close/>
              </a:path>
              <a:path w="1642725" h="170294">
                <a:moveTo>
                  <a:pt x="1179612" y="1009"/>
                </a:moveTo>
                <a:lnTo>
                  <a:pt x="1143737" y="1009"/>
                </a:lnTo>
                <a:lnTo>
                  <a:pt x="1107526" y="126459"/>
                </a:lnTo>
                <a:lnTo>
                  <a:pt x="1071651" y="1009"/>
                </a:lnTo>
                <a:lnTo>
                  <a:pt x="1034767" y="1009"/>
                </a:lnTo>
                <a:lnTo>
                  <a:pt x="1090598" y="166258"/>
                </a:lnTo>
                <a:lnTo>
                  <a:pt x="1123221" y="166258"/>
                </a:lnTo>
                <a:lnTo>
                  <a:pt x="1179612" y="1009"/>
                </a:lnTo>
                <a:close/>
              </a:path>
              <a:path w="1642725" h="170294">
                <a:moveTo>
                  <a:pt x="1230611" y="170070"/>
                </a:moveTo>
                <a:lnTo>
                  <a:pt x="1238384" y="168089"/>
                </a:lnTo>
                <a:lnTo>
                  <a:pt x="1231358" y="146863"/>
                </a:lnTo>
                <a:lnTo>
                  <a:pt x="1227023" y="146863"/>
                </a:lnTo>
                <a:lnTo>
                  <a:pt x="1223342" y="145649"/>
                </a:lnTo>
                <a:lnTo>
                  <a:pt x="1221941" y="170070"/>
                </a:lnTo>
                <a:lnTo>
                  <a:pt x="1230611" y="170070"/>
                </a:lnTo>
                <a:close/>
              </a:path>
              <a:path w="1642725" h="170294">
                <a:moveTo>
                  <a:pt x="1183712" y="133746"/>
                </a:moveTo>
                <a:lnTo>
                  <a:pt x="1183875" y="137887"/>
                </a:lnTo>
                <a:lnTo>
                  <a:pt x="1187120" y="150763"/>
                </a:lnTo>
                <a:lnTo>
                  <a:pt x="1194531" y="160596"/>
                </a:lnTo>
                <a:lnTo>
                  <a:pt x="1197307" y="162803"/>
                </a:lnTo>
                <a:lnTo>
                  <a:pt x="1208517" y="168253"/>
                </a:lnTo>
                <a:lnTo>
                  <a:pt x="1221941" y="170070"/>
                </a:lnTo>
                <a:lnTo>
                  <a:pt x="1223342" y="145649"/>
                </a:lnTo>
                <a:lnTo>
                  <a:pt x="1220316" y="143220"/>
                </a:lnTo>
                <a:lnTo>
                  <a:pt x="1217289" y="140790"/>
                </a:lnTo>
                <a:lnTo>
                  <a:pt x="1215775" y="136848"/>
                </a:lnTo>
                <a:lnTo>
                  <a:pt x="1215775" y="125263"/>
                </a:lnTo>
                <a:lnTo>
                  <a:pt x="1218242" y="120741"/>
                </a:lnTo>
                <a:lnTo>
                  <a:pt x="1223175" y="117827"/>
                </a:lnTo>
                <a:lnTo>
                  <a:pt x="1226089" y="116108"/>
                </a:lnTo>
                <a:lnTo>
                  <a:pt x="1230910" y="114650"/>
                </a:lnTo>
                <a:lnTo>
                  <a:pt x="1237637" y="113454"/>
                </a:lnTo>
                <a:lnTo>
                  <a:pt x="1244812" y="112109"/>
                </a:lnTo>
                <a:lnTo>
                  <a:pt x="1248399" y="111436"/>
                </a:lnTo>
                <a:lnTo>
                  <a:pt x="1251220" y="110708"/>
                </a:lnTo>
                <a:lnTo>
                  <a:pt x="1255331" y="109138"/>
                </a:lnTo>
                <a:lnTo>
                  <a:pt x="1259386" y="106840"/>
                </a:lnTo>
                <a:lnTo>
                  <a:pt x="1259386" y="118724"/>
                </a:lnTo>
                <a:lnTo>
                  <a:pt x="1259162" y="129411"/>
                </a:lnTo>
                <a:lnTo>
                  <a:pt x="1256153" y="136773"/>
                </a:lnTo>
                <a:lnTo>
                  <a:pt x="1250361" y="140809"/>
                </a:lnTo>
                <a:lnTo>
                  <a:pt x="1244569" y="144845"/>
                </a:lnTo>
                <a:lnTo>
                  <a:pt x="1238234" y="146863"/>
                </a:lnTo>
                <a:lnTo>
                  <a:pt x="1231358" y="146863"/>
                </a:lnTo>
                <a:lnTo>
                  <a:pt x="1238384" y="168089"/>
                </a:lnTo>
                <a:lnTo>
                  <a:pt x="1245260" y="164128"/>
                </a:lnTo>
                <a:lnTo>
                  <a:pt x="1251015" y="160764"/>
                </a:lnTo>
                <a:lnTo>
                  <a:pt x="1256097" y="156691"/>
                </a:lnTo>
                <a:lnTo>
                  <a:pt x="1260507" y="151908"/>
                </a:lnTo>
                <a:lnTo>
                  <a:pt x="1260731" y="154673"/>
                </a:lnTo>
                <a:lnTo>
                  <a:pt x="1261030" y="157140"/>
                </a:lnTo>
                <a:lnTo>
                  <a:pt x="1261777" y="161474"/>
                </a:lnTo>
                <a:lnTo>
                  <a:pt x="1263422" y="166258"/>
                </a:lnTo>
                <a:lnTo>
                  <a:pt x="1298175" y="166258"/>
                </a:lnTo>
                <a:lnTo>
                  <a:pt x="1298175" y="161549"/>
                </a:lnTo>
                <a:lnTo>
                  <a:pt x="1294513" y="159344"/>
                </a:lnTo>
                <a:lnTo>
                  <a:pt x="1292420" y="156355"/>
                </a:lnTo>
                <a:lnTo>
                  <a:pt x="1291785" y="153515"/>
                </a:lnTo>
                <a:lnTo>
                  <a:pt x="1291561" y="149329"/>
                </a:lnTo>
                <a:lnTo>
                  <a:pt x="1291412" y="143798"/>
                </a:lnTo>
                <a:lnTo>
                  <a:pt x="1291337" y="79149"/>
                </a:lnTo>
                <a:lnTo>
                  <a:pt x="1290366" y="69006"/>
                </a:lnTo>
                <a:lnTo>
                  <a:pt x="1285254" y="57066"/>
                </a:lnTo>
                <a:lnTo>
                  <a:pt x="1275754" y="49104"/>
                </a:lnTo>
                <a:lnTo>
                  <a:pt x="1265842" y="44992"/>
                </a:lnTo>
                <a:lnTo>
                  <a:pt x="1253515" y="42106"/>
                </a:lnTo>
                <a:lnTo>
                  <a:pt x="1240103" y="41144"/>
                </a:lnTo>
                <a:lnTo>
                  <a:pt x="1229657" y="41660"/>
                </a:lnTo>
                <a:lnTo>
                  <a:pt x="1215918" y="44450"/>
                </a:lnTo>
                <a:lnTo>
                  <a:pt x="1204900" y="49660"/>
                </a:lnTo>
                <a:lnTo>
                  <a:pt x="1196604" y="57288"/>
                </a:lnTo>
                <a:lnTo>
                  <a:pt x="1190004" y="70192"/>
                </a:lnTo>
                <a:lnTo>
                  <a:pt x="1187636" y="83633"/>
                </a:lnTo>
                <a:lnTo>
                  <a:pt x="1218466" y="83633"/>
                </a:lnTo>
                <a:lnTo>
                  <a:pt x="1219213" y="78925"/>
                </a:lnTo>
                <a:lnTo>
                  <a:pt x="1220708" y="75188"/>
                </a:lnTo>
                <a:lnTo>
                  <a:pt x="1222950" y="72423"/>
                </a:lnTo>
                <a:lnTo>
                  <a:pt x="1226089" y="68685"/>
                </a:lnTo>
                <a:lnTo>
                  <a:pt x="1231433" y="66817"/>
                </a:lnTo>
                <a:lnTo>
                  <a:pt x="1245708" y="66817"/>
                </a:lnTo>
                <a:lnTo>
                  <a:pt x="1250809" y="67770"/>
                </a:lnTo>
                <a:lnTo>
                  <a:pt x="1254285" y="69676"/>
                </a:lnTo>
                <a:lnTo>
                  <a:pt x="1257760" y="71582"/>
                </a:lnTo>
                <a:lnTo>
                  <a:pt x="1259498" y="75038"/>
                </a:lnTo>
                <a:lnTo>
                  <a:pt x="1259498" y="84157"/>
                </a:lnTo>
                <a:lnTo>
                  <a:pt x="1257218" y="87184"/>
                </a:lnTo>
                <a:lnTo>
                  <a:pt x="1252659" y="89127"/>
                </a:lnTo>
                <a:lnTo>
                  <a:pt x="1250118" y="90248"/>
                </a:lnTo>
                <a:lnTo>
                  <a:pt x="1245895" y="91182"/>
                </a:lnTo>
                <a:lnTo>
                  <a:pt x="1239991" y="91930"/>
                </a:lnTo>
                <a:lnTo>
                  <a:pt x="1229117" y="93275"/>
                </a:lnTo>
                <a:lnTo>
                  <a:pt x="1224552" y="93925"/>
                </a:lnTo>
                <a:lnTo>
                  <a:pt x="1211113" y="96926"/>
                </a:lnTo>
                <a:lnTo>
                  <a:pt x="1201089" y="101123"/>
                </a:lnTo>
                <a:lnTo>
                  <a:pt x="1191917" y="108653"/>
                </a:lnTo>
                <a:lnTo>
                  <a:pt x="1185763" y="119730"/>
                </a:lnTo>
                <a:lnTo>
                  <a:pt x="1183712" y="133746"/>
                </a:lnTo>
                <a:close/>
              </a:path>
              <a:path w="1642725" h="170294">
                <a:moveTo>
                  <a:pt x="1323881" y="1009"/>
                </a:moveTo>
                <a:lnTo>
                  <a:pt x="1323881" y="166258"/>
                </a:lnTo>
                <a:lnTo>
                  <a:pt x="1355832" y="166258"/>
                </a:lnTo>
                <a:lnTo>
                  <a:pt x="1355832" y="1009"/>
                </a:lnTo>
                <a:lnTo>
                  <a:pt x="1323881" y="1009"/>
                </a:lnTo>
                <a:close/>
              </a:path>
              <a:path w="1642725" h="170294">
                <a:moveTo>
                  <a:pt x="1420647" y="44059"/>
                </a:moveTo>
                <a:lnTo>
                  <a:pt x="1387911" y="44059"/>
                </a:lnTo>
                <a:lnTo>
                  <a:pt x="1387911" y="117714"/>
                </a:lnTo>
                <a:lnTo>
                  <a:pt x="1388144" y="126079"/>
                </a:lnTo>
                <a:lnTo>
                  <a:pt x="1389840" y="139351"/>
                </a:lnTo>
                <a:lnTo>
                  <a:pt x="1393180" y="149441"/>
                </a:lnTo>
                <a:lnTo>
                  <a:pt x="1403118" y="161616"/>
                </a:lnTo>
                <a:lnTo>
                  <a:pt x="1414758" y="167115"/>
                </a:lnTo>
                <a:lnTo>
                  <a:pt x="1429728" y="168949"/>
                </a:lnTo>
                <a:lnTo>
                  <a:pt x="1436006" y="168949"/>
                </a:lnTo>
                <a:lnTo>
                  <a:pt x="1441480" y="168127"/>
                </a:lnTo>
                <a:lnTo>
                  <a:pt x="1446152" y="166482"/>
                </a:lnTo>
                <a:lnTo>
                  <a:pt x="1450822" y="164838"/>
                </a:lnTo>
                <a:lnTo>
                  <a:pt x="1455662" y="161774"/>
                </a:lnTo>
                <a:lnTo>
                  <a:pt x="1460670" y="157289"/>
                </a:lnTo>
                <a:lnTo>
                  <a:pt x="1462314" y="155869"/>
                </a:lnTo>
                <a:lnTo>
                  <a:pt x="1464929" y="152356"/>
                </a:lnTo>
                <a:lnTo>
                  <a:pt x="1467172" y="148993"/>
                </a:lnTo>
                <a:lnTo>
                  <a:pt x="1467172" y="166258"/>
                </a:lnTo>
                <a:lnTo>
                  <a:pt x="1498226" y="166258"/>
                </a:lnTo>
                <a:lnTo>
                  <a:pt x="1498226" y="44059"/>
                </a:lnTo>
                <a:lnTo>
                  <a:pt x="1465827" y="44059"/>
                </a:lnTo>
                <a:lnTo>
                  <a:pt x="1465827" y="118387"/>
                </a:lnTo>
                <a:lnTo>
                  <a:pt x="1464780" y="124703"/>
                </a:lnTo>
                <a:lnTo>
                  <a:pt x="1462687" y="129486"/>
                </a:lnTo>
                <a:lnTo>
                  <a:pt x="1462387" y="130122"/>
                </a:lnTo>
                <a:lnTo>
                  <a:pt x="1453781" y="139567"/>
                </a:lnTo>
                <a:lnTo>
                  <a:pt x="1440266" y="142715"/>
                </a:lnTo>
                <a:lnTo>
                  <a:pt x="1431745" y="142715"/>
                </a:lnTo>
                <a:lnTo>
                  <a:pt x="1426028" y="139613"/>
                </a:lnTo>
                <a:lnTo>
                  <a:pt x="1423113" y="133410"/>
                </a:lnTo>
                <a:lnTo>
                  <a:pt x="1421469" y="129897"/>
                </a:lnTo>
                <a:lnTo>
                  <a:pt x="1420647" y="124665"/>
                </a:lnTo>
                <a:lnTo>
                  <a:pt x="1420647" y="44059"/>
                </a:lnTo>
                <a:close/>
              </a:path>
              <a:path w="1642725" h="170294">
                <a:moveTo>
                  <a:pt x="1609741" y="45494"/>
                </a:moveTo>
                <a:lnTo>
                  <a:pt x="1597798" y="41979"/>
                </a:lnTo>
                <a:lnTo>
                  <a:pt x="1584614" y="40808"/>
                </a:lnTo>
                <a:lnTo>
                  <a:pt x="1577215" y="67153"/>
                </a:lnTo>
                <a:lnTo>
                  <a:pt x="1591416" y="67153"/>
                </a:lnTo>
                <a:lnTo>
                  <a:pt x="1597115" y="69340"/>
                </a:lnTo>
                <a:lnTo>
                  <a:pt x="1601711" y="73712"/>
                </a:lnTo>
                <a:lnTo>
                  <a:pt x="1606308" y="78084"/>
                </a:lnTo>
                <a:lnTo>
                  <a:pt x="1608867" y="84493"/>
                </a:lnTo>
                <a:lnTo>
                  <a:pt x="1609391" y="92939"/>
                </a:lnTo>
                <a:lnTo>
                  <a:pt x="1559726" y="92939"/>
                </a:lnTo>
                <a:lnTo>
                  <a:pt x="1560773" y="85016"/>
                </a:lnTo>
                <a:lnTo>
                  <a:pt x="1563332" y="78738"/>
                </a:lnTo>
                <a:lnTo>
                  <a:pt x="1567406" y="74104"/>
                </a:lnTo>
                <a:lnTo>
                  <a:pt x="1564036" y="44030"/>
                </a:lnTo>
                <a:lnTo>
                  <a:pt x="1552683" y="49539"/>
                </a:lnTo>
                <a:lnTo>
                  <a:pt x="1542854" y="57736"/>
                </a:lnTo>
                <a:lnTo>
                  <a:pt x="1535659" y="67395"/>
                </a:lnTo>
                <a:lnTo>
                  <a:pt x="1530718" y="78576"/>
                </a:lnTo>
                <a:lnTo>
                  <a:pt x="1527754" y="91575"/>
                </a:lnTo>
                <a:lnTo>
                  <a:pt x="1526766" y="106391"/>
                </a:lnTo>
                <a:lnTo>
                  <a:pt x="1526776" y="107980"/>
                </a:lnTo>
                <a:lnTo>
                  <a:pt x="1528044" y="123169"/>
                </a:lnTo>
                <a:lnTo>
                  <a:pt x="1531435" y="136114"/>
                </a:lnTo>
                <a:lnTo>
                  <a:pt x="1536951" y="146815"/>
                </a:lnTo>
                <a:lnTo>
                  <a:pt x="1544591" y="155271"/>
                </a:lnTo>
                <a:lnTo>
                  <a:pt x="1549325" y="158927"/>
                </a:lnTo>
                <a:lnTo>
                  <a:pt x="1560538" y="165242"/>
                </a:lnTo>
                <a:lnTo>
                  <a:pt x="1572675" y="169031"/>
                </a:lnTo>
                <a:lnTo>
                  <a:pt x="1585735" y="170294"/>
                </a:lnTo>
                <a:lnTo>
                  <a:pt x="1596359" y="169605"/>
                </a:lnTo>
                <a:lnTo>
                  <a:pt x="1609268" y="166449"/>
                </a:lnTo>
                <a:lnTo>
                  <a:pt x="1620376" y="160737"/>
                </a:lnTo>
                <a:lnTo>
                  <a:pt x="1629682" y="152469"/>
                </a:lnTo>
                <a:lnTo>
                  <a:pt x="1636409" y="144994"/>
                </a:lnTo>
                <a:lnTo>
                  <a:pt x="1640183" y="137633"/>
                </a:lnTo>
                <a:lnTo>
                  <a:pt x="1641005" y="130383"/>
                </a:lnTo>
                <a:lnTo>
                  <a:pt x="1608382" y="130383"/>
                </a:lnTo>
                <a:lnTo>
                  <a:pt x="1606662" y="133970"/>
                </a:lnTo>
                <a:lnTo>
                  <a:pt x="1604682" y="136773"/>
                </a:lnTo>
                <a:lnTo>
                  <a:pt x="1602440" y="138791"/>
                </a:lnTo>
                <a:lnTo>
                  <a:pt x="1598329" y="142528"/>
                </a:lnTo>
                <a:lnTo>
                  <a:pt x="1592985" y="144396"/>
                </a:lnTo>
                <a:lnTo>
                  <a:pt x="1580204" y="144396"/>
                </a:lnTo>
                <a:lnTo>
                  <a:pt x="1574899" y="142864"/>
                </a:lnTo>
                <a:lnTo>
                  <a:pt x="1570489" y="139800"/>
                </a:lnTo>
                <a:lnTo>
                  <a:pt x="1568397" y="138194"/>
                </a:lnTo>
                <a:lnTo>
                  <a:pt x="1561608" y="128325"/>
                </a:lnTo>
                <a:lnTo>
                  <a:pt x="1558941" y="114015"/>
                </a:lnTo>
                <a:lnTo>
                  <a:pt x="1642575" y="114015"/>
                </a:lnTo>
                <a:lnTo>
                  <a:pt x="1642725" y="103477"/>
                </a:lnTo>
                <a:lnTo>
                  <a:pt x="1642388" y="95405"/>
                </a:lnTo>
                <a:lnTo>
                  <a:pt x="1641566" y="89799"/>
                </a:lnTo>
                <a:lnTo>
                  <a:pt x="1637914" y="75624"/>
                </a:lnTo>
                <a:lnTo>
                  <a:pt x="1632261" y="64575"/>
                </a:lnTo>
                <a:lnTo>
                  <a:pt x="1622608" y="53345"/>
                </a:lnTo>
                <a:lnTo>
                  <a:pt x="1612081" y="46525"/>
                </a:lnTo>
                <a:lnTo>
                  <a:pt x="1609741" y="45494"/>
                </a:lnTo>
                <a:close/>
              </a:path>
              <a:path w="1642725" h="170294">
                <a:moveTo>
                  <a:pt x="1576911" y="41212"/>
                </a:moveTo>
                <a:lnTo>
                  <a:pt x="1564036" y="44030"/>
                </a:lnTo>
                <a:lnTo>
                  <a:pt x="1567406" y="74104"/>
                </a:lnTo>
                <a:lnTo>
                  <a:pt x="1571479" y="69470"/>
                </a:lnTo>
                <a:lnTo>
                  <a:pt x="1577215" y="67153"/>
                </a:lnTo>
                <a:lnTo>
                  <a:pt x="1584614" y="40808"/>
                </a:lnTo>
                <a:lnTo>
                  <a:pt x="1576911" y="41212"/>
                </a:lnTo>
                <a:close/>
              </a:path>
              <a:path w="1642725" h="170294">
                <a:moveTo>
                  <a:pt x="403849" y="86062"/>
                </a:moveTo>
                <a:lnTo>
                  <a:pt x="404708" y="81055"/>
                </a:lnTo>
                <a:lnTo>
                  <a:pt x="406427" y="77691"/>
                </a:lnTo>
                <a:lnTo>
                  <a:pt x="409566" y="71787"/>
                </a:lnTo>
                <a:lnTo>
                  <a:pt x="415695" y="68835"/>
                </a:lnTo>
                <a:lnTo>
                  <a:pt x="432661" y="68835"/>
                </a:lnTo>
                <a:lnTo>
                  <a:pt x="437930" y="71787"/>
                </a:lnTo>
                <a:lnTo>
                  <a:pt x="440621" y="77691"/>
                </a:lnTo>
                <a:lnTo>
                  <a:pt x="442115" y="80980"/>
                </a:lnTo>
                <a:lnTo>
                  <a:pt x="442863" y="86249"/>
                </a:lnTo>
                <a:lnTo>
                  <a:pt x="442863" y="166257"/>
                </a:lnTo>
                <a:lnTo>
                  <a:pt x="475038" y="166257"/>
                </a:lnTo>
                <a:lnTo>
                  <a:pt x="475038" y="88043"/>
                </a:lnTo>
                <a:lnTo>
                  <a:pt x="475898" y="83372"/>
                </a:lnTo>
                <a:lnTo>
                  <a:pt x="477616" y="79485"/>
                </a:lnTo>
                <a:lnTo>
                  <a:pt x="480980" y="72160"/>
                </a:lnTo>
                <a:lnTo>
                  <a:pt x="487071" y="68498"/>
                </a:lnTo>
                <a:lnTo>
                  <a:pt x="503514" y="68498"/>
                </a:lnTo>
                <a:lnTo>
                  <a:pt x="508745" y="71339"/>
                </a:lnTo>
                <a:lnTo>
                  <a:pt x="511586" y="77019"/>
                </a:lnTo>
                <a:lnTo>
                  <a:pt x="513080" y="80008"/>
                </a:lnTo>
                <a:lnTo>
                  <a:pt x="513828" y="83820"/>
                </a:lnTo>
                <a:lnTo>
                  <a:pt x="513828" y="166257"/>
                </a:lnTo>
                <a:lnTo>
                  <a:pt x="546564" y="166257"/>
                </a:lnTo>
                <a:lnTo>
                  <a:pt x="546788" y="89239"/>
                </a:lnTo>
                <a:lnTo>
                  <a:pt x="546788" y="81316"/>
                </a:lnTo>
                <a:lnTo>
                  <a:pt x="546414" y="75300"/>
                </a:lnTo>
                <a:lnTo>
                  <a:pt x="545667" y="71189"/>
                </a:lnTo>
                <a:lnTo>
                  <a:pt x="544471" y="64986"/>
                </a:lnTo>
                <a:lnTo>
                  <a:pt x="542154" y="59754"/>
                </a:lnTo>
                <a:lnTo>
                  <a:pt x="538716" y="55494"/>
                </a:lnTo>
                <a:lnTo>
                  <a:pt x="534456" y="50262"/>
                </a:lnTo>
                <a:lnTo>
                  <a:pt x="529710" y="46600"/>
                </a:lnTo>
                <a:lnTo>
                  <a:pt x="524478" y="44507"/>
                </a:lnTo>
                <a:lnTo>
                  <a:pt x="519247" y="42415"/>
                </a:lnTo>
                <a:lnTo>
                  <a:pt x="513940" y="41368"/>
                </a:lnTo>
                <a:lnTo>
                  <a:pt x="500487" y="41368"/>
                </a:lnTo>
                <a:lnTo>
                  <a:pt x="493162" y="43049"/>
                </a:lnTo>
                <a:lnTo>
                  <a:pt x="486585" y="46413"/>
                </a:lnTo>
                <a:lnTo>
                  <a:pt x="480382" y="49776"/>
                </a:lnTo>
                <a:lnTo>
                  <a:pt x="475188" y="55045"/>
                </a:lnTo>
                <a:lnTo>
                  <a:pt x="471002" y="62220"/>
                </a:lnTo>
                <a:lnTo>
                  <a:pt x="468610" y="56241"/>
                </a:lnTo>
                <a:lnTo>
                  <a:pt x="465098" y="51345"/>
                </a:lnTo>
                <a:lnTo>
                  <a:pt x="460464" y="47534"/>
                </a:lnTo>
                <a:lnTo>
                  <a:pt x="454709" y="43423"/>
                </a:lnTo>
                <a:lnTo>
                  <a:pt x="447160" y="41368"/>
                </a:lnTo>
                <a:lnTo>
                  <a:pt x="427952" y="41368"/>
                </a:lnTo>
                <a:lnTo>
                  <a:pt x="419918" y="43760"/>
                </a:lnTo>
                <a:lnTo>
                  <a:pt x="413714" y="48543"/>
                </a:lnTo>
                <a:lnTo>
                  <a:pt x="410202" y="51233"/>
                </a:lnTo>
                <a:lnTo>
                  <a:pt x="406465" y="55755"/>
                </a:lnTo>
                <a:lnTo>
                  <a:pt x="402503" y="62108"/>
                </a:lnTo>
                <a:lnTo>
                  <a:pt x="402503" y="44283"/>
                </a:lnTo>
                <a:lnTo>
                  <a:pt x="371449" y="44283"/>
                </a:lnTo>
                <a:lnTo>
                  <a:pt x="371449" y="166257"/>
                </a:lnTo>
                <a:lnTo>
                  <a:pt x="403849" y="166257"/>
                </a:lnTo>
                <a:lnTo>
                  <a:pt x="403849" y="86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4378" y="2050663"/>
            <a:ext cx="0" cy="147984"/>
          </a:xfrm>
          <a:custGeom>
            <a:avLst/>
            <a:gdLst/>
            <a:ahLst/>
            <a:cxnLst/>
            <a:rect l="l" t="t" r="r" b="b"/>
            <a:pathLst>
              <a:path h="167715">
                <a:moveTo>
                  <a:pt x="0" y="0"/>
                </a:moveTo>
                <a:lnTo>
                  <a:pt x="0" y="167715"/>
                </a:lnTo>
              </a:path>
            </a:pathLst>
          </a:custGeom>
          <a:ln w="33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27469" y="2052840"/>
            <a:ext cx="0" cy="145808"/>
          </a:xfrm>
          <a:custGeom>
            <a:avLst/>
            <a:gdLst/>
            <a:ahLst/>
            <a:cxnLst/>
            <a:rect l="l" t="t" r="r" b="b"/>
            <a:pathLst>
              <a:path h="165249">
                <a:moveTo>
                  <a:pt x="0" y="0"/>
                </a:moveTo>
                <a:lnTo>
                  <a:pt x="0" y="165249"/>
                </a:lnTo>
              </a:path>
            </a:pathLst>
          </a:custGeom>
          <a:ln w="332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00195" y="2052840"/>
            <a:ext cx="0" cy="145808"/>
          </a:xfrm>
          <a:custGeom>
            <a:avLst/>
            <a:gdLst/>
            <a:ahLst/>
            <a:cxnLst/>
            <a:rect l="l" t="t" r="r" b="b"/>
            <a:pathLst>
              <a:path h="165249">
                <a:moveTo>
                  <a:pt x="0" y="0"/>
                </a:moveTo>
                <a:lnTo>
                  <a:pt x="0" y="165249"/>
                </a:lnTo>
              </a:path>
            </a:pathLst>
          </a:custGeom>
          <a:ln w="332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87401" y="2972157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29639" y="3002978"/>
            <a:ext cx="70759" cy="129048"/>
          </a:xfrm>
          <a:custGeom>
            <a:avLst/>
            <a:gdLst/>
            <a:ahLst/>
            <a:cxnLst/>
            <a:rect l="l" t="t" r="r" b="b"/>
            <a:pathLst>
              <a:path w="77835" h="146254">
                <a:moveTo>
                  <a:pt x="13116" y="25032"/>
                </a:moveTo>
                <a:lnTo>
                  <a:pt x="18466" y="18530"/>
                </a:lnTo>
                <a:lnTo>
                  <a:pt x="24888" y="15278"/>
                </a:lnTo>
                <a:lnTo>
                  <a:pt x="32383" y="15278"/>
                </a:lnTo>
                <a:lnTo>
                  <a:pt x="36648" y="15518"/>
                </a:lnTo>
                <a:lnTo>
                  <a:pt x="48904" y="20116"/>
                </a:lnTo>
                <a:lnTo>
                  <a:pt x="57079" y="30558"/>
                </a:lnTo>
                <a:lnTo>
                  <a:pt x="59834" y="36515"/>
                </a:lnTo>
                <a:lnTo>
                  <a:pt x="61211" y="43947"/>
                </a:lnTo>
                <a:lnTo>
                  <a:pt x="61211" y="62524"/>
                </a:lnTo>
                <a:lnTo>
                  <a:pt x="59962" y="70468"/>
                </a:lnTo>
                <a:lnTo>
                  <a:pt x="57463" y="76682"/>
                </a:lnTo>
                <a:lnTo>
                  <a:pt x="55063" y="81544"/>
                </a:lnTo>
                <a:lnTo>
                  <a:pt x="45822" y="90582"/>
                </a:lnTo>
                <a:lnTo>
                  <a:pt x="32575" y="93595"/>
                </a:lnTo>
                <a:lnTo>
                  <a:pt x="28828" y="93388"/>
                </a:lnTo>
                <a:lnTo>
                  <a:pt x="16776" y="88621"/>
                </a:lnTo>
                <a:lnTo>
                  <a:pt x="8840" y="77547"/>
                </a:lnTo>
                <a:lnTo>
                  <a:pt x="6342" y="71525"/>
                </a:lnTo>
                <a:lnTo>
                  <a:pt x="5092" y="64062"/>
                </a:lnTo>
                <a:lnTo>
                  <a:pt x="5092" y="55158"/>
                </a:lnTo>
                <a:lnTo>
                  <a:pt x="5368" y="47974"/>
                </a:lnTo>
                <a:lnTo>
                  <a:pt x="0" y="95613"/>
                </a:lnTo>
                <a:lnTo>
                  <a:pt x="5566" y="100427"/>
                </a:lnTo>
                <a:lnTo>
                  <a:pt x="16944" y="106474"/>
                </a:lnTo>
                <a:lnTo>
                  <a:pt x="29404" y="108489"/>
                </a:lnTo>
                <a:lnTo>
                  <a:pt x="37028" y="108489"/>
                </a:lnTo>
                <a:lnTo>
                  <a:pt x="43386" y="107128"/>
                </a:lnTo>
                <a:lnTo>
                  <a:pt x="48479" y="104405"/>
                </a:lnTo>
                <a:lnTo>
                  <a:pt x="53572" y="101683"/>
                </a:lnTo>
                <a:lnTo>
                  <a:pt x="57560" y="98015"/>
                </a:lnTo>
                <a:lnTo>
                  <a:pt x="60442" y="93403"/>
                </a:lnTo>
                <a:lnTo>
                  <a:pt x="60442" y="146254"/>
                </a:lnTo>
                <a:lnTo>
                  <a:pt x="77835" y="146254"/>
                </a:lnTo>
                <a:lnTo>
                  <a:pt x="77835" y="2306"/>
                </a:lnTo>
                <a:lnTo>
                  <a:pt x="61403" y="2306"/>
                </a:lnTo>
                <a:lnTo>
                  <a:pt x="61403" y="16624"/>
                </a:lnTo>
                <a:lnTo>
                  <a:pt x="58456" y="12139"/>
                </a:lnTo>
                <a:lnTo>
                  <a:pt x="55381" y="8744"/>
                </a:lnTo>
                <a:lnTo>
                  <a:pt x="52178" y="6438"/>
                </a:lnTo>
                <a:lnTo>
                  <a:pt x="46349" y="2146"/>
                </a:lnTo>
                <a:lnTo>
                  <a:pt x="39174" y="0"/>
                </a:lnTo>
                <a:lnTo>
                  <a:pt x="30653" y="0"/>
                </a:lnTo>
                <a:lnTo>
                  <a:pt x="20426" y="1236"/>
                </a:lnTo>
                <a:lnTo>
                  <a:pt x="13116" y="25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17844" y="3004069"/>
            <a:ext cx="30362" cy="83274"/>
          </a:xfrm>
          <a:custGeom>
            <a:avLst/>
            <a:gdLst/>
            <a:ahLst/>
            <a:cxnLst/>
            <a:rect l="l" t="t" r="r" b="b"/>
            <a:pathLst>
              <a:path w="33398" h="94377">
                <a:moveTo>
                  <a:pt x="21847" y="5250"/>
                </a:moveTo>
                <a:lnTo>
                  <a:pt x="12155" y="14619"/>
                </a:lnTo>
                <a:lnTo>
                  <a:pt x="9845" y="17879"/>
                </a:lnTo>
                <a:lnTo>
                  <a:pt x="4375" y="28718"/>
                </a:lnTo>
                <a:lnTo>
                  <a:pt x="1093" y="41149"/>
                </a:lnTo>
                <a:lnTo>
                  <a:pt x="0" y="55170"/>
                </a:lnTo>
                <a:lnTo>
                  <a:pt x="77" y="59166"/>
                </a:lnTo>
                <a:lnTo>
                  <a:pt x="1922" y="73448"/>
                </a:lnTo>
                <a:lnTo>
                  <a:pt x="6220" y="85184"/>
                </a:lnTo>
                <a:lnTo>
                  <a:pt x="12972" y="94377"/>
                </a:lnTo>
                <a:lnTo>
                  <a:pt x="18340" y="46738"/>
                </a:lnTo>
                <a:lnTo>
                  <a:pt x="20883" y="33505"/>
                </a:lnTo>
                <a:lnTo>
                  <a:pt x="26089" y="23796"/>
                </a:lnTo>
                <a:lnTo>
                  <a:pt x="33398" y="0"/>
                </a:lnTo>
                <a:lnTo>
                  <a:pt x="21847" y="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28149" y="3005013"/>
            <a:ext cx="75302" cy="93266"/>
          </a:xfrm>
          <a:custGeom>
            <a:avLst/>
            <a:gdLst/>
            <a:ahLst/>
            <a:cxnLst/>
            <a:rect l="l" t="t" r="r" b="b"/>
            <a:pathLst>
              <a:path w="82832" h="105702">
                <a:moveTo>
                  <a:pt x="17681" y="0"/>
                </a:moveTo>
                <a:lnTo>
                  <a:pt x="0" y="0"/>
                </a:lnTo>
                <a:lnTo>
                  <a:pt x="0" y="78732"/>
                </a:lnTo>
                <a:lnTo>
                  <a:pt x="1441" y="85747"/>
                </a:lnTo>
                <a:lnTo>
                  <a:pt x="4324" y="91000"/>
                </a:lnTo>
                <a:lnTo>
                  <a:pt x="8945" y="97196"/>
                </a:lnTo>
                <a:lnTo>
                  <a:pt x="19596" y="103576"/>
                </a:lnTo>
                <a:lnTo>
                  <a:pt x="34305" y="105702"/>
                </a:lnTo>
                <a:lnTo>
                  <a:pt x="43722" y="105702"/>
                </a:lnTo>
                <a:lnTo>
                  <a:pt x="51730" y="103012"/>
                </a:lnTo>
                <a:lnTo>
                  <a:pt x="58328" y="97630"/>
                </a:lnTo>
                <a:lnTo>
                  <a:pt x="61660" y="94940"/>
                </a:lnTo>
                <a:lnTo>
                  <a:pt x="64446" y="91641"/>
                </a:lnTo>
                <a:lnTo>
                  <a:pt x="66688" y="87733"/>
                </a:lnTo>
                <a:lnTo>
                  <a:pt x="66496" y="102916"/>
                </a:lnTo>
                <a:lnTo>
                  <a:pt x="82832" y="102916"/>
                </a:lnTo>
                <a:lnTo>
                  <a:pt x="82832" y="0"/>
                </a:lnTo>
                <a:lnTo>
                  <a:pt x="65535" y="0"/>
                </a:lnTo>
                <a:lnTo>
                  <a:pt x="65535" y="60602"/>
                </a:lnTo>
                <a:lnTo>
                  <a:pt x="64350" y="68514"/>
                </a:lnTo>
                <a:lnTo>
                  <a:pt x="61980" y="74280"/>
                </a:lnTo>
                <a:lnTo>
                  <a:pt x="59977" y="78394"/>
                </a:lnTo>
                <a:lnTo>
                  <a:pt x="50827" y="87416"/>
                </a:lnTo>
                <a:lnTo>
                  <a:pt x="37380" y="90424"/>
                </a:lnTo>
                <a:lnTo>
                  <a:pt x="28988" y="90424"/>
                </a:lnTo>
                <a:lnTo>
                  <a:pt x="23254" y="87349"/>
                </a:lnTo>
                <a:lnTo>
                  <a:pt x="20179" y="81199"/>
                </a:lnTo>
                <a:lnTo>
                  <a:pt x="18514" y="77868"/>
                </a:lnTo>
                <a:lnTo>
                  <a:pt x="17681" y="73575"/>
                </a:lnTo>
                <a:lnTo>
                  <a:pt x="17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40855" y="2972157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0949" y="2970843"/>
            <a:ext cx="82902" cy="126956"/>
          </a:xfrm>
          <a:custGeom>
            <a:avLst/>
            <a:gdLst/>
            <a:ahLst/>
            <a:cxnLst/>
            <a:rect l="l" t="t" r="r" b="b"/>
            <a:pathLst>
              <a:path w="91192" h="143884">
                <a:moveTo>
                  <a:pt x="0" y="92345"/>
                </a:moveTo>
                <a:lnTo>
                  <a:pt x="43" y="95150"/>
                </a:lnTo>
                <a:lnTo>
                  <a:pt x="1748" y="108925"/>
                </a:lnTo>
                <a:lnTo>
                  <a:pt x="5930" y="120819"/>
                </a:lnTo>
                <a:lnTo>
                  <a:pt x="12588" y="130831"/>
                </a:lnTo>
                <a:lnTo>
                  <a:pt x="18703" y="136784"/>
                </a:lnTo>
                <a:lnTo>
                  <a:pt x="29861" y="143166"/>
                </a:lnTo>
                <a:lnTo>
                  <a:pt x="25272" y="119059"/>
                </a:lnTo>
                <a:lnTo>
                  <a:pt x="23810" y="116534"/>
                </a:lnTo>
                <a:lnTo>
                  <a:pt x="19645" y="105024"/>
                </a:lnTo>
                <a:lnTo>
                  <a:pt x="18257" y="91385"/>
                </a:lnTo>
                <a:lnTo>
                  <a:pt x="18485" y="85151"/>
                </a:lnTo>
                <a:lnTo>
                  <a:pt x="21024" y="71933"/>
                </a:lnTo>
                <a:lnTo>
                  <a:pt x="26377" y="61980"/>
                </a:lnTo>
                <a:lnTo>
                  <a:pt x="31790" y="55317"/>
                </a:lnTo>
                <a:lnTo>
                  <a:pt x="38853" y="51986"/>
                </a:lnTo>
                <a:lnTo>
                  <a:pt x="55381" y="51986"/>
                </a:lnTo>
                <a:lnTo>
                  <a:pt x="61948" y="55109"/>
                </a:lnTo>
                <a:lnTo>
                  <a:pt x="67265" y="61355"/>
                </a:lnTo>
                <a:lnTo>
                  <a:pt x="69507" y="64441"/>
                </a:lnTo>
                <a:lnTo>
                  <a:pt x="73807" y="75514"/>
                </a:lnTo>
                <a:lnTo>
                  <a:pt x="75241" y="90232"/>
                </a:lnTo>
                <a:lnTo>
                  <a:pt x="75015" y="96573"/>
                </a:lnTo>
                <a:lnTo>
                  <a:pt x="72589" y="109768"/>
                </a:lnTo>
                <a:lnTo>
                  <a:pt x="67505" y="119876"/>
                </a:lnTo>
                <a:lnTo>
                  <a:pt x="62348" y="126763"/>
                </a:lnTo>
                <a:lnTo>
                  <a:pt x="55798" y="143884"/>
                </a:lnTo>
                <a:lnTo>
                  <a:pt x="61307" y="141065"/>
                </a:lnTo>
                <a:lnTo>
                  <a:pt x="66817" y="138246"/>
                </a:lnTo>
                <a:lnTo>
                  <a:pt x="71589" y="133666"/>
                </a:lnTo>
                <a:lnTo>
                  <a:pt x="75625" y="127324"/>
                </a:lnTo>
                <a:lnTo>
                  <a:pt x="75625" y="141641"/>
                </a:lnTo>
                <a:lnTo>
                  <a:pt x="91192" y="141641"/>
                </a:lnTo>
                <a:lnTo>
                  <a:pt x="91192" y="0"/>
                </a:lnTo>
                <a:lnTo>
                  <a:pt x="74568" y="0"/>
                </a:lnTo>
                <a:lnTo>
                  <a:pt x="74568" y="51986"/>
                </a:lnTo>
                <a:lnTo>
                  <a:pt x="70660" y="47182"/>
                </a:lnTo>
                <a:lnTo>
                  <a:pt x="67169" y="43818"/>
                </a:lnTo>
                <a:lnTo>
                  <a:pt x="64094" y="41896"/>
                </a:lnTo>
                <a:lnTo>
                  <a:pt x="58777" y="38565"/>
                </a:lnTo>
                <a:lnTo>
                  <a:pt x="52178" y="36899"/>
                </a:lnTo>
                <a:lnTo>
                  <a:pt x="44299" y="36899"/>
                </a:lnTo>
                <a:lnTo>
                  <a:pt x="32081" y="38466"/>
                </a:lnTo>
                <a:lnTo>
                  <a:pt x="20604" y="43952"/>
                </a:lnTo>
                <a:lnTo>
                  <a:pt x="11483" y="53379"/>
                </a:lnTo>
                <a:lnTo>
                  <a:pt x="10101" y="55450"/>
                </a:lnTo>
                <a:lnTo>
                  <a:pt x="4489" y="66574"/>
                </a:lnTo>
                <a:lnTo>
                  <a:pt x="1122" y="78873"/>
                </a:lnTo>
                <a:lnTo>
                  <a:pt x="0" y="92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93925" y="3075896"/>
            <a:ext cx="33705" cy="23147"/>
          </a:xfrm>
          <a:custGeom>
            <a:avLst/>
            <a:gdLst/>
            <a:ahLst/>
            <a:cxnLst/>
            <a:rect l="l" t="t" r="r" b="b"/>
            <a:pathLst>
              <a:path w="37076" h="26233">
                <a:moveTo>
                  <a:pt x="12171" y="11146"/>
                </a:moveTo>
                <a:lnTo>
                  <a:pt x="4676" y="7431"/>
                </a:lnTo>
                <a:lnTo>
                  <a:pt x="0" y="0"/>
                </a:lnTo>
                <a:lnTo>
                  <a:pt x="4589" y="24106"/>
                </a:lnTo>
                <a:lnTo>
                  <a:pt x="17104" y="26233"/>
                </a:lnTo>
                <a:lnTo>
                  <a:pt x="24215" y="26233"/>
                </a:lnTo>
                <a:lnTo>
                  <a:pt x="30525" y="24824"/>
                </a:lnTo>
                <a:lnTo>
                  <a:pt x="37076" y="7703"/>
                </a:lnTo>
                <a:lnTo>
                  <a:pt x="30493" y="11146"/>
                </a:lnTo>
                <a:lnTo>
                  <a:pt x="12171" y="11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7584" y="3002809"/>
            <a:ext cx="88493" cy="96064"/>
          </a:xfrm>
          <a:custGeom>
            <a:avLst/>
            <a:gdLst/>
            <a:ahLst/>
            <a:cxnLst/>
            <a:rect l="l" t="t" r="r" b="b"/>
            <a:pathLst>
              <a:path w="97342" h="108873">
                <a:moveTo>
                  <a:pt x="64537" y="81411"/>
                </a:moveTo>
                <a:lnTo>
                  <a:pt x="54196" y="89943"/>
                </a:lnTo>
                <a:lnTo>
                  <a:pt x="48495" y="92762"/>
                </a:lnTo>
                <a:lnTo>
                  <a:pt x="42601" y="94171"/>
                </a:lnTo>
                <a:lnTo>
                  <a:pt x="31518" y="94171"/>
                </a:lnTo>
                <a:lnTo>
                  <a:pt x="32479" y="108873"/>
                </a:lnTo>
                <a:lnTo>
                  <a:pt x="40423" y="108873"/>
                </a:lnTo>
                <a:lnTo>
                  <a:pt x="47694" y="107176"/>
                </a:lnTo>
                <a:lnTo>
                  <a:pt x="54292" y="103781"/>
                </a:lnTo>
                <a:lnTo>
                  <a:pt x="60891" y="100385"/>
                </a:lnTo>
                <a:lnTo>
                  <a:pt x="65952" y="96382"/>
                </a:lnTo>
                <a:lnTo>
                  <a:pt x="69475" y="91769"/>
                </a:lnTo>
                <a:lnTo>
                  <a:pt x="70052" y="95869"/>
                </a:lnTo>
                <a:lnTo>
                  <a:pt x="71045" y="99040"/>
                </a:lnTo>
                <a:lnTo>
                  <a:pt x="72454" y="101282"/>
                </a:lnTo>
                <a:lnTo>
                  <a:pt x="75145" y="105510"/>
                </a:lnTo>
                <a:lnTo>
                  <a:pt x="79469" y="107624"/>
                </a:lnTo>
                <a:lnTo>
                  <a:pt x="87861" y="107624"/>
                </a:lnTo>
                <a:lnTo>
                  <a:pt x="91192" y="107336"/>
                </a:lnTo>
                <a:lnTo>
                  <a:pt x="94652" y="106663"/>
                </a:lnTo>
                <a:lnTo>
                  <a:pt x="97342" y="105895"/>
                </a:lnTo>
                <a:lnTo>
                  <a:pt x="97342" y="93114"/>
                </a:lnTo>
                <a:lnTo>
                  <a:pt x="95228" y="93450"/>
                </a:lnTo>
                <a:lnTo>
                  <a:pt x="92441" y="93691"/>
                </a:lnTo>
                <a:lnTo>
                  <a:pt x="89302" y="93691"/>
                </a:lnTo>
                <a:lnTo>
                  <a:pt x="86275" y="90968"/>
                </a:lnTo>
                <a:lnTo>
                  <a:pt x="85907" y="87733"/>
                </a:lnTo>
                <a:lnTo>
                  <a:pt x="85907" y="18705"/>
                </a:lnTo>
                <a:lnTo>
                  <a:pt x="82160" y="11531"/>
                </a:lnTo>
                <a:lnTo>
                  <a:pt x="74664" y="6918"/>
                </a:lnTo>
                <a:lnTo>
                  <a:pt x="70818" y="4861"/>
                </a:lnTo>
                <a:lnTo>
                  <a:pt x="59189" y="1215"/>
                </a:lnTo>
                <a:lnTo>
                  <a:pt x="45163" y="0"/>
                </a:lnTo>
                <a:lnTo>
                  <a:pt x="41782" y="89"/>
                </a:lnTo>
                <a:lnTo>
                  <a:pt x="28955" y="2291"/>
                </a:lnTo>
                <a:lnTo>
                  <a:pt x="17633" y="7447"/>
                </a:lnTo>
                <a:lnTo>
                  <a:pt x="14729" y="9587"/>
                </a:lnTo>
                <a:lnTo>
                  <a:pt x="7855" y="19565"/>
                </a:lnTo>
                <a:lnTo>
                  <a:pt x="5285" y="33920"/>
                </a:lnTo>
                <a:lnTo>
                  <a:pt x="21428" y="33920"/>
                </a:lnTo>
                <a:lnTo>
                  <a:pt x="22069" y="28603"/>
                </a:lnTo>
                <a:lnTo>
                  <a:pt x="23446" y="24599"/>
                </a:lnTo>
                <a:lnTo>
                  <a:pt x="25560" y="21909"/>
                </a:lnTo>
                <a:lnTo>
                  <a:pt x="29340" y="17040"/>
                </a:lnTo>
                <a:lnTo>
                  <a:pt x="35746" y="14605"/>
                </a:lnTo>
                <a:lnTo>
                  <a:pt x="52595" y="14605"/>
                </a:lnTo>
                <a:lnTo>
                  <a:pt x="58601" y="15935"/>
                </a:lnTo>
                <a:lnTo>
                  <a:pt x="62797" y="18593"/>
                </a:lnTo>
                <a:lnTo>
                  <a:pt x="66993" y="21252"/>
                </a:lnTo>
                <a:lnTo>
                  <a:pt x="69091" y="25528"/>
                </a:lnTo>
                <a:lnTo>
                  <a:pt x="69091" y="34305"/>
                </a:lnTo>
                <a:lnTo>
                  <a:pt x="67938" y="38052"/>
                </a:lnTo>
                <a:lnTo>
                  <a:pt x="66592" y="40871"/>
                </a:lnTo>
                <a:lnTo>
                  <a:pt x="63934" y="42537"/>
                </a:lnTo>
                <a:lnTo>
                  <a:pt x="59962" y="43049"/>
                </a:lnTo>
                <a:lnTo>
                  <a:pt x="32383" y="46508"/>
                </a:lnTo>
                <a:lnTo>
                  <a:pt x="22710" y="47726"/>
                </a:lnTo>
                <a:lnTo>
                  <a:pt x="14894" y="50961"/>
                </a:lnTo>
                <a:lnTo>
                  <a:pt x="8936" y="56214"/>
                </a:lnTo>
                <a:lnTo>
                  <a:pt x="2978" y="61467"/>
                </a:lnTo>
                <a:lnTo>
                  <a:pt x="0" y="68866"/>
                </a:lnTo>
                <a:lnTo>
                  <a:pt x="0" y="87124"/>
                </a:lnTo>
                <a:lnTo>
                  <a:pt x="3026" y="94379"/>
                </a:lnTo>
                <a:lnTo>
                  <a:pt x="9080" y="100177"/>
                </a:lnTo>
                <a:lnTo>
                  <a:pt x="15134" y="105974"/>
                </a:lnTo>
                <a:lnTo>
                  <a:pt x="22934" y="108873"/>
                </a:lnTo>
                <a:lnTo>
                  <a:pt x="18065" y="83024"/>
                </a:lnTo>
                <a:lnTo>
                  <a:pt x="18065" y="71429"/>
                </a:lnTo>
                <a:lnTo>
                  <a:pt x="20724" y="66624"/>
                </a:lnTo>
                <a:lnTo>
                  <a:pt x="26041" y="63613"/>
                </a:lnTo>
                <a:lnTo>
                  <a:pt x="29180" y="61820"/>
                </a:lnTo>
                <a:lnTo>
                  <a:pt x="33888" y="60506"/>
                </a:lnTo>
                <a:lnTo>
                  <a:pt x="40167" y="59673"/>
                </a:lnTo>
                <a:lnTo>
                  <a:pt x="50641" y="58328"/>
                </a:lnTo>
                <a:lnTo>
                  <a:pt x="53844" y="57944"/>
                </a:lnTo>
                <a:lnTo>
                  <a:pt x="57111" y="57303"/>
                </a:lnTo>
                <a:lnTo>
                  <a:pt x="60442" y="56406"/>
                </a:lnTo>
                <a:lnTo>
                  <a:pt x="63774" y="55510"/>
                </a:lnTo>
                <a:lnTo>
                  <a:pt x="66496" y="54389"/>
                </a:lnTo>
                <a:lnTo>
                  <a:pt x="68610" y="53043"/>
                </a:lnTo>
                <a:lnTo>
                  <a:pt x="68553" y="68958"/>
                </a:lnTo>
                <a:lnTo>
                  <a:pt x="64537" y="81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94007" y="3076065"/>
            <a:ext cx="13104" cy="22808"/>
          </a:xfrm>
          <a:custGeom>
            <a:avLst/>
            <a:gdLst/>
            <a:ahLst/>
            <a:cxnLst/>
            <a:rect l="l" t="t" r="r" b="b"/>
            <a:pathLst>
              <a:path w="14414" h="25849">
                <a:moveTo>
                  <a:pt x="13453" y="11146"/>
                </a:moveTo>
                <a:lnTo>
                  <a:pt x="9128" y="9705"/>
                </a:lnTo>
                <a:lnTo>
                  <a:pt x="5477" y="6822"/>
                </a:lnTo>
                <a:lnTo>
                  <a:pt x="1825" y="3939"/>
                </a:lnTo>
                <a:lnTo>
                  <a:pt x="0" y="0"/>
                </a:lnTo>
                <a:lnTo>
                  <a:pt x="4868" y="25849"/>
                </a:lnTo>
                <a:lnTo>
                  <a:pt x="14414" y="25849"/>
                </a:lnTo>
                <a:lnTo>
                  <a:pt x="13453" y="11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39036" y="2972157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85553" y="3052155"/>
            <a:ext cx="52015" cy="46972"/>
          </a:xfrm>
          <a:custGeom>
            <a:avLst/>
            <a:gdLst/>
            <a:ahLst/>
            <a:cxnLst/>
            <a:rect l="l" t="t" r="r" b="b"/>
            <a:pathLst>
              <a:path w="57216" h="53235">
                <a:moveTo>
                  <a:pt x="12011" y="34690"/>
                </a:moveTo>
                <a:lnTo>
                  <a:pt x="7207" y="27386"/>
                </a:lnTo>
                <a:lnTo>
                  <a:pt x="5797" y="25070"/>
                </a:lnTo>
                <a:lnTo>
                  <a:pt x="1449" y="13636"/>
                </a:lnTo>
                <a:lnTo>
                  <a:pt x="0" y="0"/>
                </a:lnTo>
                <a:lnTo>
                  <a:pt x="3214" y="46339"/>
                </a:lnTo>
                <a:lnTo>
                  <a:pt x="14779" y="51511"/>
                </a:lnTo>
                <a:lnTo>
                  <a:pt x="28443" y="53235"/>
                </a:lnTo>
                <a:lnTo>
                  <a:pt x="31903" y="53158"/>
                </a:lnTo>
                <a:lnTo>
                  <a:pt x="45846" y="50897"/>
                </a:lnTo>
                <a:lnTo>
                  <a:pt x="57216" y="45510"/>
                </a:lnTo>
                <a:lnTo>
                  <a:pt x="53668" y="25320"/>
                </a:lnTo>
                <a:lnTo>
                  <a:pt x="52899" y="26771"/>
                </a:lnTo>
                <a:lnTo>
                  <a:pt x="43889" y="35448"/>
                </a:lnTo>
                <a:lnTo>
                  <a:pt x="30077" y="38341"/>
                </a:lnTo>
                <a:lnTo>
                  <a:pt x="19635" y="38341"/>
                </a:lnTo>
                <a:lnTo>
                  <a:pt x="12011" y="34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69393" y="3002384"/>
            <a:ext cx="87183" cy="90658"/>
          </a:xfrm>
          <a:custGeom>
            <a:avLst/>
            <a:gdLst/>
            <a:ahLst/>
            <a:cxnLst/>
            <a:rect l="l" t="t" r="r" b="b"/>
            <a:pathLst>
              <a:path w="95901" h="102746">
                <a:moveTo>
                  <a:pt x="0" y="56695"/>
                </a:moveTo>
                <a:lnTo>
                  <a:pt x="45" y="59589"/>
                </a:lnTo>
                <a:lnTo>
                  <a:pt x="1744" y="73417"/>
                </a:lnTo>
                <a:lnTo>
                  <a:pt x="5893" y="85313"/>
                </a:lnTo>
                <a:lnTo>
                  <a:pt x="12492" y="95277"/>
                </a:lnTo>
                <a:lnTo>
                  <a:pt x="20991" y="102746"/>
                </a:lnTo>
                <a:lnTo>
                  <a:pt x="17777" y="56407"/>
                </a:lnTo>
                <a:lnTo>
                  <a:pt x="17952" y="51197"/>
                </a:lnTo>
                <a:lnTo>
                  <a:pt x="20184" y="38305"/>
                </a:lnTo>
                <a:lnTo>
                  <a:pt x="24984" y="27194"/>
                </a:lnTo>
                <a:lnTo>
                  <a:pt x="34641" y="17965"/>
                </a:lnTo>
                <a:lnTo>
                  <a:pt x="48046" y="15086"/>
                </a:lnTo>
                <a:lnTo>
                  <a:pt x="52236" y="15297"/>
                </a:lnTo>
                <a:lnTo>
                  <a:pt x="64769" y="19559"/>
                </a:lnTo>
                <a:lnTo>
                  <a:pt x="73223" y="29308"/>
                </a:lnTo>
                <a:lnTo>
                  <a:pt x="76298" y="35330"/>
                </a:lnTo>
                <a:lnTo>
                  <a:pt x="77835" y="43146"/>
                </a:lnTo>
                <a:lnTo>
                  <a:pt x="77835" y="52755"/>
                </a:lnTo>
                <a:lnTo>
                  <a:pt x="77703" y="57284"/>
                </a:lnTo>
                <a:lnTo>
                  <a:pt x="75745" y="70043"/>
                </a:lnTo>
                <a:lnTo>
                  <a:pt x="71445" y="81727"/>
                </a:lnTo>
                <a:lnTo>
                  <a:pt x="74994" y="101917"/>
                </a:lnTo>
                <a:lnTo>
                  <a:pt x="83793" y="93403"/>
                </a:lnTo>
                <a:lnTo>
                  <a:pt x="86339" y="89679"/>
                </a:lnTo>
                <a:lnTo>
                  <a:pt x="91651" y="78728"/>
                </a:lnTo>
                <a:lnTo>
                  <a:pt x="94839" y="66260"/>
                </a:lnTo>
                <a:lnTo>
                  <a:pt x="95901" y="52274"/>
                </a:lnTo>
                <a:lnTo>
                  <a:pt x="95815" y="48289"/>
                </a:lnTo>
                <a:lnTo>
                  <a:pt x="93854" y="34257"/>
                </a:lnTo>
                <a:lnTo>
                  <a:pt x="89302" y="22581"/>
                </a:lnTo>
                <a:lnTo>
                  <a:pt x="82160" y="13261"/>
                </a:lnTo>
                <a:lnTo>
                  <a:pt x="73441" y="6545"/>
                </a:lnTo>
                <a:lnTo>
                  <a:pt x="61743" y="1636"/>
                </a:lnTo>
                <a:lnTo>
                  <a:pt x="48527" y="0"/>
                </a:lnTo>
                <a:lnTo>
                  <a:pt x="47998" y="2"/>
                </a:lnTo>
                <a:lnTo>
                  <a:pt x="34427" y="1790"/>
                </a:lnTo>
                <a:lnTo>
                  <a:pt x="22816" y="6915"/>
                </a:lnTo>
                <a:lnTo>
                  <a:pt x="13164" y="15374"/>
                </a:lnTo>
                <a:lnTo>
                  <a:pt x="10161" y="19265"/>
                </a:lnTo>
                <a:lnTo>
                  <a:pt x="4516" y="29929"/>
                </a:lnTo>
                <a:lnTo>
                  <a:pt x="1129" y="42405"/>
                </a:lnTo>
                <a:lnTo>
                  <a:pt x="0" y="56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80134" y="3002978"/>
            <a:ext cx="76263" cy="92844"/>
          </a:xfrm>
          <a:custGeom>
            <a:avLst/>
            <a:gdLst/>
            <a:ahLst/>
            <a:cxnLst/>
            <a:rect l="l" t="t" r="r" b="b"/>
            <a:pathLst>
              <a:path w="83889" h="105223">
                <a:moveTo>
                  <a:pt x="17296" y="105223"/>
                </a:moveTo>
                <a:lnTo>
                  <a:pt x="17296" y="44587"/>
                </a:lnTo>
                <a:lnTo>
                  <a:pt x="17729" y="39414"/>
                </a:lnTo>
                <a:lnTo>
                  <a:pt x="18594" y="35795"/>
                </a:lnTo>
                <a:lnTo>
                  <a:pt x="19458" y="32175"/>
                </a:lnTo>
                <a:lnTo>
                  <a:pt x="21332" y="28668"/>
                </a:lnTo>
                <a:lnTo>
                  <a:pt x="24215" y="25273"/>
                </a:lnTo>
                <a:lnTo>
                  <a:pt x="27803" y="21044"/>
                </a:lnTo>
                <a:lnTo>
                  <a:pt x="31967" y="18226"/>
                </a:lnTo>
                <a:lnTo>
                  <a:pt x="36707" y="16817"/>
                </a:lnTo>
                <a:lnTo>
                  <a:pt x="39334" y="15983"/>
                </a:lnTo>
                <a:lnTo>
                  <a:pt x="42697" y="15567"/>
                </a:lnTo>
                <a:lnTo>
                  <a:pt x="54869" y="15567"/>
                </a:lnTo>
                <a:lnTo>
                  <a:pt x="60442" y="18770"/>
                </a:lnTo>
                <a:lnTo>
                  <a:pt x="63517" y="25177"/>
                </a:lnTo>
                <a:lnTo>
                  <a:pt x="65375" y="29020"/>
                </a:lnTo>
                <a:lnTo>
                  <a:pt x="66304" y="34081"/>
                </a:lnTo>
                <a:lnTo>
                  <a:pt x="66304" y="105223"/>
                </a:lnTo>
                <a:lnTo>
                  <a:pt x="83889" y="105223"/>
                </a:lnTo>
                <a:lnTo>
                  <a:pt x="83889" y="28828"/>
                </a:lnTo>
                <a:lnTo>
                  <a:pt x="82480" y="20852"/>
                </a:lnTo>
                <a:lnTo>
                  <a:pt x="79661" y="15279"/>
                </a:lnTo>
                <a:lnTo>
                  <a:pt x="75209" y="8885"/>
                </a:lnTo>
                <a:lnTo>
                  <a:pt x="64704" y="2221"/>
                </a:lnTo>
                <a:lnTo>
                  <a:pt x="50064" y="0"/>
                </a:lnTo>
                <a:lnTo>
                  <a:pt x="43402" y="0"/>
                </a:lnTo>
                <a:lnTo>
                  <a:pt x="37348" y="1313"/>
                </a:lnTo>
                <a:lnTo>
                  <a:pt x="31903" y="3940"/>
                </a:lnTo>
                <a:lnTo>
                  <a:pt x="26457" y="6567"/>
                </a:lnTo>
                <a:lnTo>
                  <a:pt x="21300" y="10890"/>
                </a:lnTo>
                <a:lnTo>
                  <a:pt x="16431" y="16912"/>
                </a:lnTo>
                <a:lnTo>
                  <a:pt x="16431" y="2306"/>
                </a:lnTo>
                <a:lnTo>
                  <a:pt x="0" y="2306"/>
                </a:lnTo>
                <a:lnTo>
                  <a:pt x="0" y="105223"/>
                </a:lnTo>
                <a:lnTo>
                  <a:pt x="17296" y="105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76793" y="2979661"/>
            <a:ext cx="43504" cy="117601"/>
          </a:xfrm>
          <a:custGeom>
            <a:avLst/>
            <a:gdLst/>
            <a:ahLst/>
            <a:cxnLst/>
            <a:rect l="l" t="t" r="r" b="b"/>
            <a:pathLst>
              <a:path w="47854" h="133281">
                <a:moveTo>
                  <a:pt x="34689" y="133281"/>
                </a:moveTo>
                <a:lnTo>
                  <a:pt x="39510" y="133153"/>
                </a:lnTo>
                <a:lnTo>
                  <a:pt x="43802" y="132641"/>
                </a:lnTo>
                <a:lnTo>
                  <a:pt x="47854" y="131647"/>
                </a:lnTo>
                <a:lnTo>
                  <a:pt x="47854" y="118002"/>
                </a:lnTo>
                <a:lnTo>
                  <a:pt x="44491" y="118242"/>
                </a:lnTo>
                <a:lnTo>
                  <a:pt x="38661" y="118291"/>
                </a:lnTo>
                <a:lnTo>
                  <a:pt x="35074" y="117233"/>
                </a:lnTo>
                <a:lnTo>
                  <a:pt x="31422" y="113614"/>
                </a:lnTo>
                <a:lnTo>
                  <a:pt x="31422" y="42857"/>
                </a:lnTo>
                <a:lnTo>
                  <a:pt x="47854" y="42857"/>
                </a:lnTo>
                <a:lnTo>
                  <a:pt x="47854" y="28731"/>
                </a:lnTo>
                <a:lnTo>
                  <a:pt x="31422" y="28731"/>
                </a:lnTo>
                <a:lnTo>
                  <a:pt x="31422" y="0"/>
                </a:lnTo>
                <a:lnTo>
                  <a:pt x="13933" y="0"/>
                </a:lnTo>
                <a:lnTo>
                  <a:pt x="13933" y="28731"/>
                </a:lnTo>
                <a:lnTo>
                  <a:pt x="0" y="28731"/>
                </a:lnTo>
                <a:lnTo>
                  <a:pt x="0" y="42857"/>
                </a:lnTo>
                <a:lnTo>
                  <a:pt x="13933" y="42857"/>
                </a:lnTo>
                <a:lnTo>
                  <a:pt x="13933" y="117586"/>
                </a:lnTo>
                <a:lnTo>
                  <a:pt x="15374" y="122951"/>
                </a:lnTo>
                <a:lnTo>
                  <a:pt x="18257" y="127083"/>
                </a:lnTo>
                <a:lnTo>
                  <a:pt x="21140" y="131215"/>
                </a:lnTo>
                <a:lnTo>
                  <a:pt x="26617" y="133281"/>
                </a:lnTo>
                <a:lnTo>
                  <a:pt x="34689" y="133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77141" y="2971267"/>
            <a:ext cx="82378" cy="124554"/>
          </a:xfrm>
          <a:custGeom>
            <a:avLst/>
            <a:gdLst/>
            <a:ahLst/>
            <a:cxnLst/>
            <a:rect l="l" t="t" r="r" b="b"/>
            <a:pathLst>
              <a:path w="90616" h="141161">
                <a:moveTo>
                  <a:pt x="19122" y="124345"/>
                </a:moveTo>
                <a:lnTo>
                  <a:pt x="19122" y="0"/>
                </a:lnTo>
                <a:lnTo>
                  <a:pt x="0" y="0"/>
                </a:lnTo>
                <a:lnTo>
                  <a:pt x="0" y="141161"/>
                </a:lnTo>
                <a:lnTo>
                  <a:pt x="90616" y="141161"/>
                </a:lnTo>
                <a:lnTo>
                  <a:pt x="90616" y="124345"/>
                </a:lnTo>
                <a:lnTo>
                  <a:pt x="19122" y="124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8056" y="3173855"/>
            <a:ext cx="459909" cy="127776"/>
          </a:xfrm>
          <a:custGeom>
            <a:avLst/>
            <a:gdLst/>
            <a:ahLst/>
            <a:cxnLst/>
            <a:rect l="l" t="t" r="r" b="b"/>
            <a:pathLst>
              <a:path w="505900" h="144813">
                <a:moveTo>
                  <a:pt x="123191" y="0"/>
                </a:moveTo>
                <a:lnTo>
                  <a:pt x="101763" y="0"/>
                </a:lnTo>
                <a:lnTo>
                  <a:pt x="61692" y="120213"/>
                </a:lnTo>
                <a:lnTo>
                  <a:pt x="21140" y="0"/>
                </a:lnTo>
                <a:lnTo>
                  <a:pt x="0" y="0"/>
                </a:lnTo>
                <a:lnTo>
                  <a:pt x="51410" y="141161"/>
                </a:lnTo>
                <a:lnTo>
                  <a:pt x="71685" y="141161"/>
                </a:lnTo>
                <a:lnTo>
                  <a:pt x="123191" y="0"/>
                </a:lnTo>
                <a:close/>
              </a:path>
              <a:path w="505900" h="144813">
                <a:moveTo>
                  <a:pt x="198619" y="117158"/>
                </a:moveTo>
                <a:lnTo>
                  <a:pt x="188279" y="125690"/>
                </a:lnTo>
                <a:lnTo>
                  <a:pt x="182577" y="128509"/>
                </a:lnTo>
                <a:lnTo>
                  <a:pt x="176684" y="129918"/>
                </a:lnTo>
                <a:lnTo>
                  <a:pt x="165601" y="129918"/>
                </a:lnTo>
                <a:lnTo>
                  <a:pt x="166562" y="144620"/>
                </a:lnTo>
                <a:lnTo>
                  <a:pt x="174505" y="144620"/>
                </a:lnTo>
                <a:lnTo>
                  <a:pt x="181776" y="142923"/>
                </a:lnTo>
                <a:lnTo>
                  <a:pt x="188375" y="139527"/>
                </a:lnTo>
                <a:lnTo>
                  <a:pt x="194973" y="136132"/>
                </a:lnTo>
                <a:lnTo>
                  <a:pt x="200034" y="132128"/>
                </a:lnTo>
                <a:lnTo>
                  <a:pt x="203558" y="127516"/>
                </a:lnTo>
                <a:lnTo>
                  <a:pt x="204134" y="131616"/>
                </a:lnTo>
                <a:lnTo>
                  <a:pt x="205127" y="134787"/>
                </a:lnTo>
                <a:lnTo>
                  <a:pt x="206537" y="137029"/>
                </a:lnTo>
                <a:lnTo>
                  <a:pt x="209227" y="141257"/>
                </a:lnTo>
                <a:lnTo>
                  <a:pt x="213551" y="143371"/>
                </a:lnTo>
                <a:lnTo>
                  <a:pt x="221944" y="143371"/>
                </a:lnTo>
                <a:lnTo>
                  <a:pt x="225275" y="143083"/>
                </a:lnTo>
                <a:lnTo>
                  <a:pt x="228734" y="142410"/>
                </a:lnTo>
                <a:lnTo>
                  <a:pt x="231425" y="141641"/>
                </a:lnTo>
                <a:lnTo>
                  <a:pt x="231425" y="128861"/>
                </a:lnTo>
                <a:lnTo>
                  <a:pt x="229311" y="129197"/>
                </a:lnTo>
                <a:lnTo>
                  <a:pt x="226524" y="129438"/>
                </a:lnTo>
                <a:lnTo>
                  <a:pt x="223385" y="129438"/>
                </a:lnTo>
                <a:lnTo>
                  <a:pt x="220358" y="126715"/>
                </a:lnTo>
                <a:lnTo>
                  <a:pt x="219990" y="123480"/>
                </a:lnTo>
                <a:lnTo>
                  <a:pt x="219990" y="54452"/>
                </a:lnTo>
                <a:lnTo>
                  <a:pt x="216242" y="47278"/>
                </a:lnTo>
                <a:lnTo>
                  <a:pt x="208747" y="42665"/>
                </a:lnTo>
                <a:lnTo>
                  <a:pt x="204900" y="40608"/>
                </a:lnTo>
                <a:lnTo>
                  <a:pt x="193272" y="36962"/>
                </a:lnTo>
                <a:lnTo>
                  <a:pt x="179246" y="35747"/>
                </a:lnTo>
                <a:lnTo>
                  <a:pt x="175864" y="35836"/>
                </a:lnTo>
                <a:lnTo>
                  <a:pt x="163037" y="38038"/>
                </a:lnTo>
                <a:lnTo>
                  <a:pt x="151715" y="43194"/>
                </a:lnTo>
                <a:lnTo>
                  <a:pt x="148812" y="45334"/>
                </a:lnTo>
                <a:lnTo>
                  <a:pt x="141937" y="55312"/>
                </a:lnTo>
                <a:lnTo>
                  <a:pt x="139367" y="69667"/>
                </a:lnTo>
                <a:lnTo>
                  <a:pt x="155511" y="69667"/>
                </a:lnTo>
                <a:lnTo>
                  <a:pt x="156152" y="64350"/>
                </a:lnTo>
                <a:lnTo>
                  <a:pt x="157529" y="60346"/>
                </a:lnTo>
                <a:lnTo>
                  <a:pt x="159643" y="57656"/>
                </a:lnTo>
                <a:lnTo>
                  <a:pt x="163423" y="52787"/>
                </a:lnTo>
                <a:lnTo>
                  <a:pt x="169829" y="50352"/>
                </a:lnTo>
                <a:lnTo>
                  <a:pt x="186677" y="50352"/>
                </a:lnTo>
                <a:lnTo>
                  <a:pt x="192683" y="51682"/>
                </a:lnTo>
                <a:lnTo>
                  <a:pt x="196879" y="54340"/>
                </a:lnTo>
                <a:lnTo>
                  <a:pt x="201075" y="56999"/>
                </a:lnTo>
                <a:lnTo>
                  <a:pt x="203173" y="61275"/>
                </a:lnTo>
                <a:lnTo>
                  <a:pt x="203173" y="70052"/>
                </a:lnTo>
                <a:lnTo>
                  <a:pt x="202020" y="73799"/>
                </a:lnTo>
                <a:lnTo>
                  <a:pt x="200675" y="76618"/>
                </a:lnTo>
                <a:lnTo>
                  <a:pt x="198016" y="78284"/>
                </a:lnTo>
                <a:lnTo>
                  <a:pt x="194044" y="78796"/>
                </a:lnTo>
                <a:lnTo>
                  <a:pt x="166466" y="82255"/>
                </a:lnTo>
                <a:lnTo>
                  <a:pt x="156792" y="83473"/>
                </a:lnTo>
                <a:lnTo>
                  <a:pt x="148977" y="86708"/>
                </a:lnTo>
                <a:lnTo>
                  <a:pt x="143019" y="91961"/>
                </a:lnTo>
                <a:lnTo>
                  <a:pt x="137061" y="97214"/>
                </a:lnTo>
                <a:lnTo>
                  <a:pt x="134082" y="104613"/>
                </a:lnTo>
                <a:lnTo>
                  <a:pt x="134082" y="122871"/>
                </a:lnTo>
                <a:lnTo>
                  <a:pt x="137109" y="130126"/>
                </a:lnTo>
                <a:lnTo>
                  <a:pt x="143163" y="135924"/>
                </a:lnTo>
                <a:lnTo>
                  <a:pt x="149217" y="141721"/>
                </a:lnTo>
                <a:lnTo>
                  <a:pt x="157016" y="144620"/>
                </a:lnTo>
                <a:lnTo>
                  <a:pt x="152148" y="118771"/>
                </a:lnTo>
                <a:lnTo>
                  <a:pt x="152148" y="107176"/>
                </a:lnTo>
                <a:lnTo>
                  <a:pt x="154806" y="102371"/>
                </a:lnTo>
                <a:lnTo>
                  <a:pt x="160123" y="99360"/>
                </a:lnTo>
                <a:lnTo>
                  <a:pt x="163262" y="97567"/>
                </a:lnTo>
                <a:lnTo>
                  <a:pt x="167971" y="96253"/>
                </a:lnTo>
                <a:lnTo>
                  <a:pt x="174249" y="95420"/>
                </a:lnTo>
                <a:lnTo>
                  <a:pt x="184723" y="94075"/>
                </a:lnTo>
                <a:lnTo>
                  <a:pt x="187926" y="93691"/>
                </a:lnTo>
                <a:lnTo>
                  <a:pt x="191194" y="93050"/>
                </a:lnTo>
                <a:lnTo>
                  <a:pt x="194525" y="92153"/>
                </a:lnTo>
                <a:lnTo>
                  <a:pt x="197856" y="91257"/>
                </a:lnTo>
                <a:lnTo>
                  <a:pt x="200579" y="90136"/>
                </a:lnTo>
                <a:lnTo>
                  <a:pt x="202693" y="88790"/>
                </a:lnTo>
                <a:lnTo>
                  <a:pt x="202635" y="104705"/>
                </a:lnTo>
                <a:lnTo>
                  <a:pt x="198619" y="117158"/>
                </a:lnTo>
                <a:close/>
              </a:path>
              <a:path w="505900" h="144813">
                <a:moveTo>
                  <a:pt x="165601" y="129918"/>
                </a:moveTo>
                <a:lnTo>
                  <a:pt x="161277" y="128477"/>
                </a:lnTo>
                <a:lnTo>
                  <a:pt x="157625" y="125594"/>
                </a:lnTo>
                <a:lnTo>
                  <a:pt x="153973" y="122711"/>
                </a:lnTo>
                <a:lnTo>
                  <a:pt x="152148" y="118771"/>
                </a:lnTo>
                <a:lnTo>
                  <a:pt x="157016" y="144620"/>
                </a:lnTo>
                <a:lnTo>
                  <a:pt x="166562" y="144620"/>
                </a:lnTo>
                <a:lnTo>
                  <a:pt x="165601" y="129918"/>
                </a:lnTo>
                <a:close/>
              </a:path>
              <a:path w="505900" h="144813">
                <a:moveTo>
                  <a:pt x="254167" y="0"/>
                </a:moveTo>
                <a:lnTo>
                  <a:pt x="254167" y="141161"/>
                </a:lnTo>
                <a:lnTo>
                  <a:pt x="271464" y="141161"/>
                </a:lnTo>
                <a:lnTo>
                  <a:pt x="271464" y="0"/>
                </a:lnTo>
                <a:lnTo>
                  <a:pt x="254167" y="0"/>
                </a:lnTo>
                <a:close/>
              </a:path>
              <a:path w="505900" h="144813">
                <a:moveTo>
                  <a:pt x="320183" y="38245"/>
                </a:moveTo>
                <a:lnTo>
                  <a:pt x="302502" y="38245"/>
                </a:lnTo>
                <a:lnTo>
                  <a:pt x="302502" y="116977"/>
                </a:lnTo>
                <a:lnTo>
                  <a:pt x="303943" y="123992"/>
                </a:lnTo>
                <a:lnTo>
                  <a:pt x="306826" y="129245"/>
                </a:lnTo>
                <a:lnTo>
                  <a:pt x="311448" y="135441"/>
                </a:lnTo>
                <a:lnTo>
                  <a:pt x="322098" y="141821"/>
                </a:lnTo>
                <a:lnTo>
                  <a:pt x="336807" y="143948"/>
                </a:lnTo>
                <a:lnTo>
                  <a:pt x="346225" y="143948"/>
                </a:lnTo>
                <a:lnTo>
                  <a:pt x="354232" y="141257"/>
                </a:lnTo>
                <a:lnTo>
                  <a:pt x="360831" y="135876"/>
                </a:lnTo>
                <a:lnTo>
                  <a:pt x="364162" y="133185"/>
                </a:lnTo>
                <a:lnTo>
                  <a:pt x="366949" y="129886"/>
                </a:lnTo>
                <a:lnTo>
                  <a:pt x="369191" y="125978"/>
                </a:lnTo>
                <a:lnTo>
                  <a:pt x="368999" y="141161"/>
                </a:lnTo>
                <a:lnTo>
                  <a:pt x="385335" y="141161"/>
                </a:lnTo>
                <a:lnTo>
                  <a:pt x="385335" y="38245"/>
                </a:lnTo>
                <a:lnTo>
                  <a:pt x="368038" y="38245"/>
                </a:lnTo>
                <a:lnTo>
                  <a:pt x="368038" y="98848"/>
                </a:lnTo>
                <a:lnTo>
                  <a:pt x="366853" y="106759"/>
                </a:lnTo>
                <a:lnTo>
                  <a:pt x="364482" y="112525"/>
                </a:lnTo>
                <a:lnTo>
                  <a:pt x="362479" y="116639"/>
                </a:lnTo>
                <a:lnTo>
                  <a:pt x="353329" y="125661"/>
                </a:lnTo>
                <a:lnTo>
                  <a:pt x="339882" y="128669"/>
                </a:lnTo>
                <a:lnTo>
                  <a:pt x="331490" y="128669"/>
                </a:lnTo>
                <a:lnTo>
                  <a:pt x="325757" y="125594"/>
                </a:lnTo>
                <a:lnTo>
                  <a:pt x="322682" y="119444"/>
                </a:lnTo>
                <a:lnTo>
                  <a:pt x="321016" y="116113"/>
                </a:lnTo>
                <a:lnTo>
                  <a:pt x="320183" y="111820"/>
                </a:lnTo>
                <a:lnTo>
                  <a:pt x="320183" y="38245"/>
                </a:lnTo>
                <a:close/>
              </a:path>
              <a:path w="505900" h="144813">
                <a:moveTo>
                  <a:pt x="442478" y="126667"/>
                </a:moveTo>
                <a:lnTo>
                  <a:pt x="437866" y="120357"/>
                </a:lnTo>
                <a:lnTo>
                  <a:pt x="437452" y="119776"/>
                </a:lnTo>
                <a:lnTo>
                  <a:pt x="432446" y="108959"/>
                </a:lnTo>
                <a:lnTo>
                  <a:pt x="430467" y="95228"/>
                </a:lnTo>
                <a:lnTo>
                  <a:pt x="505900" y="95228"/>
                </a:lnTo>
                <a:lnTo>
                  <a:pt x="505900" y="84850"/>
                </a:lnTo>
                <a:lnTo>
                  <a:pt x="505388" y="77291"/>
                </a:lnTo>
                <a:lnTo>
                  <a:pt x="504363" y="72550"/>
                </a:lnTo>
                <a:lnTo>
                  <a:pt x="503209" y="65631"/>
                </a:lnTo>
                <a:lnTo>
                  <a:pt x="500903" y="59578"/>
                </a:lnTo>
                <a:lnTo>
                  <a:pt x="497444" y="54388"/>
                </a:lnTo>
                <a:lnTo>
                  <a:pt x="493856" y="48943"/>
                </a:lnTo>
                <a:lnTo>
                  <a:pt x="488635" y="44507"/>
                </a:lnTo>
                <a:lnTo>
                  <a:pt x="481781" y="41079"/>
                </a:lnTo>
                <a:lnTo>
                  <a:pt x="474926" y="37652"/>
                </a:lnTo>
                <a:lnTo>
                  <a:pt x="467847" y="35938"/>
                </a:lnTo>
                <a:lnTo>
                  <a:pt x="460544" y="35938"/>
                </a:lnTo>
                <a:lnTo>
                  <a:pt x="461222" y="51060"/>
                </a:lnTo>
                <a:lnTo>
                  <a:pt x="474355" y="54488"/>
                </a:lnTo>
                <a:lnTo>
                  <a:pt x="483222" y="63517"/>
                </a:lnTo>
                <a:lnTo>
                  <a:pt x="485784" y="68002"/>
                </a:lnTo>
                <a:lnTo>
                  <a:pt x="487418" y="73992"/>
                </a:lnTo>
                <a:lnTo>
                  <a:pt x="488123" y="81487"/>
                </a:lnTo>
                <a:lnTo>
                  <a:pt x="430947" y="81487"/>
                </a:lnTo>
                <a:lnTo>
                  <a:pt x="431267" y="72646"/>
                </a:lnTo>
                <a:lnTo>
                  <a:pt x="435170" y="42872"/>
                </a:lnTo>
                <a:lnTo>
                  <a:pt x="425374" y="51409"/>
                </a:lnTo>
                <a:lnTo>
                  <a:pt x="422757" y="54679"/>
                </a:lnTo>
                <a:lnTo>
                  <a:pt x="416737" y="65342"/>
                </a:lnTo>
                <a:lnTo>
                  <a:pt x="413125" y="77673"/>
                </a:lnTo>
                <a:lnTo>
                  <a:pt x="411921" y="91673"/>
                </a:lnTo>
                <a:lnTo>
                  <a:pt x="412004" y="95587"/>
                </a:lnTo>
                <a:lnTo>
                  <a:pt x="413912" y="109444"/>
                </a:lnTo>
                <a:lnTo>
                  <a:pt x="418336" y="121193"/>
                </a:lnTo>
                <a:lnTo>
                  <a:pt x="425278" y="130831"/>
                </a:lnTo>
                <a:lnTo>
                  <a:pt x="433322" y="137635"/>
                </a:lnTo>
                <a:lnTo>
                  <a:pt x="444835" y="143018"/>
                </a:lnTo>
                <a:lnTo>
                  <a:pt x="457853" y="144813"/>
                </a:lnTo>
                <a:lnTo>
                  <a:pt x="463106" y="144813"/>
                </a:lnTo>
                <a:lnTo>
                  <a:pt x="467815" y="144300"/>
                </a:lnTo>
                <a:lnTo>
                  <a:pt x="471979" y="143275"/>
                </a:lnTo>
                <a:lnTo>
                  <a:pt x="479731" y="141481"/>
                </a:lnTo>
                <a:lnTo>
                  <a:pt x="486233" y="138022"/>
                </a:lnTo>
                <a:lnTo>
                  <a:pt x="491486" y="132897"/>
                </a:lnTo>
                <a:lnTo>
                  <a:pt x="494625" y="129950"/>
                </a:lnTo>
                <a:lnTo>
                  <a:pt x="497460" y="126154"/>
                </a:lnTo>
                <a:lnTo>
                  <a:pt x="499990" y="121510"/>
                </a:lnTo>
                <a:lnTo>
                  <a:pt x="502521" y="116865"/>
                </a:lnTo>
                <a:lnTo>
                  <a:pt x="504010" y="112653"/>
                </a:lnTo>
                <a:lnTo>
                  <a:pt x="504459" y="108873"/>
                </a:lnTo>
                <a:lnTo>
                  <a:pt x="487450" y="108873"/>
                </a:lnTo>
                <a:lnTo>
                  <a:pt x="486169" y="113422"/>
                </a:lnTo>
                <a:lnTo>
                  <a:pt x="483991" y="117426"/>
                </a:lnTo>
                <a:lnTo>
                  <a:pt x="480916" y="120885"/>
                </a:lnTo>
                <a:lnTo>
                  <a:pt x="475534" y="126843"/>
                </a:lnTo>
                <a:lnTo>
                  <a:pt x="468327" y="129822"/>
                </a:lnTo>
                <a:lnTo>
                  <a:pt x="449621" y="129822"/>
                </a:lnTo>
                <a:lnTo>
                  <a:pt x="442478" y="126667"/>
                </a:lnTo>
                <a:close/>
              </a:path>
              <a:path w="505900" h="144813">
                <a:moveTo>
                  <a:pt x="460180" y="35939"/>
                </a:moveTo>
                <a:lnTo>
                  <a:pt x="446772" y="37716"/>
                </a:lnTo>
                <a:lnTo>
                  <a:pt x="435170" y="42872"/>
                </a:lnTo>
                <a:lnTo>
                  <a:pt x="431267" y="72646"/>
                </a:lnTo>
                <a:lnTo>
                  <a:pt x="434118" y="65359"/>
                </a:lnTo>
                <a:lnTo>
                  <a:pt x="439499" y="59626"/>
                </a:lnTo>
                <a:lnTo>
                  <a:pt x="444881" y="53892"/>
                </a:lnTo>
                <a:lnTo>
                  <a:pt x="451543" y="51025"/>
                </a:lnTo>
                <a:lnTo>
                  <a:pt x="461222" y="51060"/>
                </a:lnTo>
                <a:lnTo>
                  <a:pt x="460544" y="35938"/>
                </a:lnTo>
                <a:lnTo>
                  <a:pt x="460180" y="35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57790" y="2970844"/>
            <a:ext cx="1446236" cy="161182"/>
          </a:xfrm>
          <a:custGeom>
            <a:avLst/>
            <a:gdLst/>
            <a:ahLst/>
            <a:cxnLst/>
            <a:rect l="l" t="t" r="r" b="b"/>
            <a:pathLst>
              <a:path w="1590860" h="182673">
                <a:moveTo>
                  <a:pt x="783130" y="83793"/>
                </a:moveTo>
                <a:lnTo>
                  <a:pt x="777653" y="99360"/>
                </a:lnTo>
                <a:lnTo>
                  <a:pt x="833483" y="99360"/>
                </a:lnTo>
                <a:lnTo>
                  <a:pt x="827333" y="83793"/>
                </a:lnTo>
                <a:lnTo>
                  <a:pt x="783130" y="83793"/>
                </a:lnTo>
                <a:close/>
              </a:path>
              <a:path w="1590860" h="182673">
                <a:moveTo>
                  <a:pt x="910525" y="124889"/>
                </a:moveTo>
                <a:lnTo>
                  <a:pt x="902607" y="114062"/>
                </a:lnTo>
                <a:lnTo>
                  <a:pt x="903503" y="134787"/>
                </a:lnTo>
                <a:lnTo>
                  <a:pt x="906931" y="138086"/>
                </a:lnTo>
                <a:lnTo>
                  <a:pt x="910006" y="140008"/>
                </a:lnTo>
                <a:lnTo>
                  <a:pt x="915259" y="143403"/>
                </a:lnTo>
                <a:lnTo>
                  <a:pt x="922627" y="129729"/>
                </a:lnTo>
                <a:lnTo>
                  <a:pt x="910525" y="124889"/>
                </a:lnTo>
                <a:close/>
              </a:path>
              <a:path w="1590860" h="182673">
                <a:moveTo>
                  <a:pt x="1025325" y="124889"/>
                </a:moveTo>
                <a:lnTo>
                  <a:pt x="1017406" y="114062"/>
                </a:lnTo>
                <a:lnTo>
                  <a:pt x="1018303" y="134787"/>
                </a:lnTo>
                <a:lnTo>
                  <a:pt x="1021730" y="138086"/>
                </a:lnTo>
                <a:lnTo>
                  <a:pt x="1024805" y="140008"/>
                </a:lnTo>
                <a:lnTo>
                  <a:pt x="1030059" y="143403"/>
                </a:lnTo>
                <a:lnTo>
                  <a:pt x="1037427" y="129729"/>
                </a:lnTo>
                <a:lnTo>
                  <a:pt x="1025325" y="124889"/>
                </a:lnTo>
                <a:close/>
              </a:path>
              <a:path w="1590860" h="182673">
                <a:moveTo>
                  <a:pt x="1113852" y="38725"/>
                </a:moveTo>
                <a:lnTo>
                  <a:pt x="1113852" y="141641"/>
                </a:lnTo>
                <a:lnTo>
                  <a:pt x="1131149" y="141641"/>
                </a:lnTo>
                <a:lnTo>
                  <a:pt x="1131149" y="75144"/>
                </a:lnTo>
                <a:lnTo>
                  <a:pt x="1133487" y="68690"/>
                </a:lnTo>
                <a:lnTo>
                  <a:pt x="1138164" y="63085"/>
                </a:lnTo>
                <a:lnTo>
                  <a:pt x="1142840" y="57479"/>
                </a:lnTo>
                <a:lnTo>
                  <a:pt x="1149535" y="54676"/>
                </a:lnTo>
                <a:lnTo>
                  <a:pt x="1161082" y="54773"/>
                </a:lnTo>
                <a:lnTo>
                  <a:pt x="1163917" y="55157"/>
                </a:lnTo>
                <a:lnTo>
                  <a:pt x="1163917" y="36899"/>
                </a:lnTo>
                <a:lnTo>
                  <a:pt x="1162059" y="36707"/>
                </a:lnTo>
                <a:lnTo>
                  <a:pt x="1158344" y="36418"/>
                </a:lnTo>
                <a:lnTo>
                  <a:pt x="1151489" y="36418"/>
                </a:lnTo>
                <a:lnTo>
                  <a:pt x="1145435" y="38901"/>
                </a:lnTo>
                <a:lnTo>
                  <a:pt x="1140182" y="43866"/>
                </a:lnTo>
                <a:lnTo>
                  <a:pt x="1134929" y="48831"/>
                </a:lnTo>
                <a:lnTo>
                  <a:pt x="1131629" y="53043"/>
                </a:lnTo>
                <a:lnTo>
                  <a:pt x="1130284" y="56502"/>
                </a:lnTo>
                <a:lnTo>
                  <a:pt x="1130284" y="38725"/>
                </a:lnTo>
                <a:lnTo>
                  <a:pt x="1113852" y="38725"/>
                </a:lnTo>
                <a:close/>
              </a:path>
              <a:path w="1590860" h="182673">
                <a:moveTo>
                  <a:pt x="1201746" y="126843"/>
                </a:moveTo>
                <a:lnTo>
                  <a:pt x="1196941" y="119540"/>
                </a:lnTo>
                <a:lnTo>
                  <a:pt x="1195532" y="117223"/>
                </a:lnTo>
                <a:lnTo>
                  <a:pt x="1191183" y="105790"/>
                </a:lnTo>
                <a:lnTo>
                  <a:pt x="1189734" y="92153"/>
                </a:lnTo>
                <a:lnTo>
                  <a:pt x="1192948" y="138493"/>
                </a:lnTo>
                <a:lnTo>
                  <a:pt x="1204513" y="143665"/>
                </a:lnTo>
                <a:lnTo>
                  <a:pt x="1218177" y="145389"/>
                </a:lnTo>
                <a:lnTo>
                  <a:pt x="1221637" y="145311"/>
                </a:lnTo>
                <a:lnTo>
                  <a:pt x="1235580" y="143050"/>
                </a:lnTo>
                <a:lnTo>
                  <a:pt x="1246951" y="137663"/>
                </a:lnTo>
                <a:lnTo>
                  <a:pt x="1243402" y="117474"/>
                </a:lnTo>
                <a:lnTo>
                  <a:pt x="1242633" y="118925"/>
                </a:lnTo>
                <a:lnTo>
                  <a:pt x="1233624" y="127602"/>
                </a:lnTo>
                <a:lnTo>
                  <a:pt x="1219811" y="130494"/>
                </a:lnTo>
                <a:lnTo>
                  <a:pt x="1209369" y="130494"/>
                </a:lnTo>
                <a:lnTo>
                  <a:pt x="1201746" y="126843"/>
                </a:lnTo>
                <a:close/>
              </a:path>
              <a:path w="1590860" h="182673">
                <a:moveTo>
                  <a:pt x="1171956" y="92442"/>
                </a:moveTo>
                <a:lnTo>
                  <a:pt x="1172002" y="95336"/>
                </a:lnTo>
                <a:lnTo>
                  <a:pt x="1173701" y="109163"/>
                </a:lnTo>
                <a:lnTo>
                  <a:pt x="1177850" y="121059"/>
                </a:lnTo>
                <a:lnTo>
                  <a:pt x="1184449" y="131023"/>
                </a:lnTo>
                <a:lnTo>
                  <a:pt x="1192948" y="138493"/>
                </a:lnTo>
                <a:lnTo>
                  <a:pt x="1189734" y="92153"/>
                </a:lnTo>
                <a:lnTo>
                  <a:pt x="1189909" y="86944"/>
                </a:lnTo>
                <a:lnTo>
                  <a:pt x="1192141" y="74052"/>
                </a:lnTo>
                <a:lnTo>
                  <a:pt x="1196941" y="62941"/>
                </a:lnTo>
                <a:lnTo>
                  <a:pt x="1206598" y="53711"/>
                </a:lnTo>
                <a:lnTo>
                  <a:pt x="1220003" y="50833"/>
                </a:lnTo>
                <a:lnTo>
                  <a:pt x="1224193" y="51043"/>
                </a:lnTo>
                <a:lnTo>
                  <a:pt x="1236726" y="55305"/>
                </a:lnTo>
                <a:lnTo>
                  <a:pt x="1245180" y="65054"/>
                </a:lnTo>
                <a:lnTo>
                  <a:pt x="1248255" y="71076"/>
                </a:lnTo>
                <a:lnTo>
                  <a:pt x="1249793" y="78892"/>
                </a:lnTo>
                <a:lnTo>
                  <a:pt x="1249793" y="88501"/>
                </a:lnTo>
                <a:lnTo>
                  <a:pt x="1249660" y="93031"/>
                </a:lnTo>
                <a:lnTo>
                  <a:pt x="1247702" y="105789"/>
                </a:lnTo>
                <a:lnTo>
                  <a:pt x="1243402" y="117474"/>
                </a:lnTo>
                <a:lnTo>
                  <a:pt x="1246951" y="137663"/>
                </a:lnTo>
                <a:lnTo>
                  <a:pt x="1255750" y="129149"/>
                </a:lnTo>
                <a:lnTo>
                  <a:pt x="1258296" y="125426"/>
                </a:lnTo>
                <a:lnTo>
                  <a:pt x="1263608" y="114475"/>
                </a:lnTo>
                <a:lnTo>
                  <a:pt x="1266796" y="102007"/>
                </a:lnTo>
                <a:lnTo>
                  <a:pt x="1267858" y="88021"/>
                </a:lnTo>
                <a:lnTo>
                  <a:pt x="1267773" y="84035"/>
                </a:lnTo>
                <a:lnTo>
                  <a:pt x="1265811" y="70004"/>
                </a:lnTo>
                <a:lnTo>
                  <a:pt x="1261259" y="58328"/>
                </a:lnTo>
                <a:lnTo>
                  <a:pt x="1254117" y="49007"/>
                </a:lnTo>
                <a:lnTo>
                  <a:pt x="1245399" y="42292"/>
                </a:lnTo>
                <a:lnTo>
                  <a:pt x="1233700" y="37383"/>
                </a:lnTo>
                <a:lnTo>
                  <a:pt x="1220484" y="35746"/>
                </a:lnTo>
                <a:lnTo>
                  <a:pt x="1219955" y="35748"/>
                </a:lnTo>
                <a:lnTo>
                  <a:pt x="1206384" y="37537"/>
                </a:lnTo>
                <a:lnTo>
                  <a:pt x="1194773" y="42661"/>
                </a:lnTo>
                <a:lnTo>
                  <a:pt x="1185122" y="51121"/>
                </a:lnTo>
                <a:lnTo>
                  <a:pt x="1182118" y="55012"/>
                </a:lnTo>
                <a:lnTo>
                  <a:pt x="1176473" y="65675"/>
                </a:lnTo>
                <a:lnTo>
                  <a:pt x="1173086" y="78152"/>
                </a:lnTo>
                <a:lnTo>
                  <a:pt x="1171956" y="92442"/>
                </a:lnTo>
                <a:close/>
              </a:path>
              <a:path w="1590860" h="182673">
                <a:moveTo>
                  <a:pt x="1353504" y="117638"/>
                </a:moveTo>
                <a:lnTo>
                  <a:pt x="1343163" y="126170"/>
                </a:lnTo>
                <a:lnTo>
                  <a:pt x="1337462" y="128989"/>
                </a:lnTo>
                <a:lnTo>
                  <a:pt x="1331568" y="130398"/>
                </a:lnTo>
                <a:lnTo>
                  <a:pt x="1320485" y="130398"/>
                </a:lnTo>
                <a:lnTo>
                  <a:pt x="1321446" y="145101"/>
                </a:lnTo>
                <a:lnTo>
                  <a:pt x="1329390" y="145101"/>
                </a:lnTo>
                <a:lnTo>
                  <a:pt x="1336661" y="143403"/>
                </a:lnTo>
                <a:lnTo>
                  <a:pt x="1343259" y="140008"/>
                </a:lnTo>
                <a:lnTo>
                  <a:pt x="1349858" y="136612"/>
                </a:lnTo>
                <a:lnTo>
                  <a:pt x="1354919" y="132609"/>
                </a:lnTo>
                <a:lnTo>
                  <a:pt x="1358442" y="127996"/>
                </a:lnTo>
                <a:lnTo>
                  <a:pt x="1359019" y="132096"/>
                </a:lnTo>
                <a:lnTo>
                  <a:pt x="1360012" y="135267"/>
                </a:lnTo>
                <a:lnTo>
                  <a:pt x="1361421" y="137509"/>
                </a:lnTo>
                <a:lnTo>
                  <a:pt x="1364112" y="141738"/>
                </a:lnTo>
                <a:lnTo>
                  <a:pt x="1368436" y="143851"/>
                </a:lnTo>
                <a:lnTo>
                  <a:pt x="1376828" y="143851"/>
                </a:lnTo>
                <a:lnTo>
                  <a:pt x="1380159" y="143563"/>
                </a:lnTo>
                <a:lnTo>
                  <a:pt x="1383619" y="142891"/>
                </a:lnTo>
                <a:lnTo>
                  <a:pt x="1386309" y="142122"/>
                </a:lnTo>
                <a:lnTo>
                  <a:pt x="1386309" y="129341"/>
                </a:lnTo>
                <a:lnTo>
                  <a:pt x="1384195" y="129677"/>
                </a:lnTo>
                <a:lnTo>
                  <a:pt x="1381409" y="129918"/>
                </a:lnTo>
                <a:lnTo>
                  <a:pt x="1378269" y="129918"/>
                </a:lnTo>
                <a:lnTo>
                  <a:pt x="1375242" y="127195"/>
                </a:lnTo>
                <a:lnTo>
                  <a:pt x="1374874" y="123960"/>
                </a:lnTo>
                <a:lnTo>
                  <a:pt x="1374874" y="54933"/>
                </a:lnTo>
                <a:lnTo>
                  <a:pt x="1371126" y="47758"/>
                </a:lnTo>
                <a:lnTo>
                  <a:pt x="1363631" y="43146"/>
                </a:lnTo>
                <a:lnTo>
                  <a:pt x="1359784" y="41088"/>
                </a:lnTo>
                <a:lnTo>
                  <a:pt x="1348156" y="37442"/>
                </a:lnTo>
                <a:lnTo>
                  <a:pt x="1334130" y="36227"/>
                </a:lnTo>
                <a:lnTo>
                  <a:pt x="1330748" y="36316"/>
                </a:lnTo>
                <a:lnTo>
                  <a:pt x="1317921" y="38518"/>
                </a:lnTo>
                <a:lnTo>
                  <a:pt x="1306600" y="43674"/>
                </a:lnTo>
                <a:lnTo>
                  <a:pt x="1303696" y="45815"/>
                </a:lnTo>
                <a:lnTo>
                  <a:pt x="1296822" y="55793"/>
                </a:lnTo>
                <a:lnTo>
                  <a:pt x="1294252" y="70148"/>
                </a:lnTo>
                <a:lnTo>
                  <a:pt x="1310395" y="70148"/>
                </a:lnTo>
                <a:lnTo>
                  <a:pt x="1311036" y="64830"/>
                </a:lnTo>
                <a:lnTo>
                  <a:pt x="1312413" y="60826"/>
                </a:lnTo>
                <a:lnTo>
                  <a:pt x="1314527" y="58136"/>
                </a:lnTo>
                <a:lnTo>
                  <a:pt x="1318307" y="53267"/>
                </a:lnTo>
                <a:lnTo>
                  <a:pt x="1324713" y="50833"/>
                </a:lnTo>
                <a:lnTo>
                  <a:pt x="1341562" y="50833"/>
                </a:lnTo>
                <a:lnTo>
                  <a:pt x="1347567" y="52162"/>
                </a:lnTo>
                <a:lnTo>
                  <a:pt x="1351764" y="54821"/>
                </a:lnTo>
                <a:lnTo>
                  <a:pt x="1355960" y="57479"/>
                </a:lnTo>
                <a:lnTo>
                  <a:pt x="1358058" y="61755"/>
                </a:lnTo>
                <a:lnTo>
                  <a:pt x="1358058" y="70532"/>
                </a:lnTo>
                <a:lnTo>
                  <a:pt x="1356905" y="74280"/>
                </a:lnTo>
                <a:lnTo>
                  <a:pt x="1355559" y="77099"/>
                </a:lnTo>
                <a:lnTo>
                  <a:pt x="1352901" y="78764"/>
                </a:lnTo>
                <a:lnTo>
                  <a:pt x="1348929" y="79276"/>
                </a:lnTo>
                <a:lnTo>
                  <a:pt x="1321350" y="82736"/>
                </a:lnTo>
                <a:lnTo>
                  <a:pt x="1311676" y="83953"/>
                </a:lnTo>
                <a:lnTo>
                  <a:pt x="1303861" y="87188"/>
                </a:lnTo>
                <a:lnTo>
                  <a:pt x="1297903" y="92442"/>
                </a:lnTo>
                <a:lnTo>
                  <a:pt x="1291946" y="97694"/>
                </a:lnTo>
                <a:lnTo>
                  <a:pt x="1288967" y="105094"/>
                </a:lnTo>
                <a:lnTo>
                  <a:pt x="1288967" y="123351"/>
                </a:lnTo>
                <a:lnTo>
                  <a:pt x="1291994" y="130606"/>
                </a:lnTo>
                <a:lnTo>
                  <a:pt x="1298047" y="136404"/>
                </a:lnTo>
                <a:lnTo>
                  <a:pt x="1304101" y="142202"/>
                </a:lnTo>
                <a:lnTo>
                  <a:pt x="1311901" y="145101"/>
                </a:lnTo>
                <a:lnTo>
                  <a:pt x="1307032" y="119251"/>
                </a:lnTo>
                <a:lnTo>
                  <a:pt x="1307032" y="107656"/>
                </a:lnTo>
                <a:lnTo>
                  <a:pt x="1309691" y="102851"/>
                </a:lnTo>
                <a:lnTo>
                  <a:pt x="1315008" y="99841"/>
                </a:lnTo>
                <a:lnTo>
                  <a:pt x="1318147" y="98047"/>
                </a:lnTo>
                <a:lnTo>
                  <a:pt x="1322856" y="96733"/>
                </a:lnTo>
                <a:lnTo>
                  <a:pt x="1329134" y="95901"/>
                </a:lnTo>
                <a:lnTo>
                  <a:pt x="1339608" y="94555"/>
                </a:lnTo>
                <a:lnTo>
                  <a:pt x="1342811" y="94171"/>
                </a:lnTo>
                <a:lnTo>
                  <a:pt x="1346078" y="93530"/>
                </a:lnTo>
                <a:lnTo>
                  <a:pt x="1349409" y="92633"/>
                </a:lnTo>
                <a:lnTo>
                  <a:pt x="1352741" y="91737"/>
                </a:lnTo>
                <a:lnTo>
                  <a:pt x="1355463" y="90616"/>
                </a:lnTo>
                <a:lnTo>
                  <a:pt x="1357577" y="89270"/>
                </a:lnTo>
                <a:lnTo>
                  <a:pt x="1357520" y="105186"/>
                </a:lnTo>
                <a:lnTo>
                  <a:pt x="1353504" y="117638"/>
                </a:lnTo>
                <a:close/>
              </a:path>
              <a:path w="1590860" h="182673">
                <a:moveTo>
                  <a:pt x="1320485" y="130398"/>
                </a:moveTo>
                <a:lnTo>
                  <a:pt x="1316161" y="128957"/>
                </a:lnTo>
                <a:lnTo>
                  <a:pt x="1312509" y="126074"/>
                </a:lnTo>
                <a:lnTo>
                  <a:pt x="1308858" y="123191"/>
                </a:lnTo>
                <a:lnTo>
                  <a:pt x="1307032" y="119251"/>
                </a:lnTo>
                <a:lnTo>
                  <a:pt x="1311901" y="145101"/>
                </a:lnTo>
                <a:lnTo>
                  <a:pt x="1321446" y="145101"/>
                </a:lnTo>
                <a:lnTo>
                  <a:pt x="1320485" y="130398"/>
                </a:lnTo>
                <a:close/>
              </a:path>
              <a:path w="1590860" h="182673">
                <a:moveTo>
                  <a:pt x="1401556" y="93018"/>
                </a:moveTo>
                <a:lnTo>
                  <a:pt x="1402983" y="107381"/>
                </a:lnTo>
                <a:lnTo>
                  <a:pt x="1406986" y="119415"/>
                </a:lnTo>
                <a:lnTo>
                  <a:pt x="1413568" y="129870"/>
                </a:lnTo>
                <a:lnTo>
                  <a:pt x="1421012" y="137030"/>
                </a:lnTo>
                <a:lnTo>
                  <a:pt x="1432335" y="142723"/>
                </a:lnTo>
                <a:lnTo>
                  <a:pt x="1445759" y="144620"/>
                </a:lnTo>
                <a:lnTo>
                  <a:pt x="1452025" y="144313"/>
                </a:lnTo>
                <a:lnTo>
                  <a:pt x="1464724" y="141325"/>
                </a:lnTo>
                <a:lnTo>
                  <a:pt x="1475260" y="135155"/>
                </a:lnTo>
                <a:lnTo>
                  <a:pt x="1480211" y="130087"/>
                </a:lnTo>
                <a:lnTo>
                  <a:pt x="1486206" y="119262"/>
                </a:lnTo>
                <a:lnTo>
                  <a:pt x="1489674" y="105222"/>
                </a:lnTo>
                <a:lnTo>
                  <a:pt x="1472858" y="105222"/>
                </a:lnTo>
                <a:lnTo>
                  <a:pt x="1471256" y="112845"/>
                </a:lnTo>
                <a:lnTo>
                  <a:pt x="1468357" y="118851"/>
                </a:lnTo>
                <a:lnTo>
                  <a:pt x="1464161" y="123239"/>
                </a:lnTo>
                <a:lnTo>
                  <a:pt x="1459965" y="127627"/>
                </a:lnTo>
                <a:lnTo>
                  <a:pt x="1454280" y="129822"/>
                </a:lnTo>
                <a:lnTo>
                  <a:pt x="1437751" y="129822"/>
                </a:lnTo>
                <a:lnTo>
                  <a:pt x="1430897" y="126298"/>
                </a:lnTo>
                <a:lnTo>
                  <a:pt x="1426540" y="119251"/>
                </a:lnTo>
                <a:lnTo>
                  <a:pt x="1425854" y="118096"/>
                </a:lnTo>
                <a:lnTo>
                  <a:pt x="1421468" y="106750"/>
                </a:lnTo>
                <a:lnTo>
                  <a:pt x="1420006" y="93210"/>
                </a:lnTo>
                <a:lnTo>
                  <a:pt x="1420011" y="92211"/>
                </a:lnTo>
                <a:lnTo>
                  <a:pt x="1421236" y="78640"/>
                </a:lnTo>
                <a:lnTo>
                  <a:pt x="1424618" y="67361"/>
                </a:lnTo>
                <a:lnTo>
                  <a:pt x="1426341" y="63928"/>
                </a:lnTo>
                <a:lnTo>
                  <a:pt x="1435446" y="54395"/>
                </a:lnTo>
                <a:lnTo>
                  <a:pt x="1448258" y="51217"/>
                </a:lnTo>
                <a:lnTo>
                  <a:pt x="1456330" y="51217"/>
                </a:lnTo>
                <a:lnTo>
                  <a:pt x="1462191" y="53315"/>
                </a:lnTo>
                <a:lnTo>
                  <a:pt x="1465843" y="57511"/>
                </a:lnTo>
                <a:lnTo>
                  <a:pt x="1469494" y="61708"/>
                </a:lnTo>
                <a:lnTo>
                  <a:pt x="1471832" y="66976"/>
                </a:lnTo>
                <a:lnTo>
                  <a:pt x="1472858" y="73318"/>
                </a:lnTo>
                <a:lnTo>
                  <a:pt x="1489674" y="73318"/>
                </a:lnTo>
                <a:lnTo>
                  <a:pt x="1488405" y="65375"/>
                </a:lnTo>
                <a:lnTo>
                  <a:pt x="1483857" y="52859"/>
                </a:lnTo>
                <a:lnTo>
                  <a:pt x="1476557" y="44202"/>
                </a:lnTo>
                <a:lnTo>
                  <a:pt x="1473376" y="42000"/>
                </a:lnTo>
                <a:lnTo>
                  <a:pt x="1462016" y="37309"/>
                </a:lnTo>
                <a:lnTo>
                  <a:pt x="1448258" y="35746"/>
                </a:lnTo>
                <a:lnTo>
                  <a:pt x="1436345" y="37189"/>
                </a:lnTo>
                <a:lnTo>
                  <a:pt x="1424673" y="42212"/>
                </a:lnTo>
                <a:lnTo>
                  <a:pt x="1414721" y="50833"/>
                </a:lnTo>
                <a:lnTo>
                  <a:pt x="1411342" y="55220"/>
                </a:lnTo>
                <a:lnTo>
                  <a:pt x="1405905" y="65835"/>
                </a:lnTo>
                <a:lnTo>
                  <a:pt x="1402643" y="78435"/>
                </a:lnTo>
                <a:lnTo>
                  <a:pt x="1401556" y="93018"/>
                </a:lnTo>
                <a:close/>
              </a:path>
              <a:path w="1590860" h="182673">
                <a:moveTo>
                  <a:pt x="1567061" y="54517"/>
                </a:moveTo>
                <a:lnTo>
                  <a:pt x="1570200" y="60154"/>
                </a:lnTo>
                <a:lnTo>
                  <a:pt x="1572122" y="63677"/>
                </a:lnTo>
                <a:lnTo>
                  <a:pt x="1573083" y="69218"/>
                </a:lnTo>
                <a:lnTo>
                  <a:pt x="1573083" y="141641"/>
                </a:lnTo>
                <a:lnTo>
                  <a:pt x="1590860" y="141641"/>
                </a:lnTo>
                <a:lnTo>
                  <a:pt x="1590860" y="65503"/>
                </a:lnTo>
                <a:lnTo>
                  <a:pt x="1589419" y="57592"/>
                </a:lnTo>
                <a:lnTo>
                  <a:pt x="1586536" y="51890"/>
                </a:lnTo>
                <a:lnTo>
                  <a:pt x="1581494" y="44883"/>
                </a:lnTo>
                <a:lnTo>
                  <a:pt x="1570824" y="38391"/>
                </a:lnTo>
                <a:lnTo>
                  <a:pt x="1556171" y="36227"/>
                </a:lnTo>
                <a:lnTo>
                  <a:pt x="1547843" y="36227"/>
                </a:lnTo>
                <a:lnTo>
                  <a:pt x="1540892" y="38052"/>
                </a:lnTo>
                <a:lnTo>
                  <a:pt x="1535318" y="41704"/>
                </a:lnTo>
                <a:lnTo>
                  <a:pt x="1532051" y="43818"/>
                </a:lnTo>
                <a:lnTo>
                  <a:pt x="1528368" y="47470"/>
                </a:lnTo>
                <a:lnTo>
                  <a:pt x="1524268" y="52659"/>
                </a:lnTo>
                <a:lnTo>
                  <a:pt x="1524268" y="0"/>
                </a:lnTo>
                <a:lnTo>
                  <a:pt x="1506971" y="0"/>
                </a:lnTo>
                <a:lnTo>
                  <a:pt x="1506971" y="141641"/>
                </a:lnTo>
                <a:lnTo>
                  <a:pt x="1524268" y="141641"/>
                </a:lnTo>
                <a:lnTo>
                  <a:pt x="1524268" y="87060"/>
                </a:lnTo>
                <a:lnTo>
                  <a:pt x="1524423" y="81821"/>
                </a:lnTo>
                <a:lnTo>
                  <a:pt x="1527074" y="67985"/>
                </a:lnTo>
                <a:lnTo>
                  <a:pt x="1533012" y="59097"/>
                </a:lnTo>
                <a:lnTo>
                  <a:pt x="1538842" y="54164"/>
                </a:lnTo>
                <a:lnTo>
                  <a:pt x="1545344" y="51698"/>
                </a:lnTo>
                <a:lnTo>
                  <a:pt x="1561168" y="51698"/>
                </a:lnTo>
                <a:lnTo>
                  <a:pt x="1567061" y="54517"/>
                </a:lnTo>
                <a:close/>
              </a:path>
              <a:path w="1590860" h="182673">
                <a:moveTo>
                  <a:pt x="1014523" y="182673"/>
                </a:moveTo>
                <a:lnTo>
                  <a:pt x="1014523" y="130110"/>
                </a:lnTo>
                <a:lnTo>
                  <a:pt x="1018303" y="134787"/>
                </a:lnTo>
                <a:lnTo>
                  <a:pt x="1017406" y="114062"/>
                </a:lnTo>
                <a:lnTo>
                  <a:pt x="1015036" y="108489"/>
                </a:lnTo>
                <a:lnTo>
                  <a:pt x="1013851" y="101730"/>
                </a:lnTo>
                <a:lnTo>
                  <a:pt x="1013851" y="83921"/>
                </a:lnTo>
                <a:lnTo>
                  <a:pt x="1015036" y="75785"/>
                </a:lnTo>
                <a:lnTo>
                  <a:pt x="1017406" y="69379"/>
                </a:lnTo>
                <a:lnTo>
                  <a:pt x="1019924" y="63901"/>
                </a:lnTo>
                <a:lnTo>
                  <a:pt x="1028994" y="54532"/>
                </a:lnTo>
                <a:lnTo>
                  <a:pt x="1042006" y="51409"/>
                </a:lnTo>
                <a:lnTo>
                  <a:pt x="1047141" y="51796"/>
                </a:lnTo>
                <a:lnTo>
                  <a:pt x="1058883" y="57040"/>
                </a:lnTo>
                <a:lnTo>
                  <a:pt x="1066606" y="68418"/>
                </a:lnTo>
                <a:lnTo>
                  <a:pt x="1068977" y="74312"/>
                </a:lnTo>
                <a:lnTo>
                  <a:pt x="1070161" y="81359"/>
                </a:lnTo>
                <a:lnTo>
                  <a:pt x="1070161" y="89559"/>
                </a:lnTo>
                <a:lnTo>
                  <a:pt x="1069872" y="96868"/>
                </a:lnTo>
                <a:lnTo>
                  <a:pt x="1067320" y="110019"/>
                </a:lnTo>
                <a:lnTo>
                  <a:pt x="1062138" y="119876"/>
                </a:lnTo>
                <a:lnTo>
                  <a:pt x="1056789" y="126635"/>
                </a:lnTo>
                <a:lnTo>
                  <a:pt x="1050078" y="130014"/>
                </a:lnTo>
                <a:lnTo>
                  <a:pt x="1042006" y="130014"/>
                </a:lnTo>
                <a:lnTo>
                  <a:pt x="1037427" y="129729"/>
                </a:lnTo>
                <a:lnTo>
                  <a:pt x="1030059" y="143403"/>
                </a:lnTo>
                <a:lnTo>
                  <a:pt x="1036561" y="145101"/>
                </a:lnTo>
                <a:lnTo>
                  <a:pt x="1046556" y="145047"/>
                </a:lnTo>
                <a:lnTo>
                  <a:pt x="1059185" y="142456"/>
                </a:lnTo>
                <a:lnTo>
                  <a:pt x="1070258" y="135972"/>
                </a:lnTo>
                <a:lnTo>
                  <a:pt x="1078091" y="127358"/>
                </a:lnTo>
                <a:lnTo>
                  <a:pt x="1083509" y="116582"/>
                </a:lnTo>
                <a:lnTo>
                  <a:pt x="1086759" y="103437"/>
                </a:lnTo>
                <a:lnTo>
                  <a:pt x="1087843" y="87925"/>
                </a:lnTo>
                <a:lnTo>
                  <a:pt x="1087810" y="85366"/>
                </a:lnTo>
                <a:lnTo>
                  <a:pt x="1086190" y="71161"/>
                </a:lnTo>
                <a:lnTo>
                  <a:pt x="1082133" y="59250"/>
                </a:lnTo>
                <a:lnTo>
                  <a:pt x="1075639" y="49632"/>
                </a:lnTo>
                <a:lnTo>
                  <a:pt x="1070004" y="44375"/>
                </a:lnTo>
                <a:lnTo>
                  <a:pt x="1058778" y="38264"/>
                </a:lnTo>
                <a:lnTo>
                  <a:pt x="1045946" y="36227"/>
                </a:lnTo>
                <a:lnTo>
                  <a:pt x="1038066" y="36227"/>
                </a:lnTo>
                <a:lnTo>
                  <a:pt x="1031211" y="38149"/>
                </a:lnTo>
                <a:lnTo>
                  <a:pt x="1025382" y="41992"/>
                </a:lnTo>
                <a:lnTo>
                  <a:pt x="1021282" y="44554"/>
                </a:lnTo>
                <a:lnTo>
                  <a:pt x="1017502" y="48174"/>
                </a:lnTo>
                <a:lnTo>
                  <a:pt x="1014043" y="52851"/>
                </a:lnTo>
                <a:lnTo>
                  <a:pt x="1014043" y="39205"/>
                </a:lnTo>
                <a:lnTo>
                  <a:pt x="997227" y="39205"/>
                </a:lnTo>
                <a:lnTo>
                  <a:pt x="997227" y="182673"/>
                </a:lnTo>
                <a:lnTo>
                  <a:pt x="1014523" y="182673"/>
                </a:lnTo>
                <a:close/>
              </a:path>
              <a:path w="1590860" h="182673">
                <a:moveTo>
                  <a:pt x="899723" y="182673"/>
                </a:moveTo>
                <a:lnTo>
                  <a:pt x="899723" y="130110"/>
                </a:lnTo>
                <a:lnTo>
                  <a:pt x="903503" y="134787"/>
                </a:lnTo>
                <a:lnTo>
                  <a:pt x="902607" y="114062"/>
                </a:lnTo>
                <a:lnTo>
                  <a:pt x="900236" y="108489"/>
                </a:lnTo>
                <a:lnTo>
                  <a:pt x="899051" y="101730"/>
                </a:lnTo>
                <a:lnTo>
                  <a:pt x="899051" y="83921"/>
                </a:lnTo>
                <a:lnTo>
                  <a:pt x="900236" y="75785"/>
                </a:lnTo>
                <a:lnTo>
                  <a:pt x="902607" y="69379"/>
                </a:lnTo>
                <a:lnTo>
                  <a:pt x="905124" y="63901"/>
                </a:lnTo>
                <a:lnTo>
                  <a:pt x="914195" y="54532"/>
                </a:lnTo>
                <a:lnTo>
                  <a:pt x="927207" y="51409"/>
                </a:lnTo>
                <a:lnTo>
                  <a:pt x="932341" y="51796"/>
                </a:lnTo>
                <a:lnTo>
                  <a:pt x="944084" y="57040"/>
                </a:lnTo>
                <a:lnTo>
                  <a:pt x="951807" y="68418"/>
                </a:lnTo>
                <a:lnTo>
                  <a:pt x="954177" y="74312"/>
                </a:lnTo>
                <a:lnTo>
                  <a:pt x="955362" y="81358"/>
                </a:lnTo>
                <a:lnTo>
                  <a:pt x="955362" y="89559"/>
                </a:lnTo>
                <a:lnTo>
                  <a:pt x="955072" y="96868"/>
                </a:lnTo>
                <a:lnTo>
                  <a:pt x="952521" y="110019"/>
                </a:lnTo>
                <a:lnTo>
                  <a:pt x="947338" y="119876"/>
                </a:lnTo>
                <a:lnTo>
                  <a:pt x="941989" y="126635"/>
                </a:lnTo>
                <a:lnTo>
                  <a:pt x="935278" y="130014"/>
                </a:lnTo>
                <a:lnTo>
                  <a:pt x="927207" y="130014"/>
                </a:lnTo>
                <a:lnTo>
                  <a:pt x="922627" y="129729"/>
                </a:lnTo>
                <a:lnTo>
                  <a:pt x="915259" y="143403"/>
                </a:lnTo>
                <a:lnTo>
                  <a:pt x="921761" y="145101"/>
                </a:lnTo>
                <a:lnTo>
                  <a:pt x="931756" y="145047"/>
                </a:lnTo>
                <a:lnTo>
                  <a:pt x="944385" y="142456"/>
                </a:lnTo>
                <a:lnTo>
                  <a:pt x="955458" y="135972"/>
                </a:lnTo>
                <a:lnTo>
                  <a:pt x="963292" y="127358"/>
                </a:lnTo>
                <a:lnTo>
                  <a:pt x="968709" y="116582"/>
                </a:lnTo>
                <a:lnTo>
                  <a:pt x="971960" y="103437"/>
                </a:lnTo>
                <a:lnTo>
                  <a:pt x="973043" y="87925"/>
                </a:lnTo>
                <a:lnTo>
                  <a:pt x="973010" y="85366"/>
                </a:lnTo>
                <a:lnTo>
                  <a:pt x="971390" y="71161"/>
                </a:lnTo>
                <a:lnTo>
                  <a:pt x="967333" y="59250"/>
                </a:lnTo>
                <a:lnTo>
                  <a:pt x="960839" y="49632"/>
                </a:lnTo>
                <a:lnTo>
                  <a:pt x="955204" y="44375"/>
                </a:lnTo>
                <a:lnTo>
                  <a:pt x="943979" y="38264"/>
                </a:lnTo>
                <a:lnTo>
                  <a:pt x="931146" y="36227"/>
                </a:lnTo>
                <a:lnTo>
                  <a:pt x="923266" y="36227"/>
                </a:lnTo>
                <a:lnTo>
                  <a:pt x="916412" y="38149"/>
                </a:lnTo>
                <a:lnTo>
                  <a:pt x="910582" y="41992"/>
                </a:lnTo>
                <a:lnTo>
                  <a:pt x="906482" y="44554"/>
                </a:lnTo>
                <a:lnTo>
                  <a:pt x="902702" y="48174"/>
                </a:lnTo>
                <a:lnTo>
                  <a:pt x="899243" y="52851"/>
                </a:lnTo>
                <a:lnTo>
                  <a:pt x="899243" y="39205"/>
                </a:lnTo>
                <a:lnTo>
                  <a:pt x="882427" y="39205"/>
                </a:lnTo>
                <a:lnTo>
                  <a:pt x="882427" y="182673"/>
                </a:lnTo>
                <a:lnTo>
                  <a:pt x="899723" y="182673"/>
                </a:lnTo>
                <a:close/>
              </a:path>
              <a:path w="1590860" h="182673">
                <a:moveTo>
                  <a:pt x="440524" y="182673"/>
                </a:moveTo>
                <a:lnTo>
                  <a:pt x="440524" y="130110"/>
                </a:lnTo>
                <a:lnTo>
                  <a:pt x="444304" y="134787"/>
                </a:lnTo>
                <a:lnTo>
                  <a:pt x="443407" y="114062"/>
                </a:lnTo>
                <a:lnTo>
                  <a:pt x="441037" y="108489"/>
                </a:lnTo>
                <a:lnTo>
                  <a:pt x="439852" y="101730"/>
                </a:lnTo>
                <a:lnTo>
                  <a:pt x="439852" y="83921"/>
                </a:lnTo>
                <a:lnTo>
                  <a:pt x="441037" y="75785"/>
                </a:lnTo>
                <a:lnTo>
                  <a:pt x="443407" y="69379"/>
                </a:lnTo>
                <a:lnTo>
                  <a:pt x="445925" y="63901"/>
                </a:lnTo>
                <a:lnTo>
                  <a:pt x="454995" y="54532"/>
                </a:lnTo>
                <a:lnTo>
                  <a:pt x="468007" y="51409"/>
                </a:lnTo>
                <a:lnTo>
                  <a:pt x="473141" y="51795"/>
                </a:lnTo>
                <a:lnTo>
                  <a:pt x="484884" y="57040"/>
                </a:lnTo>
                <a:lnTo>
                  <a:pt x="492607" y="68418"/>
                </a:lnTo>
                <a:lnTo>
                  <a:pt x="494977" y="74311"/>
                </a:lnTo>
                <a:lnTo>
                  <a:pt x="496162" y="81358"/>
                </a:lnTo>
                <a:lnTo>
                  <a:pt x="496162" y="89558"/>
                </a:lnTo>
                <a:lnTo>
                  <a:pt x="495872" y="96867"/>
                </a:lnTo>
                <a:lnTo>
                  <a:pt x="493321" y="110018"/>
                </a:lnTo>
                <a:lnTo>
                  <a:pt x="488139" y="119876"/>
                </a:lnTo>
                <a:lnTo>
                  <a:pt x="482790" y="126634"/>
                </a:lnTo>
                <a:lnTo>
                  <a:pt x="476079" y="130014"/>
                </a:lnTo>
                <a:lnTo>
                  <a:pt x="468007" y="130014"/>
                </a:lnTo>
                <a:lnTo>
                  <a:pt x="463428" y="129729"/>
                </a:lnTo>
                <a:lnTo>
                  <a:pt x="456059" y="143403"/>
                </a:lnTo>
                <a:lnTo>
                  <a:pt x="462562" y="145100"/>
                </a:lnTo>
                <a:lnTo>
                  <a:pt x="472557" y="145047"/>
                </a:lnTo>
                <a:lnTo>
                  <a:pt x="485186" y="142456"/>
                </a:lnTo>
                <a:lnTo>
                  <a:pt x="496259" y="135972"/>
                </a:lnTo>
                <a:lnTo>
                  <a:pt x="504092" y="127358"/>
                </a:lnTo>
                <a:lnTo>
                  <a:pt x="509510" y="116582"/>
                </a:lnTo>
                <a:lnTo>
                  <a:pt x="512760" y="103437"/>
                </a:lnTo>
                <a:lnTo>
                  <a:pt x="513844" y="87925"/>
                </a:lnTo>
                <a:lnTo>
                  <a:pt x="513811" y="85366"/>
                </a:lnTo>
                <a:lnTo>
                  <a:pt x="512191" y="71161"/>
                </a:lnTo>
                <a:lnTo>
                  <a:pt x="508134" y="59250"/>
                </a:lnTo>
                <a:lnTo>
                  <a:pt x="501640" y="49631"/>
                </a:lnTo>
                <a:lnTo>
                  <a:pt x="496005" y="44375"/>
                </a:lnTo>
                <a:lnTo>
                  <a:pt x="484779" y="38264"/>
                </a:lnTo>
                <a:lnTo>
                  <a:pt x="471947" y="36227"/>
                </a:lnTo>
                <a:lnTo>
                  <a:pt x="464067" y="36227"/>
                </a:lnTo>
                <a:lnTo>
                  <a:pt x="457213" y="38148"/>
                </a:lnTo>
                <a:lnTo>
                  <a:pt x="451383" y="41992"/>
                </a:lnTo>
                <a:lnTo>
                  <a:pt x="447283" y="44554"/>
                </a:lnTo>
                <a:lnTo>
                  <a:pt x="443503" y="48174"/>
                </a:lnTo>
                <a:lnTo>
                  <a:pt x="440044" y="52851"/>
                </a:lnTo>
                <a:lnTo>
                  <a:pt x="440044" y="39205"/>
                </a:lnTo>
                <a:lnTo>
                  <a:pt x="423228" y="39205"/>
                </a:lnTo>
                <a:lnTo>
                  <a:pt x="423228" y="182673"/>
                </a:lnTo>
                <a:lnTo>
                  <a:pt x="440524" y="182673"/>
                </a:lnTo>
                <a:close/>
              </a:path>
              <a:path w="1590860" h="182673">
                <a:moveTo>
                  <a:pt x="350389" y="143275"/>
                </a:moveTo>
                <a:lnTo>
                  <a:pt x="355209" y="143147"/>
                </a:lnTo>
                <a:lnTo>
                  <a:pt x="359502" y="142634"/>
                </a:lnTo>
                <a:lnTo>
                  <a:pt x="363553" y="141641"/>
                </a:lnTo>
                <a:lnTo>
                  <a:pt x="363553" y="127996"/>
                </a:lnTo>
                <a:lnTo>
                  <a:pt x="360190" y="128236"/>
                </a:lnTo>
                <a:lnTo>
                  <a:pt x="354360" y="128284"/>
                </a:lnTo>
                <a:lnTo>
                  <a:pt x="350773" y="127227"/>
                </a:lnTo>
                <a:lnTo>
                  <a:pt x="347122" y="123608"/>
                </a:lnTo>
                <a:lnTo>
                  <a:pt x="347122" y="52851"/>
                </a:lnTo>
                <a:lnTo>
                  <a:pt x="363553" y="52851"/>
                </a:lnTo>
                <a:lnTo>
                  <a:pt x="363553" y="38725"/>
                </a:lnTo>
                <a:lnTo>
                  <a:pt x="347122" y="38725"/>
                </a:lnTo>
                <a:lnTo>
                  <a:pt x="347122" y="9993"/>
                </a:lnTo>
                <a:lnTo>
                  <a:pt x="329632" y="9993"/>
                </a:lnTo>
                <a:lnTo>
                  <a:pt x="329632" y="38725"/>
                </a:lnTo>
                <a:lnTo>
                  <a:pt x="315699" y="38725"/>
                </a:lnTo>
                <a:lnTo>
                  <a:pt x="315699" y="52851"/>
                </a:lnTo>
                <a:lnTo>
                  <a:pt x="329632" y="52851"/>
                </a:lnTo>
                <a:lnTo>
                  <a:pt x="329632" y="127579"/>
                </a:lnTo>
                <a:lnTo>
                  <a:pt x="331074" y="132945"/>
                </a:lnTo>
                <a:lnTo>
                  <a:pt x="333957" y="137076"/>
                </a:lnTo>
                <a:lnTo>
                  <a:pt x="336839" y="141209"/>
                </a:lnTo>
                <a:lnTo>
                  <a:pt x="342317" y="143275"/>
                </a:lnTo>
                <a:lnTo>
                  <a:pt x="350389" y="143275"/>
                </a:lnTo>
                <a:close/>
              </a:path>
              <a:path w="1590860" h="182673">
                <a:moveTo>
                  <a:pt x="17777" y="22581"/>
                </a:moveTo>
                <a:lnTo>
                  <a:pt x="58328" y="141641"/>
                </a:lnTo>
                <a:lnTo>
                  <a:pt x="77259" y="141641"/>
                </a:lnTo>
                <a:lnTo>
                  <a:pt x="117522" y="22581"/>
                </a:lnTo>
                <a:lnTo>
                  <a:pt x="117458" y="37347"/>
                </a:lnTo>
                <a:lnTo>
                  <a:pt x="117330" y="44010"/>
                </a:lnTo>
                <a:lnTo>
                  <a:pt x="117202" y="50672"/>
                </a:lnTo>
                <a:lnTo>
                  <a:pt x="117138" y="141641"/>
                </a:lnTo>
                <a:lnTo>
                  <a:pt x="135299" y="141641"/>
                </a:lnTo>
                <a:lnTo>
                  <a:pt x="135299" y="480"/>
                </a:lnTo>
                <a:lnTo>
                  <a:pt x="108201" y="480"/>
                </a:lnTo>
                <a:lnTo>
                  <a:pt x="67938" y="119828"/>
                </a:lnTo>
                <a:lnTo>
                  <a:pt x="27386" y="480"/>
                </a:lnTo>
                <a:lnTo>
                  <a:pt x="0" y="480"/>
                </a:lnTo>
                <a:lnTo>
                  <a:pt x="0" y="141641"/>
                </a:lnTo>
                <a:lnTo>
                  <a:pt x="18257" y="141641"/>
                </a:lnTo>
                <a:lnTo>
                  <a:pt x="18177" y="49791"/>
                </a:lnTo>
                <a:lnTo>
                  <a:pt x="18017" y="42712"/>
                </a:lnTo>
                <a:lnTo>
                  <a:pt x="17857" y="35634"/>
                </a:lnTo>
                <a:lnTo>
                  <a:pt x="17777" y="22581"/>
                </a:lnTo>
                <a:close/>
              </a:path>
              <a:path w="1590860" h="182673">
                <a:moveTo>
                  <a:pt x="179470" y="38725"/>
                </a:moveTo>
                <a:lnTo>
                  <a:pt x="161789" y="38725"/>
                </a:lnTo>
                <a:lnTo>
                  <a:pt x="161789" y="117458"/>
                </a:lnTo>
                <a:lnTo>
                  <a:pt x="163231" y="124472"/>
                </a:lnTo>
                <a:lnTo>
                  <a:pt x="166113" y="129725"/>
                </a:lnTo>
                <a:lnTo>
                  <a:pt x="170735" y="135921"/>
                </a:lnTo>
                <a:lnTo>
                  <a:pt x="181385" y="142301"/>
                </a:lnTo>
                <a:lnTo>
                  <a:pt x="196094" y="144428"/>
                </a:lnTo>
                <a:lnTo>
                  <a:pt x="205512" y="144428"/>
                </a:lnTo>
                <a:lnTo>
                  <a:pt x="213519" y="141737"/>
                </a:lnTo>
                <a:lnTo>
                  <a:pt x="220118" y="136356"/>
                </a:lnTo>
                <a:lnTo>
                  <a:pt x="223449" y="133665"/>
                </a:lnTo>
                <a:lnTo>
                  <a:pt x="226236" y="130366"/>
                </a:lnTo>
                <a:lnTo>
                  <a:pt x="228478" y="126458"/>
                </a:lnTo>
                <a:lnTo>
                  <a:pt x="228286" y="141641"/>
                </a:lnTo>
                <a:lnTo>
                  <a:pt x="244622" y="141641"/>
                </a:lnTo>
                <a:lnTo>
                  <a:pt x="244622" y="38725"/>
                </a:lnTo>
                <a:lnTo>
                  <a:pt x="227325" y="38725"/>
                </a:lnTo>
                <a:lnTo>
                  <a:pt x="227325" y="99328"/>
                </a:lnTo>
                <a:lnTo>
                  <a:pt x="226139" y="107239"/>
                </a:lnTo>
                <a:lnTo>
                  <a:pt x="223769" y="113005"/>
                </a:lnTo>
                <a:lnTo>
                  <a:pt x="221766" y="117119"/>
                </a:lnTo>
                <a:lnTo>
                  <a:pt x="212616" y="126141"/>
                </a:lnTo>
                <a:lnTo>
                  <a:pt x="199169" y="129149"/>
                </a:lnTo>
                <a:lnTo>
                  <a:pt x="190777" y="129149"/>
                </a:lnTo>
                <a:lnTo>
                  <a:pt x="185043" y="126074"/>
                </a:lnTo>
                <a:lnTo>
                  <a:pt x="181968" y="119924"/>
                </a:lnTo>
                <a:lnTo>
                  <a:pt x="180303" y="116593"/>
                </a:lnTo>
                <a:lnTo>
                  <a:pt x="179470" y="112300"/>
                </a:lnTo>
                <a:lnTo>
                  <a:pt x="179470" y="38725"/>
                </a:lnTo>
                <a:close/>
              </a:path>
              <a:path w="1590860" h="182673">
                <a:moveTo>
                  <a:pt x="277454" y="480"/>
                </a:moveTo>
                <a:lnTo>
                  <a:pt x="277454" y="141641"/>
                </a:lnTo>
                <a:lnTo>
                  <a:pt x="294751" y="141641"/>
                </a:lnTo>
                <a:lnTo>
                  <a:pt x="294751" y="480"/>
                </a:lnTo>
                <a:lnTo>
                  <a:pt x="277454" y="480"/>
                </a:lnTo>
                <a:close/>
              </a:path>
              <a:path w="1590860" h="182673">
                <a:moveTo>
                  <a:pt x="375373" y="39205"/>
                </a:moveTo>
                <a:lnTo>
                  <a:pt x="375373" y="141641"/>
                </a:lnTo>
                <a:lnTo>
                  <a:pt x="392958" y="141641"/>
                </a:lnTo>
                <a:lnTo>
                  <a:pt x="392958" y="39205"/>
                </a:lnTo>
                <a:lnTo>
                  <a:pt x="375373" y="39205"/>
                </a:lnTo>
                <a:close/>
              </a:path>
              <a:path w="1590860" h="182673">
                <a:moveTo>
                  <a:pt x="375373" y="480"/>
                </a:moveTo>
                <a:lnTo>
                  <a:pt x="375373" y="20083"/>
                </a:lnTo>
                <a:lnTo>
                  <a:pt x="392958" y="20083"/>
                </a:lnTo>
                <a:lnTo>
                  <a:pt x="392958" y="480"/>
                </a:lnTo>
                <a:lnTo>
                  <a:pt x="375373" y="480"/>
                </a:lnTo>
                <a:close/>
              </a:path>
              <a:path w="1590860" h="182673">
                <a:moveTo>
                  <a:pt x="451326" y="124888"/>
                </a:moveTo>
                <a:lnTo>
                  <a:pt x="443407" y="114062"/>
                </a:lnTo>
                <a:lnTo>
                  <a:pt x="444304" y="134787"/>
                </a:lnTo>
                <a:lnTo>
                  <a:pt x="447731" y="138085"/>
                </a:lnTo>
                <a:lnTo>
                  <a:pt x="450806" y="140008"/>
                </a:lnTo>
                <a:lnTo>
                  <a:pt x="456059" y="143403"/>
                </a:lnTo>
                <a:lnTo>
                  <a:pt x="463428" y="129729"/>
                </a:lnTo>
                <a:lnTo>
                  <a:pt x="451326" y="124888"/>
                </a:lnTo>
                <a:close/>
              </a:path>
              <a:path w="1590860" h="182673">
                <a:moveTo>
                  <a:pt x="539853" y="480"/>
                </a:moveTo>
                <a:lnTo>
                  <a:pt x="539853" y="141641"/>
                </a:lnTo>
                <a:lnTo>
                  <a:pt x="557150" y="141641"/>
                </a:lnTo>
                <a:lnTo>
                  <a:pt x="557150" y="480"/>
                </a:lnTo>
                <a:lnTo>
                  <a:pt x="539853" y="480"/>
                </a:lnTo>
                <a:close/>
              </a:path>
              <a:path w="1590860" h="182673">
                <a:moveTo>
                  <a:pt x="613364" y="127147"/>
                </a:moveTo>
                <a:lnTo>
                  <a:pt x="608752" y="120837"/>
                </a:lnTo>
                <a:lnTo>
                  <a:pt x="608338" y="120256"/>
                </a:lnTo>
                <a:lnTo>
                  <a:pt x="603332" y="109439"/>
                </a:lnTo>
                <a:lnTo>
                  <a:pt x="601353" y="95708"/>
                </a:lnTo>
                <a:lnTo>
                  <a:pt x="676786" y="95708"/>
                </a:lnTo>
                <a:lnTo>
                  <a:pt x="676786" y="85330"/>
                </a:lnTo>
                <a:lnTo>
                  <a:pt x="676274" y="77771"/>
                </a:lnTo>
                <a:lnTo>
                  <a:pt x="675249" y="73030"/>
                </a:lnTo>
                <a:lnTo>
                  <a:pt x="674096" y="66111"/>
                </a:lnTo>
                <a:lnTo>
                  <a:pt x="671790" y="60058"/>
                </a:lnTo>
                <a:lnTo>
                  <a:pt x="668330" y="54868"/>
                </a:lnTo>
                <a:lnTo>
                  <a:pt x="664742" y="49423"/>
                </a:lnTo>
                <a:lnTo>
                  <a:pt x="659522" y="44987"/>
                </a:lnTo>
                <a:lnTo>
                  <a:pt x="652667" y="41559"/>
                </a:lnTo>
                <a:lnTo>
                  <a:pt x="645812" y="38132"/>
                </a:lnTo>
                <a:lnTo>
                  <a:pt x="638734" y="36418"/>
                </a:lnTo>
                <a:lnTo>
                  <a:pt x="631430" y="36418"/>
                </a:lnTo>
                <a:lnTo>
                  <a:pt x="632109" y="51540"/>
                </a:lnTo>
                <a:lnTo>
                  <a:pt x="645242" y="54968"/>
                </a:lnTo>
                <a:lnTo>
                  <a:pt x="654109" y="63997"/>
                </a:lnTo>
                <a:lnTo>
                  <a:pt x="656671" y="68482"/>
                </a:lnTo>
                <a:lnTo>
                  <a:pt x="658304" y="74472"/>
                </a:lnTo>
                <a:lnTo>
                  <a:pt x="659009" y="81967"/>
                </a:lnTo>
                <a:lnTo>
                  <a:pt x="601833" y="81967"/>
                </a:lnTo>
                <a:lnTo>
                  <a:pt x="602154" y="73126"/>
                </a:lnTo>
                <a:lnTo>
                  <a:pt x="606056" y="43352"/>
                </a:lnTo>
                <a:lnTo>
                  <a:pt x="596260" y="51889"/>
                </a:lnTo>
                <a:lnTo>
                  <a:pt x="593643" y="55159"/>
                </a:lnTo>
                <a:lnTo>
                  <a:pt x="587623" y="65822"/>
                </a:lnTo>
                <a:lnTo>
                  <a:pt x="584011" y="78153"/>
                </a:lnTo>
                <a:lnTo>
                  <a:pt x="582807" y="92153"/>
                </a:lnTo>
                <a:lnTo>
                  <a:pt x="582890" y="96067"/>
                </a:lnTo>
                <a:lnTo>
                  <a:pt x="584798" y="109925"/>
                </a:lnTo>
                <a:lnTo>
                  <a:pt x="589222" y="121673"/>
                </a:lnTo>
                <a:lnTo>
                  <a:pt x="596164" y="131311"/>
                </a:lnTo>
                <a:lnTo>
                  <a:pt x="604208" y="138115"/>
                </a:lnTo>
                <a:lnTo>
                  <a:pt x="615722" y="143498"/>
                </a:lnTo>
                <a:lnTo>
                  <a:pt x="628740" y="145293"/>
                </a:lnTo>
                <a:lnTo>
                  <a:pt x="633992" y="145293"/>
                </a:lnTo>
                <a:lnTo>
                  <a:pt x="638701" y="144780"/>
                </a:lnTo>
                <a:lnTo>
                  <a:pt x="642866" y="143755"/>
                </a:lnTo>
                <a:lnTo>
                  <a:pt x="650617" y="141961"/>
                </a:lnTo>
                <a:lnTo>
                  <a:pt x="657119" y="138502"/>
                </a:lnTo>
                <a:lnTo>
                  <a:pt x="662372" y="133377"/>
                </a:lnTo>
                <a:lnTo>
                  <a:pt x="665511" y="130430"/>
                </a:lnTo>
                <a:lnTo>
                  <a:pt x="668346" y="126635"/>
                </a:lnTo>
                <a:lnTo>
                  <a:pt x="670876" y="121990"/>
                </a:lnTo>
                <a:lnTo>
                  <a:pt x="673407" y="117346"/>
                </a:lnTo>
                <a:lnTo>
                  <a:pt x="674896" y="113133"/>
                </a:lnTo>
                <a:lnTo>
                  <a:pt x="675345" y="109353"/>
                </a:lnTo>
                <a:lnTo>
                  <a:pt x="658336" y="109353"/>
                </a:lnTo>
                <a:lnTo>
                  <a:pt x="657055" y="113902"/>
                </a:lnTo>
                <a:lnTo>
                  <a:pt x="654877" y="117906"/>
                </a:lnTo>
                <a:lnTo>
                  <a:pt x="651802" y="121365"/>
                </a:lnTo>
                <a:lnTo>
                  <a:pt x="646421" y="127323"/>
                </a:lnTo>
                <a:lnTo>
                  <a:pt x="639214" y="130302"/>
                </a:lnTo>
                <a:lnTo>
                  <a:pt x="620508" y="130302"/>
                </a:lnTo>
                <a:lnTo>
                  <a:pt x="613364" y="127147"/>
                </a:lnTo>
                <a:close/>
              </a:path>
              <a:path w="1590860" h="182673">
                <a:moveTo>
                  <a:pt x="631066" y="36420"/>
                </a:moveTo>
                <a:lnTo>
                  <a:pt x="617658" y="38196"/>
                </a:lnTo>
                <a:lnTo>
                  <a:pt x="606056" y="43352"/>
                </a:lnTo>
                <a:lnTo>
                  <a:pt x="602154" y="73126"/>
                </a:lnTo>
                <a:lnTo>
                  <a:pt x="605004" y="65839"/>
                </a:lnTo>
                <a:lnTo>
                  <a:pt x="610386" y="60106"/>
                </a:lnTo>
                <a:lnTo>
                  <a:pt x="615767" y="54372"/>
                </a:lnTo>
                <a:lnTo>
                  <a:pt x="622430" y="51505"/>
                </a:lnTo>
                <a:lnTo>
                  <a:pt x="632109" y="51540"/>
                </a:lnTo>
                <a:lnTo>
                  <a:pt x="631430" y="36418"/>
                </a:lnTo>
                <a:lnTo>
                  <a:pt x="631066" y="36420"/>
                </a:lnTo>
                <a:close/>
              </a:path>
              <a:path w="1590860" h="182673">
                <a:moveTo>
                  <a:pt x="777653" y="99360"/>
                </a:moveTo>
                <a:lnTo>
                  <a:pt x="783130" y="83793"/>
                </a:lnTo>
                <a:lnTo>
                  <a:pt x="805904" y="21428"/>
                </a:lnTo>
                <a:lnTo>
                  <a:pt x="827333" y="83793"/>
                </a:lnTo>
                <a:lnTo>
                  <a:pt x="833483" y="99360"/>
                </a:lnTo>
                <a:lnTo>
                  <a:pt x="847801" y="141641"/>
                </a:lnTo>
                <a:lnTo>
                  <a:pt x="868749" y="141641"/>
                </a:lnTo>
                <a:lnTo>
                  <a:pt x="817531" y="480"/>
                </a:lnTo>
                <a:lnTo>
                  <a:pt x="795910" y="480"/>
                </a:lnTo>
                <a:lnTo>
                  <a:pt x="742771" y="141641"/>
                </a:lnTo>
                <a:lnTo>
                  <a:pt x="762374" y="141641"/>
                </a:lnTo>
                <a:lnTo>
                  <a:pt x="777653" y="99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17884" y="2971267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07032" y="2972157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56428" y="2971267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71056" y="2970843"/>
            <a:ext cx="1122784" cy="131422"/>
          </a:xfrm>
          <a:custGeom>
            <a:avLst/>
            <a:gdLst/>
            <a:ahLst/>
            <a:cxnLst/>
            <a:rect l="l" t="t" r="r" b="b"/>
            <a:pathLst>
              <a:path w="1235062" h="148945">
                <a:moveTo>
                  <a:pt x="504867" y="36420"/>
                </a:moveTo>
                <a:lnTo>
                  <a:pt x="491459" y="38196"/>
                </a:lnTo>
                <a:lnTo>
                  <a:pt x="479857" y="43353"/>
                </a:lnTo>
                <a:lnTo>
                  <a:pt x="475955" y="73127"/>
                </a:lnTo>
                <a:lnTo>
                  <a:pt x="478806" y="65840"/>
                </a:lnTo>
                <a:lnTo>
                  <a:pt x="484187" y="60106"/>
                </a:lnTo>
                <a:lnTo>
                  <a:pt x="489568" y="54373"/>
                </a:lnTo>
                <a:lnTo>
                  <a:pt x="496231" y="51506"/>
                </a:lnTo>
                <a:lnTo>
                  <a:pt x="505910" y="51541"/>
                </a:lnTo>
                <a:lnTo>
                  <a:pt x="505232" y="36419"/>
                </a:lnTo>
                <a:lnTo>
                  <a:pt x="504867" y="36420"/>
                </a:lnTo>
                <a:close/>
              </a:path>
              <a:path w="1235062" h="148945">
                <a:moveTo>
                  <a:pt x="645468" y="49075"/>
                </a:moveTo>
                <a:lnTo>
                  <a:pt x="649810" y="37604"/>
                </a:lnTo>
                <a:lnTo>
                  <a:pt x="656210" y="28347"/>
                </a:lnTo>
                <a:lnTo>
                  <a:pt x="664722" y="20910"/>
                </a:lnTo>
                <a:lnTo>
                  <a:pt x="676205" y="15461"/>
                </a:lnTo>
                <a:lnTo>
                  <a:pt x="689219" y="13645"/>
                </a:lnTo>
                <a:lnTo>
                  <a:pt x="692529" y="13718"/>
                </a:lnTo>
                <a:lnTo>
                  <a:pt x="705710" y="15789"/>
                </a:lnTo>
                <a:lnTo>
                  <a:pt x="716605" y="20708"/>
                </a:lnTo>
                <a:lnTo>
                  <a:pt x="725958" y="30426"/>
                </a:lnTo>
                <a:lnTo>
                  <a:pt x="730923" y="43242"/>
                </a:lnTo>
                <a:lnTo>
                  <a:pt x="749854" y="43242"/>
                </a:lnTo>
                <a:lnTo>
                  <a:pt x="747617" y="33779"/>
                </a:lnTo>
                <a:lnTo>
                  <a:pt x="742215" y="21545"/>
                </a:lnTo>
                <a:lnTo>
                  <a:pt x="734376" y="11791"/>
                </a:lnTo>
                <a:lnTo>
                  <a:pt x="724100" y="4516"/>
                </a:lnTo>
                <a:lnTo>
                  <a:pt x="715571" y="820"/>
                </a:lnTo>
                <a:lnTo>
                  <a:pt x="703334" y="-2173"/>
                </a:lnTo>
                <a:lnTo>
                  <a:pt x="689699" y="-3171"/>
                </a:lnTo>
                <a:lnTo>
                  <a:pt x="689101" y="-3168"/>
                </a:lnTo>
                <a:lnTo>
                  <a:pt x="675455" y="-1843"/>
                </a:lnTo>
                <a:lnTo>
                  <a:pt x="663126" y="1929"/>
                </a:lnTo>
                <a:lnTo>
                  <a:pt x="652114" y="8149"/>
                </a:lnTo>
                <a:lnTo>
                  <a:pt x="642421" y="16816"/>
                </a:lnTo>
                <a:lnTo>
                  <a:pt x="637169" y="23312"/>
                </a:lnTo>
                <a:lnTo>
                  <a:pt x="631058" y="33813"/>
                </a:lnTo>
                <a:lnTo>
                  <a:pt x="626694" y="45631"/>
                </a:lnTo>
                <a:lnTo>
                  <a:pt x="624075" y="58768"/>
                </a:lnTo>
                <a:lnTo>
                  <a:pt x="623202" y="73223"/>
                </a:lnTo>
                <a:lnTo>
                  <a:pt x="623607" y="83098"/>
                </a:lnTo>
                <a:lnTo>
                  <a:pt x="625719" y="96701"/>
                </a:lnTo>
                <a:lnTo>
                  <a:pt x="629639" y="108910"/>
                </a:lnTo>
                <a:lnTo>
                  <a:pt x="635367" y="119726"/>
                </a:lnTo>
                <a:lnTo>
                  <a:pt x="642902" y="129149"/>
                </a:lnTo>
                <a:lnTo>
                  <a:pt x="649384" y="134297"/>
                </a:lnTo>
                <a:lnTo>
                  <a:pt x="660540" y="140459"/>
                </a:lnTo>
                <a:lnTo>
                  <a:pt x="672761" y="144157"/>
                </a:lnTo>
                <a:lnTo>
                  <a:pt x="686048" y="145389"/>
                </a:lnTo>
                <a:lnTo>
                  <a:pt x="694442" y="145029"/>
                </a:lnTo>
                <a:lnTo>
                  <a:pt x="707268" y="142721"/>
                </a:lnTo>
                <a:lnTo>
                  <a:pt x="718047" y="138278"/>
                </a:lnTo>
                <a:lnTo>
                  <a:pt x="723044" y="135524"/>
                </a:lnTo>
                <a:lnTo>
                  <a:pt x="728777" y="130591"/>
                </a:lnTo>
                <a:lnTo>
                  <a:pt x="735247" y="123480"/>
                </a:lnTo>
                <a:lnTo>
                  <a:pt x="739860" y="141641"/>
                </a:lnTo>
                <a:lnTo>
                  <a:pt x="752160" y="141642"/>
                </a:lnTo>
                <a:lnTo>
                  <a:pt x="752160" y="66112"/>
                </a:lnTo>
                <a:lnTo>
                  <a:pt x="690179" y="66112"/>
                </a:lnTo>
                <a:lnTo>
                  <a:pt x="690179" y="81967"/>
                </a:lnTo>
                <a:lnTo>
                  <a:pt x="734382" y="81967"/>
                </a:lnTo>
                <a:lnTo>
                  <a:pt x="732827" y="96984"/>
                </a:lnTo>
                <a:lnTo>
                  <a:pt x="728551" y="108942"/>
                </a:lnTo>
                <a:lnTo>
                  <a:pt x="721554" y="117858"/>
                </a:lnTo>
                <a:lnTo>
                  <a:pt x="715072" y="122596"/>
                </a:lnTo>
                <a:lnTo>
                  <a:pt x="703424" y="127367"/>
                </a:lnTo>
                <a:lnTo>
                  <a:pt x="689891" y="128957"/>
                </a:lnTo>
                <a:lnTo>
                  <a:pt x="688318" y="128941"/>
                </a:lnTo>
                <a:lnTo>
                  <a:pt x="673928" y="126970"/>
                </a:lnTo>
                <a:lnTo>
                  <a:pt x="662440" y="121707"/>
                </a:lnTo>
                <a:lnTo>
                  <a:pt x="653856" y="113150"/>
                </a:lnTo>
                <a:lnTo>
                  <a:pt x="651708" y="109814"/>
                </a:lnTo>
                <a:lnTo>
                  <a:pt x="646762" y="98942"/>
                </a:lnTo>
                <a:lnTo>
                  <a:pt x="643795" y="86393"/>
                </a:lnTo>
                <a:lnTo>
                  <a:pt x="642805" y="72166"/>
                </a:lnTo>
                <a:lnTo>
                  <a:pt x="643186" y="62761"/>
                </a:lnTo>
                <a:lnTo>
                  <a:pt x="645468" y="49075"/>
                </a:lnTo>
                <a:close/>
              </a:path>
              <a:path w="1235062" h="148945">
                <a:moveTo>
                  <a:pt x="774454" y="38725"/>
                </a:moveTo>
                <a:lnTo>
                  <a:pt x="774454" y="141642"/>
                </a:lnTo>
                <a:lnTo>
                  <a:pt x="791750" y="141642"/>
                </a:lnTo>
                <a:lnTo>
                  <a:pt x="791750" y="75145"/>
                </a:lnTo>
                <a:lnTo>
                  <a:pt x="794089" y="68690"/>
                </a:lnTo>
                <a:lnTo>
                  <a:pt x="798765" y="63085"/>
                </a:lnTo>
                <a:lnTo>
                  <a:pt x="803441" y="57479"/>
                </a:lnTo>
                <a:lnTo>
                  <a:pt x="810136" y="54677"/>
                </a:lnTo>
                <a:lnTo>
                  <a:pt x="821683" y="54773"/>
                </a:lnTo>
                <a:lnTo>
                  <a:pt x="824518" y="55158"/>
                </a:lnTo>
                <a:lnTo>
                  <a:pt x="824518" y="36900"/>
                </a:lnTo>
                <a:lnTo>
                  <a:pt x="822661" y="36708"/>
                </a:lnTo>
                <a:lnTo>
                  <a:pt x="818945" y="36419"/>
                </a:lnTo>
                <a:lnTo>
                  <a:pt x="812090" y="36419"/>
                </a:lnTo>
                <a:lnTo>
                  <a:pt x="806036" y="38902"/>
                </a:lnTo>
                <a:lnTo>
                  <a:pt x="800783" y="43866"/>
                </a:lnTo>
                <a:lnTo>
                  <a:pt x="795530" y="48832"/>
                </a:lnTo>
                <a:lnTo>
                  <a:pt x="792231" y="53043"/>
                </a:lnTo>
                <a:lnTo>
                  <a:pt x="790886" y="56503"/>
                </a:lnTo>
                <a:lnTo>
                  <a:pt x="790886" y="38725"/>
                </a:lnTo>
                <a:lnTo>
                  <a:pt x="774454" y="38725"/>
                </a:lnTo>
                <a:close/>
              </a:path>
              <a:path w="1235062" h="148945">
                <a:moveTo>
                  <a:pt x="862347" y="126844"/>
                </a:moveTo>
                <a:lnTo>
                  <a:pt x="857542" y="119540"/>
                </a:lnTo>
                <a:lnTo>
                  <a:pt x="856133" y="117224"/>
                </a:lnTo>
                <a:lnTo>
                  <a:pt x="851785" y="105790"/>
                </a:lnTo>
                <a:lnTo>
                  <a:pt x="850336" y="92154"/>
                </a:lnTo>
                <a:lnTo>
                  <a:pt x="853549" y="138493"/>
                </a:lnTo>
                <a:lnTo>
                  <a:pt x="865115" y="143665"/>
                </a:lnTo>
                <a:lnTo>
                  <a:pt x="878779" y="145389"/>
                </a:lnTo>
                <a:lnTo>
                  <a:pt x="882239" y="145312"/>
                </a:lnTo>
                <a:lnTo>
                  <a:pt x="896182" y="143051"/>
                </a:lnTo>
                <a:lnTo>
                  <a:pt x="907553" y="137664"/>
                </a:lnTo>
                <a:lnTo>
                  <a:pt x="904003" y="117474"/>
                </a:lnTo>
                <a:lnTo>
                  <a:pt x="903235" y="118925"/>
                </a:lnTo>
                <a:lnTo>
                  <a:pt x="894225" y="127602"/>
                </a:lnTo>
                <a:lnTo>
                  <a:pt x="880413" y="130495"/>
                </a:lnTo>
                <a:lnTo>
                  <a:pt x="869970" y="130495"/>
                </a:lnTo>
                <a:lnTo>
                  <a:pt x="862347" y="126844"/>
                </a:lnTo>
                <a:close/>
              </a:path>
              <a:path w="1235062" h="148945">
                <a:moveTo>
                  <a:pt x="832558" y="92442"/>
                </a:moveTo>
                <a:lnTo>
                  <a:pt x="832603" y="95336"/>
                </a:lnTo>
                <a:lnTo>
                  <a:pt x="834302" y="109164"/>
                </a:lnTo>
                <a:lnTo>
                  <a:pt x="838451" y="121060"/>
                </a:lnTo>
                <a:lnTo>
                  <a:pt x="845050" y="131024"/>
                </a:lnTo>
                <a:lnTo>
                  <a:pt x="853549" y="138493"/>
                </a:lnTo>
                <a:lnTo>
                  <a:pt x="850336" y="92154"/>
                </a:lnTo>
                <a:lnTo>
                  <a:pt x="850510" y="86945"/>
                </a:lnTo>
                <a:lnTo>
                  <a:pt x="852742" y="74052"/>
                </a:lnTo>
                <a:lnTo>
                  <a:pt x="857542" y="62941"/>
                </a:lnTo>
                <a:lnTo>
                  <a:pt x="867200" y="53712"/>
                </a:lnTo>
                <a:lnTo>
                  <a:pt x="880605" y="50833"/>
                </a:lnTo>
                <a:lnTo>
                  <a:pt x="884794" y="51044"/>
                </a:lnTo>
                <a:lnTo>
                  <a:pt x="897327" y="55306"/>
                </a:lnTo>
                <a:lnTo>
                  <a:pt x="905781" y="65055"/>
                </a:lnTo>
                <a:lnTo>
                  <a:pt x="908857" y="71077"/>
                </a:lnTo>
                <a:lnTo>
                  <a:pt x="910394" y="78893"/>
                </a:lnTo>
                <a:lnTo>
                  <a:pt x="910394" y="88502"/>
                </a:lnTo>
                <a:lnTo>
                  <a:pt x="910262" y="93031"/>
                </a:lnTo>
                <a:lnTo>
                  <a:pt x="908303" y="105790"/>
                </a:lnTo>
                <a:lnTo>
                  <a:pt x="904003" y="117474"/>
                </a:lnTo>
                <a:lnTo>
                  <a:pt x="907553" y="137664"/>
                </a:lnTo>
                <a:lnTo>
                  <a:pt x="916352" y="129150"/>
                </a:lnTo>
                <a:lnTo>
                  <a:pt x="918898" y="125426"/>
                </a:lnTo>
                <a:lnTo>
                  <a:pt x="924210" y="114475"/>
                </a:lnTo>
                <a:lnTo>
                  <a:pt x="927397" y="102007"/>
                </a:lnTo>
                <a:lnTo>
                  <a:pt x="928460" y="88021"/>
                </a:lnTo>
                <a:lnTo>
                  <a:pt x="928374" y="84036"/>
                </a:lnTo>
                <a:lnTo>
                  <a:pt x="926413" y="70004"/>
                </a:lnTo>
                <a:lnTo>
                  <a:pt x="921861" y="58328"/>
                </a:lnTo>
                <a:lnTo>
                  <a:pt x="914718" y="49008"/>
                </a:lnTo>
                <a:lnTo>
                  <a:pt x="906000" y="42292"/>
                </a:lnTo>
                <a:lnTo>
                  <a:pt x="894302" y="37383"/>
                </a:lnTo>
                <a:lnTo>
                  <a:pt x="881085" y="35747"/>
                </a:lnTo>
                <a:lnTo>
                  <a:pt x="880557" y="35749"/>
                </a:lnTo>
                <a:lnTo>
                  <a:pt x="866986" y="37537"/>
                </a:lnTo>
                <a:lnTo>
                  <a:pt x="855374" y="42662"/>
                </a:lnTo>
                <a:lnTo>
                  <a:pt x="845723" y="51121"/>
                </a:lnTo>
                <a:lnTo>
                  <a:pt x="842719" y="55012"/>
                </a:lnTo>
                <a:lnTo>
                  <a:pt x="837074" y="65676"/>
                </a:lnTo>
                <a:lnTo>
                  <a:pt x="833687" y="78152"/>
                </a:lnTo>
                <a:lnTo>
                  <a:pt x="832558" y="92442"/>
                </a:lnTo>
                <a:close/>
              </a:path>
              <a:path w="1235062" h="148945">
                <a:moveTo>
                  <a:pt x="1080159" y="38725"/>
                </a:moveTo>
                <a:lnTo>
                  <a:pt x="1062862" y="38725"/>
                </a:lnTo>
                <a:lnTo>
                  <a:pt x="1041818" y="119348"/>
                </a:lnTo>
                <a:lnTo>
                  <a:pt x="1021638" y="38725"/>
                </a:lnTo>
                <a:lnTo>
                  <a:pt x="1002227" y="38725"/>
                </a:lnTo>
                <a:lnTo>
                  <a:pt x="982144" y="119828"/>
                </a:lnTo>
                <a:lnTo>
                  <a:pt x="962349" y="38725"/>
                </a:lnTo>
                <a:lnTo>
                  <a:pt x="943418" y="38725"/>
                </a:lnTo>
                <a:lnTo>
                  <a:pt x="973111" y="141642"/>
                </a:lnTo>
                <a:lnTo>
                  <a:pt x="991081" y="141642"/>
                </a:lnTo>
                <a:lnTo>
                  <a:pt x="1011356" y="61980"/>
                </a:lnTo>
                <a:lnTo>
                  <a:pt x="1032305" y="141642"/>
                </a:lnTo>
                <a:lnTo>
                  <a:pt x="1050274" y="141642"/>
                </a:lnTo>
                <a:lnTo>
                  <a:pt x="1080159" y="38725"/>
                </a:lnTo>
                <a:close/>
              </a:path>
              <a:path w="1235062" h="148945">
                <a:moveTo>
                  <a:pt x="1211262" y="54517"/>
                </a:moveTo>
                <a:lnTo>
                  <a:pt x="1214402" y="60155"/>
                </a:lnTo>
                <a:lnTo>
                  <a:pt x="1216324" y="63678"/>
                </a:lnTo>
                <a:lnTo>
                  <a:pt x="1217285" y="69219"/>
                </a:lnTo>
                <a:lnTo>
                  <a:pt x="1217285" y="141642"/>
                </a:lnTo>
                <a:lnTo>
                  <a:pt x="1235062" y="141642"/>
                </a:lnTo>
                <a:lnTo>
                  <a:pt x="1235062" y="65504"/>
                </a:lnTo>
                <a:lnTo>
                  <a:pt x="1233620" y="57592"/>
                </a:lnTo>
                <a:lnTo>
                  <a:pt x="1230738" y="51890"/>
                </a:lnTo>
                <a:lnTo>
                  <a:pt x="1225695" y="44883"/>
                </a:lnTo>
                <a:lnTo>
                  <a:pt x="1215025" y="38391"/>
                </a:lnTo>
                <a:lnTo>
                  <a:pt x="1200372" y="36227"/>
                </a:lnTo>
                <a:lnTo>
                  <a:pt x="1192044" y="36227"/>
                </a:lnTo>
                <a:lnTo>
                  <a:pt x="1185093" y="38053"/>
                </a:lnTo>
                <a:lnTo>
                  <a:pt x="1179520" y="41705"/>
                </a:lnTo>
                <a:lnTo>
                  <a:pt x="1176252" y="43818"/>
                </a:lnTo>
                <a:lnTo>
                  <a:pt x="1172569" y="47470"/>
                </a:lnTo>
                <a:lnTo>
                  <a:pt x="1168469" y="52659"/>
                </a:lnTo>
                <a:lnTo>
                  <a:pt x="1168469" y="0"/>
                </a:lnTo>
                <a:lnTo>
                  <a:pt x="1151172" y="0"/>
                </a:lnTo>
                <a:lnTo>
                  <a:pt x="1151172" y="141642"/>
                </a:lnTo>
                <a:lnTo>
                  <a:pt x="1168469" y="141642"/>
                </a:lnTo>
                <a:lnTo>
                  <a:pt x="1168469" y="87061"/>
                </a:lnTo>
                <a:lnTo>
                  <a:pt x="1168624" y="81821"/>
                </a:lnTo>
                <a:lnTo>
                  <a:pt x="1171276" y="67986"/>
                </a:lnTo>
                <a:lnTo>
                  <a:pt x="1177214" y="59097"/>
                </a:lnTo>
                <a:lnTo>
                  <a:pt x="1183043" y="54165"/>
                </a:lnTo>
                <a:lnTo>
                  <a:pt x="1189546" y="51698"/>
                </a:lnTo>
                <a:lnTo>
                  <a:pt x="1205369" y="51698"/>
                </a:lnTo>
                <a:lnTo>
                  <a:pt x="1211262" y="54517"/>
                </a:lnTo>
                <a:close/>
              </a:path>
              <a:path w="1235062" h="148945">
                <a:moveTo>
                  <a:pt x="1126188" y="143275"/>
                </a:moveTo>
                <a:lnTo>
                  <a:pt x="1131009" y="143147"/>
                </a:lnTo>
                <a:lnTo>
                  <a:pt x="1135300" y="142635"/>
                </a:lnTo>
                <a:lnTo>
                  <a:pt x="1139352" y="141642"/>
                </a:lnTo>
                <a:lnTo>
                  <a:pt x="1139352" y="127996"/>
                </a:lnTo>
                <a:lnTo>
                  <a:pt x="1135989" y="128237"/>
                </a:lnTo>
                <a:lnTo>
                  <a:pt x="1130160" y="128285"/>
                </a:lnTo>
                <a:lnTo>
                  <a:pt x="1126572" y="127228"/>
                </a:lnTo>
                <a:lnTo>
                  <a:pt x="1122920" y="123608"/>
                </a:lnTo>
                <a:lnTo>
                  <a:pt x="1122920" y="52852"/>
                </a:lnTo>
                <a:lnTo>
                  <a:pt x="1139352" y="52852"/>
                </a:lnTo>
                <a:lnTo>
                  <a:pt x="1139352" y="38725"/>
                </a:lnTo>
                <a:lnTo>
                  <a:pt x="1122920" y="38725"/>
                </a:lnTo>
                <a:lnTo>
                  <a:pt x="1122920" y="9994"/>
                </a:lnTo>
                <a:lnTo>
                  <a:pt x="1105431" y="9994"/>
                </a:lnTo>
                <a:lnTo>
                  <a:pt x="1105431" y="38725"/>
                </a:lnTo>
                <a:lnTo>
                  <a:pt x="1091498" y="38725"/>
                </a:lnTo>
                <a:lnTo>
                  <a:pt x="1091498" y="52852"/>
                </a:lnTo>
                <a:lnTo>
                  <a:pt x="1105431" y="52852"/>
                </a:lnTo>
                <a:lnTo>
                  <a:pt x="1105431" y="127580"/>
                </a:lnTo>
                <a:lnTo>
                  <a:pt x="1106873" y="132945"/>
                </a:lnTo>
                <a:lnTo>
                  <a:pt x="1109756" y="137077"/>
                </a:lnTo>
                <a:lnTo>
                  <a:pt x="1112638" y="141209"/>
                </a:lnTo>
                <a:lnTo>
                  <a:pt x="1118116" y="143275"/>
                </a:lnTo>
                <a:lnTo>
                  <a:pt x="1126188" y="143275"/>
                </a:lnTo>
                <a:close/>
              </a:path>
              <a:path w="1235062" h="148945">
                <a:moveTo>
                  <a:pt x="158590" y="143275"/>
                </a:moveTo>
                <a:lnTo>
                  <a:pt x="163411" y="143147"/>
                </a:lnTo>
                <a:lnTo>
                  <a:pt x="167702" y="142635"/>
                </a:lnTo>
                <a:lnTo>
                  <a:pt x="171755" y="141641"/>
                </a:lnTo>
                <a:lnTo>
                  <a:pt x="171755" y="127996"/>
                </a:lnTo>
                <a:lnTo>
                  <a:pt x="168391" y="128236"/>
                </a:lnTo>
                <a:lnTo>
                  <a:pt x="162562" y="128285"/>
                </a:lnTo>
                <a:lnTo>
                  <a:pt x="158974" y="127227"/>
                </a:lnTo>
                <a:lnTo>
                  <a:pt x="155322" y="123608"/>
                </a:lnTo>
                <a:lnTo>
                  <a:pt x="155322" y="52851"/>
                </a:lnTo>
                <a:lnTo>
                  <a:pt x="171755" y="52851"/>
                </a:lnTo>
                <a:lnTo>
                  <a:pt x="171755" y="38725"/>
                </a:lnTo>
                <a:lnTo>
                  <a:pt x="155322" y="38725"/>
                </a:lnTo>
                <a:lnTo>
                  <a:pt x="155322" y="9993"/>
                </a:lnTo>
                <a:lnTo>
                  <a:pt x="137834" y="9993"/>
                </a:lnTo>
                <a:lnTo>
                  <a:pt x="137834" y="38725"/>
                </a:lnTo>
                <a:lnTo>
                  <a:pt x="123900" y="38725"/>
                </a:lnTo>
                <a:lnTo>
                  <a:pt x="123900" y="52851"/>
                </a:lnTo>
                <a:lnTo>
                  <a:pt x="137834" y="52851"/>
                </a:lnTo>
                <a:lnTo>
                  <a:pt x="137834" y="127580"/>
                </a:lnTo>
                <a:lnTo>
                  <a:pt x="139275" y="132945"/>
                </a:lnTo>
                <a:lnTo>
                  <a:pt x="142158" y="137077"/>
                </a:lnTo>
                <a:lnTo>
                  <a:pt x="145040" y="141209"/>
                </a:lnTo>
                <a:lnTo>
                  <a:pt x="150518" y="143275"/>
                </a:lnTo>
                <a:lnTo>
                  <a:pt x="158590" y="143275"/>
                </a:lnTo>
                <a:close/>
              </a:path>
              <a:path w="1235062" h="148945">
                <a:moveTo>
                  <a:pt x="6553" y="122669"/>
                </a:moveTo>
                <a:lnTo>
                  <a:pt x="14609" y="132320"/>
                </a:lnTo>
                <a:lnTo>
                  <a:pt x="18394" y="135389"/>
                </a:lnTo>
                <a:lnTo>
                  <a:pt x="28913" y="141158"/>
                </a:lnTo>
                <a:lnTo>
                  <a:pt x="41392" y="144620"/>
                </a:lnTo>
                <a:lnTo>
                  <a:pt x="55834" y="145774"/>
                </a:lnTo>
                <a:lnTo>
                  <a:pt x="58903" y="145726"/>
                </a:lnTo>
                <a:lnTo>
                  <a:pt x="72158" y="144324"/>
                </a:lnTo>
                <a:lnTo>
                  <a:pt x="84348" y="140977"/>
                </a:lnTo>
                <a:lnTo>
                  <a:pt x="95473" y="135684"/>
                </a:lnTo>
                <a:lnTo>
                  <a:pt x="104756" y="127717"/>
                </a:lnTo>
                <a:lnTo>
                  <a:pt x="110586" y="116454"/>
                </a:lnTo>
                <a:lnTo>
                  <a:pt x="112529" y="102147"/>
                </a:lnTo>
                <a:lnTo>
                  <a:pt x="111994" y="94992"/>
                </a:lnTo>
                <a:lnTo>
                  <a:pt x="107691" y="82771"/>
                </a:lnTo>
                <a:lnTo>
                  <a:pt x="99076" y="73415"/>
                </a:lnTo>
                <a:lnTo>
                  <a:pt x="93887" y="69636"/>
                </a:lnTo>
                <a:lnTo>
                  <a:pt x="86520" y="66656"/>
                </a:lnTo>
                <a:lnTo>
                  <a:pt x="76975" y="64478"/>
                </a:lnTo>
                <a:lnTo>
                  <a:pt x="57179" y="59962"/>
                </a:lnTo>
                <a:lnTo>
                  <a:pt x="55152" y="59489"/>
                </a:lnTo>
                <a:lnTo>
                  <a:pt x="40118" y="55536"/>
                </a:lnTo>
                <a:lnTo>
                  <a:pt x="31522" y="52274"/>
                </a:lnTo>
                <a:lnTo>
                  <a:pt x="25756" y="49071"/>
                </a:lnTo>
                <a:lnTo>
                  <a:pt x="22874" y="44011"/>
                </a:lnTo>
                <a:lnTo>
                  <a:pt x="22874" y="30814"/>
                </a:lnTo>
                <a:lnTo>
                  <a:pt x="25340" y="25304"/>
                </a:lnTo>
                <a:lnTo>
                  <a:pt x="30273" y="20564"/>
                </a:lnTo>
                <a:lnTo>
                  <a:pt x="35206" y="15823"/>
                </a:lnTo>
                <a:lnTo>
                  <a:pt x="43309" y="13453"/>
                </a:lnTo>
                <a:lnTo>
                  <a:pt x="54585" y="13453"/>
                </a:lnTo>
                <a:lnTo>
                  <a:pt x="62413" y="13887"/>
                </a:lnTo>
                <a:lnTo>
                  <a:pt x="75306" y="17420"/>
                </a:lnTo>
                <a:lnTo>
                  <a:pt x="84278" y="24503"/>
                </a:lnTo>
                <a:lnTo>
                  <a:pt x="87417" y="28540"/>
                </a:lnTo>
                <a:lnTo>
                  <a:pt x="89467" y="34337"/>
                </a:lnTo>
                <a:lnTo>
                  <a:pt x="90427" y="41896"/>
                </a:lnTo>
                <a:lnTo>
                  <a:pt x="108397" y="41896"/>
                </a:lnTo>
                <a:lnTo>
                  <a:pt x="106762" y="27963"/>
                </a:lnTo>
                <a:lnTo>
                  <a:pt x="101589" y="16338"/>
                </a:lnTo>
                <a:lnTo>
                  <a:pt x="92878" y="7639"/>
                </a:lnTo>
                <a:lnTo>
                  <a:pt x="81118" y="1421"/>
                </a:lnTo>
                <a:lnTo>
                  <a:pt x="68840" y="-1950"/>
                </a:lnTo>
                <a:lnTo>
                  <a:pt x="55161" y="-3074"/>
                </a:lnTo>
                <a:lnTo>
                  <a:pt x="53780" y="-3064"/>
                </a:lnTo>
                <a:lnTo>
                  <a:pt x="39516" y="-1558"/>
                </a:lnTo>
                <a:lnTo>
                  <a:pt x="27549" y="2506"/>
                </a:lnTo>
                <a:lnTo>
                  <a:pt x="17877" y="9128"/>
                </a:lnTo>
                <a:lnTo>
                  <a:pt x="12106" y="15672"/>
                </a:lnTo>
                <a:lnTo>
                  <a:pt x="6560" y="27058"/>
                </a:lnTo>
                <a:lnTo>
                  <a:pt x="4712" y="40359"/>
                </a:lnTo>
                <a:lnTo>
                  <a:pt x="4989" y="45223"/>
                </a:lnTo>
                <a:lnTo>
                  <a:pt x="9109" y="57608"/>
                </a:lnTo>
                <a:lnTo>
                  <a:pt x="18165" y="66785"/>
                </a:lnTo>
                <a:lnTo>
                  <a:pt x="29993" y="72109"/>
                </a:lnTo>
                <a:lnTo>
                  <a:pt x="44687" y="76106"/>
                </a:lnTo>
                <a:lnTo>
                  <a:pt x="63809" y="80430"/>
                </a:lnTo>
                <a:lnTo>
                  <a:pt x="74188" y="82800"/>
                </a:lnTo>
                <a:lnTo>
                  <a:pt x="81811" y="85587"/>
                </a:lnTo>
                <a:lnTo>
                  <a:pt x="86680" y="88790"/>
                </a:lnTo>
                <a:lnTo>
                  <a:pt x="91485" y="92057"/>
                </a:lnTo>
                <a:lnTo>
                  <a:pt x="93887" y="97535"/>
                </a:lnTo>
                <a:lnTo>
                  <a:pt x="93801" y="107360"/>
                </a:lnTo>
                <a:lnTo>
                  <a:pt x="88981" y="118989"/>
                </a:lnTo>
                <a:lnTo>
                  <a:pt x="76782" y="126555"/>
                </a:lnTo>
                <a:lnTo>
                  <a:pt x="70888" y="128605"/>
                </a:lnTo>
                <a:lnTo>
                  <a:pt x="64354" y="129630"/>
                </a:lnTo>
                <a:lnTo>
                  <a:pt x="57179" y="129630"/>
                </a:lnTo>
                <a:lnTo>
                  <a:pt x="44020" y="128356"/>
                </a:lnTo>
                <a:lnTo>
                  <a:pt x="32060" y="123690"/>
                </a:lnTo>
                <a:lnTo>
                  <a:pt x="23643" y="115600"/>
                </a:lnTo>
                <a:lnTo>
                  <a:pt x="20311" y="110603"/>
                </a:lnTo>
                <a:lnTo>
                  <a:pt x="18422" y="104101"/>
                </a:lnTo>
                <a:lnTo>
                  <a:pt x="17973" y="96093"/>
                </a:lnTo>
                <a:lnTo>
                  <a:pt x="4" y="96093"/>
                </a:lnTo>
                <a:lnTo>
                  <a:pt x="0" y="97376"/>
                </a:lnTo>
                <a:lnTo>
                  <a:pt x="1683" y="111020"/>
                </a:lnTo>
                <a:lnTo>
                  <a:pt x="6553" y="122669"/>
                </a:lnTo>
                <a:close/>
              </a:path>
              <a:path w="1235062" h="148945">
                <a:moveTo>
                  <a:pt x="243307" y="117639"/>
                </a:moveTo>
                <a:lnTo>
                  <a:pt x="232967" y="126170"/>
                </a:lnTo>
                <a:lnTo>
                  <a:pt x="227264" y="128989"/>
                </a:lnTo>
                <a:lnTo>
                  <a:pt x="221371" y="130398"/>
                </a:lnTo>
                <a:lnTo>
                  <a:pt x="210288" y="130398"/>
                </a:lnTo>
                <a:lnTo>
                  <a:pt x="211249" y="145101"/>
                </a:lnTo>
                <a:lnTo>
                  <a:pt x="219193" y="145101"/>
                </a:lnTo>
                <a:lnTo>
                  <a:pt x="226464" y="143403"/>
                </a:lnTo>
                <a:lnTo>
                  <a:pt x="233062" y="140008"/>
                </a:lnTo>
                <a:lnTo>
                  <a:pt x="239661" y="136613"/>
                </a:lnTo>
                <a:lnTo>
                  <a:pt x="244722" y="132609"/>
                </a:lnTo>
                <a:lnTo>
                  <a:pt x="248245" y="127996"/>
                </a:lnTo>
                <a:lnTo>
                  <a:pt x="248822" y="132096"/>
                </a:lnTo>
                <a:lnTo>
                  <a:pt x="249814" y="135267"/>
                </a:lnTo>
                <a:lnTo>
                  <a:pt x="251224" y="137509"/>
                </a:lnTo>
                <a:lnTo>
                  <a:pt x="253914" y="141738"/>
                </a:lnTo>
                <a:lnTo>
                  <a:pt x="258239" y="143852"/>
                </a:lnTo>
                <a:lnTo>
                  <a:pt x="266631" y="143852"/>
                </a:lnTo>
                <a:lnTo>
                  <a:pt x="269962" y="143563"/>
                </a:lnTo>
                <a:lnTo>
                  <a:pt x="273422" y="142891"/>
                </a:lnTo>
                <a:lnTo>
                  <a:pt x="276112" y="142122"/>
                </a:lnTo>
                <a:lnTo>
                  <a:pt x="276112" y="129341"/>
                </a:lnTo>
                <a:lnTo>
                  <a:pt x="273998" y="129678"/>
                </a:lnTo>
                <a:lnTo>
                  <a:pt x="271211" y="129918"/>
                </a:lnTo>
                <a:lnTo>
                  <a:pt x="268072" y="129918"/>
                </a:lnTo>
                <a:lnTo>
                  <a:pt x="265046" y="127195"/>
                </a:lnTo>
                <a:lnTo>
                  <a:pt x="264677" y="123960"/>
                </a:lnTo>
                <a:lnTo>
                  <a:pt x="264677" y="54933"/>
                </a:lnTo>
                <a:lnTo>
                  <a:pt x="260929" y="47758"/>
                </a:lnTo>
                <a:lnTo>
                  <a:pt x="253434" y="43146"/>
                </a:lnTo>
                <a:lnTo>
                  <a:pt x="249588" y="41088"/>
                </a:lnTo>
                <a:lnTo>
                  <a:pt x="237959" y="37442"/>
                </a:lnTo>
                <a:lnTo>
                  <a:pt x="223934" y="36227"/>
                </a:lnTo>
                <a:lnTo>
                  <a:pt x="220551" y="36316"/>
                </a:lnTo>
                <a:lnTo>
                  <a:pt x="207724" y="38519"/>
                </a:lnTo>
                <a:lnTo>
                  <a:pt x="196402" y="43674"/>
                </a:lnTo>
                <a:lnTo>
                  <a:pt x="193499" y="45815"/>
                </a:lnTo>
                <a:lnTo>
                  <a:pt x="186625" y="55793"/>
                </a:lnTo>
                <a:lnTo>
                  <a:pt x="184055" y="70148"/>
                </a:lnTo>
                <a:lnTo>
                  <a:pt x="200198" y="70148"/>
                </a:lnTo>
                <a:lnTo>
                  <a:pt x="200839" y="64831"/>
                </a:lnTo>
                <a:lnTo>
                  <a:pt x="202217" y="60827"/>
                </a:lnTo>
                <a:lnTo>
                  <a:pt x="204330" y="58136"/>
                </a:lnTo>
                <a:lnTo>
                  <a:pt x="208110" y="53267"/>
                </a:lnTo>
                <a:lnTo>
                  <a:pt x="214517" y="50833"/>
                </a:lnTo>
                <a:lnTo>
                  <a:pt x="231364" y="50833"/>
                </a:lnTo>
                <a:lnTo>
                  <a:pt x="237371" y="52163"/>
                </a:lnTo>
                <a:lnTo>
                  <a:pt x="241567" y="54821"/>
                </a:lnTo>
                <a:lnTo>
                  <a:pt x="245762" y="57479"/>
                </a:lnTo>
                <a:lnTo>
                  <a:pt x="247861" y="61756"/>
                </a:lnTo>
                <a:lnTo>
                  <a:pt x="247861" y="70532"/>
                </a:lnTo>
                <a:lnTo>
                  <a:pt x="246708" y="74280"/>
                </a:lnTo>
                <a:lnTo>
                  <a:pt x="245362" y="77098"/>
                </a:lnTo>
                <a:lnTo>
                  <a:pt x="242704" y="78764"/>
                </a:lnTo>
                <a:lnTo>
                  <a:pt x="238732" y="79277"/>
                </a:lnTo>
                <a:lnTo>
                  <a:pt x="211153" y="82736"/>
                </a:lnTo>
                <a:lnTo>
                  <a:pt x="201480" y="83953"/>
                </a:lnTo>
                <a:lnTo>
                  <a:pt x="193664" y="87188"/>
                </a:lnTo>
                <a:lnTo>
                  <a:pt x="187706" y="92442"/>
                </a:lnTo>
                <a:lnTo>
                  <a:pt x="181749" y="97695"/>
                </a:lnTo>
                <a:lnTo>
                  <a:pt x="178770" y="105094"/>
                </a:lnTo>
                <a:lnTo>
                  <a:pt x="178770" y="123352"/>
                </a:lnTo>
                <a:lnTo>
                  <a:pt x="181797" y="130607"/>
                </a:lnTo>
                <a:lnTo>
                  <a:pt x="187850" y="136404"/>
                </a:lnTo>
                <a:lnTo>
                  <a:pt x="193904" y="142202"/>
                </a:lnTo>
                <a:lnTo>
                  <a:pt x="201704" y="145101"/>
                </a:lnTo>
                <a:lnTo>
                  <a:pt x="196835" y="119252"/>
                </a:lnTo>
                <a:lnTo>
                  <a:pt x="196835" y="107656"/>
                </a:lnTo>
                <a:lnTo>
                  <a:pt x="199493" y="102852"/>
                </a:lnTo>
                <a:lnTo>
                  <a:pt x="204811" y="99841"/>
                </a:lnTo>
                <a:lnTo>
                  <a:pt x="207950" y="98047"/>
                </a:lnTo>
                <a:lnTo>
                  <a:pt x="212659" y="96734"/>
                </a:lnTo>
                <a:lnTo>
                  <a:pt x="218937" y="95901"/>
                </a:lnTo>
                <a:lnTo>
                  <a:pt x="229411" y="94556"/>
                </a:lnTo>
                <a:lnTo>
                  <a:pt x="232614" y="94171"/>
                </a:lnTo>
                <a:lnTo>
                  <a:pt x="235881" y="93531"/>
                </a:lnTo>
                <a:lnTo>
                  <a:pt x="239212" y="92634"/>
                </a:lnTo>
                <a:lnTo>
                  <a:pt x="242543" y="91737"/>
                </a:lnTo>
                <a:lnTo>
                  <a:pt x="245266" y="90616"/>
                </a:lnTo>
                <a:lnTo>
                  <a:pt x="247380" y="89270"/>
                </a:lnTo>
                <a:lnTo>
                  <a:pt x="247322" y="105186"/>
                </a:lnTo>
                <a:lnTo>
                  <a:pt x="243307" y="117639"/>
                </a:lnTo>
                <a:close/>
              </a:path>
              <a:path w="1235062" h="148945">
                <a:moveTo>
                  <a:pt x="210288" y="130398"/>
                </a:moveTo>
                <a:lnTo>
                  <a:pt x="205964" y="128957"/>
                </a:lnTo>
                <a:lnTo>
                  <a:pt x="202312" y="126074"/>
                </a:lnTo>
                <a:lnTo>
                  <a:pt x="198661" y="123191"/>
                </a:lnTo>
                <a:lnTo>
                  <a:pt x="196835" y="119252"/>
                </a:lnTo>
                <a:lnTo>
                  <a:pt x="201704" y="145101"/>
                </a:lnTo>
                <a:lnTo>
                  <a:pt x="211249" y="145101"/>
                </a:lnTo>
                <a:lnTo>
                  <a:pt x="210288" y="130398"/>
                </a:lnTo>
                <a:close/>
              </a:path>
              <a:path w="1235062" h="148945">
                <a:moveTo>
                  <a:pt x="332647" y="37332"/>
                </a:moveTo>
                <a:lnTo>
                  <a:pt x="327395" y="39926"/>
                </a:lnTo>
                <a:lnTo>
                  <a:pt x="322141" y="42521"/>
                </a:lnTo>
                <a:lnTo>
                  <a:pt x="317625" y="46285"/>
                </a:lnTo>
                <a:lnTo>
                  <a:pt x="313845" y="51217"/>
                </a:lnTo>
                <a:lnTo>
                  <a:pt x="313845" y="0"/>
                </a:lnTo>
                <a:lnTo>
                  <a:pt x="297029" y="0"/>
                </a:lnTo>
                <a:lnTo>
                  <a:pt x="297029" y="141641"/>
                </a:lnTo>
                <a:lnTo>
                  <a:pt x="312980" y="141641"/>
                </a:lnTo>
                <a:lnTo>
                  <a:pt x="312980" y="128477"/>
                </a:lnTo>
                <a:lnTo>
                  <a:pt x="314101" y="106599"/>
                </a:lnTo>
                <a:lnTo>
                  <a:pt x="312884" y="98752"/>
                </a:lnTo>
                <a:lnTo>
                  <a:pt x="312884" y="89078"/>
                </a:lnTo>
                <a:lnTo>
                  <a:pt x="313106" y="83014"/>
                </a:lnTo>
                <a:lnTo>
                  <a:pt x="315864" y="69623"/>
                </a:lnTo>
                <a:lnTo>
                  <a:pt x="321773" y="60250"/>
                </a:lnTo>
                <a:lnTo>
                  <a:pt x="327699" y="54420"/>
                </a:lnTo>
                <a:lnTo>
                  <a:pt x="334601" y="51506"/>
                </a:lnTo>
                <a:lnTo>
                  <a:pt x="332647" y="37332"/>
                </a:lnTo>
                <a:close/>
              </a:path>
              <a:path w="1235062" h="148945">
                <a:moveTo>
                  <a:pt x="316632" y="133409"/>
                </a:moveTo>
                <a:lnTo>
                  <a:pt x="320059" y="136997"/>
                </a:lnTo>
                <a:lnTo>
                  <a:pt x="323262" y="139239"/>
                </a:lnTo>
                <a:lnTo>
                  <a:pt x="328643" y="143019"/>
                </a:lnTo>
                <a:lnTo>
                  <a:pt x="335242" y="144909"/>
                </a:lnTo>
                <a:lnTo>
                  <a:pt x="343058" y="144909"/>
                </a:lnTo>
                <a:lnTo>
                  <a:pt x="354975" y="143410"/>
                </a:lnTo>
                <a:lnTo>
                  <a:pt x="366503" y="138039"/>
                </a:lnTo>
                <a:lnTo>
                  <a:pt x="375825" y="128765"/>
                </a:lnTo>
                <a:lnTo>
                  <a:pt x="378028" y="125522"/>
                </a:lnTo>
                <a:lnTo>
                  <a:pt x="383371" y="114580"/>
                </a:lnTo>
                <a:lnTo>
                  <a:pt x="386577" y="102144"/>
                </a:lnTo>
                <a:lnTo>
                  <a:pt x="387645" y="88214"/>
                </a:lnTo>
                <a:lnTo>
                  <a:pt x="387594" y="84904"/>
                </a:lnTo>
                <a:lnTo>
                  <a:pt x="385946" y="70584"/>
                </a:lnTo>
                <a:lnTo>
                  <a:pt x="381975" y="58698"/>
                </a:lnTo>
                <a:lnTo>
                  <a:pt x="375682" y="49247"/>
                </a:lnTo>
                <a:lnTo>
                  <a:pt x="369246" y="43467"/>
                </a:lnTo>
                <a:lnTo>
                  <a:pt x="357892" y="37893"/>
                </a:lnTo>
                <a:lnTo>
                  <a:pt x="344499" y="36035"/>
                </a:lnTo>
                <a:lnTo>
                  <a:pt x="338349" y="36035"/>
                </a:lnTo>
                <a:lnTo>
                  <a:pt x="332647" y="37332"/>
                </a:lnTo>
                <a:lnTo>
                  <a:pt x="334601" y="51506"/>
                </a:lnTo>
                <a:lnTo>
                  <a:pt x="351514" y="51506"/>
                </a:lnTo>
                <a:lnTo>
                  <a:pt x="358352" y="55061"/>
                </a:lnTo>
                <a:lnTo>
                  <a:pt x="362997" y="62172"/>
                </a:lnTo>
                <a:lnTo>
                  <a:pt x="364145" y="64050"/>
                </a:lnTo>
                <a:lnTo>
                  <a:pt x="368509" y="75401"/>
                </a:lnTo>
                <a:lnTo>
                  <a:pt x="369964" y="89078"/>
                </a:lnTo>
                <a:lnTo>
                  <a:pt x="369787" y="94720"/>
                </a:lnTo>
                <a:lnTo>
                  <a:pt x="367622" y="107858"/>
                </a:lnTo>
                <a:lnTo>
                  <a:pt x="362997" y="118483"/>
                </a:lnTo>
                <a:lnTo>
                  <a:pt x="358352" y="125914"/>
                </a:lnTo>
                <a:lnTo>
                  <a:pt x="351353" y="129630"/>
                </a:lnTo>
                <a:lnTo>
                  <a:pt x="342000" y="129630"/>
                </a:lnTo>
                <a:lnTo>
                  <a:pt x="335985" y="129135"/>
                </a:lnTo>
                <a:lnTo>
                  <a:pt x="324228" y="123804"/>
                </a:lnTo>
                <a:lnTo>
                  <a:pt x="316535" y="112621"/>
                </a:lnTo>
                <a:lnTo>
                  <a:pt x="314101" y="106599"/>
                </a:lnTo>
                <a:lnTo>
                  <a:pt x="312980" y="128477"/>
                </a:lnTo>
                <a:lnTo>
                  <a:pt x="316632" y="133409"/>
                </a:lnTo>
                <a:close/>
              </a:path>
              <a:path w="1235062" h="148945">
                <a:moveTo>
                  <a:pt x="413654" y="480"/>
                </a:moveTo>
                <a:lnTo>
                  <a:pt x="413654" y="141641"/>
                </a:lnTo>
                <a:lnTo>
                  <a:pt x="430951" y="141641"/>
                </a:lnTo>
                <a:lnTo>
                  <a:pt x="430951" y="480"/>
                </a:lnTo>
                <a:lnTo>
                  <a:pt x="413654" y="480"/>
                </a:lnTo>
                <a:close/>
              </a:path>
              <a:path w="1235062" h="148945">
                <a:moveTo>
                  <a:pt x="487166" y="127147"/>
                </a:moveTo>
                <a:lnTo>
                  <a:pt x="482553" y="120837"/>
                </a:lnTo>
                <a:lnTo>
                  <a:pt x="482139" y="120257"/>
                </a:lnTo>
                <a:lnTo>
                  <a:pt x="477133" y="109440"/>
                </a:lnTo>
                <a:lnTo>
                  <a:pt x="475154" y="95709"/>
                </a:lnTo>
                <a:lnTo>
                  <a:pt x="550587" y="95709"/>
                </a:lnTo>
                <a:lnTo>
                  <a:pt x="550587" y="85331"/>
                </a:lnTo>
                <a:lnTo>
                  <a:pt x="550075" y="77771"/>
                </a:lnTo>
                <a:lnTo>
                  <a:pt x="549050" y="73031"/>
                </a:lnTo>
                <a:lnTo>
                  <a:pt x="547897" y="66112"/>
                </a:lnTo>
                <a:lnTo>
                  <a:pt x="545590" y="60058"/>
                </a:lnTo>
                <a:lnTo>
                  <a:pt x="542131" y="54869"/>
                </a:lnTo>
                <a:lnTo>
                  <a:pt x="538544" y="49424"/>
                </a:lnTo>
                <a:lnTo>
                  <a:pt x="533323" y="44987"/>
                </a:lnTo>
                <a:lnTo>
                  <a:pt x="526468" y="41560"/>
                </a:lnTo>
                <a:lnTo>
                  <a:pt x="519613" y="38133"/>
                </a:lnTo>
                <a:lnTo>
                  <a:pt x="512535" y="36419"/>
                </a:lnTo>
                <a:lnTo>
                  <a:pt x="505232" y="36419"/>
                </a:lnTo>
                <a:lnTo>
                  <a:pt x="505910" y="51541"/>
                </a:lnTo>
                <a:lnTo>
                  <a:pt x="519043" y="54969"/>
                </a:lnTo>
                <a:lnTo>
                  <a:pt x="527910" y="63998"/>
                </a:lnTo>
                <a:lnTo>
                  <a:pt x="530472" y="68482"/>
                </a:lnTo>
                <a:lnTo>
                  <a:pt x="532106" y="74472"/>
                </a:lnTo>
                <a:lnTo>
                  <a:pt x="532810" y="81967"/>
                </a:lnTo>
                <a:lnTo>
                  <a:pt x="475635" y="81967"/>
                </a:lnTo>
                <a:lnTo>
                  <a:pt x="475955" y="73127"/>
                </a:lnTo>
                <a:lnTo>
                  <a:pt x="479857" y="43353"/>
                </a:lnTo>
                <a:lnTo>
                  <a:pt x="470061" y="51890"/>
                </a:lnTo>
                <a:lnTo>
                  <a:pt x="467445" y="55160"/>
                </a:lnTo>
                <a:lnTo>
                  <a:pt x="461424" y="65823"/>
                </a:lnTo>
                <a:lnTo>
                  <a:pt x="457812" y="78154"/>
                </a:lnTo>
                <a:lnTo>
                  <a:pt x="456608" y="92153"/>
                </a:lnTo>
                <a:lnTo>
                  <a:pt x="456692" y="96067"/>
                </a:lnTo>
                <a:lnTo>
                  <a:pt x="458599" y="109925"/>
                </a:lnTo>
                <a:lnTo>
                  <a:pt x="463024" y="121673"/>
                </a:lnTo>
                <a:lnTo>
                  <a:pt x="469965" y="131311"/>
                </a:lnTo>
                <a:lnTo>
                  <a:pt x="478009" y="138115"/>
                </a:lnTo>
                <a:lnTo>
                  <a:pt x="489522" y="143499"/>
                </a:lnTo>
                <a:lnTo>
                  <a:pt x="502540" y="145293"/>
                </a:lnTo>
                <a:lnTo>
                  <a:pt x="507795" y="145293"/>
                </a:lnTo>
                <a:lnTo>
                  <a:pt x="512503" y="144781"/>
                </a:lnTo>
                <a:lnTo>
                  <a:pt x="516666" y="143756"/>
                </a:lnTo>
                <a:lnTo>
                  <a:pt x="524418" y="141962"/>
                </a:lnTo>
                <a:lnTo>
                  <a:pt x="530921" y="138503"/>
                </a:lnTo>
                <a:lnTo>
                  <a:pt x="536174" y="133377"/>
                </a:lnTo>
                <a:lnTo>
                  <a:pt x="539313" y="130431"/>
                </a:lnTo>
                <a:lnTo>
                  <a:pt x="542147" y="126635"/>
                </a:lnTo>
                <a:lnTo>
                  <a:pt x="544677" y="121990"/>
                </a:lnTo>
                <a:lnTo>
                  <a:pt x="547208" y="117346"/>
                </a:lnTo>
                <a:lnTo>
                  <a:pt x="548697" y="113134"/>
                </a:lnTo>
                <a:lnTo>
                  <a:pt x="549146" y="109354"/>
                </a:lnTo>
                <a:lnTo>
                  <a:pt x="532137" y="109354"/>
                </a:lnTo>
                <a:lnTo>
                  <a:pt x="530856" y="113903"/>
                </a:lnTo>
                <a:lnTo>
                  <a:pt x="528678" y="117906"/>
                </a:lnTo>
                <a:lnTo>
                  <a:pt x="525603" y="121366"/>
                </a:lnTo>
                <a:lnTo>
                  <a:pt x="520222" y="127324"/>
                </a:lnTo>
                <a:lnTo>
                  <a:pt x="513015" y="130303"/>
                </a:lnTo>
                <a:lnTo>
                  <a:pt x="494308" y="130303"/>
                </a:lnTo>
                <a:lnTo>
                  <a:pt x="487166" y="127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75603" y="3173855"/>
            <a:ext cx="476681" cy="128284"/>
          </a:xfrm>
          <a:custGeom>
            <a:avLst/>
            <a:gdLst/>
            <a:ahLst/>
            <a:cxnLst/>
            <a:rect l="l" t="t" r="r" b="b"/>
            <a:pathLst>
              <a:path w="524349" h="145389">
                <a:moveTo>
                  <a:pt x="155158" y="91961"/>
                </a:moveTo>
                <a:lnTo>
                  <a:pt x="155204" y="94855"/>
                </a:lnTo>
                <a:lnTo>
                  <a:pt x="156902" y="108683"/>
                </a:lnTo>
                <a:lnTo>
                  <a:pt x="161051" y="120579"/>
                </a:lnTo>
                <a:lnTo>
                  <a:pt x="167650" y="130543"/>
                </a:lnTo>
                <a:lnTo>
                  <a:pt x="176150" y="138013"/>
                </a:lnTo>
                <a:lnTo>
                  <a:pt x="172936" y="91673"/>
                </a:lnTo>
                <a:lnTo>
                  <a:pt x="173111" y="86464"/>
                </a:lnTo>
                <a:lnTo>
                  <a:pt x="175343" y="73572"/>
                </a:lnTo>
                <a:lnTo>
                  <a:pt x="180142" y="62460"/>
                </a:lnTo>
                <a:lnTo>
                  <a:pt x="189800" y="53231"/>
                </a:lnTo>
                <a:lnTo>
                  <a:pt x="203205" y="50352"/>
                </a:lnTo>
                <a:lnTo>
                  <a:pt x="207395" y="50563"/>
                </a:lnTo>
                <a:lnTo>
                  <a:pt x="219927" y="54825"/>
                </a:lnTo>
                <a:lnTo>
                  <a:pt x="228381" y="64574"/>
                </a:lnTo>
                <a:lnTo>
                  <a:pt x="231457" y="70596"/>
                </a:lnTo>
                <a:lnTo>
                  <a:pt x="232994" y="78412"/>
                </a:lnTo>
                <a:lnTo>
                  <a:pt x="232994" y="88021"/>
                </a:lnTo>
                <a:lnTo>
                  <a:pt x="232862" y="92551"/>
                </a:lnTo>
                <a:lnTo>
                  <a:pt x="230904" y="105309"/>
                </a:lnTo>
                <a:lnTo>
                  <a:pt x="226604" y="116993"/>
                </a:lnTo>
                <a:lnTo>
                  <a:pt x="230153" y="137183"/>
                </a:lnTo>
                <a:lnTo>
                  <a:pt x="238952" y="128669"/>
                </a:lnTo>
                <a:lnTo>
                  <a:pt x="241498" y="124946"/>
                </a:lnTo>
                <a:lnTo>
                  <a:pt x="246810" y="113995"/>
                </a:lnTo>
                <a:lnTo>
                  <a:pt x="249997" y="101527"/>
                </a:lnTo>
                <a:lnTo>
                  <a:pt x="251060" y="87541"/>
                </a:lnTo>
                <a:lnTo>
                  <a:pt x="250974" y="83555"/>
                </a:lnTo>
                <a:lnTo>
                  <a:pt x="249013" y="69524"/>
                </a:lnTo>
                <a:lnTo>
                  <a:pt x="244461" y="57847"/>
                </a:lnTo>
                <a:lnTo>
                  <a:pt x="237318" y="48527"/>
                </a:lnTo>
                <a:lnTo>
                  <a:pt x="228600" y="41812"/>
                </a:lnTo>
                <a:lnTo>
                  <a:pt x="216902" y="36902"/>
                </a:lnTo>
                <a:lnTo>
                  <a:pt x="203686" y="35266"/>
                </a:lnTo>
                <a:lnTo>
                  <a:pt x="203157" y="35268"/>
                </a:lnTo>
                <a:lnTo>
                  <a:pt x="189586" y="37057"/>
                </a:lnTo>
                <a:lnTo>
                  <a:pt x="177975" y="42181"/>
                </a:lnTo>
                <a:lnTo>
                  <a:pt x="168323" y="50641"/>
                </a:lnTo>
                <a:lnTo>
                  <a:pt x="165320" y="54531"/>
                </a:lnTo>
                <a:lnTo>
                  <a:pt x="159674" y="65195"/>
                </a:lnTo>
                <a:lnTo>
                  <a:pt x="156287" y="77671"/>
                </a:lnTo>
                <a:lnTo>
                  <a:pt x="155158" y="91961"/>
                </a:lnTo>
                <a:close/>
              </a:path>
              <a:path w="524349" h="145389">
                <a:moveTo>
                  <a:pt x="269670" y="91865"/>
                </a:moveTo>
                <a:lnTo>
                  <a:pt x="269714" y="94670"/>
                </a:lnTo>
                <a:lnTo>
                  <a:pt x="271419" y="108444"/>
                </a:lnTo>
                <a:lnTo>
                  <a:pt x="275600" y="120338"/>
                </a:lnTo>
                <a:lnTo>
                  <a:pt x="282258" y="130350"/>
                </a:lnTo>
                <a:lnTo>
                  <a:pt x="288373" y="136304"/>
                </a:lnTo>
                <a:lnTo>
                  <a:pt x="299532" y="142685"/>
                </a:lnTo>
                <a:lnTo>
                  <a:pt x="294942" y="118579"/>
                </a:lnTo>
                <a:lnTo>
                  <a:pt x="293480" y="116054"/>
                </a:lnTo>
                <a:lnTo>
                  <a:pt x="289316" y="104544"/>
                </a:lnTo>
                <a:lnTo>
                  <a:pt x="287928" y="90904"/>
                </a:lnTo>
                <a:lnTo>
                  <a:pt x="288155" y="84671"/>
                </a:lnTo>
                <a:lnTo>
                  <a:pt x="290694" y="71453"/>
                </a:lnTo>
                <a:lnTo>
                  <a:pt x="296048" y="61499"/>
                </a:lnTo>
                <a:lnTo>
                  <a:pt x="301461" y="54837"/>
                </a:lnTo>
                <a:lnTo>
                  <a:pt x="308524" y="51506"/>
                </a:lnTo>
                <a:lnTo>
                  <a:pt x="325052" y="51506"/>
                </a:lnTo>
                <a:lnTo>
                  <a:pt x="331618" y="54629"/>
                </a:lnTo>
                <a:lnTo>
                  <a:pt x="336935" y="60875"/>
                </a:lnTo>
                <a:lnTo>
                  <a:pt x="339178" y="63960"/>
                </a:lnTo>
                <a:lnTo>
                  <a:pt x="343477" y="75034"/>
                </a:lnTo>
                <a:lnTo>
                  <a:pt x="344911" y="89751"/>
                </a:lnTo>
                <a:lnTo>
                  <a:pt x="344685" y="96092"/>
                </a:lnTo>
                <a:lnTo>
                  <a:pt x="342259" y="109288"/>
                </a:lnTo>
                <a:lnTo>
                  <a:pt x="337175" y="119396"/>
                </a:lnTo>
                <a:lnTo>
                  <a:pt x="332019" y="126282"/>
                </a:lnTo>
                <a:lnTo>
                  <a:pt x="325468" y="143403"/>
                </a:lnTo>
                <a:lnTo>
                  <a:pt x="330978" y="140584"/>
                </a:lnTo>
                <a:lnTo>
                  <a:pt x="336486" y="137766"/>
                </a:lnTo>
                <a:lnTo>
                  <a:pt x="341260" y="133185"/>
                </a:lnTo>
                <a:lnTo>
                  <a:pt x="345296" y="126843"/>
                </a:lnTo>
                <a:lnTo>
                  <a:pt x="345296" y="141161"/>
                </a:lnTo>
                <a:lnTo>
                  <a:pt x="360863" y="141161"/>
                </a:lnTo>
                <a:lnTo>
                  <a:pt x="360863" y="-480"/>
                </a:lnTo>
                <a:lnTo>
                  <a:pt x="344239" y="-480"/>
                </a:lnTo>
                <a:lnTo>
                  <a:pt x="344239" y="51506"/>
                </a:lnTo>
                <a:lnTo>
                  <a:pt x="340331" y="46701"/>
                </a:lnTo>
                <a:lnTo>
                  <a:pt x="336839" y="43338"/>
                </a:lnTo>
                <a:lnTo>
                  <a:pt x="333764" y="41416"/>
                </a:lnTo>
                <a:lnTo>
                  <a:pt x="328447" y="38084"/>
                </a:lnTo>
                <a:lnTo>
                  <a:pt x="321849" y="36419"/>
                </a:lnTo>
                <a:lnTo>
                  <a:pt x="313969" y="36419"/>
                </a:lnTo>
                <a:lnTo>
                  <a:pt x="301751" y="37985"/>
                </a:lnTo>
                <a:lnTo>
                  <a:pt x="290274" y="43471"/>
                </a:lnTo>
                <a:lnTo>
                  <a:pt x="281153" y="52899"/>
                </a:lnTo>
                <a:lnTo>
                  <a:pt x="279771" y="54969"/>
                </a:lnTo>
                <a:lnTo>
                  <a:pt x="274159" y="66094"/>
                </a:lnTo>
                <a:lnTo>
                  <a:pt x="270792" y="78392"/>
                </a:lnTo>
                <a:lnTo>
                  <a:pt x="269670" y="91865"/>
                </a:lnTo>
                <a:close/>
              </a:path>
              <a:path w="524349" h="145389">
                <a:moveTo>
                  <a:pt x="307114" y="129726"/>
                </a:moveTo>
                <a:lnTo>
                  <a:pt x="299619" y="126010"/>
                </a:lnTo>
                <a:lnTo>
                  <a:pt x="294942" y="118579"/>
                </a:lnTo>
                <a:lnTo>
                  <a:pt x="299532" y="142685"/>
                </a:lnTo>
                <a:lnTo>
                  <a:pt x="312047" y="144813"/>
                </a:lnTo>
                <a:lnTo>
                  <a:pt x="319158" y="144813"/>
                </a:lnTo>
                <a:lnTo>
                  <a:pt x="325468" y="143403"/>
                </a:lnTo>
                <a:lnTo>
                  <a:pt x="332019" y="126282"/>
                </a:lnTo>
                <a:lnTo>
                  <a:pt x="325436" y="129726"/>
                </a:lnTo>
                <a:lnTo>
                  <a:pt x="307114" y="129726"/>
                </a:lnTo>
                <a:close/>
              </a:path>
              <a:path w="524349" h="145389">
                <a:moveTo>
                  <a:pt x="416565" y="126667"/>
                </a:moveTo>
                <a:lnTo>
                  <a:pt x="411952" y="120357"/>
                </a:lnTo>
                <a:lnTo>
                  <a:pt x="411538" y="119776"/>
                </a:lnTo>
                <a:lnTo>
                  <a:pt x="406532" y="108959"/>
                </a:lnTo>
                <a:lnTo>
                  <a:pt x="404553" y="95228"/>
                </a:lnTo>
                <a:lnTo>
                  <a:pt x="479986" y="95228"/>
                </a:lnTo>
                <a:lnTo>
                  <a:pt x="479986" y="84850"/>
                </a:lnTo>
                <a:lnTo>
                  <a:pt x="479474" y="77291"/>
                </a:lnTo>
                <a:lnTo>
                  <a:pt x="478449" y="72550"/>
                </a:lnTo>
                <a:lnTo>
                  <a:pt x="477296" y="65631"/>
                </a:lnTo>
                <a:lnTo>
                  <a:pt x="474989" y="59578"/>
                </a:lnTo>
                <a:lnTo>
                  <a:pt x="471531" y="54388"/>
                </a:lnTo>
                <a:lnTo>
                  <a:pt x="467943" y="48943"/>
                </a:lnTo>
                <a:lnTo>
                  <a:pt x="462722" y="44507"/>
                </a:lnTo>
                <a:lnTo>
                  <a:pt x="455867" y="41079"/>
                </a:lnTo>
                <a:lnTo>
                  <a:pt x="449013" y="37652"/>
                </a:lnTo>
                <a:lnTo>
                  <a:pt x="441934" y="35938"/>
                </a:lnTo>
                <a:lnTo>
                  <a:pt x="434631" y="35938"/>
                </a:lnTo>
                <a:lnTo>
                  <a:pt x="435309" y="51060"/>
                </a:lnTo>
                <a:lnTo>
                  <a:pt x="448442" y="54488"/>
                </a:lnTo>
                <a:lnTo>
                  <a:pt x="457309" y="63517"/>
                </a:lnTo>
                <a:lnTo>
                  <a:pt x="459871" y="68002"/>
                </a:lnTo>
                <a:lnTo>
                  <a:pt x="461505" y="73992"/>
                </a:lnTo>
                <a:lnTo>
                  <a:pt x="462209" y="81487"/>
                </a:lnTo>
                <a:lnTo>
                  <a:pt x="405034" y="81487"/>
                </a:lnTo>
                <a:lnTo>
                  <a:pt x="405354" y="72646"/>
                </a:lnTo>
                <a:lnTo>
                  <a:pt x="409256" y="42872"/>
                </a:lnTo>
                <a:lnTo>
                  <a:pt x="399460" y="51409"/>
                </a:lnTo>
                <a:lnTo>
                  <a:pt x="396844" y="54679"/>
                </a:lnTo>
                <a:lnTo>
                  <a:pt x="390823" y="65342"/>
                </a:lnTo>
                <a:lnTo>
                  <a:pt x="387211" y="77673"/>
                </a:lnTo>
                <a:lnTo>
                  <a:pt x="386007" y="91673"/>
                </a:lnTo>
                <a:lnTo>
                  <a:pt x="386091" y="95587"/>
                </a:lnTo>
                <a:lnTo>
                  <a:pt x="387998" y="109444"/>
                </a:lnTo>
                <a:lnTo>
                  <a:pt x="392423" y="121193"/>
                </a:lnTo>
                <a:lnTo>
                  <a:pt x="399364" y="130831"/>
                </a:lnTo>
                <a:lnTo>
                  <a:pt x="407408" y="137634"/>
                </a:lnTo>
                <a:lnTo>
                  <a:pt x="418921" y="143018"/>
                </a:lnTo>
                <a:lnTo>
                  <a:pt x="431940" y="144813"/>
                </a:lnTo>
                <a:lnTo>
                  <a:pt x="437194" y="144813"/>
                </a:lnTo>
                <a:lnTo>
                  <a:pt x="441902" y="144300"/>
                </a:lnTo>
                <a:lnTo>
                  <a:pt x="446065" y="143275"/>
                </a:lnTo>
                <a:lnTo>
                  <a:pt x="453817" y="141481"/>
                </a:lnTo>
                <a:lnTo>
                  <a:pt x="460320" y="138022"/>
                </a:lnTo>
                <a:lnTo>
                  <a:pt x="465573" y="132897"/>
                </a:lnTo>
                <a:lnTo>
                  <a:pt x="468712" y="129950"/>
                </a:lnTo>
                <a:lnTo>
                  <a:pt x="471546" y="126154"/>
                </a:lnTo>
                <a:lnTo>
                  <a:pt x="474076" y="121510"/>
                </a:lnTo>
                <a:lnTo>
                  <a:pt x="476607" y="116865"/>
                </a:lnTo>
                <a:lnTo>
                  <a:pt x="478096" y="112653"/>
                </a:lnTo>
                <a:lnTo>
                  <a:pt x="478545" y="108873"/>
                </a:lnTo>
                <a:lnTo>
                  <a:pt x="461536" y="108873"/>
                </a:lnTo>
                <a:lnTo>
                  <a:pt x="460255" y="113422"/>
                </a:lnTo>
                <a:lnTo>
                  <a:pt x="458077" y="117426"/>
                </a:lnTo>
                <a:lnTo>
                  <a:pt x="455002" y="120885"/>
                </a:lnTo>
                <a:lnTo>
                  <a:pt x="449621" y="126843"/>
                </a:lnTo>
                <a:lnTo>
                  <a:pt x="442414" y="129822"/>
                </a:lnTo>
                <a:lnTo>
                  <a:pt x="423707" y="129822"/>
                </a:lnTo>
                <a:lnTo>
                  <a:pt x="416565" y="126667"/>
                </a:lnTo>
                <a:close/>
              </a:path>
              <a:path w="524349" h="145389">
                <a:moveTo>
                  <a:pt x="434266" y="35939"/>
                </a:moveTo>
                <a:lnTo>
                  <a:pt x="420858" y="37716"/>
                </a:lnTo>
                <a:lnTo>
                  <a:pt x="409256" y="42872"/>
                </a:lnTo>
                <a:lnTo>
                  <a:pt x="405354" y="72646"/>
                </a:lnTo>
                <a:lnTo>
                  <a:pt x="408205" y="65359"/>
                </a:lnTo>
                <a:lnTo>
                  <a:pt x="413586" y="59626"/>
                </a:lnTo>
                <a:lnTo>
                  <a:pt x="418967" y="53892"/>
                </a:lnTo>
                <a:lnTo>
                  <a:pt x="425630" y="51025"/>
                </a:lnTo>
                <a:lnTo>
                  <a:pt x="435309" y="51060"/>
                </a:lnTo>
                <a:lnTo>
                  <a:pt x="434631" y="35938"/>
                </a:lnTo>
                <a:lnTo>
                  <a:pt x="434266" y="35939"/>
                </a:lnTo>
                <a:close/>
              </a:path>
              <a:path w="524349" h="145389">
                <a:moveTo>
                  <a:pt x="507053" y="0"/>
                </a:moveTo>
                <a:lnTo>
                  <a:pt x="507053" y="141161"/>
                </a:lnTo>
                <a:lnTo>
                  <a:pt x="524349" y="141161"/>
                </a:lnTo>
                <a:lnTo>
                  <a:pt x="524349" y="0"/>
                </a:lnTo>
                <a:lnTo>
                  <a:pt x="507053" y="0"/>
                </a:lnTo>
                <a:close/>
              </a:path>
              <a:path w="524349" h="145389">
                <a:moveTo>
                  <a:pt x="17777" y="22101"/>
                </a:moveTo>
                <a:lnTo>
                  <a:pt x="58328" y="141161"/>
                </a:lnTo>
                <a:lnTo>
                  <a:pt x="77258" y="141161"/>
                </a:lnTo>
                <a:lnTo>
                  <a:pt x="117521" y="22101"/>
                </a:lnTo>
                <a:lnTo>
                  <a:pt x="117458" y="36867"/>
                </a:lnTo>
                <a:lnTo>
                  <a:pt x="117329" y="43530"/>
                </a:lnTo>
                <a:lnTo>
                  <a:pt x="117202" y="50192"/>
                </a:lnTo>
                <a:lnTo>
                  <a:pt x="117137" y="141161"/>
                </a:lnTo>
                <a:lnTo>
                  <a:pt x="135299" y="141161"/>
                </a:lnTo>
                <a:lnTo>
                  <a:pt x="135299" y="0"/>
                </a:lnTo>
                <a:lnTo>
                  <a:pt x="108200" y="0"/>
                </a:lnTo>
                <a:lnTo>
                  <a:pt x="67937" y="119348"/>
                </a:lnTo>
                <a:lnTo>
                  <a:pt x="27386" y="0"/>
                </a:lnTo>
                <a:lnTo>
                  <a:pt x="0" y="0"/>
                </a:lnTo>
                <a:lnTo>
                  <a:pt x="0" y="141161"/>
                </a:lnTo>
                <a:lnTo>
                  <a:pt x="18257" y="141161"/>
                </a:lnTo>
                <a:lnTo>
                  <a:pt x="18177" y="49311"/>
                </a:lnTo>
                <a:lnTo>
                  <a:pt x="18017" y="42232"/>
                </a:lnTo>
                <a:lnTo>
                  <a:pt x="17857" y="35153"/>
                </a:lnTo>
                <a:lnTo>
                  <a:pt x="17777" y="22101"/>
                </a:lnTo>
                <a:close/>
              </a:path>
              <a:path w="524349" h="145389">
                <a:moveTo>
                  <a:pt x="184947" y="126363"/>
                </a:moveTo>
                <a:lnTo>
                  <a:pt x="180142" y="119059"/>
                </a:lnTo>
                <a:lnTo>
                  <a:pt x="178733" y="116743"/>
                </a:lnTo>
                <a:lnTo>
                  <a:pt x="174385" y="105309"/>
                </a:lnTo>
                <a:lnTo>
                  <a:pt x="172936" y="91673"/>
                </a:lnTo>
                <a:lnTo>
                  <a:pt x="176150" y="138013"/>
                </a:lnTo>
                <a:lnTo>
                  <a:pt x="187715" y="143185"/>
                </a:lnTo>
                <a:lnTo>
                  <a:pt x="201379" y="144909"/>
                </a:lnTo>
                <a:lnTo>
                  <a:pt x="204839" y="144831"/>
                </a:lnTo>
                <a:lnTo>
                  <a:pt x="218782" y="142570"/>
                </a:lnTo>
                <a:lnTo>
                  <a:pt x="230153" y="137183"/>
                </a:lnTo>
                <a:lnTo>
                  <a:pt x="226604" y="116993"/>
                </a:lnTo>
                <a:lnTo>
                  <a:pt x="225835" y="118444"/>
                </a:lnTo>
                <a:lnTo>
                  <a:pt x="216826" y="127121"/>
                </a:lnTo>
                <a:lnTo>
                  <a:pt x="203013" y="130014"/>
                </a:lnTo>
                <a:lnTo>
                  <a:pt x="192570" y="130014"/>
                </a:lnTo>
                <a:lnTo>
                  <a:pt x="184947" y="126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15148" y="2560410"/>
            <a:ext cx="5218171" cy="0"/>
          </a:xfrm>
          <a:custGeom>
            <a:avLst/>
            <a:gdLst/>
            <a:ahLst/>
            <a:cxnLst/>
            <a:rect l="l" t="t" r="r" b="b"/>
            <a:pathLst>
              <a:path w="5739988">
                <a:moveTo>
                  <a:pt x="5739988" y="0"/>
                </a:moveTo>
                <a:lnTo>
                  <a:pt x="0" y="0"/>
                </a:lnTo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83870" y="2299941"/>
            <a:ext cx="0" cy="245999"/>
          </a:xfrm>
          <a:custGeom>
            <a:avLst/>
            <a:gdLst/>
            <a:ahLst/>
            <a:cxnLst/>
            <a:rect l="l" t="t" r="r" b="b"/>
            <a:pathLst>
              <a:path h="278799">
                <a:moveTo>
                  <a:pt x="0" y="0"/>
                </a:moveTo>
                <a:lnTo>
                  <a:pt x="0" y="278799"/>
                </a:lnTo>
              </a:path>
            </a:pathLst>
          </a:custGeom>
          <a:ln w="16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42523" y="3881132"/>
            <a:ext cx="894135" cy="129811"/>
          </a:xfrm>
          <a:custGeom>
            <a:avLst/>
            <a:gdLst/>
            <a:ahLst/>
            <a:cxnLst/>
            <a:rect l="l" t="t" r="r" b="b"/>
            <a:pathLst>
              <a:path w="983549" h="147119">
                <a:moveTo>
                  <a:pt x="966252" y="2017"/>
                </a:moveTo>
                <a:lnTo>
                  <a:pt x="966252" y="143179"/>
                </a:lnTo>
                <a:lnTo>
                  <a:pt x="983549" y="143179"/>
                </a:lnTo>
                <a:lnTo>
                  <a:pt x="983549" y="2017"/>
                </a:lnTo>
                <a:lnTo>
                  <a:pt x="966252" y="2017"/>
                </a:lnTo>
                <a:close/>
              </a:path>
              <a:path w="983549" h="147119">
                <a:moveTo>
                  <a:pt x="135299" y="143179"/>
                </a:moveTo>
                <a:lnTo>
                  <a:pt x="135299" y="2017"/>
                </a:lnTo>
                <a:lnTo>
                  <a:pt x="108201" y="2017"/>
                </a:lnTo>
                <a:lnTo>
                  <a:pt x="67938" y="121365"/>
                </a:lnTo>
                <a:lnTo>
                  <a:pt x="27386" y="2017"/>
                </a:lnTo>
                <a:lnTo>
                  <a:pt x="0" y="2017"/>
                </a:lnTo>
                <a:lnTo>
                  <a:pt x="0" y="143179"/>
                </a:lnTo>
                <a:lnTo>
                  <a:pt x="18257" y="143179"/>
                </a:lnTo>
                <a:lnTo>
                  <a:pt x="18177" y="51329"/>
                </a:lnTo>
                <a:lnTo>
                  <a:pt x="18017" y="44250"/>
                </a:lnTo>
                <a:lnTo>
                  <a:pt x="17857" y="37171"/>
                </a:lnTo>
                <a:lnTo>
                  <a:pt x="17777" y="24119"/>
                </a:lnTo>
                <a:lnTo>
                  <a:pt x="58328" y="143179"/>
                </a:lnTo>
                <a:lnTo>
                  <a:pt x="77259" y="143179"/>
                </a:lnTo>
                <a:lnTo>
                  <a:pt x="117522" y="24119"/>
                </a:lnTo>
                <a:lnTo>
                  <a:pt x="117458" y="38885"/>
                </a:lnTo>
                <a:lnTo>
                  <a:pt x="117330" y="45548"/>
                </a:lnTo>
                <a:lnTo>
                  <a:pt x="117202" y="52210"/>
                </a:lnTo>
                <a:lnTo>
                  <a:pt x="117138" y="143179"/>
                </a:lnTo>
                <a:lnTo>
                  <a:pt x="135299" y="143179"/>
                </a:lnTo>
                <a:close/>
              </a:path>
              <a:path w="983549" h="147119">
                <a:moveTo>
                  <a:pt x="184948" y="128380"/>
                </a:moveTo>
                <a:lnTo>
                  <a:pt x="180143" y="121077"/>
                </a:lnTo>
                <a:lnTo>
                  <a:pt x="178734" y="118760"/>
                </a:lnTo>
                <a:lnTo>
                  <a:pt x="174385" y="107327"/>
                </a:lnTo>
                <a:lnTo>
                  <a:pt x="172936" y="93690"/>
                </a:lnTo>
                <a:lnTo>
                  <a:pt x="176150" y="140030"/>
                </a:lnTo>
                <a:lnTo>
                  <a:pt x="187715" y="145202"/>
                </a:lnTo>
                <a:lnTo>
                  <a:pt x="201380" y="146926"/>
                </a:lnTo>
                <a:lnTo>
                  <a:pt x="204839" y="146849"/>
                </a:lnTo>
                <a:lnTo>
                  <a:pt x="218782" y="144588"/>
                </a:lnTo>
                <a:lnTo>
                  <a:pt x="230153" y="139201"/>
                </a:lnTo>
                <a:lnTo>
                  <a:pt x="226604" y="119011"/>
                </a:lnTo>
                <a:lnTo>
                  <a:pt x="225835" y="120462"/>
                </a:lnTo>
                <a:lnTo>
                  <a:pt x="216826" y="129139"/>
                </a:lnTo>
                <a:lnTo>
                  <a:pt x="203013" y="132032"/>
                </a:lnTo>
                <a:lnTo>
                  <a:pt x="192571" y="132032"/>
                </a:lnTo>
                <a:lnTo>
                  <a:pt x="184948" y="128380"/>
                </a:lnTo>
                <a:close/>
              </a:path>
              <a:path w="983549" h="147119">
                <a:moveTo>
                  <a:pt x="155159" y="93979"/>
                </a:moveTo>
                <a:lnTo>
                  <a:pt x="155204" y="96873"/>
                </a:lnTo>
                <a:lnTo>
                  <a:pt x="156903" y="110701"/>
                </a:lnTo>
                <a:lnTo>
                  <a:pt x="161052" y="122596"/>
                </a:lnTo>
                <a:lnTo>
                  <a:pt x="167651" y="132560"/>
                </a:lnTo>
                <a:lnTo>
                  <a:pt x="176150" y="140030"/>
                </a:lnTo>
                <a:lnTo>
                  <a:pt x="172936" y="93690"/>
                </a:lnTo>
                <a:lnTo>
                  <a:pt x="173111" y="88481"/>
                </a:lnTo>
                <a:lnTo>
                  <a:pt x="175343" y="75589"/>
                </a:lnTo>
                <a:lnTo>
                  <a:pt x="180143" y="64478"/>
                </a:lnTo>
                <a:lnTo>
                  <a:pt x="189800" y="55248"/>
                </a:lnTo>
                <a:lnTo>
                  <a:pt x="203205" y="52370"/>
                </a:lnTo>
                <a:lnTo>
                  <a:pt x="207395" y="52580"/>
                </a:lnTo>
                <a:lnTo>
                  <a:pt x="219928" y="56843"/>
                </a:lnTo>
                <a:lnTo>
                  <a:pt x="228382" y="66592"/>
                </a:lnTo>
                <a:lnTo>
                  <a:pt x="231457" y="72614"/>
                </a:lnTo>
                <a:lnTo>
                  <a:pt x="232994" y="80430"/>
                </a:lnTo>
                <a:lnTo>
                  <a:pt x="232994" y="90039"/>
                </a:lnTo>
                <a:lnTo>
                  <a:pt x="232862" y="94568"/>
                </a:lnTo>
                <a:lnTo>
                  <a:pt x="230904" y="107327"/>
                </a:lnTo>
                <a:lnTo>
                  <a:pt x="226604" y="119011"/>
                </a:lnTo>
                <a:lnTo>
                  <a:pt x="230153" y="139201"/>
                </a:lnTo>
                <a:lnTo>
                  <a:pt x="238952" y="130686"/>
                </a:lnTo>
                <a:lnTo>
                  <a:pt x="241498" y="126963"/>
                </a:lnTo>
                <a:lnTo>
                  <a:pt x="246810" y="116013"/>
                </a:lnTo>
                <a:lnTo>
                  <a:pt x="249998" y="103545"/>
                </a:lnTo>
                <a:lnTo>
                  <a:pt x="251060" y="89559"/>
                </a:lnTo>
                <a:lnTo>
                  <a:pt x="250974" y="85573"/>
                </a:lnTo>
                <a:lnTo>
                  <a:pt x="249013" y="71541"/>
                </a:lnTo>
                <a:lnTo>
                  <a:pt x="244461" y="59865"/>
                </a:lnTo>
                <a:lnTo>
                  <a:pt x="237319" y="50544"/>
                </a:lnTo>
                <a:lnTo>
                  <a:pt x="228601" y="43829"/>
                </a:lnTo>
                <a:lnTo>
                  <a:pt x="216902" y="38920"/>
                </a:lnTo>
                <a:lnTo>
                  <a:pt x="203686" y="37284"/>
                </a:lnTo>
                <a:lnTo>
                  <a:pt x="203157" y="37286"/>
                </a:lnTo>
                <a:lnTo>
                  <a:pt x="189586" y="39075"/>
                </a:lnTo>
                <a:lnTo>
                  <a:pt x="177975" y="44199"/>
                </a:lnTo>
                <a:lnTo>
                  <a:pt x="168323" y="52659"/>
                </a:lnTo>
                <a:lnTo>
                  <a:pt x="165320" y="56549"/>
                </a:lnTo>
                <a:lnTo>
                  <a:pt x="159675" y="67212"/>
                </a:lnTo>
                <a:lnTo>
                  <a:pt x="156288" y="79689"/>
                </a:lnTo>
                <a:lnTo>
                  <a:pt x="155159" y="93979"/>
                </a:lnTo>
                <a:close/>
              </a:path>
              <a:path w="983549" h="147119">
                <a:moveTo>
                  <a:pt x="289209" y="121077"/>
                </a:moveTo>
                <a:lnTo>
                  <a:pt x="287768" y="116657"/>
                </a:lnTo>
                <a:lnTo>
                  <a:pt x="287255" y="110891"/>
                </a:lnTo>
                <a:lnTo>
                  <a:pt x="270631" y="110891"/>
                </a:lnTo>
                <a:lnTo>
                  <a:pt x="273976" y="126115"/>
                </a:lnTo>
                <a:lnTo>
                  <a:pt x="280865" y="136692"/>
                </a:lnTo>
                <a:lnTo>
                  <a:pt x="286649" y="141353"/>
                </a:lnTo>
                <a:lnTo>
                  <a:pt x="298168" y="145677"/>
                </a:lnTo>
                <a:lnTo>
                  <a:pt x="313393" y="147118"/>
                </a:lnTo>
                <a:lnTo>
                  <a:pt x="322896" y="146557"/>
                </a:lnTo>
                <a:lnTo>
                  <a:pt x="335611" y="143295"/>
                </a:lnTo>
                <a:lnTo>
                  <a:pt x="345152" y="137125"/>
                </a:lnTo>
                <a:lnTo>
                  <a:pt x="353076" y="125954"/>
                </a:lnTo>
                <a:lnTo>
                  <a:pt x="355578" y="113390"/>
                </a:lnTo>
                <a:lnTo>
                  <a:pt x="355578" y="103909"/>
                </a:lnTo>
                <a:lnTo>
                  <a:pt x="352214" y="96958"/>
                </a:lnTo>
                <a:lnTo>
                  <a:pt x="345488" y="92537"/>
                </a:lnTo>
                <a:lnTo>
                  <a:pt x="335561" y="88060"/>
                </a:lnTo>
                <a:lnTo>
                  <a:pt x="320504" y="83793"/>
                </a:lnTo>
                <a:lnTo>
                  <a:pt x="309068" y="81006"/>
                </a:lnTo>
                <a:lnTo>
                  <a:pt x="304072" y="79789"/>
                </a:lnTo>
                <a:lnTo>
                  <a:pt x="300292" y="78380"/>
                </a:lnTo>
                <a:lnTo>
                  <a:pt x="297729" y="76778"/>
                </a:lnTo>
                <a:lnTo>
                  <a:pt x="293309" y="74087"/>
                </a:lnTo>
                <a:lnTo>
                  <a:pt x="291099" y="70500"/>
                </a:lnTo>
                <a:lnTo>
                  <a:pt x="291099" y="61915"/>
                </a:lnTo>
                <a:lnTo>
                  <a:pt x="292780" y="58617"/>
                </a:lnTo>
                <a:lnTo>
                  <a:pt x="296144" y="56118"/>
                </a:lnTo>
                <a:lnTo>
                  <a:pt x="299507" y="53619"/>
                </a:lnTo>
                <a:lnTo>
                  <a:pt x="304456" y="52370"/>
                </a:lnTo>
                <a:lnTo>
                  <a:pt x="320792" y="52370"/>
                </a:lnTo>
                <a:lnTo>
                  <a:pt x="327679" y="54644"/>
                </a:lnTo>
                <a:lnTo>
                  <a:pt x="331650" y="59193"/>
                </a:lnTo>
                <a:lnTo>
                  <a:pt x="334085" y="62396"/>
                </a:lnTo>
                <a:lnTo>
                  <a:pt x="335462" y="65951"/>
                </a:lnTo>
                <a:lnTo>
                  <a:pt x="335782" y="69859"/>
                </a:lnTo>
                <a:lnTo>
                  <a:pt x="352118" y="69859"/>
                </a:lnTo>
                <a:lnTo>
                  <a:pt x="352246" y="63197"/>
                </a:lnTo>
                <a:lnTo>
                  <a:pt x="350164" y="56983"/>
                </a:lnTo>
                <a:lnTo>
                  <a:pt x="345872" y="51217"/>
                </a:lnTo>
                <a:lnTo>
                  <a:pt x="338579" y="44287"/>
                </a:lnTo>
                <a:lnTo>
                  <a:pt x="327053" y="39251"/>
                </a:lnTo>
                <a:lnTo>
                  <a:pt x="312336" y="37572"/>
                </a:lnTo>
                <a:lnTo>
                  <a:pt x="307334" y="37762"/>
                </a:lnTo>
                <a:lnTo>
                  <a:pt x="294359" y="40532"/>
                </a:lnTo>
                <a:lnTo>
                  <a:pt x="284036" y="46605"/>
                </a:lnTo>
                <a:lnTo>
                  <a:pt x="276049" y="57248"/>
                </a:lnTo>
                <a:lnTo>
                  <a:pt x="273514" y="70244"/>
                </a:lnTo>
                <a:lnTo>
                  <a:pt x="273514" y="78508"/>
                </a:lnTo>
                <a:lnTo>
                  <a:pt x="277229" y="84978"/>
                </a:lnTo>
                <a:lnTo>
                  <a:pt x="284661" y="89655"/>
                </a:lnTo>
                <a:lnTo>
                  <a:pt x="288825" y="92345"/>
                </a:lnTo>
                <a:lnTo>
                  <a:pt x="295295" y="94780"/>
                </a:lnTo>
                <a:lnTo>
                  <a:pt x="304072" y="96958"/>
                </a:lnTo>
                <a:lnTo>
                  <a:pt x="317813" y="100417"/>
                </a:lnTo>
                <a:lnTo>
                  <a:pt x="325180" y="102275"/>
                </a:lnTo>
                <a:lnTo>
                  <a:pt x="330113" y="103909"/>
                </a:lnTo>
                <a:lnTo>
                  <a:pt x="332611" y="105318"/>
                </a:lnTo>
                <a:lnTo>
                  <a:pt x="336519" y="107624"/>
                </a:lnTo>
                <a:lnTo>
                  <a:pt x="338473" y="110987"/>
                </a:lnTo>
                <a:lnTo>
                  <a:pt x="338473" y="121237"/>
                </a:lnTo>
                <a:lnTo>
                  <a:pt x="336039" y="125545"/>
                </a:lnTo>
                <a:lnTo>
                  <a:pt x="331170" y="128332"/>
                </a:lnTo>
                <a:lnTo>
                  <a:pt x="326301" y="131119"/>
                </a:lnTo>
                <a:lnTo>
                  <a:pt x="320664" y="132512"/>
                </a:lnTo>
                <a:lnTo>
                  <a:pt x="303495" y="132512"/>
                </a:lnTo>
                <a:lnTo>
                  <a:pt x="295936" y="129726"/>
                </a:lnTo>
                <a:lnTo>
                  <a:pt x="291579" y="124152"/>
                </a:lnTo>
                <a:lnTo>
                  <a:pt x="289209" y="121077"/>
                </a:lnTo>
                <a:close/>
              </a:path>
              <a:path w="983549" h="147119">
                <a:moveTo>
                  <a:pt x="409390" y="129774"/>
                </a:moveTo>
                <a:lnTo>
                  <a:pt x="403560" y="129822"/>
                </a:lnTo>
                <a:lnTo>
                  <a:pt x="399973" y="128765"/>
                </a:lnTo>
                <a:lnTo>
                  <a:pt x="396321" y="125145"/>
                </a:lnTo>
                <a:lnTo>
                  <a:pt x="396321" y="54388"/>
                </a:lnTo>
                <a:lnTo>
                  <a:pt x="412753" y="54388"/>
                </a:lnTo>
                <a:lnTo>
                  <a:pt x="412753" y="40263"/>
                </a:lnTo>
                <a:lnTo>
                  <a:pt x="396321" y="40263"/>
                </a:lnTo>
                <a:lnTo>
                  <a:pt x="396321" y="11530"/>
                </a:lnTo>
                <a:lnTo>
                  <a:pt x="378832" y="11530"/>
                </a:lnTo>
                <a:lnTo>
                  <a:pt x="378832" y="40263"/>
                </a:lnTo>
                <a:lnTo>
                  <a:pt x="364899" y="40262"/>
                </a:lnTo>
                <a:lnTo>
                  <a:pt x="364899" y="54388"/>
                </a:lnTo>
                <a:lnTo>
                  <a:pt x="378832" y="54388"/>
                </a:lnTo>
                <a:lnTo>
                  <a:pt x="378832" y="129117"/>
                </a:lnTo>
                <a:lnTo>
                  <a:pt x="380274" y="134482"/>
                </a:lnTo>
                <a:lnTo>
                  <a:pt x="383157" y="138614"/>
                </a:lnTo>
                <a:lnTo>
                  <a:pt x="386039" y="142746"/>
                </a:lnTo>
                <a:lnTo>
                  <a:pt x="391517" y="144812"/>
                </a:lnTo>
                <a:lnTo>
                  <a:pt x="399589" y="144812"/>
                </a:lnTo>
                <a:lnTo>
                  <a:pt x="404409" y="144684"/>
                </a:lnTo>
                <a:lnTo>
                  <a:pt x="408701" y="144172"/>
                </a:lnTo>
                <a:lnTo>
                  <a:pt x="412753" y="143179"/>
                </a:lnTo>
                <a:lnTo>
                  <a:pt x="412753" y="129533"/>
                </a:lnTo>
                <a:lnTo>
                  <a:pt x="409390" y="129774"/>
                </a:lnTo>
                <a:close/>
              </a:path>
              <a:path w="983549" h="147119">
                <a:moveTo>
                  <a:pt x="502377" y="130687"/>
                </a:moveTo>
                <a:lnTo>
                  <a:pt x="496643" y="127612"/>
                </a:lnTo>
                <a:lnTo>
                  <a:pt x="493568" y="121462"/>
                </a:lnTo>
                <a:lnTo>
                  <a:pt x="491902" y="118130"/>
                </a:lnTo>
                <a:lnTo>
                  <a:pt x="491070" y="113838"/>
                </a:lnTo>
                <a:lnTo>
                  <a:pt x="491070" y="40263"/>
                </a:lnTo>
                <a:lnTo>
                  <a:pt x="473388" y="40263"/>
                </a:lnTo>
                <a:lnTo>
                  <a:pt x="473388" y="118995"/>
                </a:lnTo>
                <a:lnTo>
                  <a:pt x="474830" y="126010"/>
                </a:lnTo>
                <a:lnTo>
                  <a:pt x="477713" y="131263"/>
                </a:lnTo>
                <a:lnTo>
                  <a:pt x="482334" y="137459"/>
                </a:lnTo>
                <a:lnTo>
                  <a:pt x="492985" y="143839"/>
                </a:lnTo>
                <a:lnTo>
                  <a:pt x="507694" y="145965"/>
                </a:lnTo>
                <a:lnTo>
                  <a:pt x="517111" y="145965"/>
                </a:lnTo>
                <a:lnTo>
                  <a:pt x="525119" y="143275"/>
                </a:lnTo>
                <a:lnTo>
                  <a:pt x="531717" y="137894"/>
                </a:lnTo>
                <a:lnTo>
                  <a:pt x="535048" y="135203"/>
                </a:lnTo>
                <a:lnTo>
                  <a:pt x="537835" y="131904"/>
                </a:lnTo>
                <a:lnTo>
                  <a:pt x="540077" y="127996"/>
                </a:lnTo>
                <a:lnTo>
                  <a:pt x="539885" y="143179"/>
                </a:lnTo>
                <a:lnTo>
                  <a:pt x="556221" y="143179"/>
                </a:lnTo>
                <a:lnTo>
                  <a:pt x="556221" y="40263"/>
                </a:lnTo>
                <a:lnTo>
                  <a:pt x="538924" y="40263"/>
                </a:lnTo>
                <a:lnTo>
                  <a:pt x="538924" y="100866"/>
                </a:lnTo>
                <a:lnTo>
                  <a:pt x="537739" y="108777"/>
                </a:lnTo>
                <a:lnTo>
                  <a:pt x="535369" y="114543"/>
                </a:lnTo>
                <a:lnTo>
                  <a:pt x="533366" y="118657"/>
                </a:lnTo>
                <a:lnTo>
                  <a:pt x="524215" y="127679"/>
                </a:lnTo>
                <a:lnTo>
                  <a:pt x="510769" y="130687"/>
                </a:lnTo>
                <a:lnTo>
                  <a:pt x="502377" y="130687"/>
                </a:lnTo>
                <a:close/>
              </a:path>
              <a:path w="983549" h="147119">
                <a:moveTo>
                  <a:pt x="600808" y="121077"/>
                </a:moveTo>
                <a:lnTo>
                  <a:pt x="599367" y="116657"/>
                </a:lnTo>
                <a:lnTo>
                  <a:pt x="598855" y="110891"/>
                </a:lnTo>
                <a:lnTo>
                  <a:pt x="582230" y="110891"/>
                </a:lnTo>
                <a:lnTo>
                  <a:pt x="585576" y="126115"/>
                </a:lnTo>
                <a:lnTo>
                  <a:pt x="592464" y="136692"/>
                </a:lnTo>
                <a:lnTo>
                  <a:pt x="598248" y="141353"/>
                </a:lnTo>
                <a:lnTo>
                  <a:pt x="609767" y="145677"/>
                </a:lnTo>
                <a:lnTo>
                  <a:pt x="624992" y="147119"/>
                </a:lnTo>
                <a:lnTo>
                  <a:pt x="634495" y="146557"/>
                </a:lnTo>
                <a:lnTo>
                  <a:pt x="647210" y="143295"/>
                </a:lnTo>
                <a:lnTo>
                  <a:pt x="656751" y="137125"/>
                </a:lnTo>
                <a:lnTo>
                  <a:pt x="664675" y="125954"/>
                </a:lnTo>
                <a:lnTo>
                  <a:pt x="667177" y="113390"/>
                </a:lnTo>
                <a:lnTo>
                  <a:pt x="667177" y="103909"/>
                </a:lnTo>
                <a:lnTo>
                  <a:pt x="663814" y="96958"/>
                </a:lnTo>
                <a:lnTo>
                  <a:pt x="657087" y="92537"/>
                </a:lnTo>
                <a:lnTo>
                  <a:pt x="647160" y="88060"/>
                </a:lnTo>
                <a:lnTo>
                  <a:pt x="632103" y="83793"/>
                </a:lnTo>
                <a:lnTo>
                  <a:pt x="620668" y="81006"/>
                </a:lnTo>
                <a:lnTo>
                  <a:pt x="615671" y="79789"/>
                </a:lnTo>
                <a:lnTo>
                  <a:pt x="611891" y="78380"/>
                </a:lnTo>
                <a:lnTo>
                  <a:pt x="609329" y="76778"/>
                </a:lnTo>
                <a:lnTo>
                  <a:pt x="604908" y="74087"/>
                </a:lnTo>
                <a:lnTo>
                  <a:pt x="602698" y="70500"/>
                </a:lnTo>
                <a:lnTo>
                  <a:pt x="602698" y="61916"/>
                </a:lnTo>
                <a:lnTo>
                  <a:pt x="604380" y="58617"/>
                </a:lnTo>
                <a:lnTo>
                  <a:pt x="607743" y="56118"/>
                </a:lnTo>
                <a:lnTo>
                  <a:pt x="611106" y="53620"/>
                </a:lnTo>
                <a:lnTo>
                  <a:pt x="616055" y="52370"/>
                </a:lnTo>
                <a:lnTo>
                  <a:pt x="632391" y="52370"/>
                </a:lnTo>
                <a:lnTo>
                  <a:pt x="639278" y="54645"/>
                </a:lnTo>
                <a:lnTo>
                  <a:pt x="643250" y="59193"/>
                </a:lnTo>
                <a:lnTo>
                  <a:pt x="645684" y="62396"/>
                </a:lnTo>
                <a:lnTo>
                  <a:pt x="647061" y="65951"/>
                </a:lnTo>
                <a:lnTo>
                  <a:pt x="647382" y="69859"/>
                </a:lnTo>
                <a:lnTo>
                  <a:pt x="663718" y="69859"/>
                </a:lnTo>
                <a:lnTo>
                  <a:pt x="663846" y="63197"/>
                </a:lnTo>
                <a:lnTo>
                  <a:pt x="661764" y="56983"/>
                </a:lnTo>
                <a:lnTo>
                  <a:pt x="657472" y="51217"/>
                </a:lnTo>
                <a:lnTo>
                  <a:pt x="650178" y="44287"/>
                </a:lnTo>
                <a:lnTo>
                  <a:pt x="638653" y="39251"/>
                </a:lnTo>
                <a:lnTo>
                  <a:pt x="623935" y="37572"/>
                </a:lnTo>
                <a:lnTo>
                  <a:pt x="618933" y="37762"/>
                </a:lnTo>
                <a:lnTo>
                  <a:pt x="605958" y="40532"/>
                </a:lnTo>
                <a:lnTo>
                  <a:pt x="595635" y="46605"/>
                </a:lnTo>
                <a:lnTo>
                  <a:pt x="587648" y="57248"/>
                </a:lnTo>
                <a:lnTo>
                  <a:pt x="585113" y="70244"/>
                </a:lnTo>
                <a:lnTo>
                  <a:pt x="585113" y="78508"/>
                </a:lnTo>
                <a:lnTo>
                  <a:pt x="588829" y="84978"/>
                </a:lnTo>
                <a:lnTo>
                  <a:pt x="596260" y="89655"/>
                </a:lnTo>
                <a:lnTo>
                  <a:pt x="600424" y="92345"/>
                </a:lnTo>
                <a:lnTo>
                  <a:pt x="606894" y="94780"/>
                </a:lnTo>
                <a:lnTo>
                  <a:pt x="615671" y="96958"/>
                </a:lnTo>
                <a:lnTo>
                  <a:pt x="629412" y="100417"/>
                </a:lnTo>
                <a:lnTo>
                  <a:pt x="636780" y="102275"/>
                </a:lnTo>
                <a:lnTo>
                  <a:pt x="641712" y="103909"/>
                </a:lnTo>
                <a:lnTo>
                  <a:pt x="644211" y="105318"/>
                </a:lnTo>
                <a:lnTo>
                  <a:pt x="648119" y="107624"/>
                </a:lnTo>
                <a:lnTo>
                  <a:pt x="650072" y="110987"/>
                </a:lnTo>
                <a:lnTo>
                  <a:pt x="650072" y="121237"/>
                </a:lnTo>
                <a:lnTo>
                  <a:pt x="647638" y="125546"/>
                </a:lnTo>
                <a:lnTo>
                  <a:pt x="642769" y="128332"/>
                </a:lnTo>
                <a:lnTo>
                  <a:pt x="637901" y="131119"/>
                </a:lnTo>
                <a:lnTo>
                  <a:pt x="632263" y="132512"/>
                </a:lnTo>
                <a:lnTo>
                  <a:pt x="615094" y="132512"/>
                </a:lnTo>
                <a:lnTo>
                  <a:pt x="607535" y="129726"/>
                </a:lnTo>
                <a:lnTo>
                  <a:pt x="603179" y="124152"/>
                </a:lnTo>
                <a:lnTo>
                  <a:pt x="600808" y="121077"/>
                </a:lnTo>
                <a:close/>
              </a:path>
              <a:path w="983549" h="147119">
                <a:moveTo>
                  <a:pt x="711764" y="128685"/>
                </a:moveTo>
                <a:lnTo>
                  <a:pt x="707152" y="122374"/>
                </a:lnTo>
                <a:lnTo>
                  <a:pt x="706738" y="121794"/>
                </a:lnTo>
                <a:lnTo>
                  <a:pt x="701732" y="110977"/>
                </a:lnTo>
                <a:lnTo>
                  <a:pt x="699753" y="97246"/>
                </a:lnTo>
                <a:lnTo>
                  <a:pt x="775186" y="97246"/>
                </a:lnTo>
                <a:lnTo>
                  <a:pt x="775186" y="86868"/>
                </a:lnTo>
                <a:lnTo>
                  <a:pt x="774674" y="79309"/>
                </a:lnTo>
                <a:lnTo>
                  <a:pt x="773649" y="74568"/>
                </a:lnTo>
                <a:lnTo>
                  <a:pt x="772496" y="67649"/>
                </a:lnTo>
                <a:lnTo>
                  <a:pt x="770189" y="61595"/>
                </a:lnTo>
                <a:lnTo>
                  <a:pt x="766730" y="56406"/>
                </a:lnTo>
                <a:lnTo>
                  <a:pt x="763143" y="50961"/>
                </a:lnTo>
                <a:lnTo>
                  <a:pt x="757922" y="46525"/>
                </a:lnTo>
                <a:lnTo>
                  <a:pt x="751067" y="43097"/>
                </a:lnTo>
                <a:lnTo>
                  <a:pt x="744212" y="39670"/>
                </a:lnTo>
                <a:lnTo>
                  <a:pt x="737133" y="37956"/>
                </a:lnTo>
                <a:lnTo>
                  <a:pt x="729830" y="37956"/>
                </a:lnTo>
                <a:lnTo>
                  <a:pt x="730509" y="53078"/>
                </a:lnTo>
                <a:lnTo>
                  <a:pt x="743641" y="56506"/>
                </a:lnTo>
                <a:lnTo>
                  <a:pt x="752508" y="65535"/>
                </a:lnTo>
                <a:lnTo>
                  <a:pt x="755071" y="70019"/>
                </a:lnTo>
                <a:lnTo>
                  <a:pt x="756704" y="76009"/>
                </a:lnTo>
                <a:lnTo>
                  <a:pt x="757409" y="83505"/>
                </a:lnTo>
                <a:lnTo>
                  <a:pt x="700233" y="83505"/>
                </a:lnTo>
                <a:lnTo>
                  <a:pt x="700554" y="74664"/>
                </a:lnTo>
                <a:lnTo>
                  <a:pt x="704456" y="44890"/>
                </a:lnTo>
                <a:lnTo>
                  <a:pt x="694660" y="53427"/>
                </a:lnTo>
                <a:lnTo>
                  <a:pt x="692043" y="56697"/>
                </a:lnTo>
                <a:lnTo>
                  <a:pt x="686023" y="67360"/>
                </a:lnTo>
                <a:lnTo>
                  <a:pt x="682411" y="79691"/>
                </a:lnTo>
                <a:lnTo>
                  <a:pt x="681207" y="93691"/>
                </a:lnTo>
                <a:lnTo>
                  <a:pt x="681290" y="97604"/>
                </a:lnTo>
                <a:lnTo>
                  <a:pt x="683198" y="111462"/>
                </a:lnTo>
                <a:lnTo>
                  <a:pt x="687622" y="123210"/>
                </a:lnTo>
                <a:lnTo>
                  <a:pt x="694564" y="132849"/>
                </a:lnTo>
                <a:lnTo>
                  <a:pt x="702608" y="139652"/>
                </a:lnTo>
                <a:lnTo>
                  <a:pt x="714121" y="145036"/>
                </a:lnTo>
                <a:lnTo>
                  <a:pt x="727139" y="146830"/>
                </a:lnTo>
                <a:lnTo>
                  <a:pt x="732393" y="146830"/>
                </a:lnTo>
                <a:lnTo>
                  <a:pt x="737101" y="146318"/>
                </a:lnTo>
                <a:lnTo>
                  <a:pt x="741265" y="145293"/>
                </a:lnTo>
                <a:lnTo>
                  <a:pt x="749017" y="143499"/>
                </a:lnTo>
                <a:lnTo>
                  <a:pt x="755519" y="140040"/>
                </a:lnTo>
                <a:lnTo>
                  <a:pt x="760772" y="134915"/>
                </a:lnTo>
                <a:lnTo>
                  <a:pt x="763911" y="131968"/>
                </a:lnTo>
                <a:lnTo>
                  <a:pt x="766746" y="128172"/>
                </a:lnTo>
                <a:lnTo>
                  <a:pt x="769276" y="123528"/>
                </a:lnTo>
                <a:lnTo>
                  <a:pt x="771807" y="118883"/>
                </a:lnTo>
                <a:lnTo>
                  <a:pt x="773296" y="114671"/>
                </a:lnTo>
                <a:lnTo>
                  <a:pt x="773745" y="110891"/>
                </a:lnTo>
                <a:lnTo>
                  <a:pt x="756736" y="110891"/>
                </a:lnTo>
                <a:lnTo>
                  <a:pt x="755455" y="115440"/>
                </a:lnTo>
                <a:lnTo>
                  <a:pt x="753277" y="119444"/>
                </a:lnTo>
                <a:lnTo>
                  <a:pt x="750202" y="122903"/>
                </a:lnTo>
                <a:lnTo>
                  <a:pt x="744821" y="128861"/>
                </a:lnTo>
                <a:lnTo>
                  <a:pt x="737614" y="131840"/>
                </a:lnTo>
                <a:lnTo>
                  <a:pt x="718907" y="131840"/>
                </a:lnTo>
                <a:lnTo>
                  <a:pt x="711764" y="128685"/>
                </a:lnTo>
                <a:close/>
              </a:path>
              <a:path w="983549" h="147119">
                <a:moveTo>
                  <a:pt x="729466" y="37957"/>
                </a:moveTo>
                <a:lnTo>
                  <a:pt x="716058" y="39733"/>
                </a:lnTo>
                <a:lnTo>
                  <a:pt x="704456" y="44890"/>
                </a:lnTo>
                <a:lnTo>
                  <a:pt x="700554" y="74664"/>
                </a:lnTo>
                <a:lnTo>
                  <a:pt x="703404" y="67377"/>
                </a:lnTo>
                <a:lnTo>
                  <a:pt x="708786" y="61644"/>
                </a:lnTo>
                <a:lnTo>
                  <a:pt x="714167" y="55910"/>
                </a:lnTo>
                <a:lnTo>
                  <a:pt x="720829" y="53043"/>
                </a:lnTo>
                <a:lnTo>
                  <a:pt x="730509" y="53078"/>
                </a:lnTo>
                <a:lnTo>
                  <a:pt x="729830" y="37956"/>
                </a:lnTo>
                <a:lnTo>
                  <a:pt x="729466" y="37957"/>
                </a:lnTo>
                <a:close/>
              </a:path>
              <a:path w="983549" h="147119">
                <a:moveTo>
                  <a:pt x="824931" y="19939"/>
                </a:moveTo>
                <a:lnTo>
                  <a:pt x="825956" y="17216"/>
                </a:lnTo>
                <a:lnTo>
                  <a:pt x="829095" y="15855"/>
                </a:lnTo>
                <a:lnTo>
                  <a:pt x="837407" y="15935"/>
                </a:lnTo>
                <a:lnTo>
                  <a:pt x="840498" y="16143"/>
                </a:lnTo>
                <a:lnTo>
                  <a:pt x="840498" y="384"/>
                </a:lnTo>
                <a:lnTo>
                  <a:pt x="836558" y="96"/>
                </a:lnTo>
                <a:lnTo>
                  <a:pt x="821663" y="0"/>
                </a:lnTo>
                <a:lnTo>
                  <a:pt x="813880" y="2946"/>
                </a:lnTo>
                <a:lnTo>
                  <a:pt x="809844" y="8840"/>
                </a:lnTo>
                <a:lnTo>
                  <a:pt x="807602" y="12171"/>
                </a:lnTo>
                <a:lnTo>
                  <a:pt x="806353" y="17424"/>
                </a:lnTo>
                <a:lnTo>
                  <a:pt x="806096" y="24599"/>
                </a:lnTo>
                <a:lnTo>
                  <a:pt x="806096" y="40743"/>
                </a:lnTo>
                <a:lnTo>
                  <a:pt x="791778" y="40743"/>
                </a:lnTo>
                <a:lnTo>
                  <a:pt x="791778" y="54388"/>
                </a:lnTo>
                <a:lnTo>
                  <a:pt x="806096" y="54388"/>
                </a:lnTo>
                <a:lnTo>
                  <a:pt x="806096" y="143179"/>
                </a:lnTo>
                <a:lnTo>
                  <a:pt x="823201" y="143179"/>
                </a:lnTo>
                <a:lnTo>
                  <a:pt x="823201" y="54388"/>
                </a:lnTo>
                <a:lnTo>
                  <a:pt x="840498" y="54388"/>
                </a:lnTo>
                <a:lnTo>
                  <a:pt x="840498" y="40743"/>
                </a:lnTo>
                <a:lnTo>
                  <a:pt x="823393" y="40743"/>
                </a:lnTo>
                <a:lnTo>
                  <a:pt x="823393" y="29596"/>
                </a:lnTo>
                <a:lnTo>
                  <a:pt x="823906" y="22661"/>
                </a:lnTo>
                <a:lnTo>
                  <a:pt x="824931" y="19939"/>
                </a:lnTo>
                <a:close/>
              </a:path>
              <a:path w="983549" h="147119">
                <a:moveTo>
                  <a:pt x="868269" y="40263"/>
                </a:moveTo>
                <a:lnTo>
                  <a:pt x="850588" y="40263"/>
                </a:lnTo>
                <a:lnTo>
                  <a:pt x="850588" y="118995"/>
                </a:lnTo>
                <a:lnTo>
                  <a:pt x="852029" y="126010"/>
                </a:lnTo>
                <a:lnTo>
                  <a:pt x="854912" y="131263"/>
                </a:lnTo>
                <a:lnTo>
                  <a:pt x="859533" y="137459"/>
                </a:lnTo>
                <a:lnTo>
                  <a:pt x="870184" y="143839"/>
                </a:lnTo>
                <a:lnTo>
                  <a:pt x="884893" y="145965"/>
                </a:lnTo>
                <a:lnTo>
                  <a:pt x="894310" y="145965"/>
                </a:lnTo>
                <a:lnTo>
                  <a:pt x="902318" y="143275"/>
                </a:lnTo>
                <a:lnTo>
                  <a:pt x="908916" y="137894"/>
                </a:lnTo>
                <a:lnTo>
                  <a:pt x="912248" y="135203"/>
                </a:lnTo>
                <a:lnTo>
                  <a:pt x="915034" y="131904"/>
                </a:lnTo>
                <a:lnTo>
                  <a:pt x="917277" y="127996"/>
                </a:lnTo>
                <a:lnTo>
                  <a:pt x="917084" y="143179"/>
                </a:lnTo>
                <a:lnTo>
                  <a:pt x="933420" y="143179"/>
                </a:lnTo>
                <a:lnTo>
                  <a:pt x="933420" y="40263"/>
                </a:lnTo>
                <a:lnTo>
                  <a:pt x="916124" y="40263"/>
                </a:lnTo>
                <a:lnTo>
                  <a:pt x="916124" y="100866"/>
                </a:lnTo>
                <a:lnTo>
                  <a:pt x="914938" y="108777"/>
                </a:lnTo>
                <a:lnTo>
                  <a:pt x="912568" y="114543"/>
                </a:lnTo>
                <a:lnTo>
                  <a:pt x="910565" y="118657"/>
                </a:lnTo>
                <a:lnTo>
                  <a:pt x="901415" y="127679"/>
                </a:lnTo>
                <a:lnTo>
                  <a:pt x="887968" y="130687"/>
                </a:lnTo>
                <a:lnTo>
                  <a:pt x="879576" y="130687"/>
                </a:lnTo>
                <a:lnTo>
                  <a:pt x="873842" y="127612"/>
                </a:lnTo>
                <a:lnTo>
                  <a:pt x="870767" y="121462"/>
                </a:lnTo>
                <a:lnTo>
                  <a:pt x="869102" y="118130"/>
                </a:lnTo>
                <a:lnTo>
                  <a:pt x="868269" y="113838"/>
                </a:lnTo>
                <a:lnTo>
                  <a:pt x="868269" y="40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30904" y="4085077"/>
            <a:ext cx="1005779" cy="128454"/>
          </a:xfrm>
          <a:custGeom>
            <a:avLst/>
            <a:gdLst/>
            <a:ahLst/>
            <a:cxnLst/>
            <a:rect l="l" t="t" r="r" b="b"/>
            <a:pathLst>
              <a:path w="1106357" h="145581">
                <a:moveTo>
                  <a:pt x="888545" y="127148"/>
                </a:moveTo>
                <a:lnTo>
                  <a:pt x="883932" y="120837"/>
                </a:lnTo>
                <a:lnTo>
                  <a:pt x="883518" y="120257"/>
                </a:lnTo>
                <a:lnTo>
                  <a:pt x="878512" y="109440"/>
                </a:lnTo>
                <a:lnTo>
                  <a:pt x="876533" y="95709"/>
                </a:lnTo>
                <a:lnTo>
                  <a:pt x="951966" y="95709"/>
                </a:lnTo>
                <a:lnTo>
                  <a:pt x="951966" y="85331"/>
                </a:lnTo>
                <a:lnTo>
                  <a:pt x="951454" y="77771"/>
                </a:lnTo>
                <a:lnTo>
                  <a:pt x="950429" y="73031"/>
                </a:lnTo>
                <a:lnTo>
                  <a:pt x="949276" y="66112"/>
                </a:lnTo>
                <a:lnTo>
                  <a:pt x="946970" y="60058"/>
                </a:lnTo>
                <a:lnTo>
                  <a:pt x="943510" y="54869"/>
                </a:lnTo>
                <a:lnTo>
                  <a:pt x="939923" y="49424"/>
                </a:lnTo>
                <a:lnTo>
                  <a:pt x="934702" y="44988"/>
                </a:lnTo>
                <a:lnTo>
                  <a:pt x="927847" y="41560"/>
                </a:lnTo>
                <a:lnTo>
                  <a:pt x="920992" y="38133"/>
                </a:lnTo>
                <a:lnTo>
                  <a:pt x="913913" y="36419"/>
                </a:lnTo>
                <a:lnTo>
                  <a:pt x="906610" y="36419"/>
                </a:lnTo>
                <a:lnTo>
                  <a:pt x="907289" y="51541"/>
                </a:lnTo>
                <a:lnTo>
                  <a:pt x="920421" y="54969"/>
                </a:lnTo>
                <a:lnTo>
                  <a:pt x="929288" y="63998"/>
                </a:lnTo>
                <a:lnTo>
                  <a:pt x="931851" y="68483"/>
                </a:lnTo>
                <a:lnTo>
                  <a:pt x="933484" y="74472"/>
                </a:lnTo>
                <a:lnTo>
                  <a:pt x="934189" y="81968"/>
                </a:lnTo>
                <a:lnTo>
                  <a:pt x="877013" y="81968"/>
                </a:lnTo>
                <a:lnTo>
                  <a:pt x="877334" y="73127"/>
                </a:lnTo>
                <a:lnTo>
                  <a:pt x="881236" y="43353"/>
                </a:lnTo>
                <a:lnTo>
                  <a:pt x="871440" y="51890"/>
                </a:lnTo>
                <a:lnTo>
                  <a:pt x="868823" y="55160"/>
                </a:lnTo>
                <a:lnTo>
                  <a:pt x="862803" y="65822"/>
                </a:lnTo>
                <a:lnTo>
                  <a:pt x="859191" y="78154"/>
                </a:lnTo>
                <a:lnTo>
                  <a:pt x="857987" y="92153"/>
                </a:lnTo>
                <a:lnTo>
                  <a:pt x="858070" y="96067"/>
                </a:lnTo>
                <a:lnTo>
                  <a:pt x="859978" y="109925"/>
                </a:lnTo>
                <a:lnTo>
                  <a:pt x="864402" y="121673"/>
                </a:lnTo>
                <a:lnTo>
                  <a:pt x="871344" y="131311"/>
                </a:lnTo>
                <a:lnTo>
                  <a:pt x="879388" y="138115"/>
                </a:lnTo>
                <a:lnTo>
                  <a:pt x="890901" y="143499"/>
                </a:lnTo>
                <a:lnTo>
                  <a:pt x="903920" y="145293"/>
                </a:lnTo>
                <a:lnTo>
                  <a:pt x="909173" y="145293"/>
                </a:lnTo>
                <a:lnTo>
                  <a:pt x="913881" y="144781"/>
                </a:lnTo>
                <a:lnTo>
                  <a:pt x="918045" y="143756"/>
                </a:lnTo>
                <a:lnTo>
                  <a:pt x="925797" y="141962"/>
                </a:lnTo>
                <a:lnTo>
                  <a:pt x="932299" y="138503"/>
                </a:lnTo>
                <a:lnTo>
                  <a:pt x="937552" y="133377"/>
                </a:lnTo>
                <a:lnTo>
                  <a:pt x="940691" y="130431"/>
                </a:lnTo>
                <a:lnTo>
                  <a:pt x="943526" y="126635"/>
                </a:lnTo>
                <a:lnTo>
                  <a:pt x="946057" y="121990"/>
                </a:lnTo>
                <a:lnTo>
                  <a:pt x="948587" y="117346"/>
                </a:lnTo>
                <a:lnTo>
                  <a:pt x="950077" y="113134"/>
                </a:lnTo>
                <a:lnTo>
                  <a:pt x="950525" y="109354"/>
                </a:lnTo>
                <a:lnTo>
                  <a:pt x="933516" y="109354"/>
                </a:lnTo>
                <a:lnTo>
                  <a:pt x="932235" y="113903"/>
                </a:lnTo>
                <a:lnTo>
                  <a:pt x="930057" y="117906"/>
                </a:lnTo>
                <a:lnTo>
                  <a:pt x="926982" y="121366"/>
                </a:lnTo>
                <a:lnTo>
                  <a:pt x="921601" y="127324"/>
                </a:lnTo>
                <a:lnTo>
                  <a:pt x="914394" y="130302"/>
                </a:lnTo>
                <a:lnTo>
                  <a:pt x="895688" y="130302"/>
                </a:lnTo>
                <a:lnTo>
                  <a:pt x="888545" y="127148"/>
                </a:lnTo>
                <a:close/>
              </a:path>
              <a:path w="1106357" h="145581">
                <a:moveTo>
                  <a:pt x="906246" y="36420"/>
                </a:moveTo>
                <a:lnTo>
                  <a:pt x="892838" y="38196"/>
                </a:lnTo>
                <a:lnTo>
                  <a:pt x="881236" y="43353"/>
                </a:lnTo>
                <a:lnTo>
                  <a:pt x="877334" y="73127"/>
                </a:lnTo>
                <a:lnTo>
                  <a:pt x="880184" y="65840"/>
                </a:lnTo>
                <a:lnTo>
                  <a:pt x="885566" y="60106"/>
                </a:lnTo>
                <a:lnTo>
                  <a:pt x="890947" y="54373"/>
                </a:lnTo>
                <a:lnTo>
                  <a:pt x="897609" y="51506"/>
                </a:lnTo>
                <a:lnTo>
                  <a:pt x="907289" y="51541"/>
                </a:lnTo>
                <a:lnTo>
                  <a:pt x="906610" y="36419"/>
                </a:lnTo>
                <a:lnTo>
                  <a:pt x="906246" y="36420"/>
                </a:lnTo>
                <a:close/>
              </a:path>
              <a:path w="1106357" h="145581">
                <a:moveTo>
                  <a:pt x="1039988" y="119540"/>
                </a:moveTo>
                <a:lnTo>
                  <a:pt x="1038547" y="115120"/>
                </a:lnTo>
                <a:lnTo>
                  <a:pt x="1038034" y="109354"/>
                </a:lnTo>
                <a:lnTo>
                  <a:pt x="1021410" y="109354"/>
                </a:lnTo>
                <a:lnTo>
                  <a:pt x="1024755" y="124578"/>
                </a:lnTo>
                <a:lnTo>
                  <a:pt x="1031644" y="135156"/>
                </a:lnTo>
                <a:lnTo>
                  <a:pt x="1037428" y="139816"/>
                </a:lnTo>
                <a:lnTo>
                  <a:pt x="1048947" y="144140"/>
                </a:lnTo>
                <a:lnTo>
                  <a:pt x="1064172" y="145582"/>
                </a:lnTo>
                <a:lnTo>
                  <a:pt x="1073675" y="145020"/>
                </a:lnTo>
                <a:lnTo>
                  <a:pt x="1086390" y="141758"/>
                </a:lnTo>
                <a:lnTo>
                  <a:pt x="1095931" y="135588"/>
                </a:lnTo>
                <a:lnTo>
                  <a:pt x="1103855" y="124417"/>
                </a:lnTo>
                <a:lnTo>
                  <a:pt x="1106357" y="111853"/>
                </a:lnTo>
                <a:lnTo>
                  <a:pt x="1106357" y="102371"/>
                </a:lnTo>
                <a:lnTo>
                  <a:pt x="1102993" y="95421"/>
                </a:lnTo>
                <a:lnTo>
                  <a:pt x="1096267" y="91000"/>
                </a:lnTo>
                <a:lnTo>
                  <a:pt x="1086340" y="86523"/>
                </a:lnTo>
                <a:lnTo>
                  <a:pt x="1071283" y="82256"/>
                </a:lnTo>
                <a:lnTo>
                  <a:pt x="1059847" y="79469"/>
                </a:lnTo>
                <a:lnTo>
                  <a:pt x="1054851" y="78252"/>
                </a:lnTo>
                <a:lnTo>
                  <a:pt x="1051071" y="76843"/>
                </a:lnTo>
                <a:lnTo>
                  <a:pt x="1048508" y="75241"/>
                </a:lnTo>
                <a:lnTo>
                  <a:pt x="1044088" y="72550"/>
                </a:lnTo>
                <a:lnTo>
                  <a:pt x="1041878" y="68963"/>
                </a:lnTo>
                <a:lnTo>
                  <a:pt x="1041878" y="60378"/>
                </a:lnTo>
                <a:lnTo>
                  <a:pt x="1043560" y="57079"/>
                </a:lnTo>
                <a:lnTo>
                  <a:pt x="1046923" y="54581"/>
                </a:lnTo>
                <a:lnTo>
                  <a:pt x="1050286" y="52083"/>
                </a:lnTo>
                <a:lnTo>
                  <a:pt x="1055235" y="50833"/>
                </a:lnTo>
                <a:lnTo>
                  <a:pt x="1071571" y="50833"/>
                </a:lnTo>
                <a:lnTo>
                  <a:pt x="1078458" y="53107"/>
                </a:lnTo>
                <a:lnTo>
                  <a:pt x="1082429" y="57656"/>
                </a:lnTo>
                <a:lnTo>
                  <a:pt x="1084864" y="60859"/>
                </a:lnTo>
                <a:lnTo>
                  <a:pt x="1086241" y="64414"/>
                </a:lnTo>
                <a:lnTo>
                  <a:pt x="1086561" y="68322"/>
                </a:lnTo>
                <a:lnTo>
                  <a:pt x="1102897" y="68322"/>
                </a:lnTo>
                <a:lnTo>
                  <a:pt x="1103025" y="61660"/>
                </a:lnTo>
                <a:lnTo>
                  <a:pt x="1100943" y="55446"/>
                </a:lnTo>
                <a:lnTo>
                  <a:pt x="1096651" y="49680"/>
                </a:lnTo>
                <a:lnTo>
                  <a:pt x="1089358" y="42750"/>
                </a:lnTo>
                <a:lnTo>
                  <a:pt x="1077833" y="37714"/>
                </a:lnTo>
                <a:lnTo>
                  <a:pt x="1063115" y="36035"/>
                </a:lnTo>
                <a:lnTo>
                  <a:pt x="1058113" y="36225"/>
                </a:lnTo>
                <a:lnTo>
                  <a:pt x="1045138" y="38995"/>
                </a:lnTo>
                <a:lnTo>
                  <a:pt x="1034815" y="45068"/>
                </a:lnTo>
                <a:lnTo>
                  <a:pt x="1026828" y="55711"/>
                </a:lnTo>
                <a:lnTo>
                  <a:pt x="1024293" y="68707"/>
                </a:lnTo>
                <a:lnTo>
                  <a:pt x="1024293" y="76971"/>
                </a:lnTo>
                <a:lnTo>
                  <a:pt x="1028008" y="83441"/>
                </a:lnTo>
                <a:lnTo>
                  <a:pt x="1035440" y="88118"/>
                </a:lnTo>
                <a:lnTo>
                  <a:pt x="1039604" y="90808"/>
                </a:lnTo>
                <a:lnTo>
                  <a:pt x="1046074" y="93242"/>
                </a:lnTo>
                <a:lnTo>
                  <a:pt x="1054851" y="95421"/>
                </a:lnTo>
                <a:lnTo>
                  <a:pt x="1068592" y="98880"/>
                </a:lnTo>
                <a:lnTo>
                  <a:pt x="1075959" y="100738"/>
                </a:lnTo>
                <a:lnTo>
                  <a:pt x="1080892" y="102371"/>
                </a:lnTo>
                <a:lnTo>
                  <a:pt x="1083390" y="103781"/>
                </a:lnTo>
                <a:lnTo>
                  <a:pt x="1087298" y="106087"/>
                </a:lnTo>
                <a:lnTo>
                  <a:pt x="1089252" y="109450"/>
                </a:lnTo>
                <a:lnTo>
                  <a:pt x="1089252" y="119700"/>
                </a:lnTo>
                <a:lnTo>
                  <a:pt x="1086818" y="124008"/>
                </a:lnTo>
                <a:lnTo>
                  <a:pt x="1081949" y="126795"/>
                </a:lnTo>
                <a:lnTo>
                  <a:pt x="1077080" y="129582"/>
                </a:lnTo>
                <a:lnTo>
                  <a:pt x="1071443" y="130975"/>
                </a:lnTo>
                <a:lnTo>
                  <a:pt x="1054274" y="130975"/>
                </a:lnTo>
                <a:lnTo>
                  <a:pt x="1046715" y="128189"/>
                </a:lnTo>
                <a:lnTo>
                  <a:pt x="1042358" y="122615"/>
                </a:lnTo>
                <a:lnTo>
                  <a:pt x="1039988" y="119540"/>
                </a:lnTo>
                <a:close/>
              </a:path>
              <a:path w="1106357" h="145581">
                <a:moveTo>
                  <a:pt x="1002768" y="143275"/>
                </a:moveTo>
                <a:lnTo>
                  <a:pt x="1007589" y="143147"/>
                </a:lnTo>
                <a:lnTo>
                  <a:pt x="1011881" y="142635"/>
                </a:lnTo>
                <a:lnTo>
                  <a:pt x="1015933" y="141642"/>
                </a:lnTo>
                <a:lnTo>
                  <a:pt x="1015933" y="127996"/>
                </a:lnTo>
                <a:lnTo>
                  <a:pt x="1012569" y="128237"/>
                </a:lnTo>
                <a:lnTo>
                  <a:pt x="1006740" y="128285"/>
                </a:lnTo>
                <a:lnTo>
                  <a:pt x="1003152" y="127228"/>
                </a:lnTo>
                <a:lnTo>
                  <a:pt x="999501" y="123608"/>
                </a:lnTo>
                <a:lnTo>
                  <a:pt x="999501" y="52851"/>
                </a:lnTo>
                <a:lnTo>
                  <a:pt x="1015933" y="52851"/>
                </a:lnTo>
                <a:lnTo>
                  <a:pt x="1015933" y="38725"/>
                </a:lnTo>
                <a:lnTo>
                  <a:pt x="999501" y="38725"/>
                </a:lnTo>
                <a:lnTo>
                  <a:pt x="999501" y="9993"/>
                </a:lnTo>
                <a:lnTo>
                  <a:pt x="982012" y="9993"/>
                </a:lnTo>
                <a:lnTo>
                  <a:pt x="982012" y="38725"/>
                </a:lnTo>
                <a:lnTo>
                  <a:pt x="968078" y="38725"/>
                </a:lnTo>
                <a:lnTo>
                  <a:pt x="968078" y="52851"/>
                </a:lnTo>
                <a:lnTo>
                  <a:pt x="982012" y="52851"/>
                </a:lnTo>
                <a:lnTo>
                  <a:pt x="982012" y="127580"/>
                </a:lnTo>
                <a:lnTo>
                  <a:pt x="983453" y="132945"/>
                </a:lnTo>
                <a:lnTo>
                  <a:pt x="986336" y="137077"/>
                </a:lnTo>
                <a:lnTo>
                  <a:pt x="989219" y="141209"/>
                </a:lnTo>
                <a:lnTo>
                  <a:pt x="994696" y="143275"/>
                </a:lnTo>
                <a:lnTo>
                  <a:pt x="1002768" y="143275"/>
                </a:lnTo>
                <a:close/>
              </a:path>
              <a:path w="1106357" h="145581">
                <a:moveTo>
                  <a:pt x="136741" y="38725"/>
                </a:moveTo>
                <a:lnTo>
                  <a:pt x="119444" y="38725"/>
                </a:lnTo>
                <a:lnTo>
                  <a:pt x="98399" y="119348"/>
                </a:lnTo>
                <a:lnTo>
                  <a:pt x="78220" y="38725"/>
                </a:lnTo>
                <a:lnTo>
                  <a:pt x="58809" y="38725"/>
                </a:lnTo>
                <a:lnTo>
                  <a:pt x="38725" y="119828"/>
                </a:lnTo>
                <a:lnTo>
                  <a:pt x="18930" y="38725"/>
                </a:lnTo>
                <a:lnTo>
                  <a:pt x="0" y="38725"/>
                </a:lnTo>
                <a:lnTo>
                  <a:pt x="29692" y="141641"/>
                </a:lnTo>
                <a:lnTo>
                  <a:pt x="47662" y="141641"/>
                </a:lnTo>
                <a:lnTo>
                  <a:pt x="67938" y="61980"/>
                </a:lnTo>
                <a:lnTo>
                  <a:pt x="88886" y="141641"/>
                </a:lnTo>
                <a:lnTo>
                  <a:pt x="106856" y="141641"/>
                </a:lnTo>
                <a:lnTo>
                  <a:pt x="136741" y="38725"/>
                </a:lnTo>
                <a:close/>
              </a:path>
              <a:path w="1106357" h="145581">
                <a:moveTo>
                  <a:pt x="175851" y="52659"/>
                </a:moveTo>
                <a:lnTo>
                  <a:pt x="175851" y="0"/>
                </a:lnTo>
                <a:lnTo>
                  <a:pt x="158554" y="0"/>
                </a:lnTo>
                <a:lnTo>
                  <a:pt x="158554" y="141641"/>
                </a:lnTo>
                <a:lnTo>
                  <a:pt x="175851" y="141641"/>
                </a:lnTo>
                <a:lnTo>
                  <a:pt x="175851" y="87060"/>
                </a:lnTo>
                <a:lnTo>
                  <a:pt x="176006" y="81821"/>
                </a:lnTo>
                <a:lnTo>
                  <a:pt x="178657" y="67985"/>
                </a:lnTo>
                <a:lnTo>
                  <a:pt x="184595" y="59097"/>
                </a:lnTo>
                <a:lnTo>
                  <a:pt x="190425" y="54164"/>
                </a:lnTo>
                <a:lnTo>
                  <a:pt x="196927" y="51698"/>
                </a:lnTo>
                <a:lnTo>
                  <a:pt x="212751" y="51698"/>
                </a:lnTo>
                <a:lnTo>
                  <a:pt x="218644" y="54517"/>
                </a:lnTo>
                <a:lnTo>
                  <a:pt x="221783" y="60154"/>
                </a:lnTo>
                <a:lnTo>
                  <a:pt x="223705" y="63677"/>
                </a:lnTo>
                <a:lnTo>
                  <a:pt x="224666" y="69219"/>
                </a:lnTo>
                <a:lnTo>
                  <a:pt x="224666" y="141641"/>
                </a:lnTo>
                <a:lnTo>
                  <a:pt x="242444" y="141641"/>
                </a:lnTo>
                <a:lnTo>
                  <a:pt x="242444" y="65503"/>
                </a:lnTo>
                <a:lnTo>
                  <a:pt x="241002" y="57591"/>
                </a:lnTo>
                <a:lnTo>
                  <a:pt x="238119" y="51890"/>
                </a:lnTo>
                <a:lnTo>
                  <a:pt x="233077" y="44883"/>
                </a:lnTo>
                <a:lnTo>
                  <a:pt x="222407" y="38391"/>
                </a:lnTo>
                <a:lnTo>
                  <a:pt x="207754" y="36227"/>
                </a:lnTo>
                <a:lnTo>
                  <a:pt x="199426" y="36227"/>
                </a:lnTo>
                <a:lnTo>
                  <a:pt x="192475" y="38053"/>
                </a:lnTo>
                <a:lnTo>
                  <a:pt x="186901" y="41704"/>
                </a:lnTo>
                <a:lnTo>
                  <a:pt x="183634" y="43818"/>
                </a:lnTo>
                <a:lnTo>
                  <a:pt x="179951" y="47470"/>
                </a:lnTo>
                <a:lnTo>
                  <a:pt x="175851" y="52659"/>
                </a:lnTo>
                <a:close/>
              </a:path>
              <a:path w="1106357" h="145581">
                <a:moveTo>
                  <a:pt x="298146" y="127148"/>
                </a:moveTo>
                <a:lnTo>
                  <a:pt x="293533" y="120837"/>
                </a:lnTo>
                <a:lnTo>
                  <a:pt x="293119" y="120257"/>
                </a:lnTo>
                <a:lnTo>
                  <a:pt x="288113" y="109440"/>
                </a:lnTo>
                <a:lnTo>
                  <a:pt x="286134" y="95709"/>
                </a:lnTo>
                <a:lnTo>
                  <a:pt x="361568" y="95709"/>
                </a:lnTo>
                <a:lnTo>
                  <a:pt x="361568" y="85331"/>
                </a:lnTo>
                <a:lnTo>
                  <a:pt x="361055" y="77771"/>
                </a:lnTo>
                <a:lnTo>
                  <a:pt x="360030" y="73031"/>
                </a:lnTo>
                <a:lnTo>
                  <a:pt x="358877" y="66112"/>
                </a:lnTo>
                <a:lnTo>
                  <a:pt x="356571" y="60058"/>
                </a:lnTo>
                <a:lnTo>
                  <a:pt x="353111" y="54869"/>
                </a:lnTo>
                <a:lnTo>
                  <a:pt x="349524" y="49424"/>
                </a:lnTo>
                <a:lnTo>
                  <a:pt x="344303" y="44987"/>
                </a:lnTo>
                <a:lnTo>
                  <a:pt x="337448" y="41560"/>
                </a:lnTo>
                <a:lnTo>
                  <a:pt x="330593" y="38133"/>
                </a:lnTo>
                <a:lnTo>
                  <a:pt x="323515" y="36419"/>
                </a:lnTo>
                <a:lnTo>
                  <a:pt x="316211" y="36419"/>
                </a:lnTo>
                <a:lnTo>
                  <a:pt x="316890" y="51541"/>
                </a:lnTo>
                <a:lnTo>
                  <a:pt x="330023" y="54969"/>
                </a:lnTo>
                <a:lnTo>
                  <a:pt x="338889" y="63998"/>
                </a:lnTo>
                <a:lnTo>
                  <a:pt x="341452" y="68482"/>
                </a:lnTo>
                <a:lnTo>
                  <a:pt x="343085" y="74472"/>
                </a:lnTo>
                <a:lnTo>
                  <a:pt x="343790" y="81968"/>
                </a:lnTo>
                <a:lnTo>
                  <a:pt x="286615" y="81968"/>
                </a:lnTo>
                <a:lnTo>
                  <a:pt x="286935" y="73127"/>
                </a:lnTo>
                <a:lnTo>
                  <a:pt x="290837" y="43353"/>
                </a:lnTo>
                <a:lnTo>
                  <a:pt x="281041" y="51890"/>
                </a:lnTo>
                <a:lnTo>
                  <a:pt x="278425" y="55160"/>
                </a:lnTo>
                <a:lnTo>
                  <a:pt x="272404" y="65822"/>
                </a:lnTo>
                <a:lnTo>
                  <a:pt x="268792" y="78154"/>
                </a:lnTo>
                <a:lnTo>
                  <a:pt x="267588" y="92153"/>
                </a:lnTo>
                <a:lnTo>
                  <a:pt x="267672" y="96067"/>
                </a:lnTo>
                <a:lnTo>
                  <a:pt x="269579" y="109925"/>
                </a:lnTo>
                <a:lnTo>
                  <a:pt x="274003" y="121673"/>
                </a:lnTo>
                <a:lnTo>
                  <a:pt x="280945" y="131311"/>
                </a:lnTo>
                <a:lnTo>
                  <a:pt x="288989" y="138115"/>
                </a:lnTo>
                <a:lnTo>
                  <a:pt x="300503" y="143499"/>
                </a:lnTo>
                <a:lnTo>
                  <a:pt x="313521" y="145293"/>
                </a:lnTo>
                <a:lnTo>
                  <a:pt x="318774" y="145293"/>
                </a:lnTo>
                <a:lnTo>
                  <a:pt x="323482" y="144781"/>
                </a:lnTo>
                <a:lnTo>
                  <a:pt x="327647" y="143756"/>
                </a:lnTo>
                <a:lnTo>
                  <a:pt x="335398" y="141962"/>
                </a:lnTo>
                <a:lnTo>
                  <a:pt x="341900" y="138502"/>
                </a:lnTo>
                <a:lnTo>
                  <a:pt x="347153" y="133377"/>
                </a:lnTo>
                <a:lnTo>
                  <a:pt x="350293" y="130431"/>
                </a:lnTo>
                <a:lnTo>
                  <a:pt x="353127" y="126635"/>
                </a:lnTo>
                <a:lnTo>
                  <a:pt x="355658" y="121990"/>
                </a:lnTo>
                <a:lnTo>
                  <a:pt x="358188" y="117346"/>
                </a:lnTo>
                <a:lnTo>
                  <a:pt x="359678" y="113134"/>
                </a:lnTo>
                <a:lnTo>
                  <a:pt x="360126" y="109354"/>
                </a:lnTo>
                <a:lnTo>
                  <a:pt x="343118" y="109354"/>
                </a:lnTo>
                <a:lnTo>
                  <a:pt x="341836" y="113903"/>
                </a:lnTo>
                <a:lnTo>
                  <a:pt x="339658" y="117906"/>
                </a:lnTo>
                <a:lnTo>
                  <a:pt x="336583" y="121366"/>
                </a:lnTo>
                <a:lnTo>
                  <a:pt x="331202" y="127324"/>
                </a:lnTo>
                <a:lnTo>
                  <a:pt x="323995" y="130302"/>
                </a:lnTo>
                <a:lnTo>
                  <a:pt x="305289" y="130302"/>
                </a:lnTo>
                <a:lnTo>
                  <a:pt x="298146" y="127148"/>
                </a:lnTo>
                <a:close/>
              </a:path>
              <a:path w="1106357" h="145581">
                <a:moveTo>
                  <a:pt x="315847" y="36420"/>
                </a:moveTo>
                <a:lnTo>
                  <a:pt x="302439" y="38196"/>
                </a:lnTo>
                <a:lnTo>
                  <a:pt x="290837" y="43353"/>
                </a:lnTo>
                <a:lnTo>
                  <a:pt x="286935" y="73127"/>
                </a:lnTo>
                <a:lnTo>
                  <a:pt x="289786" y="65840"/>
                </a:lnTo>
                <a:lnTo>
                  <a:pt x="295167" y="60106"/>
                </a:lnTo>
                <a:lnTo>
                  <a:pt x="300548" y="54372"/>
                </a:lnTo>
                <a:lnTo>
                  <a:pt x="307211" y="51506"/>
                </a:lnTo>
                <a:lnTo>
                  <a:pt x="316890" y="51541"/>
                </a:lnTo>
                <a:lnTo>
                  <a:pt x="316211" y="36419"/>
                </a:lnTo>
                <a:lnTo>
                  <a:pt x="315847" y="36420"/>
                </a:lnTo>
                <a:close/>
              </a:path>
              <a:path w="1106357" h="145581">
                <a:moveTo>
                  <a:pt x="405450" y="141641"/>
                </a:moveTo>
                <a:lnTo>
                  <a:pt x="405450" y="81006"/>
                </a:lnTo>
                <a:lnTo>
                  <a:pt x="405883" y="75833"/>
                </a:lnTo>
                <a:lnTo>
                  <a:pt x="406748" y="72214"/>
                </a:lnTo>
                <a:lnTo>
                  <a:pt x="407612" y="68594"/>
                </a:lnTo>
                <a:lnTo>
                  <a:pt x="409486" y="65087"/>
                </a:lnTo>
                <a:lnTo>
                  <a:pt x="412369" y="61691"/>
                </a:lnTo>
                <a:lnTo>
                  <a:pt x="415957" y="57464"/>
                </a:lnTo>
                <a:lnTo>
                  <a:pt x="420121" y="54645"/>
                </a:lnTo>
                <a:lnTo>
                  <a:pt x="424861" y="53235"/>
                </a:lnTo>
                <a:lnTo>
                  <a:pt x="427488" y="52402"/>
                </a:lnTo>
                <a:lnTo>
                  <a:pt x="430851" y="51986"/>
                </a:lnTo>
                <a:lnTo>
                  <a:pt x="443023" y="51986"/>
                </a:lnTo>
                <a:lnTo>
                  <a:pt x="448596" y="55189"/>
                </a:lnTo>
                <a:lnTo>
                  <a:pt x="451671" y="61595"/>
                </a:lnTo>
                <a:lnTo>
                  <a:pt x="453529" y="65439"/>
                </a:lnTo>
                <a:lnTo>
                  <a:pt x="454458" y="70500"/>
                </a:lnTo>
                <a:lnTo>
                  <a:pt x="454458" y="141642"/>
                </a:lnTo>
                <a:lnTo>
                  <a:pt x="472043" y="141642"/>
                </a:lnTo>
                <a:lnTo>
                  <a:pt x="472043" y="65247"/>
                </a:lnTo>
                <a:lnTo>
                  <a:pt x="470634" y="57271"/>
                </a:lnTo>
                <a:lnTo>
                  <a:pt x="467815" y="51698"/>
                </a:lnTo>
                <a:lnTo>
                  <a:pt x="463363" y="45304"/>
                </a:lnTo>
                <a:lnTo>
                  <a:pt x="452858" y="38640"/>
                </a:lnTo>
                <a:lnTo>
                  <a:pt x="438218" y="36419"/>
                </a:lnTo>
                <a:lnTo>
                  <a:pt x="431556" y="36419"/>
                </a:lnTo>
                <a:lnTo>
                  <a:pt x="425502" y="37732"/>
                </a:lnTo>
                <a:lnTo>
                  <a:pt x="420057" y="40359"/>
                </a:lnTo>
                <a:lnTo>
                  <a:pt x="414611" y="42985"/>
                </a:lnTo>
                <a:lnTo>
                  <a:pt x="409454" y="47310"/>
                </a:lnTo>
                <a:lnTo>
                  <a:pt x="404585" y="53331"/>
                </a:lnTo>
                <a:lnTo>
                  <a:pt x="404585" y="38725"/>
                </a:lnTo>
                <a:lnTo>
                  <a:pt x="388153" y="38725"/>
                </a:lnTo>
                <a:lnTo>
                  <a:pt x="388153" y="141641"/>
                </a:lnTo>
                <a:lnTo>
                  <a:pt x="405450" y="141641"/>
                </a:lnTo>
                <a:close/>
              </a:path>
              <a:path w="1106357" h="145581">
                <a:moveTo>
                  <a:pt x="611885" y="117639"/>
                </a:moveTo>
                <a:lnTo>
                  <a:pt x="601545" y="126171"/>
                </a:lnTo>
                <a:lnTo>
                  <a:pt x="595844" y="128989"/>
                </a:lnTo>
                <a:lnTo>
                  <a:pt x="589950" y="130399"/>
                </a:lnTo>
                <a:lnTo>
                  <a:pt x="578867" y="130399"/>
                </a:lnTo>
                <a:lnTo>
                  <a:pt x="579828" y="145101"/>
                </a:lnTo>
                <a:lnTo>
                  <a:pt x="587772" y="145101"/>
                </a:lnTo>
                <a:lnTo>
                  <a:pt x="595043" y="143403"/>
                </a:lnTo>
                <a:lnTo>
                  <a:pt x="601641" y="140008"/>
                </a:lnTo>
                <a:lnTo>
                  <a:pt x="608240" y="136613"/>
                </a:lnTo>
                <a:lnTo>
                  <a:pt x="613301" y="132609"/>
                </a:lnTo>
                <a:lnTo>
                  <a:pt x="616824" y="127996"/>
                </a:lnTo>
                <a:lnTo>
                  <a:pt x="617401" y="132096"/>
                </a:lnTo>
                <a:lnTo>
                  <a:pt x="618394" y="135267"/>
                </a:lnTo>
                <a:lnTo>
                  <a:pt x="619803" y="137509"/>
                </a:lnTo>
                <a:lnTo>
                  <a:pt x="622494" y="141738"/>
                </a:lnTo>
                <a:lnTo>
                  <a:pt x="626818" y="143852"/>
                </a:lnTo>
                <a:lnTo>
                  <a:pt x="635210" y="143852"/>
                </a:lnTo>
                <a:lnTo>
                  <a:pt x="638541" y="143563"/>
                </a:lnTo>
                <a:lnTo>
                  <a:pt x="642001" y="142891"/>
                </a:lnTo>
                <a:lnTo>
                  <a:pt x="644691" y="142122"/>
                </a:lnTo>
                <a:lnTo>
                  <a:pt x="644691" y="129342"/>
                </a:lnTo>
                <a:lnTo>
                  <a:pt x="642577" y="129678"/>
                </a:lnTo>
                <a:lnTo>
                  <a:pt x="639790" y="129918"/>
                </a:lnTo>
                <a:lnTo>
                  <a:pt x="636651" y="129918"/>
                </a:lnTo>
                <a:lnTo>
                  <a:pt x="633624" y="127196"/>
                </a:lnTo>
                <a:lnTo>
                  <a:pt x="633256" y="123960"/>
                </a:lnTo>
                <a:lnTo>
                  <a:pt x="633256" y="54933"/>
                </a:lnTo>
                <a:lnTo>
                  <a:pt x="629508" y="47758"/>
                </a:lnTo>
                <a:lnTo>
                  <a:pt x="622013" y="43146"/>
                </a:lnTo>
                <a:lnTo>
                  <a:pt x="618166" y="41089"/>
                </a:lnTo>
                <a:lnTo>
                  <a:pt x="606538" y="37442"/>
                </a:lnTo>
                <a:lnTo>
                  <a:pt x="592512" y="36227"/>
                </a:lnTo>
                <a:lnTo>
                  <a:pt x="589130" y="36316"/>
                </a:lnTo>
                <a:lnTo>
                  <a:pt x="576303" y="38518"/>
                </a:lnTo>
                <a:lnTo>
                  <a:pt x="564982" y="43674"/>
                </a:lnTo>
                <a:lnTo>
                  <a:pt x="562078" y="45815"/>
                </a:lnTo>
                <a:lnTo>
                  <a:pt x="555204" y="55793"/>
                </a:lnTo>
                <a:lnTo>
                  <a:pt x="552634" y="70148"/>
                </a:lnTo>
                <a:lnTo>
                  <a:pt x="568777" y="70148"/>
                </a:lnTo>
                <a:lnTo>
                  <a:pt x="569418" y="64831"/>
                </a:lnTo>
                <a:lnTo>
                  <a:pt x="570795" y="60827"/>
                </a:lnTo>
                <a:lnTo>
                  <a:pt x="572909" y="58136"/>
                </a:lnTo>
                <a:lnTo>
                  <a:pt x="576689" y="53268"/>
                </a:lnTo>
                <a:lnTo>
                  <a:pt x="583095" y="50833"/>
                </a:lnTo>
                <a:lnTo>
                  <a:pt x="599944" y="50833"/>
                </a:lnTo>
                <a:lnTo>
                  <a:pt x="605949" y="52162"/>
                </a:lnTo>
                <a:lnTo>
                  <a:pt x="610146" y="54821"/>
                </a:lnTo>
                <a:lnTo>
                  <a:pt x="614342" y="57480"/>
                </a:lnTo>
                <a:lnTo>
                  <a:pt x="616440" y="61756"/>
                </a:lnTo>
                <a:lnTo>
                  <a:pt x="616440" y="70532"/>
                </a:lnTo>
                <a:lnTo>
                  <a:pt x="615287" y="74280"/>
                </a:lnTo>
                <a:lnTo>
                  <a:pt x="613941" y="77099"/>
                </a:lnTo>
                <a:lnTo>
                  <a:pt x="611283" y="78764"/>
                </a:lnTo>
                <a:lnTo>
                  <a:pt x="607311" y="79277"/>
                </a:lnTo>
                <a:lnTo>
                  <a:pt x="579732" y="82736"/>
                </a:lnTo>
                <a:lnTo>
                  <a:pt x="570058" y="83953"/>
                </a:lnTo>
                <a:lnTo>
                  <a:pt x="562243" y="87189"/>
                </a:lnTo>
                <a:lnTo>
                  <a:pt x="556285" y="92442"/>
                </a:lnTo>
                <a:lnTo>
                  <a:pt x="550327" y="97695"/>
                </a:lnTo>
                <a:lnTo>
                  <a:pt x="547348" y="105094"/>
                </a:lnTo>
                <a:lnTo>
                  <a:pt x="547348" y="123352"/>
                </a:lnTo>
                <a:lnTo>
                  <a:pt x="550375" y="130607"/>
                </a:lnTo>
                <a:lnTo>
                  <a:pt x="556429" y="136404"/>
                </a:lnTo>
                <a:lnTo>
                  <a:pt x="562483" y="142202"/>
                </a:lnTo>
                <a:lnTo>
                  <a:pt x="570283" y="145101"/>
                </a:lnTo>
                <a:lnTo>
                  <a:pt x="565414" y="119252"/>
                </a:lnTo>
                <a:lnTo>
                  <a:pt x="565414" y="107656"/>
                </a:lnTo>
                <a:lnTo>
                  <a:pt x="568073" y="102852"/>
                </a:lnTo>
                <a:lnTo>
                  <a:pt x="573390" y="99841"/>
                </a:lnTo>
                <a:lnTo>
                  <a:pt x="576529" y="98047"/>
                </a:lnTo>
                <a:lnTo>
                  <a:pt x="581237" y="96734"/>
                </a:lnTo>
                <a:lnTo>
                  <a:pt x="587516" y="95901"/>
                </a:lnTo>
                <a:lnTo>
                  <a:pt x="597990" y="94556"/>
                </a:lnTo>
                <a:lnTo>
                  <a:pt x="601193" y="94171"/>
                </a:lnTo>
                <a:lnTo>
                  <a:pt x="604460" y="93531"/>
                </a:lnTo>
                <a:lnTo>
                  <a:pt x="607791" y="92634"/>
                </a:lnTo>
                <a:lnTo>
                  <a:pt x="611122" y="91737"/>
                </a:lnTo>
                <a:lnTo>
                  <a:pt x="613845" y="90616"/>
                </a:lnTo>
                <a:lnTo>
                  <a:pt x="615959" y="89271"/>
                </a:lnTo>
                <a:lnTo>
                  <a:pt x="615902" y="105186"/>
                </a:lnTo>
                <a:lnTo>
                  <a:pt x="611885" y="117639"/>
                </a:lnTo>
                <a:close/>
              </a:path>
              <a:path w="1106357" h="145581">
                <a:moveTo>
                  <a:pt x="578867" y="130399"/>
                </a:moveTo>
                <a:lnTo>
                  <a:pt x="574543" y="128957"/>
                </a:lnTo>
                <a:lnTo>
                  <a:pt x="570891" y="126074"/>
                </a:lnTo>
                <a:lnTo>
                  <a:pt x="567240" y="123192"/>
                </a:lnTo>
                <a:lnTo>
                  <a:pt x="565414" y="119252"/>
                </a:lnTo>
                <a:lnTo>
                  <a:pt x="570283" y="145101"/>
                </a:lnTo>
                <a:lnTo>
                  <a:pt x="579828" y="145101"/>
                </a:lnTo>
                <a:lnTo>
                  <a:pt x="578867" y="130399"/>
                </a:lnTo>
                <a:close/>
              </a:path>
              <a:path w="1106357" h="145581">
                <a:moveTo>
                  <a:pt x="679189" y="119540"/>
                </a:moveTo>
                <a:lnTo>
                  <a:pt x="677747" y="115120"/>
                </a:lnTo>
                <a:lnTo>
                  <a:pt x="677235" y="109354"/>
                </a:lnTo>
                <a:lnTo>
                  <a:pt x="660611" y="109354"/>
                </a:lnTo>
                <a:lnTo>
                  <a:pt x="663956" y="124578"/>
                </a:lnTo>
                <a:lnTo>
                  <a:pt x="670845" y="135155"/>
                </a:lnTo>
                <a:lnTo>
                  <a:pt x="676629" y="139816"/>
                </a:lnTo>
                <a:lnTo>
                  <a:pt x="688147" y="144140"/>
                </a:lnTo>
                <a:lnTo>
                  <a:pt x="703372" y="145581"/>
                </a:lnTo>
                <a:lnTo>
                  <a:pt x="712875" y="145020"/>
                </a:lnTo>
                <a:lnTo>
                  <a:pt x="725590" y="141758"/>
                </a:lnTo>
                <a:lnTo>
                  <a:pt x="735131" y="135588"/>
                </a:lnTo>
                <a:lnTo>
                  <a:pt x="743055" y="124417"/>
                </a:lnTo>
                <a:lnTo>
                  <a:pt x="745557" y="111853"/>
                </a:lnTo>
                <a:lnTo>
                  <a:pt x="745557" y="102371"/>
                </a:lnTo>
                <a:lnTo>
                  <a:pt x="742194" y="95421"/>
                </a:lnTo>
                <a:lnTo>
                  <a:pt x="735468" y="91000"/>
                </a:lnTo>
                <a:lnTo>
                  <a:pt x="725540" y="86523"/>
                </a:lnTo>
                <a:lnTo>
                  <a:pt x="710483" y="82256"/>
                </a:lnTo>
                <a:lnTo>
                  <a:pt x="699048" y="79469"/>
                </a:lnTo>
                <a:lnTo>
                  <a:pt x="694051" y="78252"/>
                </a:lnTo>
                <a:lnTo>
                  <a:pt x="690272" y="76843"/>
                </a:lnTo>
                <a:lnTo>
                  <a:pt x="687709" y="75241"/>
                </a:lnTo>
                <a:lnTo>
                  <a:pt x="683289" y="72550"/>
                </a:lnTo>
                <a:lnTo>
                  <a:pt x="681079" y="68963"/>
                </a:lnTo>
                <a:lnTo>
                  <a:pt x="681079" y="60378"/>
                </a:lnTo>
                <a:lnTo>
                  <a:pt x="682760" y="57079"/>
                </a:lnTo>
                <a:lnTo>
                  <a:pt x="686124" y="54581"/>
                </a:lnTo>
                <a:lnTo>
                  <a:pt x="689487" y="52082"/>
                </a:lnTo>
                <a:lnTo>
                  <a:pt x="694436" y="50833"/>
                </a:lnTo>
                <a:lnTo>
                  <a:pt x="710772" y="50833"/>
                </a:lnTo>
                <a:lnTo>
                  <a:pt x="717658" y="53107"/>
                </a:lnTo>
                <a:lnTo>
                  <a:pt x="721630" y="57656"/>
                </a:lnTo>
                <a:lnTo>
                  <a:pt x="724064" y="60859"/>
                </a:lnTo>
                <a:lnTo>
                  <a:pt x="725442" y="64414"/>
                </a:lnTo>
                <a:lnTo>
                  <a:pt x="725762" y="68322"/>
                </a:lnTo>
                <a:lnTo>
                  <a:pt x="742098" y="68322"/>
                </a:lnTo>
                <a:lnTo>
                  <a:pt x="742226" y="61660"/>
                </a:lnTo>
                <a:lnTo>
                  <a:pt x="740144" y="55446"/>
                </a:lnTo>
                <a:lnTo>
                  <a:pt x="735852" y="49680"/>
                </a:lnTo>
                <a:lnTo>
                  <a:pt x="728559" y="42750"/>
                </a:lnTo>
                <a:lnTo>
                  <a:pt x="717033" y="37714"/>
                </a:lnTo>
                <a:lnTo>
                  <a:pt x="702315" y="36035"/>
                </a:lnTo>
                <a:lnTo>
                  <a:pt x="697314" y="36224"/>
                </a:lnTo>
                <a:lnTo>
                  <a:pt x="684339" y="38995"/>
                </a:lnTo>
                <a:lnTo>
                  <a:pt x="674016" y="45068"/>
                </a:lnTo>
                <a:lnTo>
                  <a:pt x="666028" y="55711"/>
                </a:lnTo>
                <a:lnTo>
                  <a:pt x="663493" y="68707"/>
                </a:lnTo>
                <a:lnTo>
                  <a:pt x="663493" y="76971"/>
                </a:lnTo>
                <a:lnTo>
                  <a:pt x="667209" y="83441"/>
                </a:lnTo>
                <a:lnTo>
                  <a:pt x="674640" y="88118"/>
                </a:lnTo>
                <a:lnTo>
                  <a:pt x="678804" y="90808"/>
                </a:lnTo>
                <a:lnTo>
                  <a:pt x="685275" y="93242"/>
                </a:lnTo>
                <a:lnTo>
                  <a:pt x="694051" y="95421"/>
                </a:lnTo>
                <a:lnTo>
                  <a:pt x="707793" y="98880"/>
                </a:lnTo>
                <a:lnTo>
                  <a:pt x="715160" y="100738"/>
                </a:lnTo>
                <a:lnTo>
                  <a:pt x="720093" y="102371"/>
                </a:lnTo>
                <a:lnTo>
                  <a:pt x="722591" y="103781"/>
                </a:lnTo>
                <a:lnTo>
                  <a:pt x="726499" y="106087"/>
                </a:lnTo>
                <a:lnTo>
                  <a:pt x="728453" y="109450"/>
                </a:lnTo>
                <a:lnTo>
                  <a:pt x="728453" y="119700"/>
                </a:lnTo>
                <a:lnTo>
                  <a:pt x="726018" y="124008"/>
                </a:lnTo>
                <a:lnTo>
                  <a:pt x="721150" y="126795"/>
                </a:lnTo>
                <a:lnTo>
                  <a:pt x="716281" y="129582"/>
                </a:lnTo>
                <a:lnTo>
                  <a:pt x="710643" y="130975"/>
                </a:lnTo>
                <a:lnTo>
                  <a:pt x="693475" y="130975"/>
                </a:lnTo>
                <a:lnTo>
                  <a:pt x="685915" y="128189"/>
                </a:lnTo>
                <a:lnTo>
                  <a:pt x="681559" y="122615"/>
                </a:lnTo>
                <a:lnTo>
                  <a:pt x="679189" y="119540"/>
                </a:lnTo>
                <a:close/>
              </a:path>
              <a:path w="1106357" h="145581">
                <a:moveTo>
                  <a:pt x="777589" y="119540"/>
                </a:moveTo>
                <a:lnTo>
                  <a:pt x="776147" y="115120"/>
                </a:lnTo>
                <a:lnTo>
                  <a:pt x="775635" y="109354"/>
                </a:lnTo>
                <a:lnTo>
                  <a:pt x="759010" y="109354"/>
                </a:lnTo>
                <a:lnTo>
                  <a:pt x="762356" y="124578"/>
                </a:lnTo>
                <a:lnTo>
                  <a:pt x="769244" y="135155"/>
                </a:lnTo>
                <a:lnTo>
                  <a:pt x="775029" y="139816"/>
                </a:lnTo>
                <a:lnTo>
                  <a:pt x="786547" y="144140"/>
                </a:lnTo>
                <a:lnTo>
                  <a:pt x="801772" y="145581"/>
                </a:lnTo>
                <a:lnTo>
                  <a:pt x="811275" y="145020"/>
                </a:lnTo>
                <a:lnTo>
                  <a:pt x="823990" y="141758"/>
                </a:lnTo>
                <a:lnTo>
                  <a:pt x="833531" y="135588"/>
                </a:lnTo>
                <a:lnTo>
                  <a:pt x="841455" y="124417"/>
                </a:lnTo>
                <a:lnTo>
                  <a:pt x="843957" y="111853"/>
                </a:lnTo>
                <a:lnTo>
                  <a:pt x="843957" y="102371"/>
                </a:lnTo>
                <a:lnTo>
                  <a:pt x="840594" y="95421"/>
                </a:lnTo>
                <a:lnTo>
                  <a:pt x="833867" y="91000"/>
                </a:lnTo>
                <a:lnTo>
                  <a:pt x="823940" y="86523"/>
                </a:lnTo>
                <a:lnTo>
                  <a:pt x="808883" y="82256"/>
                </a:lnTo>
                <a:lnTo>
                  <a:pt x="797448" y="79469"/>
                </a:lnTo>
                <a:lnTo>
                  <a:pt x="792451" y="78252"/>
                </a:lnTo>
                <a:lnTo>
                  <a:pt x="788671" y="76843"/>
                </a:lnTo>
                <a:lnTo>
                  <a:pt x="786109" y="75241"/>
                </a:lnTo>
                <a:lnTo>
                  <a:pt x="781689" y="72550"/>
                </a:lnTo>
                <a:lnTo>
                  <a:pt x="779478" y="68963"/>
                </a:lnTo>
                <a:lnTo>
                  <a:pt x="779478" y="60378"/>
                </a:lnTo>
                <a:lnTo>
                  <a:pt x="781160" y="57079"/>
                </a:lnTo>
                <a:lnTo>
                  <a:pt x="784523" y="54581"/>
                </a:lnTo>
                <a:lnTo>
                  <a:pt x="787887" y="52082"/>
                </a:lnTo>
                <a:lnTo>
                  <a:pt x="792835" y="50833"/>
                </a:lnTo>
                <a:lnTo>
                  <a:pt x="809171" y="50833"/>
                </a:lnTo>
                <a:lnTo>
                  <a:pt x="816058" y="53107"/>
                </a:lnTo>
                <a:lnTo>
                  <a:pt x="820030" y="57656"/>
                </a:lnTo>
                <a:lnTo>
                  <a:pt x="822464" y="60859"/>
                </a:lnTo>
                <a:lnTo>
                  <a:pt x="823842" y="64414"/>
                </a:lnTo>
                <a:lnTo>
                  <a:pt x="824162" y="68322"/>
                </a:lnTo>
                <a:lnTo>
                  <a:pt x="840498" y="68322"/>
                </a:lnTo>
                <a:lnTo>
                  <a:pt x="840626" y="61660"/>
                </a:lnTo>
                <a:lnTo>
                  <a:pt x="838544" y="55446"/>
                </a:lnTo>
                <a:lnTo>
                  <a:pt x="834252" y="49680"/>
                </a:lnTo>
                <a:lnTo>
                  <a:pt x="826958" y="42750"/>
                </a:lnTo>
                <a:lnTo>
                  <a:pt x="815433" y="37714"/>
                </a:lnTo>
                <a:lnTo>
                  <a:pt x="800715" y="36035"/>
                </a:lnTo>
                <a:lnTo>
                  <a:pt x="795714" y="36224"/>
                </a:lnTo>
                <a:lnTo>
                  <a:pt x="782739" y="38995"/>
                </a:lnTo>
                <a:lnTo>
                  <a:pt x="772416" y="45068"/>
                </a:lnTo>
                <a:lnTo>
                  <a:pt x="764428" y="55711"/>
                </a:lnTo>
                <a:lnTo>
                  <a:pt x="761893" y="68707"/>
                </a:lnTo>
                <a:lnTo>
                  <a:pt x="761893" y="76971"/>
                </a:lnTo>
                <a:lnTo>
                  <a:pt x="765609" y="83441"/>
                </a:lnTo>
                <a:lnTo>
                  <a:pt x="773040" y="88118"/>
                </a:lnTo>
                <a:lnTo>
                  <a:pt x="777204" y="90808"/>
                </a:lnTo>
                <a:lnTo>
                  <a:pt x="783674" y="93242"/>
                </a:lnTo>
                <a:lnTo>
                  <a:pt x="792451" y="95421"/>
                </a:lnTo>
                <a:lnTo>
                  <a:pt x="806192" y="98880"/>
                </a:lnTo>
                <a:lnTo>
                  <a:pt x="813560" y="100738"/>
                </a:lnTo>
                <a:lnTo>
                  <a:pt x="818492" y="102371"/>
                </a:lnTo>
                <a:lnTo>
                  <a:pt x="820991" y="103781"/>
                </a:lnTo>
                <a:lnTo>
                  <a:pt x="824899" y="106087"/>
                </a:lnTo>
                <a:lnTo>
                  <a:pt x="826853" y="109450"/>
                </a:lnTo>
                <a:lnTo>
                  <a:pt x="826853" y="119700"/>
                </a:lnTo>
                <a:lnTo>
                  <a:pt x="824418" y="124008"/>
                </a:lnTo>
                <a:lnTo>
                  <a:pt x="819549" y="126795"/>
                </a:lnTo>
                <a:lnTo>
                  <a:pt x="814681" y="129582"/>
                </a:lnTo>
                <a:lnTo>
                  <a:pt x="809043" y="130975"/>
                </a:lnTo>
                <a:lnTo>
                  <a:pt x="791874" y="130975"/>
                </a:lnTo>
                <a:lnTo>
                  <a:pt x="784315" y="128189"/>
                </a:lnTo>
                <a:lnTo>
                  <a:pt x="779959" y="122615"/>
                </a:lnTo>
                <a:lnTo>
                  <a:pt x="777589" y="11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38166" y="4319799"/>
            <a:ext cx="85435" cy="96064"/>
          </a:xfrm>
          <a:custGeom>
            <a:avLst/>
            <a:gdLst/>
            <a:ahLst/>
            <a:cxnLst/>
            <a:rect l="l" t="t" r="r" b="b"/>
            <a:pathLst>
              <a:path w="93979" h="108873">
                <a:moveTo>
                  <a:pt x="30557" y="90728"/>
                </a:moveTo>
                <a:lnTo>
                  <a:pt x="25945" y="84418"/>
                </a:lnTo>
                <a:lnTo>
                  <a:pt x="25531" y="83837"/>
                </a:lnTo>
                <a:lnTo>
                  <a:pt x="20525" y="73020"/>
                </a:lnTo>
                <a:lnTo>
                  <a:pt x="18546" y="59289"/>
                </a:lnTo>
                <a:lnTo>
                  <a:pt x="93979" y="59289"/>
                </a:lnTo>
                <a:lnTo>
                  <a:pt x="93979" y="48911"/>
                </a:lnTo>
                <a:lnTo>
                  <a:pt x="93466" y="41352"/>
                </a:lnTo>
                <a:lnTo>
                  <a:pt x="92441" y="36611"/>
                </a:lnTo>
                <a:lnTo>
                  <a:pt x="91288" y="29692"/>
                </a:lnTo>
                <a:lnTo>
                  <a:pt x="88982" y="23639"/>
                </a:lnTo>
                <a:lnTo>
                  <a:pt x="85523" y="18449"/>
                </a:lnTo>
                <a:lnTo>
                  <a:pt x="81935" y="13004"/>
                </a:lnTo>
                <a:lnTo>
                  <a:pt x="76714" y="8568"/>
                </a:lnTo>
                <a:lnTo>
                  <a:pt x="69860" y="5141"/>
                </a:lnTo>
                <a:lnTo>
                  <a:pt x="63005" y="1713"/>
                </a:lnTo>
                <a:lnTo>
                  <a:pt x="55926" y="0"/>
                </a:lnTo>
                <a:lnTo>
                  <a:pt x="48623" y="0"/>
                </a:lnTo>
                <a:lnTo>
                  <a:pt x="49302" y="15121"/>
                </a:lnTo>
                <a:lnTo>
                  <a:pt x="62434" y="18549"/>
                </a:lnTo>
                <a:lnTo>
                  <a:pt x="71301" y="27578"/>
                </a:lnTo>
                <a:lnTo>
                  <a:pt x="73863" y="32063"/>
                </a:lnTo>
                <a:lnTo>
                  <a:pt x="75497" y="38052"/>
                </a:lnTo>
                <a:lnTo>
                  <a:pt x="76202" y="45548"/>
                </a:lnTo>
                <a:lnTo>
                  <a:pt x="19026" y="45548"/>
                </a:lnTo>
                <a:lnTo>
                  <a:pt x="19346" y="36707"/>
                </a:lnTo>
                <a:lnTo>
                  <a:pt x="23249" y="6933"/>
                </a:lnTo>
                <a:lnTo>
                  <a:pt x="13453" y="15470"/>
                </a:lnTo>
                <a:lnTo>
                  <a:pt x="10836" y="18740"/>
                </a:lnTo>
                <a:lnTo>
                  <a:pt x="4816" y="29403"/>
                </a:lnTo>
                <a:lnTo>
                  <a:pt x="1204" y="41734"/>
                </a:lnTo>
                <a:lnTo>
                  <a:pt x="0" y="55734"/>
                </a:lnTo>
                <a:lnTo>
                  <a:pt x="83" y="59648"/>
                </a:lnTo>
                <a:lnTo>
                  <a:pt x="1990" y="73505"/>
                </a:lnTo>
                <a:lnTo>
                  <a:pt x="6415" y="85253"/>
                </a:lnTo>
                <a:lnTo>
                  <a:pt x="13356" y="94892"/>
                </a:lnTo>
                <a:lnTo>
                  <a:pt x="21401" y="101695"/>
                </a:lnTo>
                <a:lnTo>
                  <a:pt x="32914" y="107079"/>
                </a:lnTo>
                <a:lnTo>
                  <a:pt x="45932" y="108873"/>
                </a:lnTo>
                <a:lnTo>
                  <a:pt x="51185" y="108873"/>
                </a:lnTo>
                <a:lnTo>
                  <a:pt x="55894" y="108361"/>
                </a:lnTo>
                <a:lnTo>
                  <a:pt x="60058" y="107336"/>
                </a:lnTo>
                <a:lnTo>
                  <a:pt x="67810" y="105542"/>
                </a:lnTo>
                <a:lnTo>
                  <a:pt x="74312" y="102083"/>
                </a:lnTo>
                <a:lnTo>
                  <a:pt x="79565" y="96958"/>
                </a:lnTo>
                <a:lnTo>
                  <a:pt x="82704" y="94011"/>
                </a:lnTo>
                <a:lnTo>
                  <a:pt x="85539" y="90215"/>
                </a:lnTo>
                <a:lnTo>
                  <a:pt x="88069" y="85571"/>
                </a:lnTo>
                <a:lnTo>
                  <a:pt x="90600" y="80926"/>
                </a:lnTo>
                <a:lnTo>
                  <a:pt x="92089" y="76714"/>
                </a:lnTo>
                <a:lnTo>
                  <a:pt x="92538" y="72935"/>
                </a:lnTo>
                <a:lnTo>
                  <a:pt x="75529" y="72934"/>
                </a:lnTo>
                <a:lnTo>
                  <a:pt x="74248" y="77483"/>
                </a:lnTo>
                <a:lnTo>
                  <a:pt x="72070" y="81487"/>
                </a:lnTo>
                <a:lnTo>
                  <a:pt x="68995" y="84946"/>
                </a:lnTo>
                <a:lnTo>
                  <a:pt x="63613" y="90904"/>
                </a:lnTo>
                <a:lnTo>
                  <a:pt x="56406" y="93883"/>
                </a:lnTo>
                <a:lnTo>
                  <a:pt x="37700" y="93883"/>
                </a:lnTo>
                <a:lnTo>
                  <a:pt x="30557" y="9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5754" y="4319799"/>
            <a:ext cx="27232" cy="32389"/>
          </a:xfrm>
          <a:custGeom>
            <a:avLst/>
            <a:gdLst/>
            <a:ahLst/>
            <a:cxnLst/>
            <a:rect l="l" t="t" r="r" b="b"/>
            <a:pathLst>
              <a:path w="29955" h="36707">
                <a:moveTo>
                  <a:pt x="28912" y="1"/>
                </a:moveTo>
                <a:lnTo>
                  <a:pt x="15504" y="1777"/>
                </a:lnTo>
                <a:lnTo>
                  <a:pt x="3902" y="6933"/>
                </a:lnTo>
                <a:lnTo>
                  <a:pt x="0" y="36707"/>
                </a:lnTo>
                <a:lnTo>
                  <a:pt x="2850" y="29420"/>
                </a:lnTo>
                <a:lnTo>
                  <a:pt x="8231" y="23686"/>
                </a:lnTo>
                <a:lnTo>
                  <a:pt x="13613" y="17953"/>
                </a:lnTo>
                <a:lnTo>
                  <a:pt x="20275" y="15086"/>
                </a:lnTo>
                <a:lnTo>
                  <a:pt x="29955" y="15121"/>
                </a:lnTo>
                <a:lnTo>
                  <a:pt x="29276" y="0"/>
                </a:lnTo>
                <a:lnTo>
                  <a:pt x="28912" y="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64893" y="4388307"/>
            <a:ext cx="18200" cy="25888"/>
          </a:xfrm>
          <a:custGeom>
            <a:avLst/>
            <a:gdLst/>
            <a:ahLst/>
            <a:cxnLst/>
            <a:rect l="l" t="t" r="r" b="b"/>
            <a:pathLst>
              <a:path w="20020" h="29340">
                <a:moveTo>
                  <a:pt x="7918" y="10826"/>
                </a:moveTo>
                <a:lnTo>
                  <a:pt x="0" y="0"/>
                </a:lnTo>
                <a:lnTo>
                  <a:pt x="896" y="20724"/>
                </a:lnTo>
                <a:lnTo>
                  <a:pt x="4324" y="24023"/>
                </a:lnTo>
                <a:lnTo>
                  <a:pt x="7399" y="25945"/>
                </a:lnTo>
                <a:lnTo>
                  <a:pt x="12652" y="29340"/>
                </a:lnTo>
                <a:lnTo>
                  <a:pt x="20020" y="15666"/>
                </a:lnTo>
                <a:lnTo>
                  <a:pt x="7918" y="10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47766" y="4319630"/>
            <a:ext cx="88493" cy="96064"/>
          </a:xfrm>
          <a:custGeom>
            <a:avLst/>
            <a:gdLst/>
            <a:ahLst/>
            <a:cxnLst/>
            <a:rect l="l" t="t" r="r" b="b"/>
            <a:pathLst>
              <a:path w="97342" h="108873">
                <a:moveTo>
                  <a:pt x="64537" y="81411"/>
                </a:moveTo>
                <a:lnTo>
                  <a:pt x="54196" y="89943"/>
                </a:lnTo>
                <a:lnTo>
                  <a:pt x="48495" y="92762"/>
                </a:lnTo>
                <a:lnTo>
                  <a:pt x="42601" y="94171"/>
                </a:lnTo>
                <a:lnTo>
                  <a:pt x="31518" y="94171"/>
                </a:lnTo>
                <a:lnTo>
                  <a:pt x="32479" y="108873"/>
                </a:lnTo>
                <a:lnTo>
                  <a:pt x="40423" y="108873"/>
                </a:lnTo>
                <a:lnTo>
                  <a:pt x="47694" y="107176"/>
                </a:lnTo>
                <a:lnTo>
                  <a:pt x="54292" y="103781"/>
                </a:lnTo>
                <a:lnTo>
                  <a:pt x="60891" y="100385"/>
                </a:lnTo>
                <a:lnTo>
                  <a:pt x="65952" y="96381"/>
                </a:lnTo>
                <a:lnTo>
                  <a:pt x="69475" y="91769"/>
                </a:lnTo>
                <a:lnTo>
                  <a:pt x="70052" y="95869"/>
                </a:lnTo>
                <a:lnTo>
                  <a:pt x="71045" y="99040"/>
                </a:lnTo>
                <a:lnTo>
                  <a:pt x="72454" y="101282"/>
                </a:lnTo>
                <a:lnTo>
                  <a:pt x="75145" y="105510"/>
                </a:lnTo>
                <a:lnTo>
                  <a:pt x="79469" y="107624"/>
                </a:lnTo>
                <a:lnTo>
                  <a:pt x="87861" y="107624"/>
                </a:lnTo>
                <a:lnTo>
                  <a:pt x="91192" y="107336"/>
                </a:lnTo>
                <a:lnTo>
                  <a:pt x="94652" y="106663"/>
                </a:lnTo>
                <a:lnTo>
                  <a:pt x="97342" y="105895"/>
                </a:lnTo>
                <a:lnTo>
                  <a:pt x="97342" y="93114"/>
                </a:lnTo>
                <a:lnTo>
                  <a:pt x="95228" y="93450"/>
                </a:lnTo>
                <a:lnTo>
                  <a:pt x="92441" y="93691"/>
                </a:lnTo>
                <a:lnTo>
                  <a:pt x="89302" y="93691"/>
                </a:lnTo>
                <a:lnTo>
                  <a:pt x="86275" y="90968"/>
                </a:lnTo>
                <a:lnTo>
                  <a:pt x="85907" y="87733"/>
                </a:lnTo>
                <a:lnTo>
                  <a:pt x="85907" y="18706"/>
                </a:lnTo>
                <a:lnTo>
                  <a:pt x="82160" y="11531"/>
                </a:lnTo>
                <a:lnTo>
                  <a:pt x="74664" y="6918"/>
                </a:lnTo>
                <a:lnTo>
                  <a:pt x="70818" y="4861"/>
                </a:lnTo>
                <a:lnTo>
                  <a:pt x="59189" y="1215"/>
                </a:lnTo>
                <a:lnTo>
                  <a:pt x="45163" y="0"/>
                </a:lnTo>
                <a:lnTo>
                  <a:pt x="41782" y="89"/>
                </a:lnTo>
                <a:lnTo>
                  <a:pt x="28954" y="2291"/>
                </a:lnTo>
                <a:lnTo>
                  <a:pt x="17633" y="7447"/>
                </a:lnTo>
                <a:lnTo>
                  <a:pt x="14729" y="9588"/>
                </a:lnTo>
                <a:lnTo>
                  <a:pt x="7855" y="19565"/>
                </a:lnTo>
                <a:lnTo>
                  <a:pt x="5285" y="33921"/>
                </a:lnTo>
                <a:lnTo>
                  <a:pt x="21428" y="33921"/>
                </a:lnTo>
                <a:lnTo>
                  <a:pt x="22069" y="28603"/>
                </a:lnTo>
                <a:lnTo>
                  <a:pt x="23446" y="24599"/>
                </a:lnTo>
                <a:lnTo>
                  <a:pt x="25560" y="21909"/>
                </a:lnTo>
                <a:lnTo>
                  <a:pt x="29340" y="17040"/>
                </a:lnTo>
                <a:lnTo>
                  <a:pt x="35746" y="14606"/>
                </a:lnTo>
                <a:lnTo>
                  <a:pt x="52595" y="14606"/>
                </a:lnTo>
                <a:lnTo>
                  <a:pt x="58601" y="15935"/>
                </a:lnTo>
                <a:lnTo>
                  <a:pt x="62797" y="18594"/>
                </a:lnTo>
                <a:lnTo>
                  <a:pt x="66993" y="21252"/>
                </a:lnTo>
                <a:lnTo>
                  <a:pt x="69091" y="25528"/>
                </a:lnTo>
                <a:lnTo>
                  <a:pt x="69091" y="34305"/>
                </a:lnTo>
                <a:lnTo>
                  <a:pt x="67938" y="38053"/>
                </a:lnTo>
                <a:lnTo>
                  <a:pt x="66592" y="40871"/>
                </a:lnTo>
                <a:lnTo>
                  <a:pt x="63934" y="42537"/>
                </a:lnTo>
                <a:lnTo>
                  <a:pt x="59962" y="43049"/>
                </a:lnTo>
                <a:lnTo>
                  <a:pt x="32383" y="46509"/>
                </a:lnTo>
                <a:lnTo>
                  <a:pt x="22710" y="47726"/>
                </a:lnTo>
                <a:lnTo>
                  <a:pt x="14894" y="50961"/>
                </a:lnTo>
                <a:lnTo>
                  <a:pt x="8936" y="56214"/>
                </a:lnTo>
                <a:lnTo>
                  <a:pt x="2978" y="61467"/>
                </a:lnTo>
                <a:lnTo>
                  <a:pt x="0" y="68867"/>
                </a:lnTo>
                <a:lnTo>
                  <a:pt x="0" y="87124"/>
                </a:lnTo>
                <a:lnTo>
                  <a:pt x="3026" y="94379"/>
                </a:lnTo>
                <a:lnTo>
                  <a:pt x="9080" y="100177"/>
                </a:lnTo>
                <a:lnTo>
                  <a:pt x="15134" y="105975"/>
                </a:lnTo>
                <a:lnTo>
                  <a:pt x="22934" y="108873"/>
                </a:lnTo>
                <a:lnTo>
                  <a:pt x="18065" y="83024"/>
                </a:lnTo>
                <a:lnTo>
                  <a:pt x="18065" y="71429"/>
                </a:lnTo>
                <a:lnTo>
                  <a:pt x="20724" y="66624"/>
                </a:lnTo>
                <a:lnTo>
                  <a:pt x="26041" y="63613"/>
                </a:lnTo>
                <a:lnTo>
                  <a:pt x="29180" y="61820"/>
                </a:lnTo>
                <a:lnTo>
                  <a:pt x="33888" y="60506"/>
                </a:lnTo>
                <a:lnTo>
                  <a:pt x="40167" y="59674"/>
                </a:lnTo>
                <a:lnTo>
                  <a:pt x="50641" y="58328"/>
                </a:lnTo>
                <a:lnTo>
                  <a:pt x="53844" y="57944"/>
                </a:lnTo>
                <a:lnTo>
                  <a:pt x="57111" y="57303"/>
                </a:lnTo>
                <a:lnTo>
                  <a:pt x="60442" y="56406"/>
                </a:lnTo>
                <a:lnTo>
                  <a:pt x="63774" y="55510"/>
                </a:lnTo>
                <a:lnTo>
                  <a:pt x="66496" y="54388"/>
                </a:lnTo>
                <a:lnTo>
                  <a:pt x="68610" y="53043"/>
                </a:lnTo>
                <a:lnTo>
                  <a:pt x="68553" y="68959"/>
                </a:lnTo>
                <a:lnTo>
                  <a:pt x="64537" y="81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64189" y="4392886"/>
            <a:ext cx="13104" cy="22808"/>
          </a:xfrm>
          <a:custGeom>
            <a:avLst/>
            <a:gdLst/>
            <a:ahLst/>
            <a:cxnLst/>
            <a:rect l="l" t="t" r="r" b="b"/>
            <a:pathLst>
              <a:path w="14414" h="25849">
                <a:moveTo>
                  <a:pt x="13453" y="11146"/>
                </a:moveTo>
                <a:lnTo>
                  <a:pt x="9128" y="9705"/>
                </a:lnTo>
                <a:lnTo>
                  <a:pt x="5477" y="6822"/>
                </a:lnTo>
                <a:lnTo>
                  <a:pt x="1825" y="3939"/>
                </a:lnTo>
                <a:lnTo>
                  <a:pt x="0" y="0"/>
                </a:lnTo>
                <a:lnTo>
                  <a:pt x="4868" y="25849"/>
                </a:lnTo>
                <a:lnTo>
                  <a:pt x="14414" y="25849"/>
                </a:lnTo>
                <a:lnTo>
                  <a:pt x="13453" y="11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56934" y="4319799"/>
            <a:ext cx="45513" cy="92843"/>
          </a:xfrm>
          <a:custGeom>
            <a:avLst/>
            <a:gdLst/>
            <a:ahLst/>
            <a:cxnLst/>
            <a:rect l="l" t="t" r="r" b="b"/>
            <a:pathLst>
              <a:path w="50064" h="105222">
                <a:moveTo>
                  <a:pt x="0" y="2306"/>
                </a:moveTo>
                <a:lnTo>
                  <a:pt x="0" y="105222"/>
                </a:lnTo>
                <a:lnTo>
                  <a:pt x="17296" y="105222"/>
                </a:lnTo>
                <a:lnTo>
                  <a:pt x="17296" y="38725"/>
                </a:lnTo>
                <a:lnTo>
                  <a:pt x="19635" y="32271"/>
                </a:lnTo>
                <a:lnTo>
                  <a:pt x="24311" y="26665"/>
                </a:lnTo>
                <a:lnTo>
                  <a:pt x="28988" y="21060"/>
                </a:lnTo>
                <a:lnTo>
                  <a:pt x="35682" y="18257"/>
                </a:lnTo>
                <a:lnTo>
                  <a:pt x="47229" y="18353"/>
                </a:lnTo>
                <a:lnTo>
                  <a:pt x="50064" y="18738"/>
                </a:lnTo>
                <a:lnTo>
                  <a:pt x="50064" y="480"/>
                </a:lnTo>
                <a:lnTo>
                  <a:pt x="48206" y="288"/>
                </a:lnTo>
                <a:lnTo>
                  <a:pt x="44491" y="0"/>
                </a:lnTo>
                <a:lnTo>
                  <a:pt x="37636" y="0"/>
                </a:lnTo>
                <a:lnTo>
                  <a:pt x="31582" y="2482"/>
                </a:lnTo>
                <a:lnTo>
                  <a:pt x="26329" y="7447"/>
                </a:lnTo>
                <a:lnTo>
                  <a:pt x="21076" y="12412"/>
                </a:lnTo>
                <a:lnTo>
                  <a:pt x="17777" y="16624"/>
                </a:lnTo>
                <a:lnTo>
                  <a:pt x="16431" y="20083"/>
                </a:lnTo>
                <a:lnTo>
                  <a:pt x="16431" y="2306"/>
                </a:lnTo>
                <a:lnTo>
                  <a:pt x="0" y="2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11765" y="4319630"/>
            <a:ext cx="88493" cy="96065"/>
          </a:xfrm>
          <a:custGeom>
            <a:avLst/>
            <a:gdLst/>
            <a:ahLst/>
            <a:cxnLst/>
            <a:rect l="l" t="t" r="r" b="b"/>
            <a:pathLst>
              <a:path w="97342" h="108874">
                <a:moveTo>
                  <a:pt x="64537" y="81411"/>
                </a:moveTo>
                <a:lnTo>
                  <a:pt x="54196" y="89943"/>
                </a:lnTo>
                <a:lnTo>
                  <a:pt x="48495" y="92762"/>
                </a:lnTo>
                <a:lnTo>
                  <a:pt x="42601" y="94171"/>
                </a:lnTo>
                <a:lnTo>
                  <a:pt x="31518" y="94171"/>
                </a:lnTo>
                <a:lnTo>
                  <a:pt x="32479" y="108873"/>
                </a:lnTo>
                <a:lnTo>
                  <a:pt x="40423" y="108874"/>
                </a:lnTo>
                <a:lnTo>
                  <a:pt x="47694" y="107176"/>
                </a:lnTo>
                <a:lnTo>
                  <a:pt x="54292" y="103781"/>
                </a:lnTo>
                <a:lnTo>
                  <a:pt x="60891" y="100385"/>
                </a:lnTo>
                <a:lnTo>
                  <a:pt x="65952" y="96381"/>
                </a:lnTo>
                <a:lnTo>
                  <a:pt x="69475" y="91769"/>
                </a:lnTo>
                <a:lnTo>
                  <a:pt x="70052" y="95869"/>
                </a:lnTo>
                <a:lnTo>
                  <a:pt x="71045" y="99040"/>
                </a:lnTo>
                <a:lnTo>
                  <a:pt x="72454" y="101282"/>
                </a:lnTo>
                <a:lnTo>
                  <a:pt x="75145" y="105510"/>
                </a:lnTo>
                <a:lnTo>
                  <a:pt x="79469" y="107624"/>
                </a:lnTo>
                <a:lnTo>
                  <a:pt x="87861" y="107624"/>
                </a:lnTo>
                <a:lnTo>
                  <a:pt x="91192" y="107336"/>
                </a:lnTo>
                <a:lnTo>
                  <a:pt x="94652" y="106663"/>
                </a:lnTo>
                <a:lnTo>
                  <a:pt x="97342" y="105895"/>
                </a:lnTo>
                <a:lnTo>
                  <a:pt x="97342" y="93114"/>
                </a:lnTo>
                <a:lnTo>
                  <a:pt x="95228" y="93451"/>
                </a:lnTo>
                <a:lnTo>
                  <a:pt x="92441" y="93691"/>
                </a:lnTo>
                <a:lnTo>
                  <a:pt x="89302" y="93691"/>
                </a:lnTo>
                <a:lnTo>
                  <a:pt x="86275" y="90968"/>
                </a:lnTo>
                <a:lnTo>
                  <a:pt x="85907" y="87733"/>
                </a:lnTo>
                <a:lnTo>
                  <a:pt x="85907" y="18706"/>
                </a:lnTo>
                <a:lnTo>
                  <a:pt x="82159" y="11531"/>
                </a:lnTo>
                <a:lnTo>
                  <a:pt x="74664" y="6918"/>
                </a:lnTo>
                <a:lnTo>
                  <a:pt x="70818" y="4861"/>
                </a:lnTo>
                <a:lnTo>
                  <a:pt x="59189" y="1215"/>
                </a:lnTo>
                <a:lnTo>
                  <a:pt x="45163" y="0"/>
                </a:lnTo>
                <a:lnTo>
                  <a:pt x="41782" y="89"/>
                </a:lnTo>
                <a:lnTo>
                  <a:pt x="28955" y="2291"/>
                </a:lnTo>
                <a:lnTo>
                  <a:pt x="17633" y="7447"/>
                </a:lnTo>
                <a:lnTo>
                  <a:pt x="14729" y="9588"/>
                </a:lnTo>
                <a:lnTo>
                  <a:pt x="7855" y="19565"/>
                </a:lnTo>
                <a:lnTo>
                  <a:pt x="5285" y="33921"/>
                </a:lnTo>
                <a:lnTo>
                  <a:pt x="21428" y="33921"/>
                </a:lnTo>
                <a:lnTo>
                  <a:pt x="22069" y="28603"/>
                </a:lnTo>
                <a:lnTo>
                  <a:pt x="23446" y="24600"/>
                </a:lnTo>
                <a:lnTo>
                  <a:pt x="25560" y="21909"/>
                </a:lnTo>
                <a:lnTo>
                  <a:pt x="29340" y="17040"/>
                </a:lnTo>
                <a:lnTo>
                  <a:pt x="35746" y="14606"/>
                </a:lnTo>
                <a:lnTo>
                  <a:pt x="52595" y="14606"/>
                </a:lnTo>
                <a:lnTo>
                  <a:pt x="58601" y="15935"/>
                </a:lnTo>
                <a:lnTo>
                  <a:pt x="62797" y="18594"/>
                </a:lnTo>
                <a:lnTo>
                  <a:pt x="66993" y="21252"/>
                </a:lnTo>
                <a:lnTo>
                  <a:pt x="69091" y="25528"/>
                </a:lnTo>
                <a:lnTo>
                  <a:pt x="69091" y="34305"/>
                </a:lnTo>
                <a:lnTo>
                  <a:pt x="67938" y="38053"/>
                </a:lnTo>
                <a:lnTo>
                  <a:pt x="66592" y="40871"/>
                </a:lnTo>
                <a:lnTo>
                  <a:pt x="63934" y="42537"/>
                </a:lnTo>
                <a:lnTo>
                  <a:pt x="59962" y="43050"/>
                </a:lnTo>
                <a:lnTo>
                  <a:pt x="32383" y="46509"/>
                </a:lnTo>
                <a:lnTo>
                  <a:pt x="22710" y="47726"/>
                </a:lnTo>
                <a:lnTo>
                  <a:pt x="14894" y="50961"/>
                </a:lnTo>
                <a:lnTo>
                  <a:pt x="8936" y="56214"/>
                </a:lnTo>
                <a:lnTo>
                  <a:pt x="2978" y="61467"/>
                </a:lnTo>
                <a:lnTo>
                  <a:pt x="0" y="68867"/>
                </a:lnTo>
                <a:lnTo>
                  <a:pt x="0" y="87124"/>
                </a:lnTo>
                <a:lnTo>
                  <a:pt x="3026" y="94379"/>
                </a:lnTo>
                <a:lnTo>
                  <a:pt x="9080" y="100177"/>
                </a:lnTo>
                <a:lnTo>
                  <a:pt x="15134" y="105975"/>
                </a:lnTo>
                <a:lnTo>
                  <a:pt x="22934" y="108873"/>
                </a:lnTo>
                <a:lnTo>
                  <a:pt x="18065" y="83024"/>
                </a:lnTo>
                <a:lnTo>
                  <a:pt x="18065" y="71429"/>
                </a:lnTo>
                <a:lnTo>
                  <a:pt x="20724" y="66624"/>
                </a:lnTo>
                <a:lnTo>
                  <a:pt x="26041" y="63613"/>
                </a:lnTo>
                <a:lnTo>
                  <a:pt x="29180" y="61820"/>
                </a:lnTo>
                <a:lnTo>
                  <a:pt x="33888" y="60507"/>
                </a:lnTo>
                <a:lnTo>
                  <a:pt x="40167" y="59674"/>
                </a:lnTo>
                <a:lnTo>
                  <a:pt x="50641" y="58328"/>
                </a:lnTo>
                <a:lnTo>
                  <a:pt x="53844" y="57944"/>
                </a:lnTo>
                <a:lnTo>
                  <a:pt x="57111" y="57303"/>
                </a:lnTo>
                <a:lnTo>
                  <a:pt x="60442" y="56407"/>
                </a:lnTo>
                <a:lnTo>
                  <a:pt x="63774" y="55510"/>
                </a:lnTo>
                <a:lnTo>
                  <a:pt x="66496" y="54389"/>
                </a:lnTo>
                <a:lnTo>
                  <a:pt x="68610" y="53043"/>
                </a:lnTo>
                <a:lnTo>
                  <a:pt x="68553" y="68959"/>
                </a:lnTo>
                <a:lnTo>
                  <a:pt x="64537" y="81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8189" y="4392887"/>
            <a:ext cx="13104" cy="22808"/>
          </a:xfrm>
          <a:custGeom>
            <a:avLst/>
            <a:gdLst/>
            <a:ahLst/>
            <a:cxnLst/>
            <a:rect l="l" t="t" r="r" b="b"/>
            <a:pathLst>
              <a:path w="14414" h="25849">
                <a:moveTo>
                  <a:pt x="13453" y="11146"/>
                </a:moveTo>
                <a:lnTo>
                  <a:pt x="9128" y="9705"/>
                </a:lnTo>
                <a:lnTo>
                  <a:pt x="5477" y="6822"/>
                </a:lnTo>
                <a:lnTo>
                  <a:pt x="1825" y="3939"/>
                </a:lnTo>
                <a:lnTo>
                  <a:pt x="0" y="0"/>
                </a:lnTo>
                <a:lnTo>
                  <a:pt x="4868" y="25849"/>
                </a:lnTo>
                <a:lnTo>
                  <a:pt x="14414" y="25849"/>
                </a:lnTo>
                <a:lnTo>
                  <a:pt x="13453" y="11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19274" y="4287664"/>
            <a:ext cx="34156" cy="124977"/>
          </a:xfrm>
          <a:custGeom>
            <a:avLst/>
            <a:gdLst/>
            <a:ahLst/>
            <a:cxnLst/>
            <a:rect l="l" t="t" r="r" b="b"/>
            <a:pathLst>
              <a:path w="37572" h="141641">
                <a:moveTo>
                  <a:pt x="35618" y="37332"/>
                </a:moveTo>
                <a:lnTo>
                  <a:pt x="30365" y="39926"/>
                </a:lnTo>
                <a:lnTo>
                  <a:pt x="25112" y="42521"/>
                </a:lnTo>
                <a:lnTo>
                  <a:pt x="20596" y="46284"/>
                </a:lnTo>
                <a:lnTo>
                  <a:pt x="16816" y="51217"/>
                </a:lnTo>
                <a:lnTo>
                  <a:pt x="16816" y="0"/>
                </a:lnTo>
                <a:lnTo>
                  <a:pt x="0" y="0"/>
                </a:lnTo>
                <a:lnTo>
                  <a:pt x="0" y="141641"/>
                </a:lnTo>
                <a:lnTo>
                  <a:pt x="15951" y="141641"/>
                </a:lnTo>
                <a:lnTo>
                  <a:pt x="15951" y="128477"/>
                </a:lnTo>
                <a:lnTo>
                  <a:pt x="17072" y="106599"/>
                </a:lnTo>
                <a:lnTo>
                  <a:pt x="15855" y="98752"/>
                </a:lnTo>
                <a:lnTo>
                  <a:pt x="15855" y="89078"/>
                </a:lnTo>
                <a:lnTo>
                  <a:pt x="16077" y="83014"/>
                </a:lnTo>
                <a:lnTo>
                  <a:pt x="18835" y="69622"/>
                </a:lnTo>
                <a:lnTo>
                  <a:pt x="24744" y="60250"/>
                </a:lnTo>
                <a:lnTo>
                  <a:pt x="30669" y="54420"/>
                </a:lnTo>
                <a:lnTo>
                  <a:pt x="37572" y="51506"/>
                </a:lnTo>
                <a:lnTo>
                  <a:pt x="35618" y="37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33776" y="4319461"/>
            <a:ext cx="67876" cy="96064"/>
          </a:xfrm>
          <a:custGeom>
            <a:avLst/>
            <a:gdLst/>
            <a:ahLst/>
            <a:cxnLst/>
            <a:rect l="l" t="t" r="r" b="b"/>
            <a:pathLst>
              <a:path w="74664" h="108873">
                <a:moveTo>
                  <a:pt x="3651" y="97374"/>
                </a:moveTo>
                <a:lnTo>
                  <a:pt x="7078" y="100962"/>
                </a:lnTo>
                <a:lnTo>
                  <a:pt x="10282" y="103204"/>
                </a:lnTo>
                <a:lnTo>
                  <a:pt x="15663" y="106984"/>
                </a:lnTo>
                <a:lnTo>
                  <a:pt x="22261" y="108873"/>
                </a:lnTo>
                <a:lnTo>
                  <a:pt x="30077" y="108873"/>
                </a:lnTo>
                <a:lnTo>
                  <a:pt x="41994" y="107375"/>
                </a:lnTo>
                <a:lnTo>
                  <a:pt x="53523" y="102004"/>
                </a:lnTo>
                <a:lnTo>
                  <a:pt x="62845" y="92730"/>
                </a:lnTo>
                <a:lnTo>
                  <a:pt x="65048" y="89487"/>
                </a:lnTo>
                <a:lnTo>
                  <a:pt x="70390" y="78545"/>
                </a:lnTo>
                <a:lnTo>
                  <a:pt x="73596" y="66109"/>
                </a:lnTo>
                <a:lnTo>
                  <a:pt x="74664" y="52178"/>
                </a:lnTo>
                <a:lnTo>
                  <a:pt x="74613" y="48869"/>
                </a:lnTo>
                <a:lnTo>
                  <a:pt x="72965" y="34549"/>
                </a:lnTo>
                <a:lnTo>
                  <a:pt x="68994" y="22663"/>
                </a:lnTo>
                <a:lnTo>
                  <a:pt x="62701" y="13212"/>
                </a:lnTo>
                <a:lnTo>
                  <a:pt x="56266" y="7432"/>
                </a:lnTo>
                <a:lnTo>
                  <a:pt x="44912" y="1858"/>
                </a:lnTo>
                <a:lnTo>
                  <a:pt x="31518" y="0"/>
                </a:lnTo>
                <a:lnTo>
                  <a:pt x="25368" y="0"/>
                </a:lnTo>
                <a:lnTo>
                  <a:pt x="19667" y="1297"/>
                </a:lnTo>
                <a:lnTo>
                  <a:pt x="21620" y="15471"/>
                </a:lnTo>
                <a:lnTo>
                  <a:pt x="38533" y="15471"/>
                </a:lnTo>
                <a:lnTo>
                  <a:pt x="45372" y="19026"/>
                </a:lnTo>
                <a:lnTo>
                  <a:pt x="50016" y="26137"/>
                </a:lnTo>
                <a:lnTo>
                  <a:pt x="51164" y="28015"/>
                </a:lnTo>
                <a:lnTo>
                  <a:pt x="55528" y="39366"/>
                </a:lnTo>
                <a:lnTo>
                  <a:pt x="56983" y="53043"/>
                </a:lnTo>
                <a:lnTo>
                  <a:pt x="56806" y="58685"/>
                </a:lnTo>
                <a:lnTo>
                  <a:pt x="54642" y="71822"/>
                </a:lnTo>
                <a:lnTo>
                  <a:pt x="50016" y="82448"/>
                </a:lnTo>
                <a:lnTo>
                  <a:pt x="45372" y="89879"/>
                </a:lnTo>
                <a:lnTo>
                  <a:pt x="38373" y="93595"/>
                </a:lnTo>
                <a:lnTo>
                  <a:pt x="29020" y="93595"/>
                </a:lnTo>
                <a:lnTo>
                  <a:pt x="23005" y="93100"/>
                </a:lnTo>
                <a:lnTo>
                  <a:pt x="11247" y="87768"/>
                </a:lnTo>
                <a:lnTo>
                  <a:pt x="3555" y="76586"/>
                </a:lnTo>
                <a:lnTo>
                  <a:pt x="1121" y="70564"/>
                </a:lnTo>
                <a:lnTo>
                  <a:pt x="0" y="92441"/>
                </a:lnTo>
                <a:lnTo>
                  <a:pt x="3651" y="97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33159" y="4288088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64347" y="4319799"/>
            <a:ext cx="85435" cy="96065"/>
          </a:xfrm>
          <a:custGeom>
            <a:avLst/>
            <a:gdLst/>
            <a:ahLst/>
            <a:cxnLst/>
            <a:rect l="l" t="t" r="r" b="b"/>
            <a:pathLst>
              <a:path w="93979" h="108874">
                <a:moveTo>
                  <a:pt x="30557" y="90728"/>
                </a:moveTo>
                <a:lnTo>
                  <a:pt x="25945" y="84418"/>
                </a:lnTo>
                <a:lnTo>
                  <a:pt x="25531" y="83837"/>
                </a:lnTo>
                <a:lnTo>
                  <a:pt x="20525" y="73020"/>
                </a:lnTo>
                <a:lnTo>
                  <a:pt x="18546" y="59289"/>
                </a:lnTo>
                <a:lnTo>
                  <a:pt x="93979" y="59289"/>
                </a:lnTo>
                <a:lnTo>
                  <a:pt x="93979" y="48911"/>
                </a:lnTo>
                <a:lnTo>
                  <a:pt x="93466" y="41352"/>
                </a:lnTo>
                <a:lnTo>
                  <a:pt x="92441" y="36611"/>
                </a:lnTo>
                <a:lnTo>
                  <a:pt x="91288" y="29693"/>
                </a:lnTo>
                <a:lnTo>
                  <a:pt x="88982" y="23639"/>
                </a:lnTo>
                <a:lnTo>
                  <a:pt x="85523" y="18449"/>
                </a:lnTo>
                <a:lnTo>
                  <a:pt x="81935" y="13004"/>
                </a:lnTo>
                <a:lnTo>
                  <a:pt x="76714" y="8568"/>
                </a:lnTo>
                <a:lnTo>
                  <a:pt x="69860" y="5141"/>
                </a:lnTo>
                <a:lnTo>
                  <a:pt x="63005" y="1713"/>
                </a:lnTo>
                <a:lnTo>
                  <a:pt x="55926" y="0"/>
                </a:lnTo>
                <a:lnTo>
                  <a:pt x="48623" y="0"/>
                </a:lnTo>
                <a:lnTo>
                  <a:pt x="49302" y="15121"/>
                </a:lnTo>
                <a:lnTo>
                  <a:pt x="62434" y="18549"/>
                </a:lnTo>
                <a:lnTo>
                  <a:pt x="71301" y="27578"/>
                </a:lnTo>
                <a:lnTo>
                  <a:pt x="73863" y="32063"/>
                </a:lnTo>
                <a:lnTo>
                  <a:pt x="75497" y="38053"/>
                </a:lnTo>
                <a:lnTo>
                  <a:pt x="76202" y="45548"/>
                </a:lnTo>
                <a:lnTo>
                  <a:pt x="19026" y="45548"/>
                </a:lnTo>
                <a:lnTo>
                  <a:pt x="19346" y="36707"/>
                </a:lnTo>
                <a:lnTo>
                  <a:pt x="23249" y="6933"/>
                </a:lnTo>
                <a:lnTo>
                  <a:pt x="13453" y="15471"/>
                </a:lnTo>
                <a:lnTo>
                  <a:pt x="10836" y="18740"/>
                </a:lnTo>
                <a:lnTo>
                  <a:pt x="4816" y="29403"/>
                </a:lnTo>
                <a:lnTo>
                  <a:pt x="1204" y="41734"/>
                </a:lnTo>
                <a:lnTo>
                  <a:pt x="0" y="55734"/>
                </a:lnTo>
                <a:lnTo>
                  <a:pt x="83" y="59648"/>
                </a:lnTo>
                <a:lnTo>
                  <a:pt x="1990" y="73505"/>
                </a:lnTo>
                <a:lnTo>
                  <a:pt x="6415" y="85253"/>
                </a:lnTo>
                <a:lnTo>
                  <a:pt x="13357" y="94892"/>
                </a:lnTo>
                <a:lnTo>
                  <a:pt x="21401" y="101696"/>
                </a:lnTo>
                <a:lnTo>
                  <a:pt x="32914" y="107079"/>
                </a:lnTo>
                <a:lnTo>
                  <a:pt x="45932" y="108874"/>
                </a:lnTo>
                <a:lnTo>
                  <a:pt x="51185" y="108874"/>
                </a:lnTo>
                <a:lnTo>
                  <a:pt x="55894" y="108361"/>
                </a:lnTo>
                <a:lnTo>
                  <a:pt x="60058" y="107336"/>
                </a:lnTo>
                <a:lnTo>
                  <a:pt x="67810" y="105542"/>
                </a:lnTo>
                <a:lnTo>
                  <a:pt x="74312" y="102083"/>
                </a:lnTo>
                <a:lnTo>
                  <a:pt x="79565" y="96958"/>
                </a:lnTo>
                <a:lnTo>
                  <a:pt x="82704" y="94011"/>
                </a:lnTo>
                <a:lnTo>
                  <a:pt x="85539" y="90215"/>
                </a:lnTo>
                <a:lnTo>
                  <a:pt x="88069" y="85571"/>
                </a:lnTo>
                <a:lnTo>
                  <a:pt x="90600" y="80926"/>
                </a:lnTo>
                <a:lnTo>
                  <a:pt x="92089" y="76714"/>
                </a:lnTo>
                <a:lnTo>
                  <a:pt x="92538" y="72935"/>
                </a:lnTo>
                <a:lnTo>
                  <a:pt x="75529" y="72935"/>
                </a:lnTo>
                <a:lnTo>
                  <a:pt x="74248" y="77483"/>
                </a:lnTo>
                <a:lnTo>
                  <a:pt x="72070" y="81487"/>
                </a:lnTo>
                <a:lnTo>
                  <a:pt x="68995" y="84946"/>
                </a:lnTo>
                <a:lnTo>
                  <a:pt x="63613" y="90904"/>
                </a:lnTo>
                <a:lnTo>
                  <a:pt x="56406" y="93883"/>
                </a:lnTo>
                <a:lnTo>
                  <a:pt x="37700" y="93883"/>
                </a:lnTo>
                <a:lnTo>
                  <a:pt x="30557" y="9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81935" y="4319799"/>
            <a:ext cx="27232" cy="32389"/>
          </a:xfrm>
          <a:custGeom>
            <a:avLst/>
            <a:gdLst/>
            <a:ahLst/>
            <a:cxnLst/>
            <a:rect l="l" t="t" r="r" b="b"/>
            <a:pathLst>
              <a:path w="29955" h="36707">
                <a:moveTo>
                  <a:pt x="28912" y="1"/>
                </a:moveTo>
                <a:lnTo>
                  <a:pt x="15504" y="1777"/>
                </a:lnTo>
                <a:lnTo>
                  <a:pt x="3902" y="6933"/>
                </a:lnTo>
                <a:lnTo>
                  <a:pt x="0" y="36707"/>
                </a:lnTo>
                <a:lnTo>
                  <a:pt x="2850" y="29420"/>
                </a:lnTo>
                <a:lnTo>
                  <a:pt x="8232" y="23687"/>
                </a:lnTo>
                <a:lnTo>
                  <a:pt x="13613" y="17953"/>
                </a:lnTo>
                <a:lnTo>
                  <a:pt x="20275" y="15086"/>
                </a:lnTo>
                <a:lnTo>
                  <a:pt x="29955" y="15121"/>
                </a:lnTo>
                <a:lnTo>
                  <a:pt x="29276" y="0"/>
                </a:lnTo>
                <a:lnTo>
                  <a:pt x="28912" y="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46547" y="4319629"/>
            <a:ext cx="82378" cy="129217"/>
          </a:xfrm>
          <a:custGeom>
            <a:avLst/>
            <a:gdLst/>
            <a:ahLst/>
            <a:cxnLst/>
            <a:rect l="l" t="t" r="r" b="b"/>
            <a:pathLst>
              <a:path w="90616" h="146446">
                <a:moveTo>
                  <a:pt x="17296" y="146446"/>
                </a:moveTo>
                <a:lnTo>
                  <a:pt x="17296" y="93883"/>
                </a:lnTo>
                <a:lnTo>
                  <a:pt x="21076" y="98559"/>
                </a:lnTo>
                <a:lnTo>
                  <a:pt x="20179" y="77835"/>
                </a:lnTo>
                <a:lnTo>
                  <a:pt x="17809" y="72262"/>
                </a:lnTo>
                <a:lnTo>
                  <a:pt x="16624" y="65503"/>
                </a:lnTo>
                <a:lnTo>
                  <a:pt x="16624" y="47694"/>
                </a:lnTo>
                <a:lnTo>
                  <a:pt x="17809" y="39558"/>
                </a:lnTo>
                <a:lnTo>
                  <a:pt x="20179" y="33152"/>
                </a:lnTo>
                <a:lnTo>
                  <a:pt x="22697" y="27674"/>
                </a:lnTo>
                <a:lnTo>
                  <a:pt x="31767" y="18305"/>
                </a:lnTo>
                <a:lnTo>
                  <a:pt x="44779" y="15182"/>
                </a:lnTo>
                <a:lnTo>
                  <a:pt x="49913" y="15569"/>
                </a:lnTo>
                <a:lnTo>
                  <a:pt x="61656" y="20813"/>
                </a:lnTo>
                <a:lnTo>
                  <a:pt x="69379" y="32191"/>
                </a:lnTo>
                <a:lnTo>
                  <a:pt x="71749" y="38085"/>
                </a:lnTo>
                <a:lnTo>
                  <a:pt x="72934" y="45131"/>
                </a:lnTo>
                <a:lnTo>
                  <a:pt x="72934" y="53331"/>
                </a:lnTo>
                <a:lnTo>
                  <a:pt x="72645" y="60640"/>
                </a:lnTo>
                <a:lnTo>
                  <a:pt x="70093" y="73791"/>
                </a:lnTo>
                <a:lnTo>
                  <a:pt x="64911" y="83649"/>
                </a:lnTo>
                <a:lnTo>
                  <a:pt x="59561" y="90408"/>
                </a:lnTo>
                <a:lnTo>
                  <a:pt x="52851" y="93787"/>
                </a:lnTo>
                <a:lnTo>
                  <a:pt x="44779" y="93787"/>
                </a:lnTo>
                <a:lnTo>
                  <a:pt x="40200" y="93502"/>
                </a:lnTo>
                <a:lnTo>
                  <a:pt x="32831" y="107176"/>
                </a:lnTo>
                <a:lnTo>
                  <a:pt x="39334" y="108873"/>
                </a:lnTo>
                <a:lnTo>
                  <a:pt x="49328" y="108820"/>
                </a:lnTo>
                <a:lnTo>
                  <a:pt x="61958" y="106229"/>
                </a:lnTo>
                <a:lnTo>
                  <a:pt x="73031" y="99745"/>
                </a:lnTo>
                <a:lnTo>
                  <a:pt x="80864" y="91131"/>
                </a:lnTo>
                <a:lnTo>
                  <a:pt x="86282" y="80355"/>
                </a:lnTo>
                <a:lnTo>
                  <a:pt x="89532" y="67210"/>
                </a:lnTo>
                <a:lnTo>
                  <a:pt x="90616" y="51698"/>
                </a:lnTo>
                <a:lnTo>
                  <a:pt x="90583" y="49139"/>
                </a:lnTo>
                <a:lnTo>
                  <a:pt x="88963" y="34934"/>
                </a:lnTo>
                <a:lnTo>
                  <a:pt x="84906" y="23023"/>
                </a:lnTo>
                <a:lnTo>
                  <a:pt x="78412" y="13405"/>
                </a:lnTo>
                <a:lnTo>
                  <a:pt x="72777" y="8148"/>
                </a:lnTo>
                <a:lnTo>
                  <a:pt x="61551" y="2037"/>
                </a:lnTo>
                <a:lnTo>
                  <a:pt x="48719" y="0"/>
                </a:lnTo>
                <a:lnTo>
                  <a:pt x="40839" y="0"/>
                </a:lnTo>
                <a:lnTo>
                  <a:pt x="33985" y="1921"/>
                </a:lnTo>
                <a:lnTo>
                  <a:pt x="28155" y="5765"/>
                </a:lnTo>
                <a:lnTo>
                  <a:pt x="24055" y="8328"/>
                </a:lnTo>
                <a:lnTo>
                  <a:pt x="20275" y="11947"/>
                </a:lnTo>
                <a:lnTo>
                  <a:pt x="16816" y="16624"/>
                </a:lnTo>
                <a:lnTo>
                  <a:pt x="16816" y="2978"/>
                </a:lnTo>
                <a:lnTo>
                  <a:pt x="0" y="2978"/>
                </a:lnTo>
                <a:lnTo>
                  <a:pt x="0" y="146446"/>
                </a:lnTo>
                <a:lnTo>
                  <a:pt x="17296" y="14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36494" y="4319629"/>
            <a:ext cx="88493" cy="96064"/>
          </a:xfrm>
          <a:custGeom>
            <a:avLst/>
            <a:gdLst/>
            <a:ahLst/>
            <a:cxnLst/>
            <a:rect l="l" t="t" r="r" b="b"/>
            <a:pathLst>
              <a:path w="97342" h="108873">
                <a:moveTo>
                  <a:pt x="86275" y="90968"/>
                </a:moveTo>
                <a:lnTo>
                  <a:pt x="85907" y="87733"/>
                </a:lnTo>
                <a:lnTo>
                  <a:pt x="85907" y="18706"/>
                </a:lnTo>
                <a:lnTo>
                  <a:pt x="82160" y="11531"/>
                </a:lnTo>
                <a:lnTo>
                  <a:pt x="74664" y="6918"/>
                </a:lnTo>
                <a:lnTo>
                  <a:pt x="70818" y="4861"/>
                </a:lnTo>
                <a:lnTo>
                  <a:pt x="59189" y="1215"/>
                </a:lnTo>
                <a:lnTo>
                  <a:pt x="45163" y="0"/>
                </a:lnTo>
                <a:lnTo>
                  <a:pt x="41782" y="89"/>
                </a:lnTo>
                <a:lnTo>
                  <a:pt x="28955" y="2291"/>
                </a:lnTo>
                <a:lnTo>
                  <a:pt x="17633" y="7447"/>
                </a:lnTo>
                <a:lnTo>
                  <a:pt x="14729" y="9588"/>
                </a:lnTo>
                <a:lnTo>
                  <a:pt x="7855" y="19565"/>
                </a:lnTo>
                <a:lnTo>
                  <a:pt x="5285" y="33921"/>
                </a:lnTo>
                <a:lnTo>
                  <a:pt x="21428" y="33921"/>
                </a:lnTo>
                <a:lnTo>
                  <a:pt x="22069" y="28603"/>
                </a:lnTo>
                <a:lnTo>
                  <a:pt x="23446" y="24599"/>
                </a:lnTo>
                <a:lnTo>
                  <a:pt x="25560" y="21909"/>
                </a:lnTo>
                <a:lnTo>
                  <a:pt x="29340" y="17040"/>
                </a:lnTo>
                <a:lnTo>
                  <a:pt x="35746" y="14606"/>
                </a:lnTo>
                <a:lnTo>
                  <a:pt x="52595" y="14606"/>
                </a:lnTo>
                <a:lnTo>
                  <a:pt x="58601" y="15935"/>
                </a:lnTo>
                <a:lnTo>
                  <a:pt x="62797" y="18594"/>
                </a:lnTo>
                <a:lnTo>
                  <a:pt x="66993" y="21252"/>
                </a:lnTo>
                <a:lnTo>
                  <a:pt x="69091" y="25528"/>
                </a:lnTo>
                <a:lnTo>
                  <a:pt x="69091" y="34305"/>
                </a:lnTo>
                <a:lnTo>
                  <a:pt x="67938" y="38053"/>
                </a:lnTo>
                <a:lnTo>
                  <a:pt x="66592" y="40871"/>
                </a:lnTo>
                <a:lnTo>
                  <a:pt x="63934" y="42537"/>
                </a:lnTo>
                <a:lnTo>
                  <a:pt x="59962" y="43049"/>
                </a:lnTo>
                <a:lnTo>
                  <a:pt x="32383" y="46509"/>
                </a:lnTo>
                <a:lnTo>
                  <a:pt x="22710" y="47726"/>
                </a:lnTo>
                <a:lnTo>
                  <a:pt x="14894" y="50961"/>
                </a:lnTo>
                <a:lnTo>
                  <a:pt x="8936" y="56214"/>
                </a:lnTo>
                <a:lnTo>
                  <a:pt x="2978" y="61467"/>
                </a:lnTo>
                <a:lnTo>
                  <a:pt x="0" y="68867"/>
                </a:lnTo>
                <a:lnTo>
                  <a:pt x="0" y="87124"/>
                </a:lnTo>
                <a:lnTo>
                  <a:pt x="3026" y="94379"/>
                </a:lnTo>
                <a:lnTo>
                  <a:pt x="9080" y="100177"/>
                </a:lnTo>
                <a:lnTo>
                  <a:pt x="15134" y="105975"/>
                </a:lnTo>
                <a:lnTo>
                  <a:pt x="22934" y="108873"/>
                </a:lnTo>
                <a:lnTo>
                  <a:pt x="32479" y="108873"/>
                </a:lnTo>
                <a:lnTo>
                  <a:pt x="31518" y="94171"/>
                </a:lnTo>
                <a:lnTo>
                  <a:pt x="27194" y="92730"/>
                </a:lnTo>
                <a:lnTo>
                  <a:pt x="23542" y="89847"/>
                </a:lnTo>
                <a:lnTo>
                  <a:pt x="19891" y="86964"/>
                </a:lnTo>
                <a:lnTo>
                  <a:pt x="18065" y="83024"/>
                </a:lnTo>
                <a:lnTo>
                  <a:pt x="18065" y="71429"/>
                </a:lnTo>
                <a:lnTo>
                  <a:pt x="20724" y="66624"/>
                </a:lnTo>
                <a:lnTo>
                  <a:pt x="26041" y="63613"/>
                </a:lnTo>
                <a:lnTo>
                  <a:pt x="29180" y="61820"/>
                </a:lnTo>
                <a:lnTo>
                  <a:pt x="33888" y="60506"/>
                </a:lnTo>
                <a:lnTo>
                  <a:pt x="40167" y="59674"/>
                </a:lnTo>
                <a:lnTo>
                  <a:pt x="50641" y="58328"/>
                </a:lnTo>
                <a:lnTo>
                  <a:pt x="53844" y="57944"/>
                </a:lnTo>
                <a:lnTo>
                  <a:pt x="57111" y="57303"/>
                </a:lnTo>
                <a:lnTo>
                  <a:pt x="60442" y="56406"/>
                </a:lnTo>
                <a:lnTo>
                  <a:pt x="63774" y="55510"/>
                </a:lnTo>
                <a:lnTo>
                  <a:pt x="66496" y="54388"/>
                </a:lnTo>
                <a:lnTo>
                  <a:pt x="68610" y="53043"/>
                </a:lnTo>
                <a:lnTo>
                  <a:pt x="68553" y="68959"/>
                </a:lnTo>
                <a:lnTo>
                  <a:pt x="65952" y="96381"/>
                </a:lnTo>
                <a:lnTo>
                  <a:pt x="69475" y="91769"/>
                </a:lnTo>
                <a:lnTo>
                  <a:pt x="70052" y="95869"/>
                </a:lnTo>
                <a:lnTo>
                  <a:pt x="71045" y="99040"/>
                </a:lnTo>
                <a:lnTo>
                  <a:pt x="72454" y="101282"/>
                </a:lnTo>
                <a:lnTo>
                  <a:pt x="75145" y="105510"/>
                </a:lnTo>
                <a:lnTo>
                  <a:pt x="79469" y="107624"/>
                </a:lnTo>
                <a:lnTo>
                  <a:pt x="87861" y="107624"/>
                </a:lnTo>
                <a:lnTo>
                  <a:pt x="91192" y="107336"/>
                </a:lnTo>
                <a:lnTo>
                  <a:pt x="94652" y="106663"/>
                </a:lnTo>
                <a:lnTo>
                  <a:pt x="97342" y="105895"/>
                </a:lnTo>
                <a:lnTo>
                  <a:pt x="97342" y="93114"/>
                </a:lnTo>
                <a:lnTo>
                  <a:pt x="95228" y="93451"/>
                </a:lnTo>
                <a:lnTo>
                  <a:pt x="92442" y="93691"/>
                </a:lnTo>
                <a:lnTo>
                  <a:pt x="89302" y="93691"/>
                </a:lnTo>
                <a:lnTo>
                  <a:pt x="86275" y="90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65148" y="4380476"/>
            <a:ext cx="33667" cy="35218"/>
          </a:xfrm>
          <a:custGeom>
            <a:avLst/>
            <a:gdLst/>
            <a:ahLst/>
            <a:cxnLst/>
            <a:rect l="l" t="t" r="r" b="b"/>
            <a:pathLst>
              <a:path w="37034" h="39914">
                <a:moveTo>
                  <a:pt x="33018" y="12452"/>
                </a:moveTo>
                <a:lnTo>
                  <a:pt x="22678" y="20984"/>
                </a:lnTo>
                <a:lnTo>
                  <a:pt x="16976" y="23803"/>
                </a:lnTo>
                <a:lnTo>
                  <a:pt x="11082" y="25212"/>
                </a:lnTo>
                <a:lnTo>
                  <a:pt x="0" y="25212"/>
                </a:lnTo>
                <a:lnTo>
                  <a:pt x="960" y="39914"/>
                </a:lnTo>
                <a:lnTo>
                  <a:pt x="8904" y="39914"/>
                </a:lnTo>
                <a:lnTo>
                  <a:pt x="16175" y="38217"/>
                </a:lnTo>
                <a:lnTo>
                  <a:pt x="22774" y="34821"/>
                </a:lnTo>
                <a:lnTo>
                  <a:pt x="29372" y="31426"/>
                </a:lnTo>
                <a:lnTo>
                  <a:pt x="34433" y="27422"/>
                </a:lnTo>
                <a:lnTo>
                  <a:pt x="37034" y="0"/>
                </a:lnTo>
                <a:lnTo>
                  <a:pt x="33018" y="12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45663" y="4319799"/>
            <a:ext cx="45513" cy="92843"/>
          </a:xfrm>
          <a:custGeom>
            <a:avLst/>
            <a:gdLst/>
            <a:ahLst/>
            <a:cxnLst/>
            <a:rect l="l" t="t" r="r" b="b"/>
            <a:pathLst>
              <a:path w="50064" h="105222">
                <a:moveTo>
                  <a:pt x="0" y="2306"/>
                </a:moveTo>
                <a:lnTo>
                  <a:pt x="0" y="105222"/>
                </a:lnTo>
                <a:lnTo>
                  <a:pt x="17296" y="105222"/>
                </a:lnTo>
                <a:lnTo>
                  <a:pt x="17296" y="38725"/>
                </a:lnTo>
                <a:lnTo>
                  <a:pt x="19635" y="32271"/>
                </a:lnTo>
                <a:lnTo>
                  <a:pt x="24311" y="26665"/>
                </a:lnTo>
                <a:lnTo>
                  <a:pt x="28988" y="21060"/>
                </a:lnTo>
                <a:lnTo>
                  <a:pt x="35682" y="18257"/>
                </a:lnTo>
                <a:lnTo>
                  <a:pt x="47230" y="18353"/>
                </a:lnTo>
                <a:lnTo>
                  <a:pt x="50064" y="18738"/>
                </a:lnTo>
                <a:lnTo>
                  <a:pt x="50064" y="480"/>
                </a:lnTo>
                <a:lnTo>
                  <a:pt x="48206" y="288"/>
                </a:lnTo>
                <a:lnTo>
                  <a:pt x="44491" y="0"/>
                </a:lnTo>
                <a:lnTo>
                  <a:pt x="37636" y="0"/>
                </a:lnTo>
                <a:lnTo>
                  <a:pt x="31582" y="2482"/>
                </a:lnTo>
                <a:lnTo>
                  <a:pt x="26329" y="7447"/>
                </a:lnTo>
                <a:lnTo>
                  <a:pt x="21076" y="12412"/>
                </a:lnTo>
                <a:lnTo>
                  <a:pt x="17777" y="16624"/>
                </a:lnTo>
                <a:lnTo>
                  <a:pt x="16432" y="20083"/>
                </a:lnTo>
                <a:lnTo>
                  <a:pt x="16432" y="2306"/>
                </a:lnTo>
                <a:lnTo>
                  <a:pt x="0" y="2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99622" y="4319799"/>
            <a:ext cx="85435" cy="96064"/>
          </a:xfrm>
          <a:custGeom>
            <a:avLst/>
            <a:gdLst/>
            <a:ahLst/>
            <a:cxnLst/>
            <a:rect l="l" t="t" r="r" b="b"/>
            <a:pathLst>
              <a:path w="93979" h="108873">
                <a:moveTo>
                  <a:pt x="30557" y="90728"/>
                </a:moveTo>
                <a:lnTo>
                  <a:pt x="25945" y="84418"/>
                </a:lnTo>
                <a:lnTo>
                  <a:pt x="25531" y="83837"/>
                </a:lnTo>
                <a:lnTo>
                  <a:pt x="20525" y="73020"/>
                </a:lnTo>
                <a:lnTo>
                  <a:pt x="18546" y="59289"/>
                </a:lnTo>
                <a:lnTo>
                  <a:pt x="93979" y="59289"/>
                </a:lnTo>
                <a:lnTo>
                  <a:pt x="93979" y="48911"/>
                </a:lnTo>
                <a:lnTo>
                  <a:pt x="93466" y="41352"/>
                </a:lnTo>
                <a:lnTo>
                  <a:pt x="92441" y="36611"/>
                </a:lnTo>
                <a:lnTo>
                  <a:pt x="91288" y="29692"/>
                </a:lnTo>
                <a:lnTo>
                  <a:pt x="88982" y="23639"/>
                </a:lnTo>
                <a:lnTo>
                  <a:pt x="85523" y="18449"/>
                </a:lnTo>
                <a:lnTo>
                  <a:pt x="81935" y="13004"/>
                </a:lnTo>
                <a:lnTo>
                  <a:pt x="76714" y="8568"/>
                </a:lnTo>
                <a:lnTo>
                  <a:pt x="69860" y="5141"/>
                </a:lnTo>
                <a:lnTo>
                  <a:pt x="63005" y="1713"/>
                </a:lnTo>
                <a:lnTo>
                  <a:pt x="55926" y="0"/>
                </a:lnTo>
                <a:lnTo>
                  <a:pt x="48623" y="0"/>
                </a:lnTo>
                <a:lnTo>
                  <a:pt x="49302" y="15121"/>
                </a:lnTo>
                <a:lnTo>
                  <a:pt x="62434" y="18549"/>
                </a:lnTo>
                <a:lnTo>
                  <a:pt x="71301" y="27578"/>
                </a:lnTo>
                <a:lnTo>
                  <a:pt x="73863" y="32063"/>
                </a:lnTo>
                <a:lnTo>
                  <a:pt x="75497" y="38053"/>
                </a:lnTo>
                <a:lnTo>
                  <a:pt x="76202" y="45548"/>
                </a:lnTo>
                <a:lnTo>
                  <a:pt x="19026" y="45548"/>
                </a:lnTo>
                <a:lnTo>
                  <a:pt x="19346" y="36707"/>
                </a:lnTo>
                <a:lnTo>
                  <a:pt x="23249" y="6933"/>
                </a:lnTo>
                <a:lnTo>
                  <a:pt x="13453" y="15471"/>
                </a:lnTo>
                <a:lnTo>
                  <a:pt x="10836" y="18740"/>
                </a:lnTo>
                <a:lnTo>
                  <a:pt x="4816" y="29403"/>
                </a:lnTo>
                <a:lnTo>
                  <a:pt x="1204" y="41734"/>
                </a:lnTo>
                <a:lnTo>
                  <a:pt x="0" y="55734"/>
                </a:lnTo>
                <a:lnTo>
                  <a:pt x="83" y="59648"/>
                </a:lnTo>
                <a:lnTo>
                  <a:pt x="1990" y="73505"/>
                </a:lnTo>
                <a:lnTo>
                  <a:pt x="6415" y="85254"/>
                </a:lnTo>
                <a:lnTo>
                  <a:pt x="13357" y="94892"/>
                </a:lnTo>
                <a:lnTo>
                  <a:pt x="21401" y="101695"/>
                </a:lnTo>
                <a:lnTo>
                  <a:pt x="32914" y="107079"/>
                </a:lnTo>
                <a:lnTo>
                  <a:pt x="45932" y="108873"/>
                </a:lnTo>
                <a:lnTo>
                  <a:pt x="51185" y="108873"/>
                </a:lnTo>
                <a:lnTo>
                  <a:pt x="55894" y="108361"/>
                </a:lnTo>
                <a:lnTo>
                  <a:pt x="60058" y="107336"/>
                </a:lnTo>
                <a:lnTo>
                  <a:pt x="67810" y="105542"/>
                </a:lnTo>
                <a:lnTo>
                  <a:pt x="74312" y="102083"/>
                </a:lnTo>
                <a:lnTo>
                  <a:pt x="79565" y="96958"/>
                </a:lnTo>
                <a:lnTo>
                  <a:pt x="82704" y="94011"/>
                </a:lnTo>
                <a:lnTo>
                  <a:pt x="85539" y="90215"/>
                </a:lnTo>
                <a:lnTo>
                  <a:pt x="88069" y="85571"/>
                </a:lnTo>
                <a:lnTo>
                  <a:pt x="90600" y="80926"/>
                </a:lnTo>
                <a:lnTo>
                  <a:pt x="92089" y="76714"/>
                </a:lnTo>
                <a:lnTo>
                  <a:pt x="92538" y="72935"/>
                </a:lnTo>
                <a:lnTo>
                  <a:pt x="75529" y="72935"/>
                </a:lnTo>
                <a:lnTo>
                  <a:pt x="74248" y="77483"/>
                </a:lnTo>
                <a:lnTo>
                  <a:pt x="72070" y="81487"/>
                </a:lnTo>
                <a:lnTo>
                  <a:pt x="68995" y="84946"/>
                </a:lnTo>
                <a:lnTo>
                  <a:pt x="63613" y="90904"/>
                </a:lnTo>
                <a:lnTo>
                  <a:pt x="56406" y="93883"/>
                </a:lnTo>
                <a:lnTo>
                  <a:pt x="37700" y="93883"/>
                </a:lnTo>
                <a:lnTo>
                  <a:pt x="30557" y="9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17209" y="4319799"/>
            <a:ext cx="27232" cy="32389"/>
          </a:xfrm>
          <a:custGeom>
            <a:avLst/>
            <a:gdLst/>
            <a:ahLst/>
            <a:cxnLst/>
            <a:rect l="l" t="t" r="r" b="b"/>
            <a:pathLst>
              <a:path w="29955" h="36707">
                <a:moveTo>
                  <a:pt x="28912" y="1"/>
                </a:moveTo>
                <a:lnTo>
                  <a:pt x="15504" y="1777"/>
                </a:lnTo>
                <a:lnTo>
                  <a:pt x="3902" y="6933"/>
                </a:lnTo>
                <a:lnTo>
                  <a:pt x="0" y="36707"/>
                </a:lnTo>
                <a:lnTo>
                  <a:pt x="2850" y="29420"/>
                </a:lnTo>
                <a:lnTo>
                  <a:pt x="8232" y="23687"/>
                </a:lnTo>
                <a:lnTo>
                  <a:pt x="13613" y="17953"/>
                </a:lnTo>
                <a:lnTo>
                  <a:pt x="20275" y="15086"/>
                </a:lnTo>
                <a:lnTo>
                  <a:pt x="29955" y="15121"/>
                </a:lnTo>
                <a:lnTo>
                  <a:pt x="29276" y="0"/>
                </a:lnTo>
                <a:lnTo>
                  <a:pt x="28912" y="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48187" y="4319459"/>
            <a:ext cx="77224" cy="96658"/>
          </a:xfrm>
          <a:custGeom>
            <a:avLst/>
            <a:gdLst/>
            <a:ahLst/>
            <a:cxnLst/>
            <a:rect l="l" t="t" r="r" b="b"/>
            <a:pathLst>
              <a:path w="84946" h="109546">
                <a:moveTo>
                  <a:pt x="18578" y="83505"/>
                </a:moveTo>
                <a:lnTo>
                  <a:pt x="17136" y="79085"/>
                </a:lnTo>
                <a:lnTo>
                  <a:pt x="16624" y="73319"/>
                </a:lnTo>
                <a:lnTo>
                  <a:pt x="0" y="73319"/>
                </a:lnTo>
                <a:lnTo>
                  <a:pt x="3345" y="88543"/>
                </a:lnTo>
                <a:lnTo>
                  <a:pt x="10234" y="99120"/>
                </a:lnTo>
                <a:lnTo>
                  <a:pt x="16018" y="103781"/>
                </a:lnTo>
                <a:lnTo>
                  <a:pt x="27536" y="108105"/>
                </a:lnTo>
                <a:lnTo>
                  <a:pt x="42761" y="109546"/>
                </a:lnTo>
                <a:lnTo>
                  <a:pt x="52264" y="108984"/>
                </a:lnTo>
                <a:lnTo>
                  <a:pt x="64979" y="105723"/>
                </a:lnTo>
                <a:lnTo>
                  <a:pt x="74520" y="99552"/>
                </a:lnTo>
                <a:lnTo>
                  <a:pt x="82444" y="88382"/>
                </a:lnTo>
                <a:lnTo>
                  <a:pt x="84946" y="75817"/>
                </a:lnTo>
                <a:lnTo>
                  <a:pt x="84946" y="66336"/>
                </a:lnTo>
                <a:lnTo>
                  <a:pt x="81583" y="59385"/>
                </a:lnTo>
                <a:lnTo>
                  <a:pt x="74856" y="54965"/>
                </a:lnTo>
                <a:lnTo>
                  <a:pt x="64929" y="50488"/>
                </a:lnTo>
                <a:lnTo>
                  <a:pt x="49872" y="46220"/>
                </a:lnTo>
                <a:lnTo>
                  <a:pt x="38437" y="43434"/>
                </a:lnTo>
                <a:lnTo>
                  <a:pt x="33440" y="42217"/>
                </a:lnTo>
                <a:lnTo>
                  <a:pt x="29660" y="40807"/>
                </a:lnTo>
                <a:lnTo>
                  <a:pt x="27098" y="39206"/>
                </a:lnTo>
                <a:lnTo>
                  <a:pt x="22678" y="36515"/>
                </a:lnTo>
                <a:lnTo>
                  <a:pt x="20467" y="32928"/>
                </a:lnTo>
                <a:lnTo>
                  <a:pt x="20467" y="24343"/>
                </a:lnTo>
                <a:lnTo>
                  <a:pt x="22149" y="21044"/>
                </a:lnTo>
                <a:lnTo>
                  <a:pt x="25512" y="18546"/>
                </a:lnTo>
                <a:lnTo>
                  <a:pt x="28876" y="16047"/>
                </a:lnTo>
                <a:lnTo>
                  <a:pt x="33824" y="14798"/>
                </a:lnTo>
                <a:lnTo>
                  <a:pt x="50161" y="14798"/>
                </a:lnTo>
                <a:lnTo>
                  <a:pt x="57047" y="17072"/>
                </a:lnTo>
                <a:lnTo>
                  <a:pt x="61019" y="21621"/>
                </a:lnTo>
                <a:lnTo>
                  <a:pt x="63453" y="24824"/>
                </a:lnTo>
                <a:lnTo>
                  <a:pt x="64831" y="28379"/>
                </a:lnTo>
                <a:lnTo>
                  <a:pt x="65151" y="32287"/>
                </a:lnTo>
                <a:lnTo>
                  <a:pt x="81487" y="32287"/>
                </a:lnTo>
                <a:lnTo>
                  <a:pt x="81615" y="25624"/>
                </a:lnTo>
                <a:lnTo>
                  <a:pt x="79533" y="19410"/>
                </a:lnTo>
                <a:lnTo>
                  <a:pt x="75241" y="13645"/>
                </a:lnTo>
                <a:lnTo>
                  <a:pt x="67948" y="6715"/>
                </a:lnTo>
                <a:lnTo>
                  <a:pt x="56422" y="1678"/>
                </a:lnTo>
                <a:lnTo>
                  <a:pt x="41704" y="0"/>
                </a:lnTo>
                <a:lnTo>
                  <a:pt x="36703" y="189"/>
                </a:lnTo>
                <a:lnTo>
                  <a:pt x="23728" y="2960"/>
                </a:lnTo>
                <a:lnTo>
                  <a:pt x="13405" y="9032"/>
                </a:lnTo>
                <a:lnTo>
                  <a:pt x="5417" y="19676"/>
                </a:lnTo>
                <a:lnTo>
                  <a:pt x="2882" y="32671"/>
                </a:lnTo>
                <a:lnTo>
                  <a:pt x="2882" y="40935"/>
                </a:lnTo>
                <a:lnTo>
                  <a:pt x="6598" y="47406"/>
                </a:lnTo>
                <a:lnTo>
                  <a:pt x="14029" y="52082"/>
                </a:lnTo>
                <a:lnTo>
                  <a:pt x="18193" y="54773"/>
                </a:lnTo>
                <a:lnTo>
                  <a:pt x="24664" y="57207"/>
                </a:lnTo>
                <a:lnTo>
                  <a:pt x="33440" y="59385"/>
                </a:lnTo>
                <a:lnTo>
                  <a:pt x="47181" y="62845"/>
                </a:lnTo>
                <a:lnTo>
                  <a:pt x="54549" y="64702"/>
                </a:lnTo>
                <a:lnTo>
                  <a:pt x="59481" y="66336"/>
                </a:lnTo>
                <a:lnTo>
                  <a:pt x="61980" y="67745"/>
                </a:lnTo>
                <a:lnTo>
                  <a:pt x="65888" y="70052"/>
                </a:lnTo>
                <a:lnTo>
                  <a:pt x="67842" y="73415"/>
                </a:lnTo>
                <a:lnTo>
                  <a:pt x="67842" y="83665"/>
                </a:lnTo>
                <a:lnTo>
                  <a:pt x="65407" y="87973"/>
                </a:lnTo>
                <a:lnTo>
                  <a:pt x="60538" y="90760"/>
                </a:lnTo>
                <a:lnTo>
                  <a:pt x="55670" y="93547"/>
                </a:lnTo>
                <a:lnTo>
                  <a:pt x="50032" y="94940"/>
                </a:lnTo>
                <a:lnTo>
                  <a:pt x="32863" y="94940"/>
                </a:lnTo>
                <a:lnTo>
                  <a:pt x="25304" y="92153"/>
                </a:lnTo>
                <a:lnTo>
                  <a:pt x="20948" y="86580"/>
                </a:lnTo>
                <a:lnTo>
                  <a:pt x="18578" y="83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36495" y="4490252"/>
            <a:ext cx="289357" cy="128200"/>
          </a:xfrm>
          <a:custGeom>
            <a:avLst/>
            <a:gdLst/>
            <a:ahLst/>
            <a:cxnLst/>
            <a:rect l="l" t="t" r="r" b="b"/>
            <a:pathLst>
              <a:path w="318293" h="145293">
                <a:moveTo>
                  <a:pt x="264545" y="130206"/>
                </a:moveTo>
                <a:lnTo>
                  <a:pt x="257050" y="126491"/>
                </a:lnTo>
                <a:lnTo>
                  <a:pt x="252373" y="119059"/>
                </a:lnTo>
                <a:lnTo>
                  <a:pt x="256963" y="143166"/>
                </a:lnTo>
                <a:lnTo>
                  <a:pt x="269478" y="145293"/>
                </a:lnTo>
                <a:lnTo>
                  <a:pt x="276589" y="145293"/>
                </a:lnTo>
                <a:lnTo>
                  <a:pt x="282899" y="143884"/>
                </a:lnTo>
                <a:lnTo>
                  <a:pt x="289449" y="126763"/>
                </a:lnTo>
                <a:lnTo>
                  <a:pt x="282867" y="130206"/>
                </a:lnTo>
                <a:lnTo>
                  <a:pt x="264545" y="130206"/>
                </a:lnTo>
                <a:close/>
              </a:path>
              <a:path w="318293" h="145293">
                <a:moveTo>
                  <a:pt x="86275" y="127195"/>
                </a:moveTo>
                <a:lnTo>
                  <a:pt x="85907" y="123960"/>
                </a:lnTo>
                <a:lnTo>
                  <a:pt x="85907" y="54933"/>
                </a:lnTo>
                <a:lnTo>
                  <a:pt x="82160" y="47758"/>
                </a:lnTo>
                <a:lnTo>
                  <a:pt x="74664" y="43146"/>
                </a:lnTo>
                <a:lnTo>
                  <a:pt x="70818" y="41088"/>
                </a:lnTo>
                <a:lnTo>
                  <a:pt x="59189" y="37442"/>
                </a:lnTo>
                <a:lnTo>
                  <a:pt x="45163" y="36227"/>
                </a:lnTo>
                <a:lnTo>
                  <a:pt x="41782" y="36316"/>
                </a:lnTo>
                <a:lnTo>
                  <a:pt x="28955" y="38518"/>
                </a:lnTo>
                <a:lnTo>
                  <a:pt x="17633" y="43674"/>
                </a:lnTo>
                <a:lnTo>
                  <a:pt x="14729" y="45815"/>
                </a:lnTo>
                <a:lnTo>
                  <a:pt x="7855" y="55793"/>
                </a:lnTo>
                <a:lnTo>
                  <a:pt x="5285" y="70148"/>
                </a:lnTo>
                <a:lnTo>
                  <a:pt x="21428" y="70148"/>
                </a:lnTo>
                <a:lnTo>
                  <a:pt x="22069" y="64831"/>
                </a:lnTo>
                <a:lnTo>
                  <a:pt x="23446" y="60827"/>
                </a:lnTo>
                <a:lnTo>
                  <a:pt x="25560" y="58136"/>
                </a:lnTo>
                <a:lnTo>
                  <a:pt x="29340" y="53267"/>
                </a:lnTo>
                <a:lnTo>
                  <a:pt x="35746" y="50833"/>
                </a:lnTo>
                <a:lnTo>
                  <a:pt x="52595" y="50833"/>
                </a:lnTo>
                <a:lnTo>
                  <a:pt x="58601" y="52162"/>
                </a:lnTo>
                <a:lnTo>
                  <a:pt x="62797" y="54821"/>
                </a:lnTo>
                <a:lnTo>
                  <a:pt x="66993" y="57479"/>
                </a:lnTo>
                <a:lnTo>
                  <a:pt x="69091" y="61756"/>
                </a:lnTo>
                <a:lnTo>
                  <a:pt x="69091" y="70532"/>
                </a:lnTo>
                <a:lnTo>
                  <a:pt x="67938" y="74280"/>
                </a:lnTo>
                <a:lnTo>
                  <a:pt x="66592" y="77099"/>
                </a:lnTo>
                <a:lnTo>
                  <a:pt x="63934" y="78764"/>
                </a:lnTo>
                <a:lnTo>
                  <a:pt x="59962" y="79277"/>
                </a:lnTo>
                <a:lnTo>
                  <a:pt x="32383" y="82736"/>
                </a:lnTo>
                <a:lnTo>
                  <a:pt x="22710" y="83953"/>
                </a:lnTo>
                <a:lnTo>
                  <a:pt x="14894" y="87188"/>
                </a:lnTo>
                <a:lnTo>
                  <a:pt x="8936" y="92441"/>
                </a:lnTo>
                <a:lnTo>
                  <a:pt x="2978" y="97695"/>
                </a:lnTo>
                <a:lnTo>
                  <a:pt x="0" y="105094"/>
                </a:lnTo>
                <a:lnTo>
                  <a:pt x="0" y="123352"/>
                </a:lnTo>
                <a:lnTo>
                  <a:pt x="3026" y="130607"/>
                </a:lnTo>
                <a:lnTo>
                  <a:pt x="9080" y="136404"/>
                </a:lnTo>
                <a:lnTo>
                  <a:pt x="15134" y="142202"/>
                </a:lnTo>
                <a:lnTo>
                  <a:pt x="22934" y="145101"/>
                </a:lnTo>
                <a:lnTo>
                  <a:pt x="32479" y="145101"/>
                </a:lnTo>
                <a:lnTo>
                  <a:pt x="31518" y="130398"/>
                </a:lnTo>
                <a:lnTo>
                  <a:pt x="27194" y="128957"/>
                </a:lnTo>
                <a:lnTo>
                  <a:pt x="23542" y="126074"/>
                </a:lnTo>
                <a:lnTo>
                  <a:pt x="19891" y="123191"/>
                </a:lnTo>
                <a:lnTo>
                  <a:pt x="18065" y="119252"/>
                </a:lnTo>
                <a:lnTo>
                  <a:pt x="18065" y="107656"/>
                </a:lnTo>
                <a:lnTo>
                  <a:pt x="20724" y="102852"/>
                </a:lnTo>
                <a:lnTo>
                  <a:pt x="26041" y="99841"/>
                </a:lnTo>
                <a:lnTo>
                  <a:pt x="29180" y="98047"/>
                </a:lnTo>
                <a:lnTo>
                  <a:pt x="33888" y="96734"/>
                </a:lnTo>
                <a:lnTo>
                  <a:pt x="40167" y="95901"/>
                </a:lnTo>
                <a:lnTo>
                  <a:pt x="50641" y="94556"/>
                </a:lnTo>
                <a:lnTo>
                  <a:pt x="53844" y="94171"/>
                </a:lnTo>
                <a:lnTo>
                  <a:pt x="57111" y="93531"/>
                </a:lnTo>
                <a:lnTo>
                  <a:pt x="60442" y="92634"/>
                </a:lnTo>
                <a:lnTo>
                  <a:pt x="63774" y="91737"/>
                </a:lnTo>
                <a:lnTo>
                  <a:pt x="66496" y="90616"/>
                </a:lnTo>
                <a:lnTo>
                  <a:pt x="68610" y="89270"/>
                </a:lnTo>
                <a:lnTo>
                  <a:pt x="68553" y="105186"/>
                </a:lnTo>
                <a:lnTo>
                  <a:pt x="65952" y="132609"/>
                </a:lnTo>
                <a:lnTo>
                  <a:pt x="69475" y="127996"/>
                </a:lnTo>
                <a:lnTo>
                  <a:pt x="70052" y="132096"/>
                </a:lnTo>
                <a:lnTo>
                  <a:pt x="71045" y="135267"/>
                </a:lnTo>
                <a:lnTo>
                  <a:pt x="72454" y="137509"/>
                </a:lnTo>
                <a:lnTo>
                  <a:pt x="75145" y="141737"/>
                </a:lnTo>
                <a:lnTo>
                  <a:pt x="79469" y="143852"/>
                </a:lnTo>
                <a:lnTo>
                  <a:pt x="87861" y="143852"/>
                </a:lnTo>
                <a:lnTo>
                  <a:pt x="91192" y="143563"/>
                </a:lnTo>
                <a:lnTo>
                  <a:pt x="94652" y="142891"/>
                </a:lnTo>
                <a:lnTo>
                  <a:pt x="97342" y="142122"/>
                </a:lnTo>
                <a:lnTo>
                  <a:pt x="97342" y="129341"/>
                </a:lnTo>
                <a:lnTo>
                  <a:pt x="95228" y="129678"/>
                </a:lnTo>
                <a:lnTo>
                  <a:pt x="92442" y="129918"/>
                </a:lnTo>
                <a:lnTo>
                  <a:pt x="89302" y="129918"/>
                </a:lnTo>
                <a:lnTo>
                  <a:pt x="86275" y="127195"/>
                </a:lnTo>
                <a:close/>
              </a:path>
              <a:path w="318293" h="145293">
                <a:moveTo>
                  <a:pt x="64537" y="117639"/>
                </a:moveTo>
                <a:lnTo>
                  <a:pt x="54196" y="126170"/>
                </a:lnTo>
                <a:lnTo>
                  <a:pt x="48495" y="128989"/>
                </a:lnTo>
                <a:lnTo>
                  <a:pt x="42601" y="130398"/>
                </a:lnTo>
                <a:lnTo>
                  <a:pt x="31518" y="130398"/>
                </a:lnTo>
                <a:lnTo>
                  <a:pt x="32479" y="145101"/>
                </a:lnTo>
                <a:lnTo>
                  <a:pt x="40423" y="145101"/>
                </a:lnTo>
                <a:lnTo>
                  <a:pt x="47694" y="143403"/>
                </a:lnTo>
                <a:lnTo>
                  <a:pt x="54292" y="140008"/>
                </a:lnTo>
                <a:lnTo>
                  <a:pt x="60891" y="136612"/>
                </a:lnTo>
                <a:lnTo>
                  <a:pt x="65952" y="132609"/>
                </a:lnTo>
                <a:lnTo>
                  <a:pt x="68553" y="105186"/>
                </a:lnTo>
                <a:lnTo>
                  <a:pt x="64537" y="117639"/>
                </a:lnTo>
                <a:close/>
              </a:path>
              <a:path w="318293" h="145293">
                <a:moveTo>
                  <a:pt x="136901" y="141641"/>
                </a:moveTo>
                <a:lnTo>
                  <a:pt x="136901" y="81006"/>
                </a:lnTo>
                <a:lnTo>
                  <a:pt x="137333" y="75833"/>
                </a:lnTo>
                <a:lnTo>
                  <a:pt x="138198" y="72214"/>
                </a:lnTo>
                <a:lnTo>
                  <a:pt x="139063" y="68594"/>
                </a:lnTo>
                <a:lnTo>
                  <a:pt x="140937" y="65087"/>
                </a:lnTo>
                <a:lnTo>
                  <a:pt x="143820" y="61692"/>
                </a:lnTo>
                <a:lnTo>
                  <a:pt x="147407" y="57463"/>
                </a:lnTo>
                <a:lnTo>
                  <a:pt x="151571" y="54645"/>
                </a:lnTo>
                <a:lnTo>
                  <a:pt x="156312" y="53235"/>
                </a:lnTo>
                <a:lnTo>
                  <a:pt x="158938" y="52403"/>
                </a:lnTo>
                <a:lnTo>
                  <a:pt x="162302" y="51986"/>
                </a:lnTo>
                <a:lnTo>
                  <a:pt x="174473" y="51986"/>
                </a:lnTo>
                <a:lnTo>
                  <a:pt x="180047" y="55189"/>
                </a:lnTo>
                <a:lnTo>
                  <a:pt x="183122" y="61595"/>
                </a:lnTo>
                <a:lnTo>
                  <a:pt x="184980" y="65439"/>
                </a:lnTo>
                <a:lnTo>
                  <a:pt x="185909" y="70500"/>
                </a:lnTo>
                <a:lnTo>
                  <a:pt x="185909" y="141641"/>
                </a:lnTo>
                <a:lnTo>
                  <a:pt x="203494" y="141641"/>
                </a:lnTo>
                <a:lnTo>
                  <a:pt x="203494" y="65247"/>
                </a:lnTo>
                <a:lnTo>
                  <a:pt x="202084" y="57271"/>
                </a:lnTo>
                <a:lnTo>
                  <a:pt x="199266" y="51698"/>
                </a:lnTo>
                <a:lnTo>
                  <a:pt x="194814" y="45304"/>
                </a:lnTo>
                <a:lnTo>
                  <a:pt x="184309" y="38640"/>
                </a:lnTo>
                <a:lnTo>
                  <a:pt x="169669" y="36419"/>
                </a:lnTo>
                <a:lnTo>
                  <a:pt x="163006" y="36419"/>
                </a:lnTo>
                <a:lnTo>
                  <a:pt x="156952" y="37732"/>
                </a:lnTo>
                <a:lnTo>
                  <a:pt x="151507" y="40359"/>
                </a:lnTo>
                <a:lnTo>
                  <a:pt x="146062" y="42985"/>
                </a:lnTo>
                <a:lnTo>
                  <a:pt x="140905" y="47310"/>
                </a:lnTo>
                <a:lnTo>
                  <a:pt x="136036" y="53331"/>
                </a:lnTo>
                <a:lnTo>
                  <a:pt x="136036" y="38725"/>
                </a:lnTo>
                <a:lnTo>
                  <a:pt x="119604" y="38725"/>
                </a:lnTo>
                <a:lnTo>
                  <a:pt x="119604" y="141641"/>
                </a:lnTo>
                <a:lnTo>
                  <a:pt x="136901" y="141641"/>
                </a:lnTo>
                <a:close/>
              </a:path>
              <a:path w="318293" h="145293">
                <a:moveTo>
                  <a:pt x="227101" y="92345"/>
                </a:moveTo>
                <a:lnTo>
                  <a:pt x="227145" y="95150"/>
                </a:lnTo>
                <a:lnTo>
                  <a:pt x="228849" y="108925"/>
                </a:lnTo>
                <a:lnTo>
                  <a:pt x="233031" y="120818"/>
                </a:lnTo>
                <a:lnTo>
                  <a:pt x="239689" y="130831"/>
                </a:lnTo>
                <a:lnTo>
                  <a:pt x="245804" y="136784"/>
                </a:lnTo>
                <a:lnTo>
                  <a:pt x="256963" y="143166"/>
                </a:lnTo>
                <a:lnTo>
                  <a:pt x="252373" y="119059"/>
                </a:lnTo>
                <a:lnTo>
                  <a:pt x="250911" y="116534"/>
                </a:lnTo>
                <a:lnTo>
                  <a:pt x="246746" y="105024"/>
                </a:lnTo>
                <a:lnTo>
                  <a:pt x="245358" y="91384"/>
                </a:lnTo>
                <a:lnTo>
                  <a:pt x="245586" y="85151"/>
                </a:lnTo>
                <a:lnTo>
                  <a:pt x="248125" y="71933"/>
                </a:lnTo>
                <a:lnTo>
                  <a:pt x="253478" y="61980"/>
                </a:lnTo>
                <a:lnTo>
                  <a:pt x="258892" y="55317"/>
                </a:lnTo>
                <a:lnTo>
                  <a:pt x="265954" y="51986"/>
                </a:lnTo>
                <a:lnTo>
                  <a:pt x="282483" y="51986"/>
                </a:lnTo>
                <a:lnTo>
                  <a:pt x="289049" y="55109"/>
                </a:lnTo>
                <a:lnTo>
                  <a:pt x="294366" y="61355"/>
                </a:lnTo>
                <a:lnTo>
                  <a:pt x="296608" y="64440"/>
                </a:lnTo>
                <a:lnTo>
                  <a:pt x="300908" y="75514"/>
                </a:lnTo>
                <a:lnTo>
                  <a:pt x="302342" y="90231"/>
                </a:lnTo>
                <a:lnTo>
                  <a:pt x="302116" y="96573"/>
                </a:lnTo>
                <a:lnTo>
                  <a:pt x="299690" y="109768"/>
                </a:lnTo>
                <a:lnTo>
                  <a:pt x="294606" y="119876"/>
                </a:lnTo>
                <a:lnTo>
                  <a:pt x="289449" y="126763"/>
                </a:lnTo>
                <a:lnTo>
                  <a:pt x="282899" y="143884"/>
                </a:lnTo>
                <a:lnTo>
                  <a:pt x="288408" y="141065"/>
                </a:lnTo>
                <a:lnTo>
                  <a:pt x="293918" y="138246"/>
                </a:lnTo>
                <a:lnTo>
                  <a:pt x="298690" y="133666"/>
                </a:lnTo>
                <a:lnTo>
                  <a:pt x="302726" y="127323"/>
                </a:lnTo>
                <a:lnTo>
                  <a:pt x="302726" y="141641"/>
                </a:lnTo>
                <a:lnTo>
                  <a:pt x="318293" y="141641"/>
                </a:lnTo>
                <a:lnTo>
                  <a:pt x="318293" y="0"/>
                </a:lnTo>
                <a:lnTo>
                  <a:pt x="301669" y="0"/>
                </a:lnTo>
                <a:lnTo>
                  <a:pt x="301669" y="51986"/>
                </a:lnTo>
                <a:lnTo>
                  <a:pt x="297761" y="47181"/>
                </a:lnTo>
                <a:lnTo>
                  <a:pt x="294270" y="43818"/>
                </a:lnTo>
                <a:lnTo>
                  <a:pt x="291195" y="41896"/>
                </a:lnTo>
                <a:lnTo>
                  <a:pt x="285878" y="38565"/>
                </a:lnTo>
                <a:lnTo>
                  <a:pt x="279279" y="36899"/>
                </a:lnTo>
                <a:lnTo>
                  <a:pt x="271400" y="36899"/>
                </a:lnTo>
                <a:lnTo>
                  <a:pt x="259182" y="38466"/>
                </a:lnTo>
                <a:lnTo>
                  <a:pt x="247705" y="43951"/>
                </a:lnTo>
                <a:lnTo>
                  <a:pt x="238584" y="53379"/>
                </a:lnTo>
                <a:lnTo>
                  <a:pt x="237202" y="55450"/>
                </a:lnTo>
                <a:lnTo>
                  <a:pt x="231590" y="66574"/>
                </a:lnTo>
                <a:lnTo>
                  <a:pt x="228223" y="78873"/>
                </a:lnTo>
                <a:lnTo>
                  <a:pt x="227101" y="92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40863" y="4692839"/>
            <a:ext cx="885284" cy="128200"/>
          </a:xfrm>
          <a:custGeom>
            <a:avLst/>
            <a:gdLst/>
            <a:ahLst/>
            <a:cxnLst/>
            <a:rect l="l" t="t" r="r" b="b"/>
            <a:pathLst>
              <a:path w="973812" h="145293">
                <a:moveTo>
                  <a:pt x="836878" y="480"/>
                </a:moveTo>
                <a:lnTo>
                  <a:pt x="836878" y="141641"/>
                </a:lnTo>
                <a:lnTo>
                  <a:pt x="854175" y="141641"/>
                </a:lnTo>
                <a:lnTo>
                  <a:pt x="854175" y="480"/>
                </a:lnTo>
                <a:lnTo>
                  <a:pt x="836878" y="480"/>
                </a:lnTo>
                <a:close/>
              </a:path>
              <a:path w="973812" h="145293">
                <a:moveTo>
                  <a:pt x="910390" y="127147"/>
                </a:moveTo>
                <a:lnTo>
                  <a:pt x="905777" y="120837"/>
                </a:lnTo>
                <a:lnTo>
                  <a:pt x="905363" y="120257"/>
                </a:lnTo>
                <a:lnTo>
                  <a:pt x="900357" y="109440"/>
                </a:lnTo>
                <a:lnTo>
                  <a:pt x="898378" y="95709"/>
                </a:lnTo>
                <a:lnTo>
                  <a:pt x="973812" y="95709"/>
                </a:lnTo>
                <a:lnTo>
                  <a:pt x="973812" y="85331"/>
                </a:lnTo>
                <a:lnTo>
                  <a:pt x="973299" y="77771"/>
                </a:lnTo>
                <a:lnTo>
                  <a:pt x="972274" y="73031"/>
                </a:lnTo>
                <a:lnTo>
                  <a:pt x="971121" y="66112"/>
                </a:lnTo>
                <a:lnTo>
                  <a:pt x="968815" y="60058"/>
                </a:lnTo>
                <a:lnTo>
                  <a:pt x="965355" y="54869"/>
                </a:lnTo>
                <a:lnTo>
                  <a:pt x="961768" y="49424"/>
                </a:lnTo>
                <a:lnTo>
                  <a:pt x="956547" y="44987"/>
                </a:lnTo>
                <a:lnTo>
                  <a:pt x="949692" y="41560"/>
                </a:lnTo>
                <a:lnTo>
                  <a:pt x="942837" y="38133"/>
                </a:lnTo>
                <a:lnTo>
                  <a:pt x="935759" y="36419"/>
                </a:lnTo>
                <a:lnTo>
                  <a:pt x="928456" y="36419"/>
                </a:lnTo>
                <a:lnTo>
                  <a:pt x="929134" y="51541"/>
                </a:lnTo>
                <a:lnTo>
                  <a:pt x="942267" y="54969"/>
                </a:lnTo>
                <a:lnTo>
                  <a:pt x="951134" y="63998"/>
                </a:lnTo>
                <a:lnTo>
                  <a:pt x="953696" y="68482"/>
                </a:lnTo>
                <a:lnTo>
                  <a:pt x="955330" y="74472"/>
                </a:lnTo>
                <a:lnTo>
                  <a:pt x="956034" y="81967"/>
                </a:lnTo>
                <a:lnTo>
                  <a:pt x="898859" y="81967"/>
                </a:lnTo>
                <a:lnTo>
                  <a:pt x="899179" y="73127"/>
                </a:lnTo>
                <a:lnTo>
                  <a:pt x="903082" y="43353"/>
                </a:lnTo>
                <a:lnTo>
                  <a:pt x="893285" y="51890"/>
                </a:lnTo>
                <a:lnTo>
                  <a:pt x="890669" y="55160"/>
                </a:lnTo>
                <a:lnTo>
                  <a:pt x="884648" y="65822"/>
                </a:lnTo>
                <a:lnTo>
                  <a:pt x="881036" y="78154"/>
                </a:lnTo>
                <a:lnTo>
                  <a:pt x="879832" y="92153"/>
                </a:lnTo>
                <a:lnTo>
                  <a:pt x="879916" y="96067"/>
                </a:lnTo>
                <a:lnTo>
                  <a:pt x="881823" y="109925"/>
                </a:lnTo>
                <a:lnTo>
                  <a:pt x="886248" y="121673"/>
                </a:lnTo>
                <a:lnTo>
                  <a:pt x="893189" y="131311"/>
                </a:lnTo>
                <a:lnTo>
                  <a:pt x="901233" y="138115"/>
                </a:lnTo>
                <a:lnTo>
                  <a:pt x="912747" y="143498"/>
                </a:lnTo>
                <a:lnTo>
                  <a:pt x="925765" y="145293"/>
                </a:lnTo>
                <a:lnTo>
                  <a:pt x="931018" y="145293"/>
                </a:lnTo>
                <a:lnTo>
                  <a:pt x="935727" y="144781"/>
                </a:lnTo>
                <a:lnTo>
                  <a:pt x="939891" y="143755"/>
                </a:lnTo>
                <a:lnTo>
                  <a:pt x="947642" y="141962"/>
                </a:lnTo>
                <a:lnTo>
                  <a:pt x="954145" y="138502"/>
                </a:lnTo>
                <a:lnTo>
                  <a:pt x="959398" y="133377"/>
                </a:lnTo>
                <a:lnTo>
                  <a:pt x="962537" y="130431"/>
                </a:lnTo>
                <a:lnTo>
                  <a:pt x="965371" y="126635"/>
                </a:lnTo>
                <a:lnTo>
                  <a:pt x="967902" y="121990"/>
                </a:lnTo>
                <a:lnTo>
                  <a:pt x="970432" y="117346"/>
                </a:lnTo>
                <a:lnTo>
                  <a:pt x="971922" y="113134"/>
                </a:lnTo>
                <a:lnTo>
                  <a:pt x="972370" y="109354"/>
                </a:lnTo>
                <a:lnTo>
                  <a:pt x="955362" y="109354"/>
                </a:lnTo>
                <a:lnTo>
                  <a:pt x="954080" y="113903"/>
                </a:lnTo>
                <a:lnTo>
                  <a:pt x="951902" y="117906"/>
                </a:lnTo>
                <a:lnTo>
                  <a:pt x="948827" y="121366"/>
                </a:lnTo>
                <a:lnTo>
                  <a:pt x="943446" y="127324"/>
                </a:lnTo>
                <a:lnTo>
                  <a:pt x="936239" y="130302"/>
                </a:lnTo>
                <a:lnTo>
                  <a:pt x="917533" y="130302"/>
                </a:lnTo>
                <a:lnTo>
                  <a:pt x="910390" y="127147"/>
                </a:lnTo>
                <a:close/>
              </a:path>
              <a:path w="973812" h="145293">
                <a:moveTo>
                  <a:pt x="928091" y="36420"/>
                </a:moveTo>
                <a:lnTo>
                  <a:pt x="914684" y="38196"/>
                </a:lnTo>
                <a:lnTo>
                  <a:pt x="903082" y="43353"/>
                </a:lnTo>
                <a:lnTo>
                  <a:pt x="899179" y="73127"/>
                </a:lnTo>
                <a:lnTo>
                  <a:pt x="902030" y="65840"/>
                </a:lnTo>
                <a:lnTo>
                  <a:pt x="907411" y="60106"/>
                </a:lnTo>
                <a:lnTo>
                  <a:pt x="912792" y="54372"/>
                </a:lnTo>
                <a:lnTo>
                  <a:pt x="919455" y="51506"/>
                </a:lnTo>
                <a:lnTo>
                  <a:pt x="929134" y="51541"/>
                </a:lnTo>
                <a:lnTo>
                  <a:pt x="928456" y="36419"/>
                </a:lnTo>
                <a:lnTo>
                  <a:pt x="928091" y="36420"/>
                </a:lnTo>
                <a:close/>
              </a:path>
              <a:path w="973812" h="145293">
                <a:moveTo>
                  <a:pt x="581814" y="143275"/>
                </a:moveTo>
                <a:lnTo>
                  <a:pt x="586635" y="143147"/>
                </a:lnTo>
                <a:lnTo>
                  <a:pt x="590927" y="142634"/>
                </a:lnTo>
                <a:lnTo>
                  <a:pt x="594979" y="141641"/>
                </a:lnTo>
                <a:lnTo>
                  <a:pt x="594979" y="127996"/>
                </a:lnTo>
                <a:lnTo>
                  <a:pt x="591616" y="128236"/>
                </a:lnTo>
                <a:lnTo>
                  <a:pt x="585786" y="128284"/>
                </a:lnTo>
                <a:lnTo>
                  <a:pt x="582198" y="127227"/>
                </a:lnTo>
                <a:lnTo>
                  <a:pt x="578547" y="123608"/>
                </a:lnTo>
                <a:lnTo>
                  <a:pt x="578547" y="52851"/>
                </a:lnTo>
                <a:lnTo>
                  <a:pt x="594979" y="52851"/>
                </a:lnTo>
                <a:lnTo>
                  <a:pt x="594979" y="38725"/>
                </a:lnTo>
                <a:lnTo>
                  <a:pt x="578547" y="38725"/>
                </a:lnTo>
                <a:lnTo>
                  <a:pt x="578547" y="9993"/>
                </a:lnTo>
                <a:lnTo>
                  <a:pt x="561058" y="9993"/>
                </a:lnTo>
                <a:lnTo>
                  <a:pt x="561058" y="38725"/>
                </a:lnTo>
                <a:lnTo>
                  <a:pt x="547124" y="38725"/>
                </a:lnTo>
                <a:lnTo>
                  <a:pt x="547124" y="52851"/>
                </a:lnTo>
                <a:lnTo>
                  <a:pt x="561058" y="52851"/>
                </a:lnTo>
                <a:lnTo>
                  <a:pt x="561058" y="127580"/>
                </a:lnTo>
                <a:lnTo>
                  <a:pt x="562499" y="132945"/>
                </a:lnTo>
                <a:lnTo>
                  <a:pt x="565382" y="137077"/>
                </a:lnTo>
                <a:lnTo>
                  <a:pt x="568265" y="141209"/>
                </a:lnTo>
                <a:lnTo>
                  <a:pt x="573742" y="143275"/>
                </a:lnTo>
                <a:lnTo>
                  <a:pt x="581814" y="143275"/>
                </a:lnTo>
                <a:close/>
              </a:path>
              <a:path w="973812" h="145293">
                <a:moveTo>
                  <a:pt x="120576" y="38783"/>
                </a:moveTo>
                <a:lnTo>
                  <a:pt x="106183" y="36419"/>
                </a:lnTo>
                <a:lnTo>
                  <a:pt x="99713" y="36419"/>
                </a:lnTo>
                <a:lnTo>
                  <a:pt x="93883" y="37748"/>
                </a:lnTo>
                <a:lnTo>
                  <a:pt x="88694" y="40407"/>
                </a:lnTo>
                <a:lnTo>
                  <a:pt x="83505" y="43065"/>
                </a:lnTo>
                <a:lnTo>
                  <a:pt x="78988" y="47149"/>
                </a:lnTo>
                <a:lnTo>
                  <a:pt x="75145" y="52659"/>
                </a:lnTo>
                <a:lnTo>
                  <a:pt x="72838" y="48174"/>
                </a:lnTo>
                <a:lnTo>
                  <a:pt x="70276" y="44779"/>
                </a:lnTo>
                <a:lnTo>
                  <a:pt x="67457" y="42473"/>
                </a:lnTo>
                <a:lnTo>
                  <a:pt x="62460" y="38437"/>
                </a:lnTo>
                <a:lnTo>
                  <a:pt x="55862" y="36419"/>
                </a:lnTo>
                <a:lnTo>
                  <a:pt x="40423" y="36419"/>
                </a:lnTo>
                <a:lnTo>
                  <a:pt x="33953" y="38373"/>
                </a:lnTo>
                <a:lnTo>
                  <a:pt x="28251" y="42281"/>
                </a:lnTo>
                <a:lnTo>
                  <a:pt x="24920" y="44587"/>
                </a:lnTo>
                <a:lnTo>
                  <a:pt x="21204" y="48270"/>
                </a:lnTo>
                <a:lnTo>
                  <a:pt x="17104" y="53331"/>
                </a:lnTo>
                <a:lnTo>
                  <a:pt x="17104" y="38725"/>
                </a:lnTo>
                <a:lnTo>
                  <a:pt x="0" y="38725"/>
                </a:lnTo>
                <a:lnTo>
                  <a:pt x="0" y="141641"/>
                </a:lnTo>
                <a:lnTo>
                  <a:pt x="17296" y="141641"/>
                </a:lnTo>
                <a:lnTo>
                  <a:pt x="17398" y="82728"/>
                </a:lnTo>
                <a:lnTo>
                  <a:pt x="19780" y="68733"/>
                </a:lnTo>
                <a:lnTo>
                  <a:pt x="25320" y="59577"/>
                </a:lnTo>
                <a:lnTo>
                  <a:pt x="30669" y="54516"/>
                </a:lnTo>
                <a:lnTo>
                  <a:pt x="36611" y="51986"/>
                </a:lnTo>
                <a:lnTo>
                  <a:pt x="50321" y="51986"/>
                </a:lnTo>
                <a:lnTo>
                  <a:pt x="55221" y="54388"/>
                </a:lnTo>
                <a:lnTo>
                  <a:pt x="57848" y="59193"/>
                </a:lnTo>
                <a:lnTo>
                  <a:pt x="59513" y="62396"/>
                </a:lnTo>
                <a:lnTo>
                  <a:pt x="60346" y="67489"/>
                </a:lnTo>
                <a:lnTo>
                  <a:pt x="60346" y="141641"/>
                </a:lnTo>
                <a:lnTo>
                  <a:pt x="77931" y="141641"/>
                </a:lnTo>
                <a:lnTo>
                  <a:pt x="77931" y="71141"/>
                </a:lnTo>
                <a:lnTo>
                  <a:pt x="80382" y="63549"/>
                </a:lnTo>
                <a:lnTo>
                  <a:pt x="85283" y="59001"/>
                </a:lnTo>
                <a:lnTo>
                  <a:pt x="90183" y="54452"/>
                </a:lnTo>
                <a:lnTo>
                  <a:pt x="96029" y="52178"/>
                </a:lnTo>
                <a:lnTo>
                  <a:pt x="107752" y="52178"/>
                </a:lnTo>
                <a:lnTo>
                  <a:pt x="111932" y="53459"/>
                </a:lnTo>
                <a:lnTo>
                  <a:pt x="115360" y="56022"/>
                </a:lnTo>
                <a:lnTo>
                  <a:pt x="118787" y="58584"/>
                </a:lnTo>
                <a:lnTo>
                  <a:pt x="120501" y="63293"/>
                </a:lnTo>
                <a:lnTo>
                  <a:pt x="120501" y="141641"/>
                </a:lnTo>
                <a:lnTo>
                  <a:pt x="138470" y="141641"/>
                </a:lnTo>
                <a:lnTo>
                  <a:pt x="138470" y="64030"/>
                </a:lnTo>
                <a:lnTo>
                  <a:pt x="137125" y="56791"/>
                </a:lnTo>
                <a:lnTo>
                  <a:pt x="134434" y="51409"/>
                </a:lnTo>
                <a:lnTo>
                  <a:pt x="130787" y="45874"/>
                </a:lnTo>
                <a:lnTo>
                  <a:pt x="120576" y="38783"/>
                </a:lnTo>
                <a:close/>
              </a:path>
              <a:path w="973812" h="145293">
                <a:moveTo>
                  <a:pt x="223732" y="117639"/>
                </a:moveTo>
                <a:lnTo>
                  <a:pt x="213391" y="126170"/>
                </a:lnTo>
                <a:lnTo>
                  <a:pt x="207690" y="128989"/>
                </a:lnTo>
                <a:lnTo>
                  <a:pt x="201796" y="130398"/>
                </a:lnTo>
                <a:lnTo>
                  <a:pt x="190713" y="130398"/>
                </a:lnTo>
                <a:lnTo>
                  <a:pt x="191674" y="145101"/>
                </a:lnTo>
                <a:lnTo>
                  <a:pt x="199618" y="145101"/>
                </a:lnTo>
                <a:lnTo>
                  <a:pt x="206889" y="143403"/>
                </a:lnTo>
                <a:lnTo>
                  <a:pt x="213487" y="140008"/>
                </a:lnTo>
                <a:lnTo>
                  <a:pt x="220086" y="136612"/>
                </a:lnTo>
                <a:lnTo>
                  <a:pt x="225147" y="132609"/>
                </a:lnTo>
                <a:lnTo>
                  <a:pt x="228670" y="127996"/>
                </a:lnTo>
                <a:lnTo>
                  <a:pt x="229247" y="132096"/>
                </a:lnTo>
                <a:lnTo>
                  <a:pt x="230240" y="135267"/>
                </a:lnTo>
                <a:lnTo>
                  <a:pt x="231649" y="137509"/>
                </a:lnTo>
                <a:lnTo>
                  <a:pt x="234340" y="141737"/>
                </a:lnTo>
                <a:lnTo>
                  <a:pt x="238664" y="143851"/>
                </a:lnTo>
                <a:lnTo>
                  <a:pt x="247056" y="143851"/>
                </a:lnTo>
                <a:lnTo>
                  <a:pt x="250387" y="143563"/>
                </a:lnTo>
                <a:lnTo>
                  <a:pt x="253847" y="142890"/>
                </a:lnTo>
                <a:lnTo>
                  <a:pt x="256537" y="142122"/>
                </a:lnTo>
                <a:lnTo>
                  <a:pt x="256537" y="129341"/>
                </a:lnTo>
                <a:lnTo>
                  <a:pt x="254423" y="129678"/>
                </a:lnTo>
                <a:lnTo>
                  <a:pt x="251637" y="129918"/>
                </a:lnTo>
                <a:lnTo>
                  <a:pt x="248497" y="129918"/>
                </a:lnTo>
                <a:lnTo>
                  <a:pt x="245470" y="127195"/>
                </a:lnTo>
                <a:lnTo>
                  <a:pt x="245102" y="123960"/>
                </a:lnTo>
                <a:lnTo>
                  <a:pt x="245102" y="54933"/>
                </a:lnTo>
                <a:lnTo>
                  <a:pt x="241355" y="47758"/>
                </a:lnTo>
                <a:lnTo>
                  <a:pt x="233859" y="43145"/>
                </a:lnTo>
                <a:lnTo>
                  <a:pt x="230013" y="41088"/>
                </a:lnTo>
                <a:lnTo>
                  <a:pt x="218384" y="37442"/>
                </a:lnTo>
                <a:lnTo>
                  <a:pt x="204358" y="36227"/>
                </a:lnTo>
                <a:lnTo>
                  <a:pt x="200977" y="36316"/>
                </a:lnTo>
                <a:lnTo>
                  <a:pt x="188150" y="38518"/>
                </a:lnTo>
                <a:lnTo>
                  <a:pt x="176828" y="43674"/>
                </a:lnTo>
                <a:lnTo>
                  <a:pt x="173924" y="45815"/>
                </a:lnTo>
                <a:lnTo>
                  <a:pt x="167050" y="55793"/>
                </a:lnTo>
                <a:lnTo>
                  <a:pt x="164480" y="70148"/>
                </a:lnTo>
                <a:lnTo>
                  <a:pt x="180623" y="70148"/>
                </a:lnTo>
                <a:lnTo>
                  <a:pt x="181264" y="64830"/>
                </a:lnTo>
                <a:lnTo>
                  <a:pt x="182641" y="60827"/>
                </a:lnTo>
                <a:lnTo>
                  <a:pt x="184755" y="58136"/>
                </a:lnTo>
                <a:lnTo>
                  <a:pt x="188535" y="53267"/>
                </a:lnTo>
                <a:lnTo>
                  <a:pt x="194941" y="50833"/>
                </a:lnTo>
                <a:lnTo>
                  <a:pt x="211790" y="50833"/>
                </a:lnTo>
                <a:lnTo>
                  <a:pt x="217796" y="52162"/>
                </a:lnTo>
                <a:lnTo>
                  <a:pt x="221992" y="54821"/>
                </a:lnTo>
                <a:lnTo>
                  <a:pt x="226188" y="57479"/>
                </a:lnTo>
                <a:lnTo>
                  <a:pt x="228286" y="61755"/>
                </a:lnTo>
                <a:lnTo>
                  <a:pt x="228286" y="70532"/>
                </a:lnTo>
                <a:lnTo>
                  <a:pt x="227133" y="74280"/>
                </a:lnTo>
                <a:lnTo>
                  <a:pt x="225787" y="77098"/>
                </a:lnTo>
                <a:lnTo>
                  <a:pt x="223129" y="78764"/>
                </a:lnTo>
                <a:lnTo>
                  <a:pt x="219157" y="79277"/>
                </a:lnTo>
                <a:lnTo>
                  <a:pt x="191578" y="82736"/>
                </a:lnTo>
                <a:lnTo>
                  <a:pt x="181905" y="83953"/>
                </a:lnTo>
                <a:lnTo>
                  <a:pt x="174089" y="87188"/>
                </a:lnTo>
                <a:lnTo>
                  <a:pt x="168131" y="92441"/>
                </a:lnTo>
                <a:lnTo>
                  <a:pt x="162173" y="97695"/>
                </a:lnTo>
                <a:lnTo>
                  <a:pt x="159194" y="105094"/>
                </a:lnTo>
                <a:lnTo>
                  <a:pt x="159194" y="123352"/>
                </a:lnTo>
                <a:lnTo>
                  <a:pt x="162221" y="130607"/>
                </a:lnTo>
                <a:lnTo>
                  <a:pt x="168275" y="136404"/>
                </a:lnTo>
                <a:lnTo>
                  <a:pt x="174329" y="142202"/>
                </a:lnTo>
                <a:lnTo>
                  <a:pt x="182129" y="145101"/>
                </a:lnTo>
                <a:lnTo>
                  <a:pt x="177260" y="119252"/>
                </a:lnTo>
                <a:lnTo>
                  <a:pt x="177260" y="107656"/>
                </a:lnTo>
                <a:lnTo>
                  <a:pt x="179919" y="102852"/>
                </a:lnTo>
                <a:lnTo>
                  <a:pt x="185236" y="99841"/>
                </a:lnTo>
                <a:lnTo>
                  <a:pt x="188375" y="98047"/>
                </a:lnTo>
                <a:lnTo>
                  <a:pt x="193083" y="96734"/>
                </a:lnTo>
                <a:lnTo>
                  <a:pt x="199362" y="95901"/>
                </a:lnTo>
                <a:lnTo>
                  <a:pt x="209836" y="94555"/>
                </a:lnTo>
                <a:lnTo>
                  <a:pt x="213039" y="94171"/>
                </a:lnTo>
                <a:lnTo>
                  <a:pt x="216306" y="93530"/>
                </a:lnTo>
                <a:lnTo>
                  <a:pt x="219637" y="92634"/>
                </a:lnTo>
                <a:lnTo>
                  <a:pt x="222969" y="91737"/>
                </a:lnTo>
                <a:lnTo>
                  <a:pt x="225691" y="90616"/>
                </a:lnTo>
                <a:lnTo>
                  <a:pt x="227805" y="89270"/>
                </a:lnTo>
                <a:lnTo>
                  <a:pt x="227748" y="105186"/>
                </a:lnTo>
                <a:lnTo>
                  <a:pt x="223732" y="117639"/>
                </a:lnTo>
                <a:close/>
              </a:path>
              <a:path w="973812" h="145293">
                <a:moveTo>
                  <a:pt x="190713" y="130398"/>
                </a:moveTo>
                <a:lnTo>
                  <a:pt x="186389" y="128957"/>
                </a:lnTo>
                <a:lnTo>
                  <a:pt x="182737" y="126074"/>
                </a:lnTo>
                <a:lnTo>
                  <a:pt x="179086" y="123191"/>
                </a:lnTo>
                <a:lnTo>
                  <a:pt x="177260" y="119252"/>
                </a:lnTo>
                <a:lnTo>
                  <a:pt x="182129" y="145101"/>
                </a:lnTo>
                <a:lnTo>
                  <a:pt x="191674" y="145101"/>
                </a:lnTo>
                <a:lnTo>
                  <a:pt x="190713" y="130398"/>
                </a:lnTo>
                <a:close/>
              </a:path>
              <a:path w="973812" h="145293">
                <a:moveTo>
                  <a:pt x="279279" y="38725"/>
                </a:moveTo>
                <a:lnTo>
                  <a:pt x="279279" y="141641"/>
                </a:lnTo>
                <a:lnTo>
                  <a:pt x="296576" y="141641"/>
                </a:lnTo>
                <a:lnTo>
                  <a:pt x="296576" y="75145"/>
                </a:lnTo>
                <a:lnTo>
                  <a:pt x="298915" y="68690"/>
                </a:lnTo>
                <a:lnTo>
                  <a:pt x="303591" y="63085"/>
                </a:lnTo>
                <a:lnTo>
                  <a:pt x="308268" y="57479"/>
                </a:lnTo>
                <a:lnTo>
                  <a:pt x="314962" y="54677"/>
                </a:lnTo>
                <a:lnTo>
                  <a:pt x="326509" y="54773"/>
                </a:lnTo>
                <a:lnTo>
                  <a:pt x="329344" y="55157"/>
                </a:lnTo>
                <a:lnTo>
                  <a:pt x="329344" y="36899"/>
                </a:lnTo>
                <a:lnTo>
                  <a:pt x="327486" y="36707"/>
                </a:lnTo>
                <a:lnTo>
                  <a:pt x="323771" y="36419"/>
                </a:lnTo>
                <a:lnTo>
                  <a:pt x="316916" y="36419"/>
                </a:lnTo>
                <a:lnTo>
                  <a:pt x="310862" y="38901"/>
                </a:lnTo>
                <a:lnTo>
                  <a:pt x="305609" y="43866"/>
                </a:lnTo>
                <a:lnTo>
                  <a:pt x="300356" y="48831"/>
                </a:lnTo>
                <a:lnTo>
                  <a:pt x="297057" y="53043"/>
                </a:lnTo>
                <a:lnTo>
                  <a:pt x="295711" y="56502"/>
                </a:lnTo>
                <a:lnTo>
                  <a:pt x="295711" y="38725"/>
                </a:lnTo>
                <a:lnTo>
                  <a:pt x="279279" y="38725"/>
                </a:lnTo>
                <a:close/>
              </a:path>
              <a:path w="973812" h="145293">
                <a:moveTo>
                  <a:pt x="360639" y="82448"/>
                </a:moveTo>
                <a:lnTo>
                  <a:pt x="360639" y="480"/>
                </a:lnTo>
                <a:lnTo>
                  <a:pt x="344014" y="480"/>
                </a:lnTo>
                <a:lnTo>
                  <a:pt x="344014" y="141641"/>
                </a:lnTo>
                <a:lnTo>
                  <a:pt x="360639" y="141641"/>
                </a:lnTo>
                <a:lnTo>
                  <a:pt x="360639" y="103012"/>
                </a:lnTo>
                <a:lnTo>
                  <a:pt x="375149" y="89751"/>
                </a:lnTo>
                <a:lnTo>
                  <a:pt x="407244" y="141641"/>
                </a:lnTo>
                <a:lnTo>
                  <a:pt x="429346" y="141641"/>
                </a:lnTo>
                <a:lnTo>
                  <a:pt x="387737" y="77259"/>
                </a:lnTo>
                <a:lnTo>
                  <a:pt x="427135" y="38725"/>
                </a:lnTo>
                <a:lnTo>
                  <a:pt x="405034" y="38725"/>
                </a:lnTo>
                <a:lnTo>
                  <a:pt x="360639" y="82448"/>
                </a:lnTo>
                <a:close/>
              </a:path>
              <a:path w="973812" h="145293">
                <a:moveTo>
                  <a:pt x="467591" y="127147"/>
                </a:moveTo>
                <a:lnTo>
                  <a:pt x="462978" y="120837"/>
                </a:lnTo>
                <a:lnTo>
                  <a:pt x="462564" y="120257"/>
                </a:lnTo>
                <a:lnTo>
                  <a:pt x="457558" y="109440"/>
                </a:lnTo>
                <a:lnTo>
                  <a:pt x="455579" y="95709"/>
                </a:lnTo>
                <a:lnTo>
                  <a:pt x="531013" y="95709"/>
                </a:lnTo>
                <a:lnTo>
                  <a:pt x="531013" y="85331"/>
                </a:lnTo>
                <a:lnTo>
                  <a:pt x="530500" y="77771"/>
                </a:lnTo>
                <a:lnTo>
                  <a:pt x="529475" y="73031"/>
                </a:lnTo>
                <a:lnTo>
                  <a:pt x="528322" y="66112"/>
                </a:lnTo>
                <a:lnTo>
                  <a:pt x="526016" y="60058"/>
                </a:lnTo>
                <a:lnTo>
                  <a:pt x="522556" y="54869"/>
                </a:lnTo>
                <a:lnTo>
                  <a:pt x="518969" y="49423"/>
                </a:lnTo>
                <a:lnTo>
                  <a:pt x="513748" y="44987"/>
                </a:lnTo>
                <a:lnTo>
                  <a:pt x="506893" y="41560"/>
                </a:lnTo>
                <a:lnTo>
                  <a:pt x="500038" y="38133"/>
                </a:lnTo>
                <a:lnTo>
                  <a:pt x="492960" y="36419"/>
                </a:lnTo>
                <a:lnTo>
                  <a:pt x="485656" y="36419"/>
                </a:lnTo>
                <a:lnTo>
                  <a:pt x="486335" y="51541"/>
                </a:lnTo>
                <a:lnTo>
                  <a:pt x="499468" y="54968"/>
                </a:lnTo>
                <a:lnTo>
                  <a:pt x="508334" y="63998"/>
                </a:lnTo>
                <a:lnTo>
                  <a:pt x="510897" y="68482"/>
                </a:lnTo>
                <a:lnTo>
                  <a:pt x="512531" y="74472"/>
                </a:lnTo>
                <a:lnTo>
                  <a:pt x="513235" y="81967"/>
                </a:lnTo>
                <a:lnTo>
                  <a:pt x="456060" y="81967"/>
                </a:lnTo>
                <a:lnTo>
                  <a:pt x="456380" y="73127"/>
                </a:lnTo>
                <a:lnTo>
                  <a:pt x="460282" y="43353"/>
                </a:lnTo>
                <a:lnTo>
                  <a:pt x="450486" y="51890"/>
                </a:lnTo>
                <a:lnTo>
                  <a:pt x="447870" y="55159"/>
                </a:lnTo>
                <a:lnTo>
                  <a:pt x="441849" y="65822"/>
                </a:lnTo>
                <a:lnTo>
                  <a:pt x="438237" y="78153"/>
                </a:lnTo>
                <a:lnTo>
                  <a:pt x="437033" y="92153"/>
                </a:lnTo>
                <a:lnTo>
                  <a:pt x="437117" y="96067"/>
                </a:lnTo>
                <a:lnTo>
                  <a:pt x="439024" y="109925"/>
                </a:lnTo>
                <a:lnTo>
                  <a:pt x="443448" y="121673"/>
                </a:lnTo>
                <a:lnTo>
                  <a:pt x="450390" y="131311"/>
                </a:lnTo>
                <a:lnTo>
                  <a:pt x="458434" y="138115"/>
                </a:lnTo>
                <a:lnTo>
                  <a:pt x="469948" y="143498"/>
                </a:lnTo>
                <a:lnTo>
                  <a:pt x="482966" y="145293"/>
                </a:lnTo>
                <a:lnTo>
                  <a:pt x="488219" y="145293"/>
                </a:lnTo>
                <a:lnTo>
                  <a:pt x="492927" y="144781"/>
                </a:lnTo>
                <a:lnTo>
                  <a:pt x="497091" y="143755"/>
                </a:lnTo>
                <a:lnTo>
                  <a:pt x="504843" y="141962"/>
                </a:lnTo>
                <a:lnTo>
                  <a:pt x="511345" y="138502"/>
                </a:lnTo>
                <a:lnTo>
                  <a:pt x="516598" y="133377"/>
                </a:lnTo>
                <a:lnTo>
                  <a:pt x="519738" y="130431"/>
                </a:lnTo>
                <a:lnTo>
                  <a:pt x="522572" y="126635"/>
                </a:lnTo>
                <a:lnTo>
                  <a:pt x="525103" y="121990"/>
                </a:lnTo>
                <a:lnTo>
                  <a:pt x="527633" y="117346"/>
                </a:lnTo>
                <a:lnTo>
                  <a:pt x="529123" y="113134"/>
                </a:lnTo>
                <a:lnTo>
                  <a:pt x="529571" y="109354"/>
                </a:lnTo>
                <a:lnTo>
                  <a:pt x="512563" y="109354"/>
                </a:lnTo>
                <a:lnTo>
                  <a:pt x="511281" y="113902"/>
                </a:lnTo>
                <a:lnTo>
                  <a:pt x="509103" y="117906"/>
                </a:lnTo>
                <a:lnTo>
                  <a:pt x="506028" y="121366"/>
                </a:lnTo>
                <a:lnTo>
                  <a:pt x="500647" y="127323"/>
                </a:lnTo>
                <a:lnTo>
                  <a:pt x="493440" y="130302"/>
                </a:lnTo>
                <a:lnTo>
                  <a:pt x="474734" y="130302"/>
                </a:lnTo>
                <a:lnTo>
                  <a:pt x="467591" y="127147"/>
                </a:lnTo>
                <a:close/>
              </a:path>
              <a:path w="973812" h="145293">
                <a:moveTo>
                  <a:pt x="485292" y="36420"/>
                </a:moveTo>
                <a:lnTo>
                  <a:pt x="471884" y="38196"/>
                </a:lnTo>
                <a:lnTo>
                  <a:pt x="460282" y="43353"/>
                </a:lnTo>
                <a:lnTo>
                  <a:pt x="456380" y="73127"/>
                </a:lnTo>
                <a:lnTo>
                  <a:pt x="459231" y="65840"/>
                </a:lnTo>
                <a:lnTo>
                  <a:pt x="464612" y="60106"/>
                </a:lnTo>
                <a:lnTo>
                  <a:pt x="469993" y="54372"/>
                </a:lnTo>
                <a:lnTo>
                  <a:pt x="476656" y="51506"/>
                </a:lnTo>
                <a:lnTo>
                  <a:pt x="486335" y="51541"/>
                </a:lnTo>
                <a:lnTo>
                  <a:pt x="485656" y="36419"/>
                </a:lnTo>
                <a:lnTo>
                  <a:pt x="485292" y="36420"/>
                </a:lnTo>
                <a:close/>
              </a:path>
              <a:path w="973812" h="145293">
                <a:moveTo>
                  <a:pt x="666531" y="117639"/>
                </a:moveTo>
                <a:lnTo>
                  <a:pt x="656190" y="126170"/>
                </a:lnTo>
                <a:lnTo>
                  <a:pt x="650489" y="128989"/>
                </a:lnTo>
                <a:lnTo>
                  <a:pt x="644595" y="130398"/>
                </a:lnTo>
                <a:lnTo>
                  <a:pt x="633512" y="130398"/>
                </a:lnTo>
                <a:lnTo>
                  <a:pt x="634473" y="145101"/>
                </a:lnTo>
                <a:lnTo>
                  <a:pt x="642417" y="145101"/>
                </a:lnTo>
                <a:lnTo>
                  <a:pt x="649688" y="143403"/>
                </a:lnTo>
                <a:lnTo>
                  <a:pt x="656286" y="140008"/>
                </a:lnTo>
                <a:lnTo>
                  <a:pt x="662885" y="136612"/>
                </a:lnTo>
                <a:lnTo>
                  <a:pt x="667946" y="132609"/>
                </a:lnTo>
                <a:lnTo>
                  <a:pt x="671469" y="127996"/>
                </a:lnTo>
                <a:lnTo>
                  <a:pt x="672046" y="132096"/>
                </a:lnTo>
                <a:lnTo>
                  <a:pt x="673039" y="135267"/>
                </a:lnTo>
                <a:lnTo>
                  <a:pt x="674448" y="137509"/>
                </a:lnTo>
                <a:lnTo>
                  <a:pt x="677139" y="141737"/>
                </a:lnTo>
                <a:lnTo>
                  <a:pt x="681463" y="143852"/>
                </a:lnTo>
                <a:lnTo>
                  <a:pt x="689855" y="143852"/>
                </a:lnTo>
                <a:lnTo>
                  <a:pt x="693186" y="143563"/>
                </a:lnTo>
                <a:lnTo>
                  <a:pt x="696646" y="142891"/>
                </a:lnTo>
                <a:lnTo>
                  <a:pt x="699336" y="142122"/>
                </a:lnTo>
                <a:lnTo>
                  <a:pt x="699336" y="129341"/>
                </a:lnTo>
                <a:lnTo>
                  <a:pt x="697222" y="129678"/>
                </a:lnTo>
                <a:lnTo>
                  <a:pt x="694436" y="129918"/>
                </a:lnTo>
                <a:lnTo>
                  <a:pt x="691297" y="129918"/>
                </a:lnTo>
                <a:lnTo>
                  <a:pt x="688270" y="127195"/>
                </a:lnTo>
                <a:lnTo>
                  <a:pt x="687901" y="123960"/>
                </a:lnTo>
                <a:lnTo>
                  <a:pt x="687901" y="54933"/>
                </a:lnTo>
                <a:lnTo>
                  <a:pt x="684154" y="47758"/>
                </a:lnTo>
                <a:lnTo>
                  <a:pt x="676658" y="43145"/>
                </a:lnTo>
                <a:lnTo>
                  <a:pt x="672812" y="41088"/>
                </a:lnTo>
                <a:lnTo>
                  <a:pt x="661183" y="37442"/>
                </a:lnTo>
                <a:lnTo>
                  <a:pt x="647158" y="36227"/>
                </a:lnTo>
                <a:lnTo>
                  <a:pt x="643776" y="36316"/>
                </a:lnTo>
                <a:lnTo>
                  <a:pt x="630949" y="38518"/>
                </a:lnTo>
                <a:lnTo>
                  <a:pt x="619627" y="43674"/>
                </a:lnTo>
                <a:lnTo>
                  <a:pt x="616723" y="45815"/>
                </a:lnTo>
                <a:lnTo>
                  <a:pt x="609849" y="55793"/>
                </a:lnTo>
                <a:lnTo>
                  <a:pt x="607279" y="70148"/>
                </a:lnTo>
                <a:lnTo>
                  <a:pt x="623423" y="70148"/>
                </a:lnTo>
                <a:lnTo>
                  <a:pt x="624063" y="64830"/>
                </a:lnTo>
                <a:lnTo>
                  <a:pt x="625440" y="60827"/>
                </a:lnTo>
                <a:lnTo>
                  <a:pt x="627555" y="58136"/>
                </a:lnTo>
                <a:lnTo>
                  <a:pt x="631334" y="53267"/>
                </a:lnTo>
                <a:lnTo>
                  <a:pt x="637740" y="50833"/>
                </a:lnTo>
                <a:lnTo>
                  <a:pt x="654589" y="50833"/>
                </a:lnTo>
                <a:lnTo>
                  <a:pt x="660595" y="52162"/>
                </a:lnTo>
                <a:lnTo>
                  <a:pt x="664791" y="54821"/>
                </a:lnTo>
                <a:lnTo>
                  <a:pt x="668987" y="57479"/>
                </a:lnTo>
                <a:lnTo>
                  <a:pt x="671085" y="61755"/>
                </a:lnTo>
                <a:lnTo>
                  <a:pt x="671085" y="70532"/>
                </a:lnTo>
                <a:lnTo>
                  <a:pt x="669932" y="74280"/>
                </a:lnTo>
                <a:lnTo>
                  <a:pt x="668586" y="77099"/>
                </a:lnTo>
                <a:lnTo>
                  <a:pt x="665928" y="78764"/>
                </a:lnTo>
                <a:lnTo>
                  <a:pt x="661956" y="79277"/>
                </a:lnTo>
                <a:lnTo>
                  <a:pt x="634377" y="82736"/>
                </a:lnTo>
                <a:lnTo>
                  <a:pt x="624704" y="83953"/>
                </a:lnTo>
                <a:lnTo>
                  <a:pt x="616888" y="87188"/>
                </a:lnTo>
                <a:lnTo>
                  <a:pt x="610930" y="92441"/>
                </a:lnTo>
                <a:lnTo>
                  <a:pt x="604973" y="97695"/>
                </a:lnTo>
                <a:lnTo>
                  <a:pt x="601994" y="105094"/>
                </a:lnTo>
                <a:lnTo>
                  <a:pt x="601994" y="123352"/>
                </a:lnTo>
                <a:lnTo>
                  <a:pt x="605021" y="130607"/>
                </a:lnTo>
                <a:lnTo>
                  <a:pt x="611074" y="136404"/>
                </a:lnTo>
                <a:lnTo>
                  <a:pt x="617128" y="142202"/>
                </a:lnTo>
                <a:lnTo>
                  <a:pt x="624928" y="145101"/>
                </a:lnTo>
                <a:lnTo>
                  <a:pt x="620059" y="119252"/>
                </a:lnTo>
                <a:lnTo>
                  <a:pt x="620059" y="107656"/>
                </a:lnTo>
                <a:lnTo>
                  <a:pt x="622718" y="102852"/>
                </a:lnTo>
                <a:lnTo>
                  <a:pt x="628035" y="99841"/>
                </a:lnTo>
                <a:lnTo>
                  <a:pt x="631174" y="98047"/>
                </a:lnTo>
                <a:lnTo>
                  <a:pt x="635883" y="96734"/>
                </a:lnTo>
                <a:lnTo>
                  <a:pt x="642161" y="95901"/>
                </a:lnTo>
                <a:lnTo>
                  <a:pt x="652635" y="94556"/>
                </a:lnTo>
                <a:lnTo>
                  <a:pt x="655838" y="94171"/>
                </a:lnTo>
                <a:lnTo>
                  <a:pt x="659105" y="93531"/>
                </a:lnTo>
                <a:lnTo>
                  <a:pt x="662436" y="92634"/>
                </a:lnTo>
                <a:lnTo>
                  <a:pt x="665768" y="91737"/>
                </a:lnTo>
                <a:lnTo>
                  <a:pt x="668490" y="90616"/>
                </a:lnTo>
                <a:lnTo>
                  <a:pt x="670604" y="89270"/>
                </a:lnTo>
                <a:lnTo>
                  <a:pt x="670547" y="105186"/>
                </a:lnTo>
                <a:lnTo>
                  <a:pt x="666531" y="117639"/>
                </a:lnTo>
                <a:close/>
              </a:path>
              <a:path w="973812" h="145293">
                <a:moveTo>
                  <a:pt x="633512" y="130398"/>
                </a:moveTo>
                <a:lnTo>
                  <a:pt x="629188" y="128957"/>
                </a:lnTo>
                <a:lnTo>
                  <a:pt x="625537" y="126074"/>
                </a:lnTo>
                <a:lnTo>
                  <a:pt x="621885" y="123191"/>
                </a:lnTo>
                <a:lnTo>
                  <a:pt x="620059" y="119252"/>
                </a:lnTo>
                <a:lnTo>
                  <a:pt x="624928" y="145101"/>
                </a:lnTo>
                <a:lnTo>
                  <a:pt x="634473" y="145101"/>
                </a:lnTo>
                <a:lnTo>
                  <a:pt x="633512" y="130398"/>
                </a:lnTo>
                <a:close/>
              </a:path>
              <a:path w="973812" h="145293">
                <a:moveTo>
                  <a:pt x="755871" y="37332"/>
                </a:moveTo>
                <a:lnTo>
                  <a:pt x="750618" y="39926"/>
                </a:lnTo>
                <a:lnTo>
                  <a:pt x="745365" y="42521"/>
                </a:lnTo>
                <a:lnTo>
                  <a:pt x="740849" y="46285"/>
                </a:lnTo>
                <a:lnTo>
                  <a:pt x="737069" y="51217"/>
                </a:lnTo>
                <a:lnTo>
                  <a:pt x="737069" y="0"/>
                </a:lnTo>
                <a:lnTo>
                  <a:pt x="720253" y="0"/>
                </a:lnTo>
                <a:lnTo>
                  <a:pt x="720253" y="141641"/>
                </a:lnTo>
                <a:lnTo>
                  <a:pt x="736204" y="141641"/>
                </a:lnTo>
                <a:lnTo>
                  <a:pt x="736204" y="128477"/>
                </a:lnTo>
                <a:lnTo>
                  <a:pt x="737325" y="106599"/>
                </a:lnTo>
                <a:lnTo>
                  <a:pt x="736108" y="98752"/>
                </a:lnTo>
                <a:lnTo>
                  <a:pt x="736108" y="89078"/>
                </a:lnTo>
                <a:lnTo>
                  <a:pt x="736330" y="83014"/>
                </a:lnTo>
                <a:lnTo>
                  <a:pt x="739088" y="69622"/>
                </a:lnTo>
                <a:lnTo>
                  <a:pt x="744997" y="60250"/>
                </a:lnTo>
                <a:lnTo>
                  <a:pt x="750923" y="54420"/>
                </a:lnTo>
                <a:lnTo>
                  <a:pt x="757825" y="51506"/>
                </a:lnTo>
                <a:lnTo>
                  <a:pt x="755871" y="37332"/>
                </a:lnTo>
                <a:close/>
              </a:path>
              <a:path w="973812" h="145293">
                <a:moveTo>
                  <a:pt x="739856" y="133409"/>
                </a:moveTo>
                <a:lnTo>
                  <a:pt x="743283" y="136997"/>
                </a:lnTo>
                <a:lnTo>
                  <a:pt x="746486" y="139239"/>
                </a:lnTo>
                <a:lnTo>
                  <a:pt x="751868" y="143019"/>
                </a:lnTo>
                <a:lnTo>
                  <a:pt x="758466" y="144909"/>
                </a:lnTo>
                <a:lnTo>
                  <a:pt x="766282" y="144909"/>
                </a:lnTo>
                <a:lnTo>
                  <a:pt x="778199" y="143410"/>
                </a:lnTo>
                <a:lnTo>
                  <a:pt x="789727" y="138039"/>
                </a:lnTo>
                <a:lnTo>
                  <a:pt x="799050" y="128765"/>
                </a:lnTo>
                <a:lnTo>
                  <a:pt x="801252" y="125522"/>
                </a:lnTo>
                <a:lnTo>
                  <a:pt x="806595" y="114580"/>
                </a:lnTo>
                <a:lnTo>
                  <a:pt x="809801" y="102144"/>
                </a:lnTo>
                <a:lnTo>
                  <a:pt x="810869" y="88213"/>
                </a:lnTo>
                <a:lnTo>
                  <a:pt x="810818" y="84904"/>
                </a:lnTo>
                <a:lnTo>
                  <a:pt x="809170" y="70584"/>
                </a:lnTo>
                <a:lnTo>
                  <a:pt x="805199" y="58698"/>
                </a:lnTo>
                <a:lnTo>
                  <a:pt x="798905" y="49247"/>
                </a:lnTo>
                <a:lnTo>
                  <a:pt x="792470" y="43467"/>
                </a:lnTo>
                <a:lnTo>
                  <a:pt x="781117" y="37893"/>
                </a:lnTo>
                <a:lnTo>
                  <a:pt x="767723" y="36035"/>
                </a:lnTo>
                <a:lnTo>
                  <a:pt x="761573" y="36035"/>
                </a:lnTo>
                <a:lnTo>
                  <a:pt x="755871" y="37332"/>
                </a:lnTo>
                <a:lnTo>
                  <a:pt x="757825" y="51506"/>
                </a:lnTo>
                <a:lnTo>
                  <a:pt x="774738" y="51506"/>
                </a:lnTo>
                <a:lnTo>
                  <a:pt x="781577" y="55061"/>
                </a:lnTo>
                <a:lnTo>
                  <a:pt x="786221" y="62172"/>
                </a:lnTo>
                <a:lnTo>
                  <a:pt x="787369" y="64051"/>
                </a:lnTo>
                <a:lnTo>
                  <a:pt x="791733" y="75401"/>
                </a:lnTo>
                <a:lnTo>
                  <a:pt x="793188" y="89078"/>
                </a:lnTo>
                <a:lnTo>
                  <a:pt x="793011" y="94720"/>
                </a:lnTo>
                <a:lnTo>
                  <a:pt x="790846" y="107857"/>
                </a:lnTo>
                <a:lnTo>
                  <a:pt x="786221" y="118483"/>
                </a:lnTo>
                <a:lnTo>
                  <a:pt x="781577" y="125914"/>
                </a:lnTo>
                <a:lnTo>
                  <a:pt x="774578" y="129630"/>
                </a:lnTo>
                <a:lnTo>
                  <a:pt x="765224" y="129630"/>
                </a:lnTo>
                <a:lnTo>
                  <a:pt x="759210" y="129135"/>
                </a:lnTo>
                <a:lnTo>
                  <a:pt x="747452" y="123804"/>
                </a:lnTo>
                <a:lnTo>
                  <a:pt x="739760" y="112621"/>
                </a:lnTo>
                <a:lnTo>
                  <a:pt x="737325" y="106599"/>
                </a:lnTo>
                <a:lnTo>
                  <a:pt x="736204" y="128477"/>
                </a:lnTo>
                <a:lnTo>
                  <a:pt x="739856" y="133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09275" y="3987711"/>
            <a:ext cx="13104" cy="22808"/>
          </a:xfrm>
          <a:custGeom>
            <a:avLst/>
            <a:gdLst/>
            <a:ahLst/>
            <a:cxnLst/>
            <a:rect l="l" t="t" r="r" b="b"/>
            <a:pathLst>
              <a:path w="14414" h="25849">
                <a:moveTo>
                  <a:pt x="13453" y="11146"/>
                </a:moveTo>
                <a:lnTo>
                  <a:pt x="9128" y="9705"/>
                </a:lnTo>
                <a:lnTo>
                  <a:pt x="5477" y="6822"/>
                </a:lnTo>
                <a:lnTo>
                  <a:pt x="1825" y="3940"/>
                </a:lnTo>
                <a:lnTo>
                  <a:pt x="0" y="0"/>
                </a:lnTo>
                <a:lnTo>
                  <a:pt x="4868" y="25849"/>
                </a:lnTo>
                <a:lnTo>
                  <a:pt x="14414" y="25849"/>
                </a:lnTo>
                <a:lnTo>
                  <a:pt x="13453" y="11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18706" y="3983132"/>
            <a:ext cx="18200" cy="25888"/>
          </a:xfrm>
          <a:custGeom>
            <a:avLst/>
            <a:gdLst/>
            <a:ahLst/>
            <a:cxnLst/>
            <a:rect l="l" t="t" r="r" b="b"/>
            <a:pathLst>
              <a:path w="20020" h="29340">
                <a:moveTo>
                  <a:pt x="7918" y="10826"/>
                </a:moveTo>
                <a:lnTo>
                  <a:pt x="0" y="0"/>
                </a:lnTo>
                <a:lnTo>
                  <a:pt x="896" y="20724"/>
                </a:lnTo>
                <a:lnTo>
                  <a:pt x="4324" y="24023"/>
                </a:lnTo>
                <a:lnTo>
                  <a:pt x="7399" y="25945"/>
                </a:lnTo>
                <a:lnTo>
                  <a:pt x="12652" y="29340"/>
                </a:lnTo>
                <a:lnTo>
                  <a:pt x="20020" y="15666"/>
                </a:lnTo>
                <a:lnTo>
                  <a:pt x="7918" y="10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23069" y="3983132"/>
            <a:ext cx="18200" cy="25888"/>
          </a:xfrm>
          <a:custGeom>
            <a:avLst/>
            <a:gdLst/>
            <a:ahLst/>
            <a:cxnLst/>
            <a:rect l="l" t="t" r="r" b="b"/>
            <a:pathLst>
              <a:path w="20020" h="29340">
                <a:moveTo>
                  <a:pt x="7918" y="10826"/>
                </a:moveTo>
                <a:lnTo>
                  <a:pt x="0" y="0"/>
                </a:lnTo>
                <a:lnTo>
                  <a:pt x="896" y="20724"/>
                </a:lnTo>
                <a:lnTo>
                  <a:pt x="4324" y="24023"/>
                </a:lnTo>
                <a:lnTo>
                  <a:pt x="7399" y="25945"/>
                </a:lnTo>
                <a:lnTo>
                  <a:pt x="12652" y="29340"/>
                </a:lnTo>
                <a:lnTo>
                  <a:pt x="20020" y="15666"/>
                </a:lnTo>
                <a:lnTo>
                  <a:pt x="7918" y="10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10747" y="3914623"/>
            <a:ext cx="45513" cy="92843"/>
          </a:xfrm>
          <a:custGeom>
            <a:avLst/>
            <a:gdLst/>
            <a:ahLst/>
            <a:cxnLst/>
            <a:rect l="l" t="t" r="r" b="b"/>
            <a:pathLst>
              <a:path w="50064" h="105222">
                <a:moveTo>
                  <a:pt x="0" y="2306"/>
                </a:moveTo>
                <a:lnTo>
                  <a:pt x="0" y="105222"/>
                </a:lnTo>
                <a:lnTo>
                  <a:pt x="17296" y="105222"/>
                </a:lnTo>
                <a:lnTo>
                  <a:pt x="17296" y="38725"/>
                </a:lnTo>
                <a:lnTo>
                  <a:pt x="19635" y="32271"/>
                </a:lnTo>
                <a:lnTo>
                  <a:pt x="24311" y="26666"/>
                </a:lnTo>
                <a:lnTo>
                  <a:pt x="28988" y="21060"/>
                </a:lnTo>
                <a:lnTo>
                  <a:pt x="35683" y="18257"/>
                </a:lnTo>
                <a:lnTo>
                  <a:pt x="47229" y="18354"/>
                </a:lnTo>
                <a:lnTo>
                  <a:pt x="50064" y="18738"/>
                </a:lnTo>
                <a:lnTo>
                  <a:pt x="50064" y="480"/>
                </a:lnTo>
                <a:lnTo>
                  <a:pt x="48207" y="288"/>
                </a:lnTo>
                <a:lnTo>
                  <a:pt x="44491" y="0"/>
                </a:lnTo>
                <a:lnTo>
                  <a:pt x="37636" y="0"/>
                </a:lnTo>
                <a:lnTo>
                  <a:pt x="31583" y="2482"/>
                </a:lnTo>
                <a:lnTo>
                  <a:pt x="26329" y="7447"/>
                </a:lnTo>
                <a:lnTo>
                  <a:pt x="21076" y="12412"/>
                </a:lnTo>
                <a:lnTo>
                  <a:pt x="17777" y="16624"/>
                </a:lnTo>
                <a:lnTo>
                  <a:pt x="16432" y="20083"/>
                </a:lnTo>
                <a:lnTo>
                  <a:pt x="16432" y="2306"/>
                </a:lnTo>
                <a:lnTo>
                  <a:pt x="0" y="2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79731" y="3963801"/>
            <a:ext cx="52015" cy="46972"/>
          </a:xfrm>
          <a:custGeom>
            <a:avLst/>
            <a:gdLst/>
            <a:ahLst/>
            <a:cxnLst/>
            <a:rect l="l" t="t" r="r" b="b"/>
            <a:pathLst>
              <a:path w="57216" h="53235">
                <a:moveTo>
                  <a:pt x="12011" y="34689"/>
                </a:moveTo>
                <a:lnTo>
                  <a:pt x="7206" y="27386"/>
                </a:lnTo>
                <a:lnTo>
                  <a:pt x="5797" y="25070"/>
                </a:lnTo>
                <a:lnTo>
                  <a:pt x="1449" y="13636"/>
                </a:lnTo>
                <a:lnTo>
                  <a:pt x="0" y="0"/>
                </a:lnTo>
                <a:lnTo>
                  <a:pt x="3213" y="46339"/>
                </a:lnTo>
                <a:lnTo>
                  <a:pt x="14779" y="51511"/>
                </a:lnTo>
                <a:lnTo>
                  <a:pt x="28443" y="53235"/>
                </a:lnTo>
                <a:lnTo>
                  <a:pt x="31903" y="53158"/>
                </a:lnTo>
                <a:lnTo>
                  <a:pt x="45846" y="50897"/>
                </a:lnTo>
                <a:lnTo>
                  <a:pt x="57216" y="45510"/>
                </a:lnTo>
                <a:lnTo>
                  <a:pt x="53668" y="25320"/>
                </a:lnTo>
                <a:lnTo>
                  <a:pt x="52899" y="26771"/>
                </a:lnTo>
                <a:lnTo>
                  <a:pt x="43889" y="35449"/>
                </a:lnTo>
                <a:lnTo>
                  <a:pt x="30077" y="38341"/>
                </a:lnTo>
                <a:lnTo>
                  <a:pt x="19634" y="38341"/>
                </a:lnTo>
                <a:lnTo>
                  <a:pt x="12011" y="34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63569" y="3914030"/>
            <a:ext cx="87183" cy="90658"/>
          </a:xfrm>
          <a:custGeom>
            <a:avLst/>
            <a:gdLst/>
            <a:ahLst/>
            <a:cxnLst/>
            <a:rect l="l" t="t" r="r" b="b"/>
            <a:pathLst>
              <a:path w="95901" h="102746">
                <a:moveTo>
                  <a:pt x="0" y="56695"/>
                </a:moveTo>
                <a:lnTo>
                  <a:pt x="45" y="59589"/>
                </a:lnTo>
                <a:lnTo>
                  <a:pt x="1744" y="73417"/>
                </a:lnTo>
                <a:lnTo>
                  <a:pt x="5893" y="85312"/>
                </a:lnTo>
                <a:lnTo>
                  <a:pt x="12492" y="95276"/>
                </a:lnTo>
                <a:lnTo>
                  <a:pt x="20991" y="102746"/>
                </a:lnTo>
                <a:lnTo>
                  <a:pt x="17777" y="56407"/>
                </a:lnTo>
                <a:lnTo>
                  <a:pt x="17952" y="51197"/>
                </a:lnTo>
                <a:lnTo>
                  <a:pt x="20184" y="38305"/>
                </a:lnTo>
                <a:lnTo>
                  <a:pt x="24984" y="27194"/>
                </a:lnTo>
                <a:lnTo>
                  <a:pt x="34641" y="17965"/>
                </a:lnTo>
                <a:lnTo>
                  <a:pt x="48046" y="15086"/>
                </a:lnTo>
                <a:lnTo>
                  <a:pt x="52236" y="15297"/>
                </a:lnTo>
                <a:lnTo>
                  <a:pt x="64769" y="19559"/>
                </a:lnTo>
                <a:lnTo>
                  <a:pt x="73223" y="29308"/>
                </a:lnTo>
                <a:lnTo>
                  <a:pt x="76298" y="35330"/>
                </a:lnTo>
                <a:lnTo>
                  <a:pt x="77836" y="43146"/>
                </a:lnTo>
                <a:lnTo>
                  <a:pt x="77836" y="52755"/>
                </a:lnTo>
                <a:lnTo>
                  <a:pt x="77703" y="57284"/>
                </a:lnTo>
                <a:lnTo>
                  <a:pt x="75745" y="70043"/>
                </a:lnTo>
                <a:lnTo>
                  <a:pt x="71445" y="81727"/>
                </a:lnTo>
                <a:lnTo>
                  <a:pt x="74994" y="101917"/>
                </a:lnTo>
                <a:lnTo>
                  <a:pt x="83793" y="93403"/>
                </a:lnTo>
                <a:lnTo>
                  <a:pt x="86339" y="89679"/>
                </a:lnTo>
                <a:lnTo>
                  <a:pt x="91651" y="78729"/>
                </a:lnTo>
                <a:lnTo>
                  <a:pt x="94839" y="66260"/>
                </a:lnTo>
                <a:lnTo>
                  <a:pt x="95901" y="52274"/>
                </a:lnTo>
                <a:lnTo>
                  <a:pt x="95816" y="48289"/>
                </a:lnTo>
                <a:lnTo>
                  <a:pt x="93854" y="34257"/>
                </a:lnTo>
                <a:lnTo>
                  <a:pt x="89302" y="22581"/>
                </a:lnTo>
                <a:lnTo>
                  <a:pt x="82160" y="13261"/>
                </a:lnTo>
                <a:lnTo>
                  <a:pt x="73442" y="6545"/>
                </a:lnTo>
                <a:lnTo>
                  <a:pt x="61743" y="1636"/>
                </a:lnTo>
                <a:lnTo>
                  <a:pt x="48527" y="0"/>
                </a:lnTo>
                <a:lnTo>
                  <a:pt x="47998" y="2"/>
                </a:lnTo>
                <a:lnTo>
                  <a:pt x="34427" y="1790"/>
                </a:lnTo>
                <a:lnTo>
                  <a:pt x="22816" y="6915"/>
                </a:lnTo>
                <a:lnTo>
                  <a:pt x="13165" y="15374"/>
                </a:lnTo>
                <a:lnTo>
                  <a:pt x="10161" y="19265"/>
                </a:lnTo>
                <a:lnTo>
                  <a:pt x="4516" y="29929"/>
                </a:lnTo>
                <a:lnTo>
                  <a:pt x="1129" y="42405"/>
                </a:lnTo>
                <a:lnTo>
                  <a:pt x="0" y="56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069943" y="3914454"/>
            <a:ext cx="88493" cy="96064"/>
          </a:xfrm>
          <a:custGeom>
            <a:avLst/>
            <a:gdLst/>
            <a:ahLst/>
            <a:cxnLst/>
            <a:rect l="l" t="t" r="r" b="b"/>
            <a:pathLst>
              <a:path w="97342" h="108873">
                <a:moveTo>
                  <a:pt x="64536" y="81411"/>
                </a:moveTo>
                <a:lnTo>
                  <a:pt x="54196" y="89943"/>
                </a:lnTo>
                <a:lnTo>
                  <a:pt x="48495" y="92762"/>
                </a:lnTo>
                <a:lnTo>
                  <a:pt x="42601" y="94171"/>
                </a:lnTo>
                <a:lnTo>
                  <a:pt x="31518" y="94171"/>
                </a:lnTo>
                <a:lnTo>
                  <a:pt x="32479" y="108873"/>
                </a:lnTo>
                <a:lnTo>
                  <a:pt x="40423" y="108873"/>
                </a:lnTo>
                <a:lnTo>
                  <a:pt x="47694" y="107176"/>
                </a:lnTo>
                <a:lnTo>
                  <a:pt x="54292" y="103781"/>
                </a:lnTo>
                <a:lnTo>
                  <a:pt x="60891" y="100385"/>
                </a:lnTo>
                <a:lnTo>
                  <a:pt x="65951" y="96381"/>
                </a:lnTo>
                <a:lnTo>
                  <a:pt x="69475" y="91769"/>
                </a:lnTo>
                <a:lnTo>
                  <a:pt x="70051" y="95869"/>
                </a:lnTo>
                <a:lnTo>
                  <a:pt x="71044" y="99040"/>
                </a:lnTo>
                <a:lnTo>
                  <a:pt x="72454" y="101282"/>
                </a:lnTo>
                <a:lnTo>
                  <a:pt x="75144" y="105510"/>
                </a:lnTo>
                <a:lnTo>
                  <a:pt x="79469" y="107624"/>
                </a:lnTo>
                <a:lnTo>
                  <a:pt x="87861" y="107624"/>
                </a:lnTo>
                <a:lnTo>
                  <a:pt x="91192" y="107336"/>
                </a:lnTo>
                <a:lnTo>
                  <a:pt x="94651" y="106663"/>
                </a:lnTo>
                <a:lnTo>
                  <a:pt x="97342" y="105895"/>
                </a:lnTo>
                <a:lnTo>
                  <a:pt x="97342" y="93114"/>
                </a:lnTo>
                <a:lnTo>
                  <a:pt x="95228" y="93450"/>
                </a:lnTo>
                <a:lnTo>
                  <a:pt x="92442" y="93691"/>
                </a:lnTo>
                <a:lnTo>
                  <a:pt x="89302" y="93691"/>
                </a:lnTo>
                <a:lnTo>
                  <a:pt x="86275" y="90968"/>
                </a:lnTo>
                <a:lnTo>
                  <a:pt x="85907" y="87733"/>
                </a:lnTo>
                <a:lnTo>
                  <a:pt x="85907" y="18706"/>
                </a:lnTo>
                <a:lnTo>
                  <a:pt x="82159" y="11531"/>
                </a:lnTo>
                <a:lnTo>
                  <a:pt x="74664" y="6918"/>
                </a:lnTo>
                <a:lnTo>
                  <a:pt x="70817" y="4861"/>
                </a:lnTo>
                <a:lnTo>
                  <a:pt x="59189" y="1215"/>
                </a:lnTo>
                <a:lnTo>
                  <a:pt x="45163" y="0"/>
                </a:lnTo>
                <a:lnTo>
                  <a:pt x="41781" y="89"/>
                </a:lnTo>
                <a:lnTo>
                  <a:pt x="28954" y="2291"/>
                </a:lnTo>
                <a:lnTo>
                  <a:pt x="17632" y="7447"/>
                </a:lnTo>
                <a:lnTo>
                  <a:pt x="14729" y="9588"/>
                </a:lnTo>
                <a:lnTo>
                  <a:pt x="7855" y="19565"/>
                </a:lnTo>
                <a:lnTo>
                  <a:pt x="5284" y="33921"/>
                </a:lnTo>
                <a:lnTo>
                  <a:pt x="21428" y="33921"/>
                </a:lnTo>
                <a:lnTo>
                  <a:pt x="22069" y="28603"/>
                </a:lnTo>
                <a:lnTo>
                  <a:pt x="23446" y="24599"/>
                </a:lnTo>
                <a:lnTo>
                  <a:pt x="25560" y="21909"/>
                </a:lnTo>
                <a:lnTo>
                  <a:pt x="29340" y="17040"/>
                </a:lnTo>
                <a:lnTo>
                  <a:pt x="35746" y="14606"/>
                </a:lnTo>
                <a:lnTo>
                  <a:pt x="52595" y="14606"/>
                </a:lnTo>
                <a:lnTo>
                  <a:pt x="58601" y="15935"/>
                </a:lnTo>
                <a:lnTo>
                  <a:pt x="62797" y="18594"/>
                </a:lnTo>
                <a:lnTo>
                  <a:pt x="66993" y="21252"/>
                </a:lnTo>
                <a:lnTo>
                  <a:pt x="69091" y="25528"/>
                </a:lnTo>
                <a:lnTo>
                  <a:pt x="69091" y="34305"/>
                </a:lnTo>
                <a:lnTo>
                  <a:pt x="67938" y="38053"/>
                </a:lnTo>
                <a:lnTo>
                  <a:pt x="66592" y="40871"/>
                </a:lnTo>
                <a:lnTo>
                  <a:pt x="63934" y="42537"/>
                </a:lnTo>
                <a:lnTo>
                  <a:pt x="59962" y="43049"/>
                </a:lnTo>
                <a:lnTo>
                  <a:pt x="32383" y="46509"/>
                </a:lnTo>
                <a:lnTo>
                  <a:pt x="22709" y="47726"/>
                </a:lnTo>
                <a:lnTo>
                  <a:pt x="14894" y="50961"/>
                </a:lnTo>
                <a:lnTo>
                  <a:pt x="8936" y="56214"/>
                </a:lnTo>
                <a:lnTo>
                  <a:pt x="2978" y="61468"/>
                </a:lnTo>
                <a:lnTo>
                  <a:pt x="0" y="68866"/>
                </a:lnTo>
                <a:lnTo>
                  <a:pt x="0" y="87124"/>
                </a:lnTo>
                <a:lnTo>
                  <a:pt x="3026" y="94379"/>
                </a:lnTo>
                <a:lnTo>
                  <a:pt x="9080" y="100177"/>
                </a:lnTo>
                <a:lnTo>
                  <a:pt x="15134" y="105975"/>
                </a:lnTo>
                <a:lnTo>
                  <a:pt x="22934" y="108873"/>
                </a:lnTo>
                <a:lnTo>
                  <a:pt x="18065" y="83024"/>
                </a:lnTo>
                <a:lnTo>
                  <a:pt x="18065" y="71429"/>
                </a:lnTo>
                <a:lnTo>
                  <a:pt x="20723" y="66624"/>
                </a:lnTo>
                <a:lnTo>
                  <a:pt x="26041" y="63613"/>
                </a:lnTo>
                <a:lnTo>
                  <a:pt x="29180" y="61820"/>
                </a:lnTo>
                <a:lnTo>
                  <a:pt x="33889" y="60506"/>
                </a:lnTo>
                <a:lnTo>
                  <a:pt x="40167" y="59674"/>
                </a:lnTo>
                <a:lnTo>
                  <a:pt x="50641" y="58328"/>
                </a:lnTo>
                <a:lnTo>
                  <a:pt x="53844" y="57944"/>
                </a:lnTo>
                <a:lnTo>
                  <a:pt x="57111" y="57303"/>
                </a:lnTo>
                <a:lnTo>
                  <a:pt x="60442" y="56406"/>
                </a:lnTo>
                <a:lnTo>
                  <a:pt x="63773" y="55510"/>
                </a:lnTo>
                <a:lnTo>
                  <a:pt x="66496" y="54389"/>
                </a:lnTo>
                <a:lnTo>
                  <a:pt x="68610" y="53043"/>
                </a:lnTo>
                <a:lnTo>
                  <a:pt x="68552" y="68959"/>
                </a:lnTo>
                <a:lnTo>
                  <a:pt x="64536" y="81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86366" y="3987711"/>
            <a:ext cx="13103" cy="22808"/>
          </a:xfrm>
          <a:custGeom>
            <a:avLst/>
            <a:gdLst/>
            <a:ahLst/>
            <a:cxnLst/>
            <a:rect l="l" t="t" r="r" b="b"/>
            <a:pathLst>
              <a:path w="14413" h="25849">
                <a:moveTo>
                  <a:pt x="13453" y="11147"/>
                </a:moveTo>
                <a:lnTo>
                  <a:pt x="9128" y="9705"/>
                </a:lnTo>
                <a:lnTo>
                  <a:pt x="5477" y="6822"/>
                </a:lnTo>
                <a:lnTo>
                  <a:pt x="1825" y="3939"/>
                </a:lnTo>
                <a:lnTo>
                  <a:pt x="0" y="0"/>
                </a:lnTo>
                <a:lnTo>
                  <a:pt x="4868" y="25849"/>
                </a:lnTo>
                <a:lnTo>
                  <a:pt x="14413" y="25849"/>
                </a:lnTo>
                <a:lnTo>
                  <a:pt x="13453" y="1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72297" y="3914030"/>
            <a:ext cx="80107" cy="96065"/>
          </a:xfrm>
          <a:custGeom>
            <a:avLst/>
            <a:gdLst/>
            <a:ahLst/>
            <a:cxnLst/>
            <a:rect l="l" t="t" r="r" b="b"/>
            <a:pathLst>
              <a:path w="88118" h="108874">
                <a:moveTo>
                  <a:pt x="0" y="57271"/>
                </a:moveTo>
                <a:lnTo>
                  <a:pt x="1427" y="71634"/>
                </a:lnTo>
                <a:lnTo>
                  <a:pt x="5429" y="83668"/>
                </a:lnTo>
                <a:lnTo>
                  <a:pt x="12011" y="94123"/>
                </a:lnTo>
                <a:lnTo>
                  <a:pt x="19455" y="101284"/>
                </a:lnTo>
                <a:lnTo>
                  <a:pt x="30778" y="106976"/>
                </a:lnTo>
                <a:lnTo>
                  <a:pt x="44202" y="108874"/>
                </a:lnTo>
                <a:lnTo>
                  <a:pt x="50469" y="108566"/>
                </a:lnTo>
                <a:lnTo>
                  <a:pt x="63168" y="105578"/>
                </a:lnTo>
                <a:lnTo>
                  <a:pt x="73703" y="99409"/>
                </a:lnTo>
                <a:lnTo>
                  <a:pt x="78654" y="94341"/>
                </a:lnTo>
                <a:lnTo>
                  <a:pt x="84650" y="83516"/>
                </a:lnTo>
                <a:lnTo>
                  <a:pt x="88118" y="69475"/>
                </a:lnTo>
                <a:lnTo>
                  <a:pt x="71301" y="69475"/>
                </a:lnTo>
                <a:lnTo>
                  <a:pt x="69699" y="77099"/>
                </a:lnTo>
                <a:lnTo>
                  <a:pt x="66801" y="83105"/>
                </a:lnTo>
                <a:lnTo>
                  <a:pt x="62605" y="87493"/>
                </a:lnTo>
                <a:lnTo>
                  <a:pt x="58409" y="91881"/>
                </a:lnTo>
                <a:lnTo>
                  <a:pt x="52723" y="94075"/>
                </a:lnTo>
                <a:lnTo>
                  <a:pt x="36195" y="94075"/>
                </a:lnTo>
                <a:lnTo>
                  <a:pt x="29340" y="90552"/>
                </a:lnTo>
                <a:lnTo>
                  <a:pt x="24984" y="83505"/>
                </a:lnTo>
                <a:lnTo>
                  <a:pt x="24298" y="82350"/>
                </a:lnTo>
                <a:lnTo>
                  <a:pt x="19912" y="71003"/>
                </a:lnTo>
                <a:lnTo>
                  <a:pt x="18449" y="57464"/>
                </a:lnTo>
                <a:lnTo>
                  <a:pt x="18454" y="56465"/>
                </a:lnTo>
                <a:lnTo>
                  <a:pt x="19679" y="42893"/>
                </a:lnTo>
                <a:lnTo>
                  <a:pt x="23062" y="31615"/>
                </a:lnTo>
                <a:lnTo>
                  <a:pt x="24784" y="28181"/>
                </a:lnTo>
                <a:lnTo>
                  <a:pt x="33889" y="18648"/>
                </a:lnTo>
                <a:lnTo>
                  <a:pt x="46701" y="15471"/>
                </a:lnTo>
                <a:lnTo>
                  <a:pt x="54773" y="15471"/>
                </a:lnTo>
                <a:lnTo>
                  <a:pt x="60635" y="17569"/>
                </a:lnTo>
                <a:lnTo>
                  <a:pt x="64286" y="21765"/>
                </a:lnTo>
                <a:lnTo>
                  <a:pt x="67938" y="25961"/>
                </a:lnTo>
                <a:lnTo>
                  <a:pt x="70276" y="31230"/>
                </a:lnTo>
                <a:lnTo>
                  <a:pt x="71301" y="37572"/>
                </a:lnTo>
                <a:lnTo>
                  <a:pt x="88118" y="37572"/>
                </a:lnTo>
                <a:lnTo>
                  <a:pt x="86849" y="29628"/>
                </a:lnTo>
                <a:lnTo>
                  <a:pt x="82300" y="17112"/>
                </a:lnTo>
                <a:lnTo>
                  <a:pt x="75001" y="8456"/>
                </a:lnTo>
                <a:lnTo>
                  <a:pt x="71819" y="6253"/>
                </a:lnTo>
                <a:lnTo>
                  <a:pt x="60459" y="1563"/>
                </a:lnTo>
                <a:lnTo>
                  <a:pt x="46701" y="0"/>
                </a:lnTo>
                <a:lnTo>
                  <a:pt x="34789" y="1443"/>
                </a:lnTo>
                <a:lnTo>
                  <a:pt x="23117" y="6465"/>
                </a:lnTo>
                <a:lnTo>
                  <a:pt x="13165" y="15086"/>
                </a:lnTo>
                <a:lnTo>
                  <a:pt x="9785" y="19474"/>
                </a:lnTo>
                <a:lnTo>
                  <a:pt x="4349" y="30089"/>
                </a:lnTo>
                <a:lnTo>
                  <a:pt x="1087" y="42688"/>
                </a:lnTo>
                <a:lnTo>
                  <a:pt x="0" y="57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68129" y="3882489"/>
            <a:ext cx="76263" cy="124977"/>
          </a:xfrm>
          <a:custGeom>
            <a:avLst/>
            <a:gdLst/>
            <a:ahLst/>
            <a:cxnLst/>
            <a:rect l="l" t="t" r="r" b="b"/>
            <a:pathLst>
              <a:path w="83889" h="141641">
                <a:moveTo>
                  <a:pt x="60090" y="54517"/>
                </a:moveTo>
                <a:lnTo>
                  <a:pt x="63229" y="60154"/>
                </a:lnTo>
                <a:lnTo>
                  <a:pt x="65151" y="63678"/>
                </a:lnTo>
                <a:lnTo>
                  <a:pt x="66112" y="69219"/>
                </a:lnTo>
                <a:lnTo>
                  <a:pt x="66112" y="141641"/>
                </a:lnTo>
                <a:lnTo>
                  <a:pt x="83889" y="141641"/>
                </a:lnTo>
                <a:lnTo>
                  <a:pt x="83889" y="65503"/>
                </a:lnTo>
                <a:lnTo>
                  <a:pt x="82448" y="57592"/>
                </a:lnTo>
                <a:lnTo>
                  <a:pt x="79565" y="51890"/>
                </a:lnTo>
                <a:lnTo>
                  <a:pt x="74523" y="44883"/>
                </a:lnTo>
                <a:lnTo>
                  <a:pt x="63852" y="38391"/>
                </a:lnTo>
                <a:lnTo>
                  <a:pt x="49199" y="36227"/>
                </a:lnTo>
                <a:lnTo>
                  <a:pt x="40871" y="36227"/>
                </a:lnTo>
                <a:lnTo>
                  <a:pt x="33921" y="38053"/>
                </a:lnTo>
                <a:lnTo>
                  <a:pt x="28347" y="41704"/>
                </a:lnTo>
                <a:lnTo>
                  <a:pt x="25080" y="43818"/>
                </a:lnTo>
                <a:lnTo>
                  <a:pt x="21396" y="47470"/>
                </a:lnTo>
                <a:lnTo>
                  <a:pt x="17296" y="52659"/>
                </a:lnTo>
                <a:lnTo>
                  <a:pt x="17296" y="0"/>
                </a:lnTo>
                <a:lnTo>
                  <a:pt x="0" y="0"/>
                </a:lnTo>
                <a:lnTo>
                  <a:pt x="0" y="141641"/>
                </a:lnTo>
                <a:lnTo>
                  <a:pt x="17296" y="141641"/>
                </a:lnTo>
                <a:lnTo>
                  <a:pt x="17296" y="87060"/>
                </a:lnTo>
                <a:lnTo>
                  <a:pt x="17451" y="81821"/>
                </a:lnTo>
                <a:lnTo>
                  <a:pt x="20103" y="67985"/>
                </a:lnTo>
                <a:lnTo>
                  <a:pt x="26041" y="59097"/>
                </a:lnTo>
                <a:lnTo>
                  <a:pt x="31871" y="54164"/>
                </a:lnTo>
                <a:lnTo>
                  <a:pt x="38373" y="51698"/>
                </a:lnTo>
                <a:lnTo>
                  <a:pt x="54196" y="51698"/>
                </a:lnTo>
                <a:lnTo>
                  <a:pt x="60090" y="54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15996" y="3882489"/>
            <a:ext cx="34155" cy="124977"/>
          </a:xfrm>
          <a:custGeom>
            <a:avLst/>
            <a:gdLst/>
            <a:ahLst/>
            <a:cxnLst/>
            <a:rect l="l" t="t" r="r" b="b"/>
            <a:pathLst>
              <a:path w="37571" h="141641">
                <a:moveTo>
                  <a:pt x="35618" y="37332"/>
                </a:moveTo>
                <a:lnTo>
                  <a:pt x="30365" y="39926"/>
                </a:lnTo>
                <a:lnTo>
                  <a:pt x="25112" y="42521"/>
                </a:lnTo>
                <a:lnTo>
                  <a:pt x="20596" y="46284"/>
                </a:lnTo>
                <a:lnTo>
                  <a:pt x="16816" y="51217"/>
                </a:lnTo>
                <a:lnTo>
                  <a:pt x="16816" y="0"/>
                </a:lnTo>
                <a:lnTo>
                  <a:pt x="0" y="0"/>
                </a:lnTo>
                <a:lnTo>
                  <a:pt x="0" y="141641"/>
                </a:lnTo>
                <a:lnTo>
                  <a:pt x="15950" y="141641"/>
                </a:lnTo>
                <a:lnTo>
                  <a:pt x="15950" y="128477"/>
                </a:lnTo>
                <a:lnTo>
                  <a:pt x="17072" y="106599"/>
                </a:lnTo>
                <a:lnTo>
                  <a:pt x="15855" y="98752"/>
                </a:lnTo>
                <a:lnTo>
                  <a:pt x="15855" y="89078"/>
                </a:lnTo>
                <a:lnTo>
                  <a:pt x="16077" y="83014"/>
                </a:lnTo>
                <a:lnTo>
                  <a:pt x="18835" y="69622"/>
                </a:lnTo>
                <a:lnTo>
                  <a:pt x="24744" y="60250"/>
                </a:lnTo>
                <a:lnTo>
                  <a:pt x="30669" y="54420"/>
                </a:lnTo>
                <a:lnTo>
                  <a:pt x="37571" y="51506"/>
                </a:lnTo>
                <a:lnTo>
                  <a:pt x="35618" y="37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30497" y="3914284"/>
            <a:ext cx="67877" cy="96064"/>
          </a:xfrm>
          <a:custGeom>
            <a:avLst/>
            <a:gdLst/>
            <a:ahLst/>
            <a:cxnLst/>
            <a:rect l="l" t="t" r="r" b="b"/>
            <a:pathLst>
              <a:path w="74665" h="108873">
                <a:moveTo>
                  <a:pt x="3652" y="97374"/>
                </a:moveTo>
                <a:lnTo>
                  <a:pt x="7078" y="100962"/>
                </a:lnTo>
                <a:lnTo>
                  <a:pt x="10282" y="103204"/>
                </a:lnTo>
                <a:lnTo>
                  <a:pt x="15663" y="106984"/>
                </a:lnTo>
                <a:lnTo>
                  <a:pt x="22262" y="108873"/>
                </a:lnTo>
                <a:lnTo>
                  <a:pt x="30077" y="108873"/>
                </a:lnTo>
                <a:lnTo>
                  <a:pt x="41994" y="107375"/>
                </a:lnTo>
                <a:lnTo>
                  <a:pt x="53523" y="102004"/>
                </a:lnTo>
                <a:lnTo>
                  <a:pt x="62845" y="92730"/>
                </a:lnTo>
                <a:lnTo>
                  <a:pt x="65048" y="89487"/>
                </a:lnTo>
                <a:lnTo>
                  <a:pt x="70391" y="78545"/>
                </a:lnTo>
                <a:lnTo>
                  <a:pt x="73596" y="66109"/>
                </a:lnTo>
                <a:lnTo>
                  <a:pt x="74665" y="52178"/>
                </a:lnTo>
                <a:lnTo>
                  <a:pt x="74614" y="48869"/>
                </a:lnTo>
                <a:lnTo>
                  <a:pt x="72966" y="34549"/>
                </a:lnTo>
                <a:lnTo>
                  <a:pt x="68995" y="22663"/>
                </a:lnTo>
                <a:lnTo>
                  <a:pt x="62701" y="13212"/>
                </a:lnTo>
                <a:lnTo>
                  <a:pt x="56266" y="7432"/>
                </a:lnTo>
                <a:lnTo>
                  <a:pt x="44913" y="1858"/>
                </a:lnTo>
                <a:lnTo>
                  <a:pt x="31519" y="0"/>
                </a:lnTo>
                <a:lnTo>
                  <a:pt x="25369" y="0"/>
                </a:lnTo>
                <a:lnTo>
                  <a:pt x="19667" y="1297"/>
                </a:lnTo>
                <a:lnTo>
                  <a:pt x="21621" y="15471"/>
                </a:lnTo>
                <a:lnTo>
                  <a:pt x="38534" y="15471"/>
                </a:lnTo>
                <a:lnTo>
                  <a:pt x="45372" y="19026"/>
                </a:lnTo>
                <a:lnTo>
                  <a:pt x="50017" y="26137"/>
                </a:lnTo>
                <a:lnTo>
                  <a:pt x="51165" y="28015"/>
                </a:lnTo>
                <a:lnTo>
                  <a:pt x="55529" y="39366"/>
                </a:lnTo>
                <a:lnTo>
                  <a:pt x="56983" y="53043"/>
                </a:lnTo>
                <a:lnTo>
                  <a:pt x="56806" y="58685"/>
                </a:lnTo>
                <a:lnTo>
                  <a:pt x="54642" y="71822"/>
                </a:lnTo>
                <a:lnTo>
                  <a:pt x="50017" y="82448"/>
                </a:lnTo>
                <a:lnTo>
                  <a:pt x="45372" y="89879"/>
                </a:lnTo>
                <a:lnTo>
                  <a:pt x="38373" y="93595"/>
                </a:lnTo>
                <a:lnTo>
                  <a:pt x="29020" y="93595"/>
                </a:lnTo>
                <a:lnTo>
                  <a:pt x="23005" y="93100"/>
                </a:lnTo>
                <a:lnTo>
                  <a:pt x="11247" y="87768"/>
                </a:lnTo>
                <a:lnTo>
                  <a:pt x="3555" y="76586"/>
                </a:lnTo>
                <a:lnTo>
                  <a:pt x="1121" y="70564"/>
                </a:lnTo>
                <a:lnTo>
                  <a:pt x="0" y="92442"/>
                </a:lnTo>
                <a:lnTo>
                  <a:pt x="3652" y="97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21233" y="3916659"/>
            <a:ext cx="75302" cy="93267"/>
          </a:xfrm>
          <a:custGeom>
            <a:avLst/>
            <a:gdLst/>
            <a:ahLst/>
            <a:cxnLst/>
            <a:rect l="l" t="t" r="r" b="b"/>
            <a:pathLst>
              <a:path w="82832" h="105703">
                <a:moveTo>
                  <a:pt x="17681" y="0"/>
                </a:moveTo>
                <a:lnTo>
                  <a:pt x="0" y="0"/>
                </a:lnTo>
                <a:lnTo>
                  <a:pt x="0" y="78732"/>
                </a:lnTo>
                <a:lnTo>
                  <a:pt x="1441" y="85747"/>
                </a:lnTo>
                <a:lnTo>
                  <a:pt x="4324" y="91000"/>
                </a:lnTo>
                <a:lnTo>
                  <a:pt x="8945" y="97196"/>
                </a:lnTo>
                <a:lnTo>
                  <a:pt x="19596" y="103576"/>
                </a:lnTo>
                <a:lnTo>
                  <a:pt x="34305" y="105703"/>
                </a:lnTo>
                <a:lnTo>
                  <a:pt x="43722" y="105703"/>
                </a:lnTo>
                <a:lnTo>
                  <a:pt x="51730" y="103012"/>
                </a:lnTo>
                <a:lnTo>
                  <a:pt x="58328" y="97631"/>
                </a:lnTo>
                <a:lnTo>
                  <a:pt x="61660" y="94940"/>
                </a:lnTo>
                <a:lnTo>
                  <a:pt x="64446" y="91641"/>
                </a:lnTo>
                <a:lnTo>
                  <a:pt x="66688" y="87733"/>
                </a:lnTo>
                <a:lnTo>
                  <a:pt x="66496" y="102916"/>
                </a:lnTo>
                <a:lnTo>
                  <a:pt x="82832" y="102916"/>
                </a:lnTo>
                <a:lnTo>
                  <a:pt x="82832" y="0"/>
                </a:lnTo>
                <a:lnTo>
                  <a:pt x="65535" y="0"/>
                </a:lnTo>
                <a:lnTo>
                  <a:pt x="65535" y="60603"/>
                </a:lnTo>
                <a:lnTo>
                  <a:pt x="64350" y="68514"/>
                </a:lnTo>
                <a:lnTo>
                  <a:pt x="61980" y="74280"/>
                </a:lnTo>
                <a:lnTo>
                  <a:pt x="59977" y="78394"/>
                </a:lnTo>
                <a:lnTo>
                  <a:pt x="50827" y="87416"/>
                </a:lnTo>
                <a:lnTo>
                  <a:pt x="37380" y="90424"/>
                </a:lnTo>
                <a:lnTo>
                  <a:pt x="28987" y="90424"/>
                </a:lnTo>
                <a:lnTo>
                  <a:pt x="23254" y="87349"/>
                </a:lnTo>
                <a:lnTo>
                  <a:pt x="20179" y="81199"/>
                </a:lnTo>
                <a:lnTo>
                  <a:pt x="18514" y="77867"/>
                </a:lnTo>
                <a:lnTo>
                  <a:pt x="17681" y="73575"/>
                </a:lnTo>
                <a:lnTo>
                  <a:pt x="17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16423" y="3891307"/>
            <a:ext cx="43504" cy="117601"/>
          </a:xfrm>
          <a:custGeom>
            <a:avLst/>
            <a:gdLst/>
            <a:ahLst/>
            <a:cxnLst/>
            <a:rect l="l" t="t" r="r" b="b"/>
            <a:pathLst>
              <a:path w="47854" h="133281">
                <a:moveTo>
                  <a:pt x="34689" y="133281"/>
                </a:moveTo>
                <a:lnTo>
                  <a:pt x="39510" y="133153"/>
                </a:lnTo>
                <a:lnTo>
                  <a:pt x="43802" y="132640"/>
                </a:lnTo>
                <a:lnTo>
                  <a:pt x="47854" y="131647"/>
                </a:lnTo>
                <a:lnTo>
                  <a:pt x="47854" y="118002"/>
                </a:lnTo>
                <a:lnTo>
                  <a:pt x="44491" y="118242"/>
                </a:lnTo>
                <a:lnTo>
                  <a:pt x="38661" y="118290"/>
                </a:lnTo>
                <a:lnTo>
                  <a:pt x="35074" y="117234"/>
                </a:lnTo>
                <a:lnTo>
                  <a:pt x="31422" y="113614"/>
                </a:lnTo>
                <a:lnTo>
                  <a:pt x="31422" y="42857"/>
                </a:lnTo>
                <a:lnTo>
                  <a:pt x="47854" y="42857"/>
                </a:lnTo>
                <a:lnTo>
                  <a:pt x="47854" y="28731"/>
                </a:lnTo>
                <a:lnTo>
                  <a:pt x="31422" y="28731"/>
                </a:lnTo>
                <a:lnTo>
                  <a:pt x="31422" y="0"/>
                </a:lnTo>
                <a:lnTo>
                  <a:pt x="13933" y="0"/>
                </a:lnTo>
                <a:lnTo>
                  <a:pt x="13933" y="28731"/>
                </a:lnTo>
                <a:lnTo>
                  <a:pt x="0" y="28731"/>
                </a:lnTo>
                <a:lnTo>
                  <a:pt x="0" y="42857"/>
                </a:lnTo>
                <a:lnTo>
                  <a:pt x="13933" y="42857"/>
                </a:lnTo>
                <a:lnTo>
                  <a:pt x="13933" y="117586"/>
                </a:lnTo>
                <a:lnTo>
                  <a:pt x="15374" y="122951"/>
                </a:lnTo>
                <a:lnTo>
                  <a:pt x="18257" y="127083"/>
                </a:lnTo>
                <a:lnTo>
                  <a:pt x="21140" y="131215"/>
                </a:lnTo>
                <a:lnTo>
                  <a:pt x="26617" y="133281"/>
                </a:lnTo>
                <a:lnTo>
                  <a:pt x="34689" y="133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04725" y="3914453"/>
            <a:ext cx="82378" cy="129217"/>
          </a:xfrm>
          <a:custGeom>
            <a:avLst/>
            <a:gdLst/>
            <a:ahLst/>
            <a:cxnLst/>
            <a:rect l="l" t="t" r="r" b="b"/>
            <a:pathLst>
              <a:path w="90616" h="146446">
                <a:moveTo>
                  <a:pt x="17296" y="146446"/>
                </a:moveTo>
                <a:lnTo>
                  <a:pt x="17296" y="93883"/>
                </a:lnTo>
                <a:lnTo>
                  <a:pt x="21076" y="98560"/>
                </a:lnTo>
                <a:lnTo>
                  <a:pt x="20179" y="77835"/>
                </a:lnTo>
                <a:lnTo>
                  <a:pt x="17809" y="72262"/>
                </a:lnTo>
                <a:lnTo>
                  <a:pt x="16624" y="65503"/>
                </a:lnTo>
                <a:lnTo>
                  <a:pt x="16624" y="47694"/>
                </a:lnTo>
                <a:lnTo>
                  <a:pt x="17809" y="39558"/>
                </a:lnTo>
                <a:lnTo>
                  <a:pt x="20179" y="33152"/>
                </a:lnTo>
                <a:lnTo>
                  <a:pt x="22697" y="27674"/>
                </a:lnTo>
                <a:lnTo>
                  <a:pt x="31767" y="18305"/>
                </a:lnTo>
                <a:lnTo>
                  <a:pt x="44779" y="15182"/>
                </a:lnTo>
                <a:lnTo>
                  <a:pt x="49913" y="15569"/>
                </a:lnTo>
                <a:lnTo>
                  <a:pt x="61656" y="20813"/>
                </a:lnTo>
                <a:lnTo>
                  <a:pt x="69379" y="32191"/>
                </a:lnTo>
                <a:lnTo>
                  <a:pt x="71749" y="38085"/>
                </a:lnTo>
                <a:lnTo>
                  <a:pt x="72934" y="45132"/>
                </a:lnTo>
                <a:lnTo>
                  <a:pt x="72934" y="53332"/>
                </a:lnTo>
                <a:lnTo>
                  <a:pt x="72644" y="60640"/>
                </a:lnTo>
                <a:lnTo>
                  <a:pt x="70093" y="73791"/>
                </a:lnTo>
                <a:lnTo>
                  <a:pt x="64910" y="83649"/>
                </a:lnTo>
                <a:lnTo>
                  <a:pt x="59561" y="90408"/>
                </a:lnTo>
                <a:lnTo>
                  <a:pt x="52851" y="93787"/>
                </a:lnTo>
                <a:lnTo>
                  <a:pt x="44779" y="93787"/>
                </a:lnTo>
                <a:lnTo>
                  <a:pt x="40200" y="93502"/>
                </a:lnTo>
                <a:lnTo>
                  <a:pt x="32831" y="107176"/>
                </a:lnTo>
                <a:lnTo>
                  <a:pt x="39334" y="108874"/>
                </a:lnTo>
                <a:lnTo>
                  <a:pt x="49328" y="108820"/>
                </a:lnTo>
                <a:lnTo>
                  <a:pt x="61958" y="106229"/>
                </a:lnTo>
                <a:lnTo>
                  <a:pt x="73031" y="99745"/>
                </a:lnTo>
                <a:lnTo>
                  <a:pt x="80864" y="91131"/>
                </a:lnTo>
                <a:lnTo>
                  <a:pt x="86282" y="80355"/>
                </a:lnTo>
                <a:lnTo>
                  <a:pt x="89532" y="67211"/>
                </a:lnTo>
                <a:lnTo>
                  <a:pt x="90616" y="51698"/>
                </a:lnTo>
                <a:lnTo>
                  <a:pt x="90583" y="49139"/>
                </a:lnTo>
                <a:lnTo>
                  <a:pt x="88963" y="34935"/>
                </a:lnTo>
                <a:lnTo>
                  <a:pt x="84906" y="23023"/>
                </a:lnTo>
                <a:lnTo>
                  <a:pt x="78412" y="13405"/>
                </a:lnTo>
                <a:lnTo>
                  <a:pt x="72777" y="8148"/>
                </a:lnTo>
                <a:lnTo>
                  <a:pt x="61551" y="2037"/>
                </a:lnTo>
                <a:lnTo>
                  <a:pt x="48719" y="0"/>
                </a:lnTo>
                <a:lnTo>
                  <a:pt x="40839" y="0"/>
                </a:lnTo>
                <a:lnTo>
                  <a:pt x="33984" y="1921"/>
                </a:lnTo>
                <a:lnTo>
                  <a:pt x="28155" y="5765"/>
                </a:lnTo>
                <a:lnTo>
                  <a:pt x="24055" y="8328"/>
                </a:lnTo>
                <a:lnTo>
                  <a:pt x="20275" y="11947"/>
                </a:lnTo>
                <a:lnTo>
                  <a:pt x="16816" y="16624"/>
                </a:lnTo>
                <a:lnTo>
                  <a:pt x="16816" y="2978"/>
                </a:lnTo>
                <a:lnTo>
                  <a:pt x="0" y="2978"/>
                </a:lnTo>
                <a:lnTo>
                  <a:pt x="0" y="146446"/>
                </a:lnTo>
                <a:lnTo>
                  <a:pt x="17296" y="14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00361" y="3914453"/>
            <a:ext cx="82378" cy="129217"/>
          </a:xfrm>
          <a:custGeom>
            <a:avLst/>
            <a:gdLst/>
            <a:ahLst/>
            <a:cxnLst/>
            <a:rect l="l" t="t" r="r" b="b"/>
            <a:pathLst>
              <a:path w="90616" h="146446">
                <a:moveTo>
                  <a:pt x="17296" y="146446"/>
                </a:moveTo>
                <a:lnTo>
                  <a:pt x="17296" y="93883"/>
                </a:lnTo>
                <a:lnTo>
                  <a:pt x="21076" y="98560"/>
                </a:lnTo>
                <a:lnTo>
                  <a:pt x="20179" y="77835"/>
                </a:lnTo>
                <a:lnTo>
                  <a:pt x="17809" y="72262"/>
                </a:lnTo>
                <a:lnTo>
                  <a:pt x="16624" y="65503"/>
                </a:lnTo>
                <a:lnTo>
                  <a:pt x="16624" y="47694"/>
                </a:lnTo>
                <a:lnTo>
                  <a:pt x="17809" y="39558"/>
                </a:lnTo>
                <a:lnTo>
                  <a:pt x="20179" y="33152"/>
                </a:lnTo>
                <a:lnTo>
                  <a:pt x="22697" y="27674"/>
                </a:lnTo>
                <a:lnTo>
                  <a:pt x="31767" y="18305"/>
                </a:lnTo>
                <a:lnTo>
                  <a:pt x="44779" y="15182"/>
                </a:lnTo>
                <a:lnTo>
                  <a:pt x="49913" y="15569"/>
                </a:lnTo>
                <a:lnTo>
                  <a:pt x="61656" y="20813"/>
                </a:lnTo>
                <a:lnTo>
                  <a:pt x="69379" y="32191"/>
                </a:lnTo>
                <a:lnTo>
                  <a:pt x="71749" y="38085"/>
                </a:lnTo>
                <a:lnTo>
                  <a:pt x="72934" y="45132"/>
                </a:lnTo>
                <a:lnTo>
                  <a:pt x="72934" y="53332"/>
                </a:lnTo>
                <a:lnTo>
                  <a:pt x="72644" y="60640"/>
                </a:lnTo>
                <a:lnTo>
                  <a:pt x="70093" y="73791"/>
                </a:lnTo>
                <a:lnTo>
                  <a:pt x="64910" y="83649"/>
                </a:lnTo>
                <a:lnTo>
                  <a:pt x="59561" y="90408"/>
                </a:lnTo>
                <a:lnTo>
                  <a:pt x="52851" y="93787"/>
                </a:lnTo>
                <a:lnTo>
                  <a:pt x="44779" y="93787"/>
                </a:lnTo>
                <a:lnTo>
                  <a:pt x="40200" y="93502"/>
                </a:lnTo>
                <a:lnTo>
                  <a:pt x="32831" y="107176"/>
                </a:lnTo>
                <a:lnTo>
                  <a:pt x="39334" y="108874"/>
                </a:lnTo>
                <a:lnTo>
                  <a:pt x="49328" y="108820"/>
                </a:lnTo>
                <a:lnTo>
                  <a:pt x="61958" y="106229"/>
                </a:lnTo>
                <a:lnTo>
                  <a:pt x="73031" y="99745"/>
                </a:lnTo>
                <a:lnTo>
                  <a:pt x="80864" y="91131"/>
                </a:lnTo>
                <a:lnTo>
                  <a:pt x="86282" y="80355"/>
                </a:lnTo>
                <a:lnTo>
                  <a:pt x="89532" y="67211"/>
                </a:lnTo>
                <a:lnTo>
                  <a:pt x="90616" y="51698"/>
                </a:lnTo>
                <a:lnTo>
                  <a:pt x="90583" y="49139"/>
                </a:lnTo>
                <a:lnTo>
                  <a:pt x="88963" y="34935"/>
                </a:lnTo>
                <a:lnTo>
                  <a:pt x="84906" y="23023"/>
                </a:lnTo>
                <a:lnTo>
                  <a:pt x="78412" y="13405"/>
                </a:lnTo>
                <a:lnTo>
                  <a:pt x="72777" y="8148"/>
                </a:lnTo>
                <a:lnTo>
                  <a:pt x="61551" y="2037"/>
                </a:lnTo>
                <a:lnTo>
                  <a:pt x="48719" y="0"/>
                </a:lnTo>
                <a:lnTo>
                  <a:pt x="40839" y="0"/>
                </a:lnTo>
                <a:lnTo>
                  <a:pt x="33984" y="1921"/>
                </a:lnTo>
                <a:lnTo>
                  <a:pt x="28155" y="5765"/>
                </a:lnTo>
                <a:lnTo>
                  <a:pt x="24055" y="8328"/>
                </a:lnTo>
                <a:lnTo>
                  <a:pt x="20275" y="11947"/>
                </a:lnTo>
                <a:lnTo>
                  <a:pt x="16816" y="16624"/>
                </a:lnTo>
                <a:lnTo>
                  <a:pt x="16816" y="2978"/>
                </a:lnTo>
                <a:lnTo>
                  <a:pt x="0" y="2978"/>
                </a:lnTo>
                <a:lnTo>
                  <a:pt x="0" y="146446"/>
                </a:lnTo>
                <a:lnTo>
                  <a:pt x="17296" y="14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98243" y="3891307"/>
            <a:ext cx="43504" cy="117601"/>
          </a:xfrm>
          <a:custGeom>
            <a:avLst/>
            <a:gdLst/>
            <a:ahLst/>
            <a:cxnLst/>
            <a:rect l="l" t="t" r="r" b="b"/>
            <a:pathLst>
              <a:path w="47854" h="133281">
                <a:moveTo>
                  <a:pt x="34689" y="133281"/>
                </a:moveTo>
                <a:lnTo>
                  <a:pt x="39510" y="133153"/>
                </a:lnTo>
                <a:lnTo>
                  <a:pt x="43802" y="132641"/>
                </a:lnTo>
                <a:lnTo>
                  <a:pt x="47854" y="131648"/>
                </a:lnTo>
                <a:lnTo>
                  <a:pt x="47854" y="118003"/>
                </a:lnTo>
                <a:lnTo>
                  <a:pt x="44491" y="118243"/>
                </a:lnTo>
                <a:lnTo>
                  <a:pt x="38661" y="118291"/>
                </a:lnTo>
                <a:lnTo>
                  <a:pt x="35073" y="117234"/>
                </a:lnTo>
                <a:lnTo>
                  <a:pt x="31422" y="113614"/>
                </a:lnTo>
                <a:lnTo>
                  <a:pt x="31422" y="42857"/>
                </a:lnTo>
                <a:lnTo>
                  <a:pt x="47854" y="42857"/>
                </a:lnTo>
                <a:lnTo>
                  <a:pt x="47854" y="28732"/>
                </a:lnTo>
                <a:lnTo>
                  <a:pt x="31422" y="28732"/>
                </a:lnTo>
                <a:lnTo>
                  <a:pt x="31422" y="0"/>
                </a:lnTo>
                <a:lnTo>
                  <a:pt x="13933" y="0"/>
                </a:lnTo>
                <a:lnTo>
                  <a:pt x="13933" y="28732"/>
                </a:lnTo>
                <a:lnTo>
                  <a:pt x="0" y="28732"/>
                </a:lnTo>
                <a:lnTo>
                  <a:pt x="0" y="42857"/>
                </a:lnTo>
                <a:lnTo>
                  <a:pt x="13933" y="42857"/>
                </a:lnTo>
                <a:lnTo>
                  <a:pt x="13933" y="117586"/>
                </a:lnTo>
                <a:lnTo>
                  <a:pt x="15374" y="122951"/>
                </a:lnTo>
                <a:lnTo>
                  <a:pt x="18257" y="127083"/>
                </a:lnTo>
                <a:lnTo>
                  <a:pt x="21140" y="131215"/>
                </a:lnTo>
                <a:lnTo>
                  <a:pt x="26617" y="133281"/>
                </a:lnTo>
                <a:lnTo>
                  <a:pt x="34689" y="133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59888" y="3882913"/>
            <a:ext cx="94870" cy="124554"/>
          </a:xfrm>
          <a:custGeom>
            <a:avLst/>
            <a:gdLst/>
            <a:ahLst/>
            <a:cxnLst/>
            <a:rect l="l" t="t" r="r" b="b"/>
            <a:pathLst>
              <a:path w="104357" h="141161">
                <a:moveTo>
                  <a:pt x="18641" y="124344"/>
                </a:moveTo>
                <a:lnTo>
                  <a:pt x="18641" y="76490"/>
                </a:lnTo>
                <a:lnTo>
                  <a:pt x="96573" y="76490"/>
                </a:lnTo>
                <a:lnTo>
                  <a:pt x="96573" y="60154"/>
                </a:lnTo>
                <a:lnTo>
                  <a:pt x="18641" y="60154"/>
                </a:lnTo>
                <a:lnTo>
                  <a:pt x="18641" y="17296"/>
                </a:lnTo>
                <a:lnTo>
                  <a:pt x="102916" y="17296"/>
                </a:lnTo>
                <a:lnTo>
                  <a:pt x="102916" y="0"/>
                </a:lnTo>
                <a:lnTo>
                  <a:pt x="0" y="0"/>
                </a:lnTo>
                <a:lnTo>
                  <a:pt x="0" y="141161"/>
                </a:lnTo>
                <a:lnTo>
                  <a:pt x="104357" y="141161"/>
                </a:lnTo>
                <a:lnTo>
                  <a:pt x="104357" y="124344"/>
                </a:lnTo>
                <a:lnTo>
                  <a:pt x="18641" y="124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071034" y="3914453"/>
            <a:ext cx="88493" cy="96065"/>
          </a:xfrm>
          <a:custGeom>
            <a:avLst/>
            <a:gdLst/>
            <a:ahLst/>
            <a:cxnLst/>
            <a:rect l="l" t="t" r="r" b="b"/>
            <a:pathLst>
              <a:path w="97342" h="108874">
                <a:moveTo>
                  <a:pt x="64537" y="81411"/>
                </a:moveTo>
                <a:lnTo>
                  <a:pt x="54196" y="89943"/>
                </a:lnTo>
                <a:lnTo>
                  <a:pt x="48495" y="92762"/>
                </a:lnTo>
                <a:lnTo>
                  <a:pt x="42601" y="94171"/>
                </a:lnTo>
                <a:lnTo>
                  <a:pt x="31518" y="94171"/>
                </a:lnTo>
                <a:lnTo>
                  <a:pt x="32479" y="108874"/>
                </a:lnTo>
                <a:lnTo>
                  <a:pt x="40423" y="108874"/>
                </a:lnTo>
                <a:lnTo>
                  <a:pt x="47694" y="107176"/>
                </a:lnTo>
                <a:lnTo>
                  <a:pt x="54293" y="103780"/>
                </a:lnTo>
                <a:lnTo>
                  <a:pt x="60891" y="100385"/>
                </a:lnTo>
                <a:lnTo>
                  <a:pt x="65952" y="96381"/>
                </a:lnTo>
                <a:lnTo>
                  <a:pt x="69475" y="91769"/>
                </a:lnTo>
                <a:lnTo>
                  <a:pt x="70052" y="95869"/>
                </a:lnTo>
                <a:lnTo>
                  <a:pt x="71045" y="99040"/>
                </a:lnTo>
                <a:lnTo>
                  <a:pt x="72454" y="101282"/>
                </a:lnTo>
                <a:lnTo>
                  <a:pt x="75145" y="105510"/>
                </a:lnTo>
                <a:lnTo>
                  <a:pt x="79469" y="107624"/>
                </a:lnTo>
                <a:lnTo>
                  <a:pt x="87861" y="107624"/>
                </a:lnTo>
                <a:lnTo>
                  <a:pt x="91192" y="107336"/>
                </a:lnTo>
                <a:lnTo>
                  <a:pt x="94652" y="106663"/>
                </a:lnTo>
                <a:lnTo>
                  <a:pt x="97342" y="105895"/>
                </a:lnTo>
                <a:lnTo>
                  <a:pt x="97342" y="93114"/>
                </a:lnTo>
                <a:lnTo>
                  <a:pt x="95228" y="93451"/>
                </a:lnTo>
                <a:lnTo>
                  <a:pt x="92442" y="93691"/>
                </a:lnTo>
                <a:lnTo>
                  <a:pt x="89303" y="93691"/>
                </a:lnTo>
                <a:lnTo>
                  <a:pt x="86276" y="90968"/>
                </a:lnTo>
                <a:lnTo>
                  <a:pt x="85907" y="87733"/>
                </a:lnTo>
                <a:lnTo>
                  <a:pt x="85907" y="18706"/>
                </a:lnTo>
                <a:lnTo>
                  <a:pt x="82159" y="11531"/>
                </a:lnTo>
                <a:lnTo>
                  <a:pt x="74664" y="6918"/>
                </a:lnTo>
                <a:lnTo>
                  <a:pt x="70818" y="4861"/>
                </a:lnTo>
                <a:lnTo>
                  <a:pt x="59189" y="1215"/>
                </a:lnTo>
                <a:lnTo>
                  <a:pt x="45164" y="0"/>
                </a:lnTo>
                <a:lnTo>
                  <a:pt x="41782" y="89"/>
                </a:lnTo>
                <a:lnTo>
                  <a:pt x="28955" y="2291"/>
                </a:lnTo>
                <a:lnTo>
                  <a:pt x="17633" y="7447"/>
                </a:lnTo>
                <a:lnTo>
                  <a:pt x="14730" y="9587"/>
                </a:lnTo>
                <a:lnTo>
                  <a:pt x="7855" y="19565"/>
                </a:lnTo>
                <a:lnTo>
                  <a:pt x="5285" y="33920"/>
                </a:lnTo>
                <a:lnTo>
                  <a:pt x="21428" y="33920"/>
                </a:lnTo>
                <a:lnTo>
                  <a:pt x="22069" y="28603"/>
                </a:lnTo>
                <a:lnTo>
                  <a:pt x="23446" y="24599"/>
                </a:lnTo>
                <a:lnTo>
                  <a:pt x="25561" y="21909"/>
                </a:lnTo>
                <a:lnTo>
                  <a:pt x="29341" y="17040"/>
                </a:lnTo>
                <a:lnTo>
                  <a:pt x="35746" y="14606"/>
                </a:lnTo>
                <a:lnTo>
                  <a:pt x="52595" y="14606"/>
                </a:lnTo>
                <a:lnTo>
                  <a:pt x="58601" y="15935"/>
                </a:lnTo>
                <a:lnTo>
                  <a:pt x="62797" y="18593"/>
                </a:lnTo>
                <a:lnTo>
                  <a:pt x="66993" y="21252"/>
                </a:lnTo>
                <a:lnTo>
                  <a:pt x="69091" y="25528"/>
                </a:lnTo>
                <a:lnTo>
                  <a:pt x="69091" y="34305"/>
                </a:lnTo>
                <a:lnTo>
                  <a:pt x="67938" y="38053"/>
                </a:lnTo>
                <a:lnTo>
                  <a:pt x="66593" y="40871"/>
                </a:lnTo>
                <a:lnTo>
                  <a:pt x="63934" y="42537"/>
                </a:lnTo>
                <a:lnTo>
                  <a:pt x="59962" y="43049"/>
                </a:lnTo>
                <a:lnTo>
                  <a:pt x="32383" y="46509"/>
                </a:lnTo>
                <a:lnTo>
                  <a:pt x="22710" y="47726"/>
                </a:lnTo>
                <a:lnTo>
                  <a:pt x="14894" y="50961"/>
                </a:lnTo>
                <a:lnTo>
                  <a:pt x="8936" y="56214"/>
                </a:lnTo>
                <a:lnTo>
                  <a:pt x="2978" y="61467"/>
                </a:lnTo>
                <a:lnTo>
                  <a:pt x="0" y="68866"/>
                </a:lnTo>
                <a:lnTo>
                  <a:pt x="0" y="87124"/>
                </a:lnTo>
                <a:lnTo>
                  <a:pt x="3026" y="94379"/>
                </a:lnTo>
                <a:lnTo>
                  <a:pt x="9080" y="100177"/>
                </a:lnTo>
                <a:lnTo>
                  <a:pt x="15135" y="105975"/>
                </a:lnTo>
                <a:lnTo>
                  <a:pt x="22934" y="108874"/>
                </a:lnTo>
                <a:lnTo>
                  <a:pt x="18065" y="83024"/>
                </a:lnTo>
                <a:lnTo>
                  <a:pt x="18065" y="71429"/>
                </a:lnTo>
                <a:lnTo>
                  <a:pt x="20724" y="66624"/>
                </a:lnTo>
                <a:lnTo>
                  <a:pt x="26041" y="63613"/>
                </a:lnTo>
                <a:lnTo>
                  <a:pt x="29180" y="61820"/>
                </a:lnTo>
                <a:lnTo>
                  <a:pt x="33889" y="60507"/>
                </a:lnTo>
                <a:lnTo>
                  <a:pt x="40167" y="59674"/>
                </a:lnTo>
                <a:lnTo>
                  <a:pt x="50641" y="58328"/>
                </a:lnTo>
                <a:lnTo>
                  <a:pt x="53844" y="57944"/>
                </a:lnTo>
                <a:lnTo>
                  <a:pt x="57112" y="57303"/>
                </a:lnTo>
                <a:lnTo>
                  <a:pt x="60443" y="56407"/>
                </a:lnTo>
                <a:lnTo>
                  <a:pt x="63774" y="55509"/>
                </a:lnTo>
                <a:lnTo>
                  <a:pt x="66496" y="54388"/>
                </a:lnTo>
                <a:lnTo>
                  <a:pt x="68611" y="53043"/>
                </a:lnTo>
                <a:lnTo>
                  <a:pt x="68553" y="68959"/>
                </a:lnTo>
                <a:lnTo>
                  <a:pt x="64537" y="81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87458" y="3987711"/>
            <a:ext cx="13104" cy="22808"/>
          </a:xfrm>
          <a:custGeom>
            <a:avLst/>
            <a:gdLst/>
            <a:ahLst/>
            <a:cxnLst/>
            <a:rect l="l" t="t" r="r" b="b"/>
            <a:pathLst>
              <a:path w="14414" h="25849">
                <a:moveTo>
                  <a:pt x="13453" y="11146"/>
                </a:moveTo>
                <a:lnTo>
                  <a:pt x="9128" y="9705"/>
                </a:lnTo>
                <a:lnTo>
                  <a:pt x="5477" y="6822"/>
                </a:lnTo>
                <a:lnTo>
                  <a:pt x="1825" y="3939"/>
                </a:lnTo>
                <a:lnTo>
                  <a:pt x="0" y="0"/>
                </a:lnTo>
                <a:lnTo>
                  <a:pt x="4868" y="25849"/>
                </a:lnTo>
                <a:lnTo>
                  <a:pt x="14414" y="25849"/>
                </a:lnTo>
                <a:lnTo>
                  <a:pt x="13453" y="11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74001" y="3914284"/>
            <a:ext cx="77224" cy="96658"/>
          </a:xfrm>
          <a:custGeom>
            <a:avLst/>
            <a:gdLst/>
            <a:ahLst/>
            <a:cxnLst/>
            <a:rect l="l" t="t" r="r" b="b"/>
            <a:pathLst>
              <a:path w="84946" h="109546">
                <a:moveTo>
                  <a:pt x="18578" y="83505"/>
                </a:moveTo>
                <a:lnTo>
                  <a:pt x="17136" y="79085"/>
                </a:lnTo>
                <a:lnTo>
                  <a:pt x="16624" y="73319"/>
                </a:lnTo>
                <a:lnTo>
                  <a:pt x="0" y="73319"/>
                </a:lnTo>
                <a:lnTo>
                  <a:pt x="3345" y="88543"/>
                </a:lnTo>
                <a:lnTo>
                  <a:pt x="10234" y="99120"/>
                </a:lnTo>
                <a:lnTo>
                  <a:pt x="16018" y="103781"/>
                </a:lnTo>
                <a:lnTo>
                  <a:pt x="27536" y="108105"/>
                </a:lnTo>
                <a:lnTo>
                  <a:pt x="42761" y="109546"/>
                </a:lnTo>
                <a:lnTo>
                  <a:pt x="52264" y="108984"/>
                </a:lnTo>
                <a:lnTo>
                  <a:pt x="64979" y="105722"/>
                </a:lnTo>
                <a:lnTo>
                  <a:pt x="74520" y="99552"/>
                </a:lnTo>
                <a:lnTo>
                  <a:pt x="82444" y="88381"/>
                </a:lnTo>
                <a:lnTo>
                  <a:pt x="84946" y="75817"/>
                </a:lnTo>
                <a:lnTo>
                  <a:pt x="84946" y="66336"/>
                </a:lnTo>
                <a:lnTo>
                  <a:pt x="81583" y="59386"/>
                </a:lnTo>
                <a:lnTo>
                  <a:pt x="74857" y="54965"/>
                </a:lnTo>
                <a:lnTo>
                  <a:pt x="64929" y="50488"/>
                </a:lnTo>
                <a:lnTo>
                  <a:pt x="49872" y="46221"/>
                </a:lnTo>
                <a:lnTo>
                  <a:pt x="38437" y="43434"/>
                </a:lnTo>
                <a:lnTo>
                  <a:pt x="33440" y="42217"/>
                </a:lnTo>
                <a:lnTo>
                  <a:pt x="29660" y="40807"/>
                </a:lnTo>
                <a:lnTo>
                  <a:pt x="27098" y="39206"/>
                </a:lnTo>
                <a:lnTo>
                  <a:pt x="22678" y="36515"/>
                </a:lnTo>
                <a:lnTo>
                  <a:pt x="20468" y="32928"/>
                </a:lnTo>
                <a:lnTo>
                  <a:pt x="20468" y="24343"/>
                </a:lnTo>
                <a:lnTo>
                  <a:pt x="22149" y="21044"/>
                </a:lnTo>
                <a:lnTo>
                  <a:pt x="25513" y="18546"/>
                </a:lnTo>
                <a:lnTo>
                  <a:pt x="28876" y="16047"/>
                </a:lnTo>
                <a:lnTo>
                  <a:pt x="33825" y="14798"/>
                </a:lnTo>
                <a:lnTo>
                  <a:pt x="50161" y="14798"/>
                </a:lnTo>
                <a:lnTo>
                  <a:pt x="57047" y="17072"/>
                </a:lnTo>
                <a:lnTo>
                  <a:pt x="61019" y="21621"/>
                </a:lnTo>
                <a:lnTo>
                  <a:pt x="63453" y="24824"/>
                </a:lnTo>
                <a:lnTo>
                  <a:pt x="64831" y="28379"/>
                </a:lnTo>
                <a:lnTo>
                  <a:pt x="65151" y="32287"/>
                </a:lnTo>
                <a:lnTo>
                  <a:pt x="81487" y="32287"/>
                </a:lnTo>
                <a:lnTo>
                  <a:pt x="81615" y="25624"/>
                </a:lnTo>
                <a:lnTo>
                  <a:pt x="79533" y="19411"/>
                </a:lnTo>
                <a:lnTo>
                  <a:pt x="75241" y="13645"/>
                </a:lnTo>
                <a:lnTo>
                  <a:pt x="67948" y="6715"/>
                </a:lnTo>
                <a:lnTo>
                  <a:pt x="56422" y="1678"/>
                </a:lnTo>
                <a:lnTo>
                  <a:pt x="41704" y="0"/>
                </a:lnTo>
                <a:lnTo>
                  <a:pt x="36703" y="189"/>
                </a:lnTo>
                <a:lnTo>
                  <a:pt x="23728" y="2960"/>
                </a:lnTo>
                <a:lnTo>
                  <a:pt x="13405" y="9032"/>
                </a:lnTo>
                <a:lnTo>
                  <a:pt x="5417" y="19676"/>
                </a:lnTo>
                <a:lnTo>
                  <a:pt x="2883" y="32671"/>
                </a:lnTo>
                <a:lnTo>
                  <a:pt x="2883" y="40936"/>
                </a:lnTo>
                <a:lnTo>
                  <a:pt x="6598" y="47406"/>
                </a:lnTo>
                <a:lnTo>
                  <a:pt x="14029" y="52082"/>
                </a:lnTo>
                <a:lnTo>
                  <a:pt x="18193" y="54773"/>
                </a:lnTo>
                <a:lnTo>
                  <a:pt x="24664" y="57207"/>
                </a:lnTo>
                <a:lnTo>
                  <a:pt x="33440" y="59385"/>
                </a:lnTo>
                <a:lnTo>
                  <a:pt x="47181" y="62845"/>
                </a:lnTo>
                <a:lnTo>
                  <a:pt x="54549" y="64702"/>
                </a:lnTo>
                <a:lnTo>
                  <a:pt x="59481" y="66336"/>
                </a:lnTo>
                <a:lnTo>
                  <a:pt x="61980" y="67745"/>
                </a:lnTo>
                <a:lnTo>
                  <a:pt x="65888" y="70052"/>
                </a:lnTo>
                <a:lnTo>
                  <a:pt x="67842" y="73415"/>
                </a:lnTo>
                <a:lnTo>
                  <a:pt x="67842" y="83665"/>
                </a:lnTo>
                <a:lnTo>
                  <a:pt x="65407" y="87973"/>
                </a:lnTo>
                <a:lnTo>
                  <a:pt x="60539" y="90760"/>
                </a:lnTo>
                <a:lnTo>
                  <a:pt x="55670" y="93547"/>
                </a:lnTo>
                <a:lnTo>
                  <a:pt x="50033" y="94940"/>
                </a:lnTo>
                <a:lnTo>
                  <a:pt x="32864" y="94940"/>
                </a:lnTo>
                <a:lnTo>
                  <a:pt x="25304" y="92153"/>
                </a:lnTo>
                <a:lnTo>
                  <a:pt x="20948" y="86580"/>
                </a:lnTo>
                <a:lnTo>
                  <a:pt x="18578" y="83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77214" y="3883802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08707" y="3914624"/>
            <a:ext cx="85435" cy="96064"/>
          </a:xfrm>
          <a:custGeom>
            <a:avLst/>
            <a:gdLst/>
            <a:ahLst/>
            <a:cxnLst/>
            <a:rect l="l" t="t" r="r" b="b"/>
            <a:pathLst>
              <a:path w="93979" h="108873">
                <a:moveTo>
                  <a:pt x="30557" y="90728"/>
                </a:moveTo>
                <a:lnTo>
                  <a:pt x="25945" y="84418"/>
                </a:lnTo>
                <a:lnTo>
                  <a:pt x="25531" y="83837"/>
                </a:lnTo>
                <a:lnTo>
                  <a:pt x="20525" y="73020"/>
                </a:lnTo>
                <a:lnTo>
                  <a:pt x="18546" y="59289"/>
                </a:lnTo>
                <a:lnTo>
                  <a:pt x="93979" y="59289"/>
                </a:lnTo>
                <a:lnTo>
                  <a:pt x="93979" y="48911"/>
                </a:lnTo>
                <a:lnTo>
                  <a:pt x="93467" y="41352"/>
                </a:lnTo>
                <a:lnTo>
                  <a:pt x="92441" y="36611"/>
                </a:lnTo>
                <a:lnTo>
                  <a:pt x="91289" y="29692"/>
                </a:lnTo>
                <a:lnTo>
                  <a:pt x="88982" y="23639"/>
                </a:lnTo>
                <a:lnTo>
                  <a:pt x="85523" y="18449"/>
                </a:lnTo>
                <a:lnTo>
                  <a:pt x="81935" y="13004"/>
                </a:lnTo>
                <a:lnTo>
                  <a:pt x="76715" y="8568"/>
                </a:lnTo>
                <a:lnTo>
                  <a:pt x="69860" y="5141"/>
                </a:lnTo>
                <a:lnTo>
                  <a:pt x="63005" y="1713"/>
                </a:lnTo>
                <a:lnTo>
                  <a:pt x="55926" y="0"/>
                </a:lnTo>
                <a:lnTo>
                  <a:pt x="48623" y="0"/>
                </a:lnTo>
                <a:lnTo>
                  <a:pt x="49302" y="15121"/>
                </a:lnTo>
                <a:lnTo>
                  <a:pt x="62434" y="18549"/>
                </a:lnTo>
                <a:lnTo>
                  <a:pt x="71301" y="27578"/>
                </a:lnTo>
                <a:lnTo>
                  <a:pt x="73864" y="32063"/>
                </a:lnTo>
                <a:lnTo>
                  <a:pt x="75497" y="38053"/>
                </a:lnTo>
                <a:lnTo>
                  <a:pt x="76202" y="45548"/>
                </a:lnTo>
                <a:lnTo>
                  <a:pt x="19026" y="45548"/>
                </a:lnTo>
                <a:lnTo>
                  <a:pt x="19347" y="36707"/>
                </a:lnTo>
                <a:lnTo>
                  <a:pt x="23249" y="6933"/>
                </a:lnTo>
                <a:lnTo>
                  <a:pt x="13453" y="15471"/>
                </a:lnTo>
                <a:lnTo>
                  <a:pt x="10836" y="18740"/>
                </a:lnTo>
                <a:lnTo>
                  <a:pt x="4816" y="29403"/>
                </a:lnTo>
                <a:lnTo>
                  <a:pt x="1204" y="41734"/>
                </a:lnTo>
                <a:lnTo>
                  <a:pt x="0" y="55734"/>
                </a:lnTo>
                <a:lnTo>
                  <a:pt x="83" y="59648"/>
                </a:lnTo>
                <a:lnTo>
                  <a:pt x="1990" y="73505"/>
                </a:lnTo>
                <a:lnTo>
                  <a:pt x="6415" y="85253"/>
                </a:lnTo>
                <a:lnTo>
                  <a:pt x="13356" y="94892"/>
                </a:lnTo>
                <a:lnTo>
                  <a:pt x="21401" y="101695"/>
                </a:lnTo>
                <a:lnTo>
                  <a:pt x="32914" y="107079"/>
                </a:lnTo>
                <a:lnTo>
                  <a:pt x="45932" y="108873"/>
                </a:lnTo>
                <a:lnTo>
                  <a:pt x="51185" y="108873"/>
                </a:lnTo>
                <a:lnTo>
                  <a:pt x="55894" y="108361"/>
                </a:lnTo>
                <a:lnTo>
                  <a:pt x="60058" y="107336"/>
                </a:lnTo>
                <a:lnTo>
                  <a:pt x="67810" y="105542"/>
                </a:lnTo>
                <a:lnTo>
                  <a:pt x="74312" y="102083"/>
                </a:lnTo>
                <a:lnTo>
                  <a:pt x="79565" y="96958"/>
                </a:lnTo>
                <a:lnTo>
                  <a:pt x="82704" y="94011"/>
                </a:lnTo>
                <a:lnTo>
                  <a:pt x="85539" y="90216"/>
                </a:lnTo>
                <a:lnTo>
                  <a:pt x="88069" y="85571"/>
                </a:lnTo>
                <a:lnTo>
                  <a:pt x="90600" y="80926"/>
                </a:lnTo>
                <a:lnTo>
                  <a:pt x="92089" y="76714"/>
                </a:lnTo>
                <a:lnTo>
                  <a:pt x="92538" y="72935"/>
                </a:lnTo>
                <a:lnTo>
                  <a:pt x="75529" y="72935"/>
                </a:lnTo>
                <a:lnTo>
                  <a:pt x="74248" y="77483"/>
                </a:lnTo>
                <a:lnTo>
                  <a:pt x="72070" y="81487"/>
                </a:lnTo>
                <a:lnTo>
                  <a:pt x="68995" y="84946"/>
                </a:lnTo>
                <a:lnTo>
                  <a:pt x="63614" y="90904"/>
                </a:lnTo>
                <a:lnTo>
                  <a:pt x="56406" y="93883"/>
                </a:lnTo>
                <a:lnTo>
                  <a:pt x="37700" y="93883"/>
                </a:lnTo>
                <a:lnTo>
                  <a:pt x="30557" y="9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26295" y="3914623"/>
            <a:ext cx="27232" cy="32389"/>
          </a:xfrm>
          <a:custGeom>
            <a:avLst/>
            <a:gdLst/>
            <a:ahLst/>
            <a:cxnLst/>
            <a:rect l="l" t="t" r="r" b="b"/>
            <a:pathLst>
              <a:path w="29955" h="36707">
                <a:moveTo>
                  <a:pt x="28912" y="1"/>
                </a:moveTo>
                <a:lnTo>
                  <a:pt x="15504" y="1777"/>
                </a:lnTo>
                <a:lnTo>
                  <a:pt x="3902" y="6933"/>
                </a:lnTo>
                <a:lnTo>
                  <a:pt x="0" y="36707"/>
                </a:lnTo>
                <a:lnTo>
                  <a:pt x="2850" y="29420"/>
                </a:lnTo>
                <a:lnTo>
                  <a:pt x="8231" y="23687"/>
                </a:lnTo>
                <a:lnTo>
                  <a:pt x="13613" y="17953"/>
                </a:lnTo>
                <a:lnTo>
                  <a:pt x="20275" y="15086"/>
                </a:lnTo>
                <a:lnTo>
                  <a:pt x="29955" y="15121"/>
                </a:lnTo>
                <a:lnTo>
                  <a:pt x="29276" y="0"/>
                </a:lnTo>
                <a:lnTo>
                  <a:pt x="28912" y="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12545" y="3914284"/>
            <a:ext cx="77224" cy="96658"/>
          </a:xfrm>
          <a:custGeom>
            <a:avLst/>
            <a:gdLst/>
            <a:ahLst/>
            <a:cxnLst/>
            <a:rect l="l" t="t" r="r" b="b"/>
            <a:pathLst>
              <a:path w="84946" h="109546">
                <a:moveTo>
                  <a:pt x="18578" y="83505"/>
                </a:moveTo>
                <a:lnTo>
                  <a:pt x="17136" y="79085"/>
                </a:lnTo>
                <a:lnTo>
                  <a:pt x="16624" y="73319"/>
                </a:lnTo>
                <a:lnTo>
                  <a:pt x="0" y="73319"/>
                </a:lnTo>
                <a:lnTo>
                  <a:pt x="3345" y="88543"/>
                </a:lnTo>
                <a:lnTo>
                  <a:pt x="10234" y="99120"/>
                </a:lnTo>
                <a:lnTo>
                  <a:pt x="16018" y="103781"/>
                </a:lnTo>
                <a:lnTo>
                  <a:pt x="27536" y="108105"/>
                </a:lnTo>
                <a:lnTo>
                  <a:pt x="42761" y="109546"/>
                </a:lnTo>
                <a:lnTo>
                  <a:pt x="52264" y="108984"/>
                </a:lnTo>
                <a:lnTo>
                  <a:pt x="64979" y="105723"/>
                </a:lnTo>
                <a:lnTo>
                  <a:pt x="74520" y="99553"/>
                </a:lnTo>
                <a:lnTo>
                  <a:pt x="82444" y="88382"/>
                </a:lnTo>
                <a:lnTo>
                  <a:pt x="84946" y="75817"/>
                </a:lnTo>
                <a:lnTo>
                  <a:pt x="84946" y="66336"/>
                </a:lnTo>
                <a:lnTo>
                  <a:pt x="81583" y="59386"/>
                </a:lnTo>
                <a:lnTo>
                  <a:pt x="74857" y="54965"/>
                </a:lnTo>
                <a:lnTo>
                  <a:pt x="64929" y="50488"/>
                </a:lnTo>
                <a:lnTo>
                  <a:pt x="49872" y="46221"/>
                </a:lnTo>
                <a:lnTo>
                  <a:pt x="38437" y="43434"/>
                </a:lnTo>
                <a:lnTo>
                  <a:pt x="33440" y="42217"/>
                </a:lnTo>
                <a:lnTo>
                  <a:pt x="29660" y="40807"/>
                </a:lnTo>
                <a:lnTo>
                  <a:pt x="27098" y="39206"/>
                </a:lnTo>
                <a:lnTo>
                  <a:pt x="22678" y="36515"/>
                </a:lnTo>
                <a:lnTo>
                  <a:pt x="20468" y="32928"/>
                </a:lnTo>
                <a:lnTo>
                  <a:pt x="20468" y="24343"/>
                </a:lnTo>
                <a:lnTo>
                  <a:pt x="22149" y="21044"/>
                </a:lnTo>
                <a:lnTo>
                  <a:pt x="25513" y="18546"/>
                </a:lnTo>
                <a:lnTo>
                  <a:pt x="28876" y="16047"/>
                </a:lnTo>
                <a:lnTo>
                  <a:pt x="33825" y="14798"/>
                </a:lnTo>
                <a:lnTo>
                  <a:pt x="50161" y="14798"/>
                </a:lnTo>
                <a:lnTo>
                  <a:pt x="57047" y="17072"/>
                </a:lnTo>
                <a:lnTo>
                  <a:pt x="61019" y="21621"/>
                </a:lnTo>
                <a:lnTo>
                  <a:pt x="63453" y="24824"/>
                </a:lnTo>
                <a:lnTo>
                  <a:pt x="64831" y="28379"/>
                </a:lnTo>
                <a:lnTo>
                  <a:pt x="65151" y="32287"/>
                </a:lnTo>
                <a:lnTo>
                  <a:pt x="81487" y="32287"/>
                </a:lnTo>
                <a:lnTo>
                  <a:pt x="81615" y="25624"/>
                </a:lnTo>
                <a:lnTo>
                  <a:pt x="79533" y="19411"/>
                </a:lnTo>
                <a:lnTo>
                  <a:pt x="75241" y="13645"/>
                </a:lnTo>
                <a:lnTo>
                  <a:pt x="67948" y="6715"/>
                </a:lnTo>
                <a:lnTo>
                  <a:pt x="56422" y="1678"/>
                </a:lnTo>
                <a:lnTo>
                  <a:pt x="41704" y="0"/>
                </a:lnTo>
                <a:lnTo>
                  <a:pt x="36703" y="189"/>
                </a:lnTo>
                <a:lnTo>
                  <a:pt x="23728" y="2960"/>
                </a:lnTo>
                <a:lnTo>
                  <a:pt x="13405" y="9032"/>
                </a:lnTo>
                <a:lnTo>
                  <a:pt x="5417" y="19676"/>
                </a:lnTo>
                <a:lnTo>
                  <a:pt x="2883" y="32671"/>
                </a:lnTo>
                <a:lnTo>
                  <a:pt x="2883" y="40936"/>
                </a:lnTo>
                <a:lnTo>
                  <a:pt x="6598" y="47406"/>
                </a:lnTo>
                <a:lnTo>
                  <a:pt x="14029" y="52082"/>
                </a:lnTo>
                <a:lnTo>
                  <a:pt x="18193" y="54773"/>
                </a:lnTo>
                <a:lnTo>
                  <a:pt x="24664" y="57207"/>
                </a:lnTo>
                <a:lnTo>
                  <a:pt x="33440" y="59386"/>
                </a:lnTo>
                <a:lnTo>
                  <a:pt x="47181" y="62845"/>
                </a:lnTo>
                <a:lnTo>
                  <a:pt x="54549" y="64703"/>
                </a:lnTo>
                <a:lnTo>
                  <a:pt x="59481" y="66336"/>
                </a:lnTo>
                <a:lnTo>
                  <a:pt x="61980" y="67745"/>
                </a:lnTo>
                <a:lnTo>
                  <a:pt x="65888" y="70052"/>
                </a:lnTo>
                <a:lnTo>
                  <a:pt x="67842" y="73415"/>
                </a:lnTo>
                <a:lnTo>
                  <a:pt x="67842" y="83665"/>
                </a:lnTo>
                <a:lnTo>
                  <a:pt x="65407" y="87973"/>
                </a:lnTo>
                <a:lnTo>
                  <a:pt x="60539" y="90760"/>
                </a:lnTo>
                <a:lnTo>
                  <a:pt x="55670" y="93547"/>
                </a:lnTo>
                <a:lnTo>
                  <a:pt x="50033" y="94940"/>
                </a:lnTo>
                <a:lnTo>
                  <a:pt x="32864" y="94940"/>
                </a:lnTo>
                <a:lnTo>
                  <a:pt x="25304" y="92153"/>
                </a:lnTo>
                <a:lnTo>
                  <a:pt x="20948" y="86580"/>
                </a:lnTo>
                <a:lnTo>
                  <a:pt x="18578" y="83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92852" y="3914453"/>
            <a:ext cx="88493" cy="96065"/>
          </a:xfrm>
          <a:custGeom>
            <a:avLst/>
            <a:gdLst/>
            <a:ahLst/>
            <a:cxnLst/>
            <a:rect l="l" t="t" r="r" b="b"/>
            <a:pathLst>
              <a:path w="97342" h="108874">
                <a:moveTo>
                  <a:pt x="64537" y="81412"/>
                </a:moveTo>
                <a:lnTo>
                  <a:pt x="54196" y="89943"/>
                </a:lnTo>
                <a:lnTo>
                  <a:pt x="48495" y="92762"/>
                </a:lnTo>
                <a:lnTo>
                  <a:pt x="42601" y="94171"/>
                </a:lnTo>
                <a:lnTo>
                  <a:pt x="31518" y="94171"/>
                </a:lnTo>
                <a:lnTo>
                  <a:pt x="32479" y="108874"/>
                </a:lnTo>
                <a:lnTo>
                  <a:pt x="40423" y="108874"/>
                </a:lnTo>
                <a:lnTo>
                  <a:pt x="47694" y="107176"/>
                </a:lnTo>
                <a:lnTo>
                  <a:pt x="54293" y="103781"/>
                </a:lnTo>
                <a:lnTo>
                  <a:pt x="60891" y="100385"/>
                </a:lnTo>
                <a:lnTo>
                  <a:pt x="65952" y="96381"/>
                </a:lnTo>
                <a:lnTo>
                  <a:pt x="69475" y="91769"/>
                </a:lnTo>
                <a:lnTo>
                  <a:pt x="70052" y="95869"/>
                </a:lnTo>
                <a:lnTo>
                  <a:pt x="71045" y="99040"/>
                </a:lnTo>
                <a:lnTo>
                  <a:pt x="72454" y="101282"/>
                </a:lnTo>
                <a:lnTo>
                  <a:pt x="75145" y="105510"/>
                </a:lnTo>
                <a:lnTo>
                  <a:pt x="79469" y="107624"/>
                </a:lnTo>
                <a:lnTo>
                  <a:pt x="87861" y="107624"/>
                </a:lnTo>
                <a:lnTo>
                  <a:pt x="91192" y="107336"/>
                </a:lnTo>
                <a:lnTo>
                  <a:pt x="94652" y="106663"/>
                </a:lnTo>
                <a:lnTo>
                  <a:pt x="97342" y="105895"/>
                </a:lnTo>
                <a:lnTo>
                  <a:pt x="97342" y="93114"/>
                </a:lnTo>
                <a:lnTo>
                  <a:pt x="95229" y="93451"/>
                </a:lnTo>
                <a:lnTo>
                  <a:pt x="92442" y="93691"/>
                </a:lnTo>
                <a:lnTo>
                  <a:pt x="89303" y="93691"/>
                </a:lnTo>
                <a:lnTo>
                  <a:pt x="86276" y="90968"/>
                </a:lnTo>
                <a:lnTo>
                  <a:pt x="85908" y="87733"/>
                </a:lnTo>
                <a:lnTo>
                  <a:pt x="85908" y="18706"/>
                </a:lnTo>
                <a:lnTo>
                  <a:pt x="82160" y="11531"/>
                </a:lnTo>
                <a:lnTo>
                  <a:pt x="74665" y="6918"/>
                </a:lnTo>
                <a:lnTo>
                  <a:pt x="70818" y="4861"/>
                </a:lnTo>
                <a:lnTo>
                  <a:pt x="59189" y="1215"/>
                </a:lnTo>
                <a:lnTo>
                  <a:pt x="45164" y="0"/>
                </a:lnTo>
                <a:lnTo>
                  <a:pt x="41782" y="89"/>
                </a:lnTo>
                <a:lnTo>
                  <a:pt x="28955" y="2291"/>
                </a:lnTo>
                <a:lnTo>
                  <a:pt x="17633" y="7447"/>
                </a:lnTo>
                <a:lnTo>
                  <a:pt x="14730" y="9588"/>
                </a:lnTo>
                <a:lnTo>
                  <a:pt x="7855" y="19566"/>
                </a:lnTo>
                <a:lnTo>
                  <a:pt x="5285" y="33921"/>
                </a:lnTo>
                <a:lnTo>
                  <a:pt x="21428" y="33921"/>
                </a:lnTo>
                <a:lnTo>
                  <a:pt x="22069" y="28603"/>
                </a:lnTo>
                <a:lnTo>
                  <a:pt x="23446" y="24599"/>
                </a:lnTo>
                <a:lnTo>
                  <a:pt x="25561" y="21909"/>
                </a:lnTo>
                <a:lnTo>
                  <a:pt x="29341" y="17040"/>
                </a:lnTo>
                <a:lnTo>
                  <a:pt x="35746" y="14606"/>
                </a:lnTo>
                <a:lnTo>
                  <a:pt x="52595" y="14606"/>
                </a:lnTo>
                <a:lnTo>
                  <a:pt x="58601" y="15935"/>
                </a:lnTo>
                <a:lnTo>
                  <a:pt x="62797" y="18594"/>
                </a:lnTo>
                <a:lnTo>
                  <a:pt x="66993" y="21252"/>
                </a:lnTo>
                <a:lnTo>
                  <a:pt x="69091" y="25528"/>
                </a:lnTo>
                <a:lnTo>
                  <a:pt x="69091" y="34305"/>
                </a:lnTo>
                <a:lnTo>
                  <a:pt x="67938" y="38053"/>
                </a:lnTo>
                <a:lnTo>
                  <a:pt x="66593" y="40871"/>
                </a:lnTo>
                <a:lnTo>
                  <a:pt x="63934" y="42537"/>
                </a:lnTo>
                <a:lnTo>
                  <a:pt x="59962" y="43049"/>
                </a:lnTo>
                <a:lnTo>
                  <a:pt x="32383" y="46509"/>
                </a:lnTo>
                <a:lnTo>
                  <a:pt x="22710" y="47726"/>
                </a:lnTo>
                <a:lnTo>
                  <a:pt x="14894" y="50961"/>
                </a:lnTo>
                <a:lnTo>
                  <a:pt x="8936" y="56214"/>
                </a:lnTo>
                <a:lnTo>
                  <a:pt x="2978" y="61467"/>
                </a:lnTo>
                <a:lnTo>
                  <a:pt x="0" y="68867"/>
                </a:lnTo>
                <a:lnTo>
                  <a:pt x="0" y="87124"/>
                </a:lnTo>
                <a:lnTo>
                  <a:pt x="3026" y="94379"/>
                </a:lnTo>
                <a:lnTo>
                  <a:pt x="9080" y="100177"/>
                </a:lnTo>
                <a:lnTo>
                  <a:pt x="15135" y="105975"/>
                </a:lnTo>
                <a:lnTo>
                  <a:pt x="22934" y="108874"/>
                </a:lnTo>
                <a:lnTo>
                  <a:pt x="18065" y="83024"/>
                </a:lnTo>
                <a:lnTo>
                  <a:pt x="18065" y="71429"/>
                </a:lnTo>
                <a:lnTo>
                  <a:pt x="20724" y="66624"/>
                </a:lnTo>
                <a:lnTo>
                  <a:pt x="26041" y="63613"/>
                </a:lnTo>
                <a:lnTo>
                  <a:pt x="29180" y="61820"/>
                </a:lnTo>
                <a:lnTo>
                  <a:pt x="33889" y="60507"/>
                </a:lnTo>
                <a:lnTo>
                  <a:pt x="40167" y="59674"/>
                </a:lnTo>
                <a:lnTo>
                  <a:pt x="50641" y="58328"/>
                </a:lnTo>
                <a:lnTo>
                  <a:pt x="53844" y="57944"/>
                </a:lnTo>
                <a:lnTo>
                  <a:pt x="57112" y="57303"/>
                </a:lnTo>
                <a:lnTo>
                  <a:pt x="60443" y="56407"/>
                </a:lnTo>
                <a:lnTo>
                  <a:pt x="63774" y="55510"/>
                </a:lnTo>
                <a:lnTo>
                  <a:pt x="66496" y="54389"/>
                </a:lnTo>
                <a:lnTo>
                  <a:pt x="68611" y="53043"/>
                </a:lnTo>
                <a:lnTo>
                  <a:pt x="68553" y="68959"/>
                </a:lnTo>
                <a:lnTo>
                  <a:pt x="64537" y="81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56131" y="4085077"/>
            <a:ext cx="1596987" cy="128454"/>
          </a:xfrm>
          <a:custGeom>
            <a:avLst/>
            <a:gdLst/>
            <a:ahLst/>
            <a:cxnLst/>
            <a:rect l="l" t="t" r="r" b="b"/>
            <a:pathLst>
              <a:path w="1756686" h="145581">
                <a:moveTo>
                  <a:pt x="190713" y="130398"/>
                </a:moveTo>
                <a:lnTo>
                  <a:pt x="186389" y="128957"/>
                </a:lnTo>
                <a:lnTo>
                  <a:pt x="182737" y="126074"/>
                </a:lnTo>
                <a:lnTo>
                  <a:pt x="179086" y="123191"/>
                </a:lnTo>
                <a:lnTo>
                  <a:pt x="177260" y="119251"/>
                </a:lnTo>
                <a:lnTo>
                  <a:pt x="182129" y="145101"/>
                </a:lnTo>
                <a:lnTo>
                  <a:pt x="191674" y="145101"/>
                </a:lnTo>
                <a:lnTo>
                  <a:pt x="190713" y="130398"/>
                </a:lnTo>
                <a:close/>
              </a:path>
              <a:path w="1756686" h="145581">
                <a:moveTo>
                  <a:pt x="278415" y="480"/>
                </a:moveTo>
                <a:lnTo>
                  <a:pt x="278415" y="141641"/>
                </a:lnTo>
                <a:lnTo>
                  <a:pt x="295038" y="141641"/>
                </a:lnTo>
                <a:lnTo>
                  <a:pt x="295038" y="103011"/>
                </a:lnTo>
                <a:lnTo>
                  <a:pt x="309549" y="89751"/>
                </a:lnTo>
                <a:lnTo>
                  <a:pt x="341644" y="141641"/>
                </a:lnTo>
                <a:lnTo>
                  <a:pt x="363746" y="141641"/>
                </a:lnTo>
                <a:lnTo>
                  <a:pt x="322137" y="77259"/>
                </a:lnTo>
                <a:lnTo>
                  <a:pt x="361535" y="38725"/>
                </a:lnTo>
                <a:lnTo>
                  <a:pt x="339434" y="38725"/>
                </a:lnTo>
                <a:lnTo>
                  <a:pt x="295038" y="82447"/>
                </a:lnTo>
                <a:lnTo>
                  <a:pt x="295038" y="480"/>
                </a:lnTo>
                <a:lnTo>
                  <a:pt x="278415" y="480"/>
                </a:lnTo>
                <a:close/>
              </a:path>
              <a:path w="1756686" h="145581">
                <a:moveTo>
                  <a:pt x="401991" y="127147"/>
                </a:moveTo>
                <a:lnTo>
                  <a:pt x="397378" y="120837"/>
                </a:lnTo>
                <a:lnTo>
                  <a:pt x="396964" y="120257"/>
                </a:lnTo>
                <a:lnTo>
                  <a:pt x="391958" y="109439"/>
                </a:lnTo>
                <a:lnTo>
                  <a:pt x="389979" y="95709"/>
                </a:lnTo>
                <a:lnTo>
                  <a:pt x="465413" y="95709"/>
                </a:lnTo>
                <a:lnTo>
                  <a:pt x="465413" y="85330"/>
                </a:lnTo>
                <a:lnTo>
                  <a:pt x="464900" y="77771"/>
                </a:lnTo>
                <a:lnTo>
                  <a:pt x="463875" y="73030"/>
                </a:lnTo>
                <a:lnTo>
                  <a:pt x="462722" y="66112"/>
                </a:lnTo>
                <a:lnTo>
                  <a:pt x="460416" y="60058"/>
                </a:lnTo>
                <a:lnTo>
                  <a:pt x="456956" y="54869"/>
                </a:lnTo>
                <a:lnTo>
                  <a:pt x="453369" y="49423"/>
                </a:lnTo>
                <a:lnTo>
                  <a:pt x="448148" y="44987"/>
                </a:lnTo>
                <a:lnTo>
                  <a:pt x="441293" y="41560"/>
                </a:lnTo>
                <a:lnTo>
                  <a:pt x="434438" y="38132"/>
                </a:lnTo>
                <a:lnTo>
                  <a:pt x="427360" y="36419"/>
                </a:lnTo>
                <a:lnTo>
                  <a:pt x="420056" y="36419"/>
                </a:lnTo>
                <a:lnTo>
                  <a:pt x="420735" y="51541"/>
                </a:lnTo>
                <a:lnTo>
                  <a:pt x="433868" y="54968"/>
                </a:lnTo>
                <a:lnTo>
                  <a:pt x="442735" y="63997"/>
                </a:lnTo>
                <a:lnTo>
                  <a:pt x="445297" y="68482"/>
                </a:lnTo>
                <a:lnTo>
                  <a:pt x="446930" y="74472"/>
                </a:lnTo>
                <a:lnTo>
                  <a:pt x="447635" y="81967"/>
                </a:lnTo>
                <a:lnTo>
                  <a:pt x="390459" y="81967"/>
                </a:lnTo>
                <a:lnTo>
                  <a:pt x="390780" y="73126"/>
                </a:lnTo>
                <a:lnTo>
                  <a:pt x="394683" y="43353"/>
                </a:lnTo>
                <a:lnTo>
                  <a:pt x="384886" y="51890"/>
                </a:lnTo>
                <a:lnTo>
                  <a:pt x="382270" y="55159"/>
                </a:lnTo>
                <a:lnTo>
                  <a:pt x="376249" y="65822"/>
                </a:lnTo>
                <a:lnTo>
                  <a:pt x="372637" y="78153"/>
                </a:lnTo>
                <a:lnTo>
                  <a:pt x="371433" y="92153"/>
                </a:lnTo>
                <a:lnTo>
                  <a:pt x="371517" y="96067"/>
                </a:lnTo>
                <a:lnTo>
                  <a:pt x="373424" y="109925"/>
                </a:lnTo>
                <a:lnTo>
                  <a:pt x="377848" y="121673"/>
                </a:lnTo>
                <a:lnTo>
                  <a:pt x="384790" y="131311"/>
                </a:lnTo>
                <a:lnTo>
                  <a:pt x="392834" y="138115"/>
                </a:lnTo>
                <a:lnTo>
                  <a:pt x="404348" y="143498"/>
                </a:lnTo>
                <a:lnTo>
                  <a:pt x="417366" y="145293"/>
                </a:lnTo>
                <a:lnTo>
                  <a:pt x="422619" y="145293"/>
                </a:lnTo>
                <a:lnTo>
                  <a:pt x="427327" y="144780"/>
                </a:lnTo>
                <a:lnTo>
                  <a:pt x="431492" y="143755"/>
                </a:lnTo>
                <a:lnTo>
                  <a:pt x="439243" y="141961"/>
                </a:lnTo>
                <a:lnTo>
                  <a:pt x="445745" y="138502"/>
                </a:lnTo>
                <a:lnTo>
                  <a:pt x="450998" y="133377"/>
                </a:lnTo>
                <a:lnTo>
                  <a:pt x="454138" y="130430"/>
                </a:lnTo>
                <a:lnTo>
                  <a:pt x="456972" y="126635"/>
                </a:lnTo>
                <a:lnTo>
                  <a:pt x="459503" y="121990"/>
                </a:lnTo>
                <a:lnTo>
                  <a:pt x="462033" y="117345"/>
                </a:lnTo>
                <a:lnTo>
                  <a:pt x="463523" y="113134"/>
                </a:lnTo>
                <a:lnTo>
                  <a:pt x="463971" y="109354"/>
                </a:lnTo>
                <a:lnTo>
                  <a:pt x="446963" y="109354"/>
                </a:lnTo>
                <a:lnTo>
                  <a:pt x="445681" y="113902"/>
                </a:lnTo>
                <a:lnTo>
                  <a:pt x="443503" y="117906"/>
                </a:lnTo>
                <a:lnTo>
                  <a:pt x="440428" y="121365"/>
                </a:lnTo>
                <a:lnTo>
                  <a:pt x="435047" y="127323"/>
                </a:lnTo>
                <a:lnTo>
                  <a:pt x="427840" y="130302"/>
                </a:lnTo>
                <a:lnTo>
                  <a:pt x="409134" y="130302"/>
                </a:lnTo>
                <a:lnTo>
                  <a:pt x="401991" y="127147"/>
                </a:lnTo>
                <a:close/>
              </a:path>
              <a:path w="1756686" h="145581">
                <a:moveTo>
                  <a:pt x="419692" y="36420"/>
                </a:moveTo>
                <a:lnTo>
                  <a:pt x="406285" y="38196"/>
                </a:lnTo>
                <a:lnTo>
                  <a:pt x="394683" y="43353"/>
                </a:lnTo>
                <a:lnTo>
                  <a:pt x="390780" y="73126"/>
                </a:lnTo>
                <a:lnTo>
                  <a:pt x="393630" y="65839"/>
                </a:lnTo>
                <a:lnTo>
                  <a:pt x="399012" y="60106"/>
                </a:lnTo>
                <a:lnTo>
                  <a:pt x="404393" y="54372"/>
                </a:lnTo>
                <a:lnTo>
                  <a:pt x="411056" y="51505"/>
                </a:lnTo>
                <a:lnTo>
                  <a:pt x="420735" y="51541"/>
                </a:lnTo>
                <a:lnTo>
                  <a:pt x="420056" y="36419"/>
                </a:lnTo>
                <a:lnTo>
                  <a:pt x="419692" y="36420"/>
                </a:lnTo>
                <a:close/>
              </a:path>
              <a:path w="1756686" h="145581">
                <a:moveTo>
                  <a:pt x="504235" y="119540"/>
                </a:moveTo>
                <a:lnTo>
                  <a:pt x="502793" y="115119"/>
                </a:lnTo>
                <a:lnTo>
                  <a:pt x="502280" y="109354"/>
                </a:lnTo>
                <a:lnTo>
                  <a:pt x="485656" y="109354"/>
                </a:lnTo>
                <a:lnTo>
                  <a:pt x="489002" y="124578"/>
                </a:lnTo>
                <a:lnTo>
                  <a:pt x="495890" y="135155"/>
                </a:lnTo>
                <a:lnTo>
                  <a:pt x="501674" y="139816"/>
                </a:lnTo>
                <a:lnTo>
                  <a:pt x="513193" y="144140"/>
                </a:lnTo>
                <a:lnTo>
                  <a:pt x="528418" y="145581"/>
                </a:lnTo>
                <a:lnTo>
                  <a:pt x="537921" y="145019"/>
                </a:lnTo>
                <a:lnTo>
                  <a:pt x="550636" y="141757"/>
                </a:lnTo>
                <a:lnTo>
                  <a:pt x="560177" y="135587"/>
                </a:lnTo>
                <a:lnTo>
                  <a:pt x="568101" y="124416"/>
                </a:lnTo>
                <a:lnTo>
                  <a:pt x="570603" y="111852"/>
                </a:lnTo>
                <a:lnTo>
                  <a:pt x="570603" y="102371"/>
                </a:lnTo>
                <a:lnTo>
                  <a:pt x="567240" y="95420"/>
                </a:lnTo>
                <a:lnTo>
                  <a:pt x="560513" y="91000"/>
                </a:lnTo>
                <a:lnTo>
                  <a:pt x="550586" y="86523"/>
                </a:lnTo>
                <a:lnTo>
                  <a:pt x="535529" y="82255"/>
                </a:lnTo>
                <a:lnTo>
                  <a:pt x="524094" y="79469"/>
                </a:lnTo>
                <a:lnTo>
                  <a:pt x="519097" y="78251"/>
                </a:lnTo>
                <a:lnTo>
                  <a:pt x="515317" y="76842"/>
                </a:lnTo>
                <a:lnTo>
                  <a:pt x="512755" y="75241"/>
                </a:lnTo>
                <a:lnTo>
                  <a:pt x="508335" y="72550"/>
                </a:lnTo>
                <a:lnTo>
                  <a:pt x="506124" y="68963"/>
                </a:lnTo>
                <a:lnTo>
                  <a:pt x="506124" y="60378"/>
                </a:lnTo>
                <a:lnTo>
                  <a:pt x="507806" y="57079"/>
                </a:lnTo>
                <a:lnTo>
                  <a:pt x="511169" y="54580"/>
                </a:lnTo>
                <a:lnTo>
                  <a:pt x="514533" y="52082"/>
                </a:lnTo>
                <a:lnTo>
                  <a:pt x="519481" y="50833"/>
                </a:lnTo>
                <a:lnTo>
                  <a:pt x="535817" y="50833"/>
                </a:lnTo>
                <a:lnTo>
                  <a:pt x="542704" y="53107"/>
                </a:lnTo>
                <a:lnTo>
                  <a:pt x="546676" y="57655"/>
                </a:lnTo>
                <a:lnTo>
                  <a:pt x="549110" y="60859"/>
                </a:lnTo>
                <a:lnTo>
                  <a:pt x="550487" y="64414"/>
                </a:lnTo>
                <a:lnTo>
                  <a:pt x="550808" y="68322"/>
                </a:lnTo>
                <a:lnTo>
                  <a:pt x="567143" y="68322"/>
                </a:lnTo>
                <a:lnTo>
                  <a:pt x="567272" y="61659"/>
                </a:lnTo>
                <a:lnTo>
                  <a:pt x="565190" y="55445"/>
                </a:lnTo>
                <a:lnTo>
                  <a:pt x="560897" y="49680"/>
                </a:lnTo>
                <a:lnTo>
                  <a:pt x="553604" y="42750"/>
                </a:lnTo>
                <a:lnTo>
                  <a:pt x="542079" y="37713"/>
                </a:lnTo>
                <a:lnTo>
                  <a:pt x="527361" y="36034"/>
                </a:lnTo>
                <a:lnTo>
                  <a:pt x="522359" y="36224"/>
                </a:lnTo>
                <a:lnTo>
                  <a:pt x="509385" y="38995"/>
                </a:lnTo>
                <a:lnTo>
                  <a:pt x="499061" y="45067"/>
                </a:lnTo>
                <a:lnTo>
                  <a:pt x="491074" y="55711"/>
                </a:lnTo>
                <a:lnTo>
                  <a:pt x="488539" y="68706"/>
                </a:lnTo>
                <a:lnTo>
                  <a:pt x="488539" y="76970"/>
                </a:lnTo>
                <a:lnTo>
                  <a:pt x="492255" y="83440"/>
                </a:lnTo>
                <a:lnTo>
                  <a:pt x="499686" y="88117"/>
                </a:lnTo>
                <a:lnTo>
                  <a:pt x="503850" y="90808"/>
                </a:lnTo>
                <a:lnTo>
                  <a:pt x="510320" y="93242"/>
                </a:lnTo>
                <a:lnTo>
                  <a:pt x="519097" y="95420"/>
                </a:lnTo>
                <a:lnTo>
                  <a:pt x="532838" y="98880"/>
                </a:lnTo>
                <a:lnTo>
                  <a:pt x="540206" y="100737"/>
                </a:lnTo>
                <a:lnTo>
                  <a:pt x="545138" y="102371"/>
                </a:lnTo>
                <a:lnTo>
                  <a:pt x="547637" y="103780"/>
                </a:lnTo>
                <a:lnTo>
                  <a:pt x="551544" y="106087"/>
                </a:lnTo>
                <a:lnTo>
                  <a:pt x="553498" y="109450"/>
                </a:lnTo>
                <a:lnTo>
                  <a:pt x="553498" y="119700"/>
                </a:lnTo>
                <a:lnTo>
                  <a:pt x="551064" y="124008"/>
                </a:lnTo>
                <a:lnTo>
                  <a:pt x="546195" y="126795"/>
                </a:lnTo>
                <a:lnTo>
                  <a:pt x="541327" y="129582"/>
                </a:lnTo>
                <a:lnTo>
                  <a:pt x="535689" y="130975"/>
                </a:lnTo>
                <a:lnTo>
                  <a:pt x="518520" y="130975"/>
                </a:lnTo>
                <a:lnTo>
                  <a:pt x="510961" y="128188"/>
                </a:lnTo>
                <a:lnTo>
                  <a:pt x="506605" y="122615"/>
                </a:lnTo>
                <a:lnTo>
                  <a:pt x="504235" y="119540"/>
                </a:lnTo>
                <a:close/>
              </a:path>
              <a:path w="1756686" h="145581">
                <a:moveTo>
                  <a:pt x="748889" y="54517"/>
                </a:moveTo>
                <a:lnTo>
                  <a:pt x="752028" y="60154"/>
                </a:lnTo>
                <a:lnTo>
                  <a:pt x="753950" y="63677"/>
                </a:lnTo>
                <a:lnTo>
                  <a:pt x="754910" y="69219"/>
                </a:lnTo>
                <a:lnTo>
                  <a:pt x="754910" y="141641"/>
                </a:lnTo>
                <a:lnTo>
                  <a:pt x="772688" y="141641"/>
                </a:lnTo>
                <a:lnTo>
                  <a:pt x="772688" y="65503"/>
                </a:lnTo>
                <a:lnTo>
                  <a:pt x="771246" y="57592"/>
                </a:lnTo>
                <a:lnTo>
                  <a:pt x="768364" y="51890"/>
                </a:lnTo>
                <a:lnTo>
                  <a:pt x="763321" y="44883"/>
                </a:lnTo>
                <a:lnTo>
                  <a:pt x="752651" y="38391"/>
                </a:lnTo>
                <a:lnTo>
                  <a:pt x="737998" y="36227"/>
                </a:lnTo>
                <a:lnTo>
                  <a:pt x="729670" y="36227"/>
                </a:lnTo>
                <a:lnTo>
                  <a:pt x="722719" y="38052"/>
                </a:lnTo>
                <a:lnTo>
                  <a:pt x="717145" y="41704"/>
                </a:lnTo>
                <a:lnTo>
                  <a:pt x="713879" y="43818"/>
                </a:lnTo>
                <a:lnTo>
                  <a:pt x="710195" y="47470"/>
                </a:lnTo>
                <a:lnTo>
                  <a:pt x="706095" y="52659"/>
                </a:lnTo>
                <a:lnTo>
                  <a:pt x="706095" y="0"/>
                </a:lnTo>
                <a:lnTo>
                  <a:pt x="688798" y="0"/>
                </a:lnTo>
                <a:lnTo>
                  <a:pt x="688798" y="141641"/>
                </a:lnTo>
                <a:lnTo>
                  <a:pt x="706095" y="141641"/>
                </a:lnTo>
                <a:lnTo>
                  <a:pt x="706095" y="87060"/>
                </a:lnTo>
                <a:lnTo>
                  <a:pt x="706250" y="81821"/>
                </a:lnTo>
                <a:lnTo>
                  <a:pt x="708902" y="67985"/>
                </a:lnTo>
                <a:lnTo>
                  <a:pt x="714839" y="59097"/>
                </a:lnTo>
                <a:lnTo>
                  <a:pt x="720669" y="54164"/>
                </a:lnTo>
                <a:lnTo>
                  <a:pt x="727172" y="51698"/>
                </a:lnTo>
                <a:lnTo>
                  <a:pt x="742995" y="51698"/>
                </a:lnTo>
                <a:lnTo>
                  <a:pt x="748889" y="54517"/>
                </a:lnTo>
                <a:close/>
              </a:path>
              <a:path w="1756686" h="145581">
                <a:moveTo>
                  <a:pt x="828390" y="127147"/>
                </a:moveTo>
                <a:lnTo>
                  <a:pt x="823778" y="120837"/>
                </a:lnTo>
                <a:lnTo>
                  <a:pt x="823364" y="120257"/>
                </a:lnTo>
                <a:lnTo>
                  <a:pt x="818358" y="109439"/>
                </a:lnTo>
                <a:lnTo>
                  <a:pt x="816378" y="95709"/>
                </a:lnTo>
                <a:lnTo>
                  <a:pt x="891812" y="95709"/>
                </a:lnTo>
                <a:lnTo>
                  <a:pt x="891812" y="85330"/>
                </a:lnTo>
                <a:lnTo>
                  <a:pt x="891299" y="77771"/>
                </a:lnTo>
                <a:lnTo>
                  <a:pt x="890274" y="73030"/>
                </a:lnTo>
                <a:lnTo>
                  <a:pt x="889121" y="66112"/>
                </a:lnTo>
                <a:lnTo>
                  <a:pt x="886815" y="60058"/>
                </a:lnTo>
                <a:lnTo>
                  <a:pt x="883356" y="54869"/>
                </a:lnTo>
                <a:lnTo>
                  <a:pt x="879768" y="49423"/>
                </a:lnTo>
                <a:lnTo>
                  <a:pt x="874547" y="44987"/>
                </a:lnTo>
                <a:lnTo>
                  <a:pt x="867693" y="41560"/>
                </a:lnTo>
                <a:lnTo>
                  <a:pt x="860837" y="38132"/>
                </a:lnTo>
                <a:lnTo>
                  <a:pt x="853759" y="36419"/>
                </a:lnTo>
                <a:lnTo>
                  <a:pt x="846456" y="36419"/>
                </a:lnTo>
                <a:lnTo>
                  <a:pt x="847135" y="51540"/>
                </a:lnTo>
                <a:lnTo>
                  <a:pt x="860267" y="54968"/>
                </a:lnTo>
                <a:lnTo>
                  <a:pt x="869134" y="63998"/>
                </a:lnTo>
                <a:lnTo>
                  <a:pt x="871696" y="68482"/>
                </a:lnTo>
                <a:lnTo>
                  <a:pt x="873330" y="74472"/>
                </a:lnTo>
                <a:lnTo>
                  <a:pt x="874035" y="81967"/>
                </a:lnTo>
                <a:lnTo>
                  <a:pt x="816859" y="81967"/>
                </a:lnTo>
                <a:lnTo>
                  <a:pt x="817179" y="73126"/>
                </a:lnTo>
                <a:lnTo>
                  <a:pt x="821082" y="43353"/>
                </a:lnTo>
                <a:lnTo>
                  <a:pt x="811286" y="51890"/>
                </a:lnTo>
                <a:lnTo>
                  <a:pt x="808669" y="55159"/>
                </a:lnTo>
                <a:lnTo>
                  <a:pt x="802649" y="65822"/>
                </a:lnTo>
                <a:lnTo>
                  <a:pt x="799037" y="78153"/>
                </a:lnTo>
                <a:lnTo>
                  <a:pt x="797833" y="92153"/>
                </a:lnTo>
                <a:lnTo>
                  <a:pt x="797916" y="96067"/>
                </a:lnTo>
                <a:lnTo>
                  <a:pt x="799823" y="109925"/>
                </a:lnTo>
                <a:lnTo>
                  <a:pt x="804248" y="121673"/>
                </a:lnTo>
                <a:lnTo>
                  <a:pt x="811190" y="131311"/>
                </a:lnTo>
                <a:lnTo>
                  <a:pt x="819233" y="138115"/>
                </a:lnTo>
                <a:lnTo>
                  <a:pt x="830747" y="143498"/>
                </a:lnTo>
                <a:lnTo>
                  <a:pt x="843765" y="145293"/>
                </a:lnTo>
                <a:lnTo>
                  <a:pt x="849019" y="145293"/>
                </a:lnTo>
                <a:lnTo>
                  <a:pt x="853727" y="144780"/>
                </a:lnTo>
                <a:lnTo>
                  <a:pt x="857891" y="143755"/>
                </a:lnTo>
                <a:lnTo>
                  <a:pt x="865643" y="141962"/>
                </a:lnTo>
                <a:lnTo>
                  <a:pt x="872145" y="138502"/>
                </a:lnTo>
                <a:lnTo>
                  <a:pt x="877398" y="133377"/>
                </a:lnTo>
                <a:lnTo>
                  <a:pt x="880537" y="130430"/>
                </a:lnTo>
                <a:lnTo>
                  <a:pt x="883372" y="126635"/>
                </a:lnTo>
                <a:lnTo>
                  <a:pt x="885902" y="121990"/>
                </a:lnTo>
                <a:lnTo>
                  <a:pt x="888433" y="117346"/>
                </a:lnTo>
                <a:lnTo>
                  <a:pt x="889922" y="113134"/>
                </a:lnTo>
                <a:lnTo>
                  <a:pt x="890370" y="109354"/>
                </a:lnTo>
                <a:lnTo>
                  <a:pt x="873362" y="109354"/>
                </a:lnTo>
                <a:lnTo>
                  <a:pt x="872080" y="113902"/>
                </a:lnTo>
                <a:lnTo>
                  <a:pt x="869903" y="117906"/>
                </a:lnTo>
                <a:lnTo>
                  <a:pt x="866828" y="121365"/>
                </a:lnTo>
                <a:lnTo>
                  <a:pt x="861446" y="127324"/>
                </a:lnTo>
                <a:lnTo>
                  <a:pt x="854239" y="130302"/>
                </a:lnTo>
                <a:lnTo>
                  <a:pt x="835533" y="130302"/>
                </a:lnTo>
                <a:lnTo>
                  <a:pt x="828390" y="127147"/>
                </a:lnTo>
                <a:close/>
              </a:path>
              <a:path w="1756686" h="145581">
                <a:moveTo>
                  <a:pt x="846092" y="36420"/>
                </a:moveTo>
                <a:lnTo>
                  <a:pt x="832684" y="38196"/>
                </a:lnTo>
                <a:lnTo>
                  <a:pt x="821082" y="43353"/>
                </a:lnTo>
                <a:lnTo>
                  <a:pt x="817179" y="73126"/>
                </a:lnTo>
                <a:lnTo>
                  <a:pt x="820030" y="65839"/>
                </a:lnTo>
                <a:lnTo>
                  <a:pt x="825412" y="60106"/>
                </a:lnTo>
                <a:lnTo>
                  <a:pt x="830793" y="54372"/>
                </a:lnTo>
                <a:lnTo>
                  <a:pt x="837455" y="51505"/>
                </a:lnTo>
                <a:lnTo>
                  <a:pt x="847135" y="51540"/>
                </a:lnTo>
                <a:lnTo>
                  <a:pt x="846456" y="36419"/>
                </a:lnTo>
                <a:lnTo>
                  <a:pt x="846092" y="36420"/>
                </a:lnTo>
                <a:close/>
              </a:path>
              <a:path w="1756686" h="145581">
                <a:moveTo>
                  <a:pt x="1051199" y="38725"/>
                </a:moveTo>
                <a:lnTo>
                  <a:pt x="1032269" y="38725"/>
                </a:lnTo>
                <a:lnTo>
                  <a:pt x="1003537" y="122519"/>
                </a:lnTo>
                <a:lnTo>
                  <a:pt x="976054" y="38725"/>
                </a:lnTo>
                <a:lnTo>
                  <a:pt x="955970" y="38725"/>
                </a:lnTo>
                <a:lnTo>
                  <a:pt x="993927" y="141641"/>
                </a:lnTo>
                <a:lnTo>
                  <a:pt x="1012377" y="141641"/>
                </a:lnTo>
                <a:lnTo>
                  <a:pt x="1051199" y="38725"/>
                </a:lnTo>
                <a:close/>
              </a:path>
              <a:path w="1756686" h="145581">
                <a:moveTo>
                  <a:pt x="1125730" y="117639"/>
                </a:moveTo>
                <a:lnTo>
                  <a:pt x="1115390" y="126170"/>
                </a:lnTo>
                <a:lnTo>
                  <a:pt x="1109688" y="128989"/>
                </a:lnTo>
                <a:lnTo>
                  <a:pt x="1103794" y="130399"/>
                </a:lnTo>
                <a:lnTo>
                  <a:pt x="1092711" y="130399"/>
                </a:lnTo>
                <a:lnTo>
                  <a:pt x="1093672" y="145101"/>
                </a:lnTo>
                <a:lnTo>
                  <a:pt x="1101616" y="145101"/>
                </a:lnTo>
                <a:lnTo>
                  <a:pt x="1108887" y="143403"/>
                </a:lnTo>
                <a:lnTo>
                  <a:pt x="1115485" y="140008"/>
                </a:lnTo>
                <a:lnTo>
                  <a:pt x="1122084" y="136612"/>
                </a:lnTo>
                <a:lnTo>
                  <a:pt x="1127145" y="132608"/>
                </a:lnTo>
                <a:lnTo>
                  <a:pt x="1130669" y="127996"/>
                </a:lnTo>
                <a:lnTo>
                  <a:pt x="1131245" y="132096"/>
                </a:lnTo>
                <a:lnTo>
                  <a:pt x="1132238" y="135267"/>
                </a:lnTo>
                <a:lnTo>
                  <a:pt x="1133647" y="137509"/>
                </a:lnTo>
                <a:lnTo>
                  <a:pt x="1136338" y="141737"/>
                </a:lnTo>
                <a:lnTo>
                  <a:pt x="1140662" y="143851"/>
                </a:lnTo>
                <a:lnTo>
                  <a:pt x="1149054" y="143851"/>
                </a:lnTo>
                <a:lnTo>
                  <a:pt x="1152385" y="143563"/>
                </a:lnTo>
                <a:lnTo>
                  <a:pt x="1155845" y="142891"/>
                </a:lnTo>
                <a:lnTo>
                  <a:pt x="1158535" y="142122"/>
                </a:lnTo>
                <a:lnTo>
                  <a:pt x="1158535" y="129341"/>
                </a:lnTo>
                <a:lnTo>
                  <a:pt x="1156422" y="129678"/>
                </a:lnTo>
                <a:lnTo>
                  <a:pt x="1153635" y="129918"/>
                </a:lnTo>
                <a:lnTo>
                  <a:pt x="1150496" y="129918"/>
                </a:lnTo>
                <a:lnTo>
                  <a:pt x="1147469" y="127195"/>
                </a:lnTo>
                <a:lnTo>
                  <a:pt x="1147101" y="123960"/>
                </a:lnTo>
                <a:lnTo>
                  <a:pt x="1147101" y="54933"/>
                </a:lnTo>
                <a:lnTo>
                  <a:pt x="1143353" y="47758"/>
                </a:lnTo>
                <a:lnTo>
                  <a:pt x="1135858" y="43146"/>
                </a:lnTo>
                <a:lnTo>
                  <a:pt x="1132011" y="41088"/>
                </a:lnTo>
                <a:lnTo>
                  <a:pt x="1120382" y="37442"/>
                </a:lnTo>
                <a:lnTo>
                  <a:pt x="1106357" y="36227"/>
                </a:lnTo>
                <a:lnTo>
                  <a:pt x="1102975" y="36316"/>
                </a:lnTo>
                <a:lnTo>
                  <a:pt x="1090148" y="38518"/>
                </a:lnTo>
                <a:lnTo>
                  <a:pt x="1078826" y="43674"/>
                </a:lnTo>
                <a:lnTo>
                  <a:pt x="1075923" y="45815"/>
                </a:lnTo>
                <a:lnTo>
                  <a:pt x="1069048" y="55793"/>
                </a:lnTo>
                <a:lnTo>
                  <a:pt x="1066478" y="70148"/>
                </a:lnTo>
                <a:lnTo>
                  <a:pt x="1082622" y="70148"/>
                </a:lnTo>
                <a:lnTo>
                  <a:pt x="1083262" y="64831"/>
                </a:lnTo>
                <a:lnTo>
                  <a:pt x="1084640" y="60827"/>
                </a:lnTo>
                <a:lnTo>
                  <a:pt x="1086754" y="58136"/>
                </a:lnTo>
                <a:lnTo>
                  <a:pt x="1090533" y="53267"/>
                </a:lnTo>
                <a:lnTo>
                  <a:pt x="1096940" y="50833"/>
                </a:lnTo>
                <a:lnTo>
                  <a:pt x="1113788" y="50833"/>
                </a:lnTo>
                <a:lnTo>
                  <a:pt x="1119794" y="52162"/>
                </a:lnTo>
                <a:lnTo>
                  <a:pt x="1123990" y="54821"/>
                </a:lnTo>
                <a:lnTo>
                  <a:pt x="1128186" y="57479"/>
                </a:lnTo>
                <a:lnTo>
                  <a:pt x="1130284" y="61756"/>
                </a:lnTo>
                <a:lnTo>
                  <a:pt x="1130284" y="70532"/>
                </a:lnTo>
                <a:lnTo>
                  <a:pt x="1129131" y="74280"/>
                </a:lnTo>
                <a:lnTo>
                  <a:pt x="1127785" y="77099"/>
                </a:lnTo>
                <a:lnTo>
                  <a:pt x="1125127" y="78764"/>
                </a:lnTo>
                <a:lnTo>
                  <a:pt x="1121155" y="79277"/>
                </a:lnTo>
                <a:lnTo>
                  <a:pt x="1093576" y="82736"/>
                </a:lnTo>
                <a:lnTo>
                  <a:pt x="1083903" y="83953"/>
                </a:lnTo>
                <a:lnTo>
                  <a:pt x="1076087" y="87188"/>
                </a:lnTo>
                <a:lnTo>
                  <a:pt x="1070130" y="92442"/>
                </a:lnTo>
                <a:lnTo>
                  <a:pt x="1064172" y="97695"/>
                </a:lnTo>
                <a:lnTo>
                  <a:pt x="1061193" y="105094"/>
                </a:lnTo>
                <a:lnTo>
                  <a:pt x="1061193" y="123352"/>
                </a:lnTo>
                <a:lnTo>
                  <a:pt x="1064220" y="130607"/>
                </a:lnTo>
                <a:lnTo>
                  <a:pt x="1070273" y="136404"/>
                </a:lnTo>
                <a:lnTo>
                  <a:pt x="1076328" y="142202"/>
                </a:lnTo>
                <a:lnTo>
                  <a:pt x="1084127" y="145101"/>
                </a:lnTo>
                <a:lnTo>
                  <a:pt x="1079258" y="119252"/>
                </a:lnTo>
                <a:lnTo>
                  <a:pt x="1079258" y="107656"/>
                </a:lnTo>
                <a:lnTo>
                  <a:pt x="1081917" y="102852"/>
                </a:lnTo>
                <a:lnTo>
                  <a:pt x="1087234" y="99841"/>
                </a:lnTo>
                <a:lnTo>
                  <a:pt x="1090373" y="98047"/>
                </a:lnTo>
                <a:lnTo>
                  <a:pt x="1095082" y="96734"/>
                </a:lnTo>
                <a:lnTo>
                  <a:pt x="1101360" y="95901"/>
                </a:lnTo>
                <a:lnTo>
                  <a:pt x="1111834" y="94555"/>
                </a:lnTo>
                <a:lnTo>
                  <a:pt x="1115037" y="94171"/>
                </a:lnTo>
                <a:lnTo>
                  <a:pt x="1118304" y="93530"/>
                </a:lnTo>
                <a:lnTo>
                  <a:pt x="1121635" y="92634"/>
                </a:lnTo>
                <a:lnTo>
                  <a:pt x="1124967" y="91737"/>
                </a:lnTo>
                <a:lnTo>
                  <a:pt x="1127690" y="90616"/>
                </a:lnTo>
                <a:lnTo>
                  <a:pt x="1129803" y="89270"/>
                </a:lnTo>
                <a:lnTo>
                  <a:pt x="1129746" y="105186"/>
                </a:lnTo>
                <a:lnTo>
                  <a:pt x="1125730" y="117639"/>
                </a:lnTo>
                <a:close/>
              </a:path>
              <a:path w="1756686" h="145581">
                <a:moveTo>
                  <a:pt x="1092711" y="130399"/>
                </a:moveTo>
                <a:lnTo>
                  <a:pt x="1088387" y="128957"/>
                </a:lnTo>
                <a:lnTo>
                  <a:pt x="1084736" y="126074"/>
                </a:lnTo>
                <a:lnTo>
                  <a:pt x="1081084" y="123191"/>
                </a:lnTo>
                <a:lnTo>
                  <a:pt x="1079258" y="119252"/>
                </a:lnTo>
                <a:lnTo>
                  <a:pt x="1084127" y="145101"/>
                </a:lnTo>
                <a:lnTo>
                  <a:pt x="1093672" y="145101"/>
                </a:lnTo>
                <a:lnTo>
                  <a:pt x="1092711" y="130399"/>
                </a:lnTo>
                <a:close/>
              </a:path>
              <a:path w="1756686" h="145581">
                <a:moveTo>
                  <a:pt x="1181278" y="480"/>
                </a:moveTo>
                <a:lnTo>
                  <a:pt x="1181278" y="141641"/>
                </a:lnTo>
                <a:lnTo>
                  <a:pt x="1198574" y="141641"/>
                </a:lnTo>
                <a:lnTo>
                  <a:pt x="1198574" y="480"/>
                </a:lnTo>
                <a:lnTo>
                  <a:pt x="1181278" y="480"/>
                </a:lnTo>
                <a:close/>
              </a:path>
              <a:path w="1756686" h="145581">
                <a:moveTo>
                  <a:pt x="1247294" y="38725"/>
                </a:moveTo>
                <a:lnTo>
                  <a:pt x="1229613" y="38725"/>
                </a:lnTo>
                <a:lnTo>
                  <a:pt x="1229613" y="117458"/>
                </a:lnTo>
                <a:lnTo>
                  <a:pt x="1231054" y="124473"/>
                </a:lnTo>
                <a:lnTo>
                  <a:pt x="1233937" y="129726"/>
                </a:lnTo>
                <a:lnTo>
                  <a:pt x="1238559" y="135921"/>
                </a:lnTo>
                <a:lnTo>
                  <a:pt x="1249209" y="142301"/>
                </a:lnTo>
                <a:lnTo>
                  <a:pt x="1263918" y="144428"/>
                </a:lnTo>
                <a:lnTo>
                  <a:pt x="1273335" y="144428"/>
                </a:lnTo>
                <a:lnTo>
                  <a:pt x="1281343" y="141737"/>
                </a:lnTo>
                <a:lnTo>
                  <a:pt x="1287942" y="136356"/>
                </a:lnTo>
                <a:lnTo>
                  <a:pt x="1291273" y="133666"/>
                </a:lnTo>
                <a:lnTo>
                  <a:pt x="1294060" y="130366"/>
                </a:lnTo>
                <a:lnTo>
                  <a:pt x="1296302" y="126458"/>
                </a:lnTo>
                <a:lnTo>
                  <a:pt x="1296110" y="141641"/>
                </a:lnTo>
                <a:lnTo>
                  <a:pt x="1312445" y="141641"/>
                </a:lnTo>
                <a:lnTo>
                  <a:pt x="1312445" y="38725"/>
                </a:lnTo>
                <a:lnTo>
                  <a:pt x="1295148" y="38725"/>
                </a:lnTo>
                <a:lnTo>
                  <a:pt x="1295148" y="99328"/>
                </a:lnTo>
                <a:lnTo>
                  <a:pt x="1293964" y="107240"/>
                </a:lnTo>
                <a:lnTo>
                  <a:pt x="1291593" y="113005"/>
                </a:lnTo>
                <a:lnTo>
                  <a:pt x="1289590" y="117119"/>
                </a:lnTo>
                <a:lnTo>
                  <a:pt x="1280440" y="126142"/>
                </a:lnTo>
                <a:lnTo>
                  <a:pt x="1266993" y="129149"/>
                </a:lnTo>
                <a:lnTo>
                  <a:pt x="1258601" y="129149"/>
                </a:lnTo>
                <a:lnTo>
                  <a:pt x="1252868" y="126074"/>
                </a:lnTo>
                <a:lnTo>
                  <a:pt x="1249793" y="119924"/>
                </a:lnTo>
                <a:lnTo>
                  <a:pt x="1248127" y="116593"/>
                </a:lnTo>
                <a:lnTo>
                  <a:pt x="1247294" y="112301"/>
                </a:lnTo>
                <a:lnTo>
                  <a:pt x="1247294" y="38725"/>
                </a:lnTo>
                <a:close/>
              </a:path>
              <a:path w="1756686" h="145581">
                <a:moveTo>
                  <a:pt x="1404529" y="117639"/>
                </a:moveTo>
                <a:lnTo>
                  <a:pt x="1394189" y="126170"/>
                </a:lnTo>
                <a:lnTo>
                  <a:pt x="1388487" y="128989"/>
                </a:lnTo>
                <a:lnTo>
                  <a:pt x="1382594" y="130399"/>
                </a:lnTo>
                <a:lnTo>
                  <a:pt x="1371511" y="130399"/>
                </a:lnTo>
                <a:lnTo>
                  <a:pt x="1372472" y="145101"/>
                </a:lnTo>
                <a:lnTo>
                  <a:pt x="1380415" y="145101"/>
                </a:lnTo>
                <a:lnTo>
                  <a:pt x="1387687" y="143403"/>
                </a:lnTo>
                <a:lnTo>
                  <a:pt x="1394285" y="140008"/>
                </a:lnTo>
                <a:lnTo>
                  <a:pt x="1400884" y="136612"/>
                </a:lnTo>
                <a:lnTo>
                  <a:pt x="1405944" y="132608"/>
                </a:lnTo>
                <a:lnTo>
                  <a:pt x="1409468" y="127996"/>
                </a:lnTo>
                <a:lnTo>
                  <a:pt x="1410044" y="132096"/>
                </a:lnTo>
                <a:lnTo>
                  <a:pt x="1411037" y="135267"/>
                </a:lnTo>
                <a:lnTo>
                  <a:pt x="1412447" y="137509"/>
                </a:lnTo>
                <a:lnTo>
                  <a:pt x="1415137" y="141737"/>
                </a:lnTo>
                <a:lnTo>
                  <a:pt x="1419461" y="143851"/>
                </a:lnTo>
                <a:lnTo>
                  <a:pt x="1427854" y="143851"/>
                </a:lnTo>
                <a:lnTo>
                  <a:pt x="1431185" y="143563"/>
                </a:lnTo>
                <a:lnTo>
                  <a:pt x="1434644" y="142891"/>
                </a:lnTo>
                <a:lnTo>
                  <a:pt x="1437335" y="142122"/>
                </a:lnTo>
                <a:lnTo>
                  <a:pt x="1437335" y="129341"/>
                </a:lnTo>
                <a:lnTo>
                  <a:pt x="1435221" y="129678"/>
                </a:lnTo>
                <a:lnTo>
                  <a:pt x="1432434" y="129918"/>
                </a:lnTo>
                <a:lnTo>
                  <a:pt x="1429295" y="129918"/>
                </a:lnTo>
                <a:lnTo>
                  <a:pt x="1426268" y="127195"/>
                </a:lnTo>
                <a:lnTo>
                  <a:pt x="1425900" y="123960"/>
                </a:lnTo>
                <a:lnTo>
                  <a:pt x="1425900" y="54933"/>
                </a:lnTo>
                <a:lnTo>
                  <a:pt x="1422152" y="47758"/>
                </a:lnTo>
                <a:lnTo>
                  <a:pt x="1414657" y="43146"/>
                </a:lnTo>
                <a:lnTo>
                  <a:pt x="1410810" y="41088"/>
                </a:lnTo>
                <a:lnTo>
                  <a:pt x="1399182" y="37442"/>
                </a:lnTo>
                <a:lnTo>
                  <a:pt x="1385156" y="36227"/>
                </a:lnTo>
                <a:lnTo>
                  <a:pt x="1381774" y="36316"/>
                </a:lnTo>
                <a:lnTo>
                  <a:pt x="1368947" y="38518"/>
                </a:lnTo>
                <a:lnTo>
                  <a:pt x="1357625" y="43674"/>
                </a:lnTo>
                <a:lnTo>
                  <a:pt x="1354722" y="45815"/>
                </a:lnTo>
                <a:lnTo>
                  <a:pt x="1347847" y="55793"/>
                </a:lnTo>
                <a:lnTo>
                  <a:pt x="1345277" y="70148"/>
                </a:lnTo>
                <a:lnTo>
                  <a:pt x="1361421" y="70148"/>
                </a:lnTo>
                <a:lnTo>
                  <a:pt x="1362062" y="64831"/>
                </a:lnTo>
                <a:lnTo>
                  <a:pt x="1363439" y="60827"/>
                </a:lnTo>
                <a:lnTo>
                  <a:pt x="1365553" y="58136"/>
                </a:lnTo>
                <a:lnTo>
                  <a:pt x="1369333" y="53267"/>
                </a:lnTo>
                <a:lnTo>
                  <a:pt x="1375739" y="50833"/>
                </a:lnTo>
                <a:lnTo>
                  <a:pt x="1392587" y="50833"/>
                </a:lnTo>
                <a:lnTo>
                  <a:pt x="1398593" y="52162"/>
                </a:lnTo>
                <a:lnTo>
                  <a:pt x="1402789" y="54821"/>
                </a:lnTo>
                <a:lnTo>
                  <a:pt x="1406986" y="57479"/>
                </a:lnTo>
                <a:lnTo>
                  <a:pt x="1409084" y="61756"/>
                </a:lnTo>
                <a:lnTo>
                  <a:pt x="1409084" y="70532"/>
                </a:lnTo>
                <a:lnTo>
                  <a:pt x="1407931" y="74280"/>
                </a:lnTo>
                <a:lnTo>
                  <a:pt x="1406585" y="77099"/>
                </a:lnTo>
                <a:lnTo>
                  <a:pt x="1403927" y="78764"/>
                </a:lnTo>
                <a:lnTo>
                  <a:pt x="1399955" y="79277"/>
                </a:lnTo>
                <a:lnTo>
                  <a:pt x="1372376" y="82736"/>
                </a:lnTo>
                <a:lnTo>
                  <a:pt x="1362702" y="83953"/>
                </a:lnTo>
                <a:lnTo>
                  <a:pt x="1354887" y="87188"/>
                </a:lnTo>
                <a:lnTo>
                  <a:pt x="1348929" y="92442"/>
                </a:lnTo>
                <a:lnTo>
                  <a:pt x="1342971" y="97695"/>
                </a:lnTo>
                <a:lnTo>
                  <a:pt x="1339992" y="105094"/>
                </a:lnTo>
                <a:lnTo>
                  <a:pt x="1339992" y="123352"/>
                </a:lnTo>
                <a:lnTo>
                  <a:pt x="1343019" y="130607"/>
                </a:lnTo>
                <a:lnTo>
                  <a:pt x="1349073" y="136404"/>
                </a:lnTo>
                <a:lnTo>
                  <a:pt x="1355127" y="142202"/>
                </a:lnTo>
                <a:lnTo>
                  <a:pt x="1362927" y="145101"/>
                </a:lnTo>
                <a:lnTo>
                  <a:pt x="1358058" y="119252"/>
                </a:lnTo>
                <a:lnTo>
                  <a:pt x="1358058" y="107656"/>
                </a:lnTo>
                <a:lnTo>
                  <a:pt x="1360716" y="102852"/>
                </a:lnTo>
                <a:lnTo>
                  <a:pt x="1366034" y="99841"/>
                </a:lnTo>
                <a:lnTo>
                  <a:pt x="1369173" y="98047"/>
                </a:lnTo>
                <a:lnTo>
                  <a:pt x="1373882" y="96734"/>
                </a:lnTo>
                <a:lnTo>
                  <a:pt x="1380159" y="95901"/>
                </a:lnTo>
                <a:lnTo>
                  <a:pt x="1390634" y="94555"/>
                </a:lnTo>
                <a:lnTo>
                  <a:pt x="1393837" y="94171"/>
                </a:lnTo>
                <a:lnTo>
                  <a:pt x="1397104" y="93530"/>
                </a:lnTo>
                <a:lnTo>
                  <a:pt x="1400435" y="92634"/>
                </a:lnTo>
                <a:lnTo>
                  <a:pt x="1403766" y="91737"/>
                </a:lnTo>
                <a:lnTo>
                  <a:pt x="1406489" y="90616"/>
                </a:lnTo>
                <a:lnTo>
                  <a:pt x="1408603" y="89270"/>
                </a:lnTo>
                <a:lnTo>
                  <a:pt x="1408545" y="105186"/>
                </a:lnTo>
                <a:lnTo>
                  <a:pt x="1404529" y="117639"/>
                </a:lnTo>
                <a:close/>
              </a:path>
              <a:path w="1756686" h="145581">
                <a:moveTo>
                  <a:pt x="1371511" y="130399"/>
                </a:moveTo>
                <a:lnTo>
                  <a:pt x="1367187" y="128957"/>
                </a:lnTo>
                <a:lnTo>
                  <a:pt x="1363535" y="126074"/>
                </a:lnTo>
                <a:lnTo>
                  <a:pt x="1359884" y="123191"/>
                </a:lnTo>
                <a:lnTo>
                  <a:pt x="1358058" y="119252"/>
                </a:lnTo>
                <a:lnTo>
                  <a:pt x="1362927" y="145101"/>
                </a:lnTo>
                <a:lnTo>
                  <a:pt x="1372472" y="145101"/>
                </a:lnTo>
                <a:lnTo>
                  <a:pt x="1371511" y="130399"/>
                </a:lnTo>
                <a:close/>
              </a:path>
              <a:path w="1756686" h="145581">
                <a:moveTo>
                  <a:pt x="1508797" y="39206"/>
                </a:moveTo>
                <a:lnTo>
                  <a:pt x="1508797" y="141641"/>
                </a:lnTo>
                <a:lnTo>
                  <a:pt x="1526382" y="141641"/>
                </a:lnTo>
                <a:lnTo>
                  <a:pt x="1526382" y="39206"/>
                </a:lnTo>
                <a:lnTo>
                  <a:pt x="1508797" y="39206"/>
                </a:lnTo>
                <a:close/>
              </a:path>
              <a:path w="1756686" h="145581">
                <a:moveTo>
                  <a:pt x="1508797" y="480"/>
                </a:moveTo>
                <a:lnTo>
                  <a:pt x="1508797" y="20083"/>
                </a:lnTo>
                <a:lnTo>
                  <a:pt x="1526382" y="20083"/>
                </a:lnTo>
                <a:lnTo>
                  <a:pt x="1526382" y="480"/>
                </a:lnTo>
                <a:lnTo>
                  <a:pt x="1508797" y="480"/>
                </a:lnTo>
                <a:close/>
              </a:path>
              <a:path w="1756686" h="145581">
                <a:moveTo>
                  <a:pt x="1580771" y="126843"/>
                </a:moveTo>
                <a:lnTo>
                  <a:pt x="1575966" y="119540"/>
                </a:lnTo>
                <a:lnTo>
                  <a:pt x="1574557" y="117223"/>
                </a:lnTo>
                <a:lnTo>
                  <a:pt x="1570208" y="105790"/>
                </a:lnTo>
                <a:lnTo>
                  <a:pt x="1568759" y="92153"/>
                </a:lnTo>
                <a:lnTo>
                  <a:pt x="1571973" y="138493"/>
                </a:lnTo>
                <a:lnTo>
                  <a:pt x="1583538" y="143665"/>
                </a:lnTo>
                <a:lnTo>
                  <a:pt x="1597202" y="145389"/>
                </a:lnTo>
                <a:lnTo>
                  <a:pt x="1600663" y="145311"/>
                </a:lnTo>
                <a:lnTo>
                  <a:pt x="1614605" y="143051"/>
                </a:lnTo>
                <a:lnTo>
                  <a:pt x="1625976" y="137663"/>
                </a:lnTo>
                <a:lnTo>
                  <a:pt x="1622427" y="117474"/>
                </a:lnTo>
                <a:lnTo>
                  <a:pt x="1621658" y="118925"/>
                </a:lnTo>
                <a:lnTo>
                  <a:pt x="1612649" y="127602"/>
                </a:lnTo>
                <a:lnTo>
                  <a:pt x="1598836" y="130495"/>
                </a:lnTo>
                <a:lnTo>
                  <a:pt x="1588394" y="130495"/>
                </a:lnTo>
                <a:lnTo>
                  <a:pt x="1580771" y="126843"/>
                </a:lnTo>
                <a:close/>
              </a:path>
              <a:path w="1756686" h="145581">
                <a:moveTo>
                  <a:pt x="1550981" y="92442"/>
                </a:moveTo>
                <a:lnTo>
                  <a:pt x="1551027" y="95336"/>
                </a:lnTo>
                <a:lnTo>
                  <a:pt x="1552726" y="109163"/>
                </a:lnTo>
                <a:lnTo>
                  <a:pt x="1556874" y="121059"/>
                </a:lnTo>
                <a:lnTo>
                  <a:pt x="1563473" y="131023"/>
                </a:lnTo>
                <a:lnTo>
                  <a:pt x="1571973" y="138493"/>
                </a:lnTo>
                <a:lnTo>
                  <a:pt x="1568759" y="92153"/>
                </a:lnTo>
                <a:lnTo>
                  <a:pt x="1568934" y="86944"/>
                </a:lnTo>
                <a:lnTo>
                  <a:pt x="1571166" y="74052"/>
                </a:lnTo>
                <a:lnTo>
                  <a:pt x="1575966" y="62941"/>
                </a:lnTo>
                <a:lnTo>
                  <a:pt x="1585623" y="53711"/>
                </a:lnTo>
                <a:lnTo>
                  <a:pt x="1599028" y="50833"/>
                </a:lnTo>
                <a:lnTo>
                  <a:pt x="1603218" y="51043"/>
                </a:lnTo>
                <a:lnTo>
                  <a:pt x="1615751" y="55306"/>
                </a:lnTo>
                <a:lnTo>
                  <a:pt x="1624205" y="65055"/>
                </a:lnTo>
                <a:lnTo>
                  <a:pt x="1627280" y="71077"/>
                </a:lnTo>
                <a:lnTo>
                  <a:pt x="1628818" y="78892"/>
                </a:lnTo>
                <a:lnTo>
                  <a:pt x="1628818" y="88502"/>
                </a:lnTo>
                <a:lnTo>
                  <a:pt x="1628685" y="93031"/>
                </a:lnTo>
                <a:lnTo>
                  <a:pt x="1626727" y="105790"/>
                </a:lnTo>
                <a:lnTo>
                  <a:pt x="1622427" y="117474"/>
                </a:lnTo>
                <a:lnTo>
                  <a:pt x="1625976" y="137663"/>
                </a:lnTo>
                <a:lnTo>
                  <a:pt x="1634775" y="129149"/>
                </a:lnTo>
                <a:lnTo>
                  <a:pt x="1637321" y="125426"/>
                </a:lnTo>
                <a:lnTo>
                  <a:pt x="1642633" y="114475"/>
                </a:lnTo>
                <a:lnTo>
                  <a:pt x="1645821" y="102007"/>
                </a:lnTo>
                <a:lnTo>
                  <a:pt x="1646883" y="88021"/>
                </a:lnTo>
                <a:lnTo>
                  <a:pt x="1646798" y="84036"/>
                </a:lnTo>
                <a:lnTo>
                  <a:pt x="1644836" y="70004"/>
                </a:lnTo>
                <a:lnTo>
                  <a:pt x="1640284" y="58328"/>
                </a:lnTo>
                <a:lnTo>
                  <a:pt x="1633142" y="49007"/>
                </a:lnTo>
                <a:lnTo>
                  <a:pt x="1624424" y="42292"/>
                </a:lnTo>
                <a:lnTo>
                  <a:pt x="1612725" y="37383"/>
                </a:lnTo>
                <a:lnTo>
                  <a:pt x="1599509" y="35746"/>
                </a:lnTo>
                <a:lnTo>
                  <a:pt x="1598980" y="35748"/>
                </a:lnTo>
                <a:lnTo>
                  <a:pt x="1585409" y="37537"/>
                </a:lnTo>
                <a:lnTo>
                  <a:pt x="1573798" y="42661"/>
                </a:lnTo>
                <a:lnTo>
                  <a:pt x="1564147" y="51121"/>
                </a:lnTo>
                <a:lnTo>
                  <a:pt x="1561143" y="55012"/>
                </a:lnTo>
                <a:lnTo>
                  <a:pt x="1555498" y="65675"/>
                </a:lnTo>
                <a:lnTo>
                  <a:pt x="1552110" y="78152"/>
                </a:lnTo>
                <a:lnTo>
                  <a:pt x="1550981" y="92442"/>
                </a:lnTo>
                <a:close/>
              </a:path>
              <a:path w="1756686" h="145581">
                <a:moveTo>
                  <a:pt x="1690093" y="141641"/>
                </a:moveTo>
                <a:lnTo>
                  <a:pt x="1690093" y="81006"/>
                </a:lnTo>
                <a:lnTo>
                  <a:pt x="1690526" y="75833"/>
                </a:lnTo>
                <a:lnTo>
                  <a:pt x="1691390" y="72214"/>
                </a:lnTo>
                <a:lnTo>
                  <a:pt x="1692255" y="68594"/>
                </a:lnTo>
                <a:lnTo>
                  <a:pt x="1694129" y="65087"/>
                </a:lnTo>
                <a:lnTo>
                  <a:pt x="1697012" y="61692"/>
                </a:lnTo>
                <a:lnTo>
                  <a:pt x="1700599" y="57463"/>
                </a:lnTo>
                <a:lnTo>
                  <a:pt x="1704763" y="54645"/>
                </a:lnTo>
                <a:lnTo>
                  <a:pt x="1709504" y="53235"/>
                </a:lnTo>
                <a:lnTo>
                  <a:pt x="1712131" y="52402"/>
                </a:lnTo>
                <a:lnTo>
                  <a:pt x="1715494" y="51986"/>
                </a:lnTo>
                <a:lnTo>
                  <a:pt x="1727665" y="51986"/>
                </a:lnTo>
                <a:lnTo>
                  <a:pt x="1733239" y="55189"/>
                </a:lnTo>
                <a:lnTo>
                  <a:pt x="1736314" y="61595"/>
                </a:lnTo>
                <a:lnTo>
                  <a:pt x="1738172" y="65439"/>
                </a:lnTo>
                <a:lnTo>
                  <a:pt x="1739101" y="70500"/>
                </a:lnTo>
                <a:lnTo>
                  <a:pt x="1739101" y="141641"/>
                </a:lnTo>
                <a:lnTo>
                  <a:pt x="1756686" y="141641"/>
                </a:lnTo>
                <a:lnTo>
                  <a:pt x="1756686" y="65247"/>
                </a:lnTo>
                <a:lnTo>
                  <a:pt x="1755277" y="57271"/>
                </a:lnTo>
                <a:lnTo>
                  <a:pt x="1752457" y="51698"/>
                </a:lnTo>
                <a:lnTo>
                  <a:pt x="1748006" y="45304"/>
                </a:lnTo>
                <a:lnTo>
                  <a:pt x="1737501" y="38640"/>
                </a:lnTo>
                <a:lnTo>
                  <a:pt x="1722861" y="36419"/>
                </a:lnTo>
                <a:lnTo>
                  <a:pt x="1716199" y="36419"/>
                </a:lnTo>
                <a:lnTo>
                  <a:pt x="1710144" y="37732"/>
                </a:lnTo>
                <a:lnTo>
                  <a:pt x="1704699" y="40359"/>
                </a:lnTo>
                <a:lnTo>
                  <a:pt x="1699254" y="42985"/>
                </a:lnTo>
                <a:lnTo>
                  <a:pt x="1694097" y="47309"/>
                </a:lnTo>
                <a:lnTo>
                  <a:pt x="1689228" y="53331"/>
                </a:lnTo>
                <a:lnTo>
                  <a:pt x="1689228" y="38725"/>
                </a:lnTo>
                <a:lnTo>
                  <a:pt x="1672796" y="38725"/>
                </a:lnTo>
                <a:lnTo>
                  <a:pt x="1672796" y="141641"/>
                </a:lnTo>
                <a:lnTo>
                  <a:pt x="1690093" y="141641"/>
                </a:lnTo>
                <a:close/>
              </a:path>
              <a:path w="1756686" h="145581">
                <a:moveTo>
                  <a:pt x="1483812" y="143275"/>
                </a:moveTo>
                <a:lnTo>
                  <a:pt x="1488633" y="143147"/>
                </a:lnTo>
                <a:lnTo>
                  <a:pt x="1492925" y="142634"/>
                </a:lnTo>
                <a:lnTo>
                  <a:pt x="1496977" y="141641"/>
                </a:lnTo>
                <a:lnTo>
                  <a:pt x="1496977" y="127996"/>
                </a:lnTo>
                <a:lnTo>
                  <a:pt x="1493614" y="128236"/>
                </a:lnTo>
                <a:lnTo>
                  <a:pt x="1487784" y="128284"/>
                </a:lnTo>
                <a:lnTo>
                  <a:pt x="1484197" y="127227"/>
                </a:lnTo>
                <a:lnTo>
                  <a:pt x="1480545" y="123608"/>
                </a:lnTo>
                <a:lnTo>
                  <a:pt x="1480545" y="52851"/>
                </a:lnTo>
                <a:lnTo>
                  <a:pt x="1496977" y="52851"/>
                </a:lnTo>
                <a:lnTo>
                  <a:pt x="1496977" y="38725"/>
                </a:lnTo>
                <a:lnTo>
                  <a:pt x="1480545" y="38725"/>
                </a:lnTo>
                <a:lnTo>
                  <a:pt x="1480545" y="9993"/>
                </a:lnTo>
                <a:lnTo>
                  <a:pt x="1463056" y="9993"/>
                </a:lnTo>
                <a:lnTo>
                  <a:pt x="1463056" y="38725"/>
                </a:lnTo>
                <a:lnTo>
                  <a:pt x="1449123" y="38725"/>
                </a:lnTo>
                <a:lnTo>
                  <a:pt x="1449123" y="52851"/>
                </a:lnTo>
                <a:lnTo>
                  <a:pt x="1463056" y="52851"/>
                </a:lnTo>
                <a:lnTo>
                  <a:pt x="1463056" y="127580"/>
                </a:lnTo>
                <a:lnTo>
                  <a:pt x="1464498" y="132945"/>
                </a:lnTo>
                <a:lnTo>
                  <a:pt x="1467380" y="137077"/>
                </a:lnTo>
                <a:lnTo>
                  <a:pt x="1470263" y="141209"/>
                </a:lnTo>
                <a:lnTo>
                  <a:pt x="1475740" y="143275"/>
                </a:lnTo>
                <a:lnTo>
                  <a:pt x="1483812" y="143275"/>
                </a:lnTo>
                <a:close/>
              </a:path>
              <a:path w="1756686" h="145581">
                <a:moveTo>
                  <a:pt x="663814" y="143275"/>
                </a:moveTo>
                <a:lnTo>
                  <a:pt x="668634" y="143147"/>
                </a:lnTo>
                <a:lnTo>
                  <a:pt x="672927" y="142634"/>
                </a:lnTo>
                <a:lnTo>
                  <a:pt x="676979" y="141641"/>
                </a:lnTo>
                <a:lnTo>
                  <a:pt x="676979" y="127996"/>
                </a:lnTo>
                <a:lnTo>
                  <a:pt x="673615" y="128236"/>
                </a:lnTo>
                <a:lnTo>
                  <a:pt x="667785" y="128284"/>
                </a:lnTo>
                <a:lnTo>
                  <a:pt x="664198" y="127227"/>
                </a:lnTo>
                <a:lnTo>
                  <a:pt x="660547" y="123608"/>
                </a:lnTo>
                <a:lnTo>
                  <a:pt x="660547" y="52851"/>
                </a:lnTo>
                <a:lnTo>
                  <a:pt x="676979" y="52851"/>
                </a:lnTo>
                <a:lnTo>
                  <a:pt x="676979" y="38725"/>
                </a:lnTo>
                <a:lnTo>
                  <a:pt x="660547" y="38725"/>
                </a:lnTo>
                <a:lnTo>
                  <a:pt x="660547" y="9993"/>
                </a:lnTo>
                <a:lnTo>
                  <a:pt x="643058" y="9993"/>
                </a:lnTo>
                <a:lnTo>
                  <a:pt x="643058" y="38725"/>
                </a:lnTo>
                <a:lnTo>
                  <a:pt x="629124" y="38725"/>
                </a:lnTo>
                <a:lnTo>
                  <a:pt x="629124" y="52851"/>
                </a:lnTo>
                <a:lnTo>
                  <a:pt x="643058" y="52851"/>
                </a:lnTo>
                <a:lnTo>
                  <a:pt x="643058" y="127580"/>
                </a:lnTo>
                <a:lnTo>
                  <a:pt x="644499" y="132945"/>
                </a:lnTo>
                <a:lnTo>
                  <a:pt x="647382" y="137077"/>
                </a:lnTo>
                <a:lnTo>
                  <a:pt x="650264" y="141209"/>
                </a:lnTo>
                <a:lnTo>
                  <a:pt x="655742" y="143275"/>
                </a:lnTo>
                <a:lnTo>
                  <a:pt x="663814" y="143275"/>
                </a:lnTo>
                <a:close/>
              </a:path>
              <a:path w="1756686" h="145581">
                <a:moveTo>
                  <a:pt x="77931" y="71140"/>
                </a:moveTo>
                <a:lnTo>
                  <a:pt x="80382" y="63549"/>
                </a:lnTo>
                <a:lnTo>
                  <a:pt x="85282" y="59001"/>
                </a:lnTo>
                <a:lnTo>
                  <a:pt x="90183" y="54452"/>
                </a:lnTo>
                <a:lnTo>
                  <a:pt x="96029" y="52178"/>
                </a:lnTo>
                <a:lnTo>
                  <a:pt x="107752" y="52178"/>
                </a:lnTo>
                <a:lnTo>
                  <a:pt x="111932" y="53459"/>
                </a:lnTo>
                <a:lnTo>
                  <a:pt x="115360" y="56022"/>
                </a:lnTo>
                <a:lnTo>
                  <a:pt x="118787" y="58584"/>
                </a:lnTo>
                <a:lnTo>
                  <a:pt x="120501" y="63293"/>
                </a:lnTo>
                <a:lnTo>
                  <a:pt x="120501" y="141641"/>
                </a:lnTo>
                <a:lnTo>
                  <a:pt x="138470" y="141641"/>
                </a:lnTo>
                <a:lnTo>
                  <a:pt x="138470" y="64030"/>
                </a:lnTo>
                <a:lnTo>
                  <a:pt x="137125" y="56790"/>
                </a:lnTo>
                <a:lnTo>
                  <a:pt x="134434" y="51409"/>
                </a:lnTo>
                <a:lnTo>
                  <a:pt x="130787" y="45874"/>
                </a:lnTo>
                <a:lnTo>
                  <a:pt x="120576" y="38782"/>
                </a:lnTo>
                <a:lnTo>
                  <a:pt x="106183" y="36419"/>
                </a:lnTo>
                <a:lnTo>
                  <a:pt x="99712" y="36419"/>
                </a:lnTo>
                <a:lnTo>
                  <a:pt x="93883" y="37748"/>
                </a:lnTo>
                <a:lnTo>
                  <a:pt x="88694" y="40407"/>
                </a:lnTo>
                <a:lnTo>
                  <a:pt x="83505" y="43065"/>
                </a:lnTo>
                <a:lnTo>
                  <a:pt x="78988" y="47149"/>
                </a:lnTo>
                <a:lnTo>
                  <a:pt x="75144" y="52659"/>
                </a:lnTo>
                <a:lnTo>
                  <a:pt x="72838" y="48174"/>
                </a:lnTo>
                <a:lnTo>
                  <a:pt x="70276" y="44779"/>
                </a:lnTo>
                <a:lnTo>
                  <a:pt x="67457" y="42472"/>
                </a:lnTo>
                <a:lnTo>
                  <a:pt x="62460" y="38437"/>
                </a:lnTo>
                <a:lnTo>
                  <a:pt x="55862" y="36419"/>
                </a:lnTo>
                <a:lnTo>
                  <a:pt x="40423" y="36419"/>
                </a:lnTo>
                <a:lnTo>
                  <a:pt x="33953" y="38372"/>
                </a:lnTo>
                <a:lnTo>
                  <a:pt x="28251" y="42280"/>
                </a:lnTo>
                <a:lnTo>
                  <a:pt x="24920" y="44587"/>
                </a:lnTo>
                <a:lnTo>
                  <a:pt x="21204" y="48270"/>
                </a:lnTo>
                <a:lnTo>
                  <a:pt x="17104" y="53331"/>
                </a:lnTo>
                <a:lnTo>
                  <a:pt x="17104" y="38725"/>
                </a:lnTo>
                <a:lnTo>
                  <a:pt x="0" y="38725"/>
                </a:lnTo>
                <a:lnTo>
                  <a:pt x="0" y="141641"/>
                </a:lnTo>
                <a:lnTo>
                  <a:pt x="17296" y="141641"/>
                </a:lnTo>
                <a:lnTo>
                  <a:pt x="17399" y="82728"/>
                </a:lnTo>
                <a:lnTo>
                  <a:pt x="19781" y="68732"/>
                </a:lnTo>
                <a:lnTo>
                  <a:pt x="25320" y="59577"/>
                </a:lnTo>
                <a:lnTo>
                  <a:pt x="30669" y="54516"/>
                </a:lnTo>
                <a:lnTo>
                  <a:pt x="36611" y="51986"/>
                </a:lnTo>
                <a:lnTo>
                  <a:pt x="50320" y="51986"/>
                </a:lnTo>
                <a:lnTo>
                  <a:pt x="55221" y="54388"/>
                </a:lnTo>
                <a:lnTo>
                  <a:pt x="57848" y="59193"/>
                </a:lnTo>
                <a:lnTo>
                  <a:pt x="59514" y="62396"/>
                </a:lnTo>
                <a:lnTo>
                  <a:pt x="60346" y="67489"/>
                </a:lnTo>
                <a:lnTo>
                  <a:pt x="60346" y="141641"/>
                </a:lnTo>
                <a:lnTo>
                  <a:pt x="77931" y="141641"/>
                </a:lnTo>
                <a:lnTo>
                  <a:pt x="77931" y="71140"/>
                </a:lnTo>
                <a:close/>
              </a:path>
              <a:path w="1756686" h="145581">
                <a:moveTo>
                  <a:pt x="223732" y="117638"/>
                </a:moveTo>
                <a:lnTo>
                  <a:pt x="213391" y="126170"/>
                </a:lnTo>
                <a:lnTo>
                  <a:pt x="207690" y="128989"/>
                </a:lnTo>
                <a:lnTo>
                  <a:pt x="201796" y="130398"/>
                </a:lnTo>
                <a:lnTo>
                  <a:pt x="190713" y="130398"/>
                </a:lnTo>
                <a:lnTo>
                  <a:pt x="191674" y="145101"/>
                </a:lnTo>
                <a:lnTo>
                  <a:pt x="199618" y="145101"/>
                </a:lnTo>
                <a:lnTo>
                  <a:pt x="206889" y="143403"/>
                </a:lnTo>
                <a:lnTo>
                  <a:pt x="213487" y="140007"/>
                </a:lnTo>
                <a:lnTo>
                  <a:pt x="220086" y="136612"/>
                </a:lnTo>
                <a:lnTo>
                  <a:pt x="225146" y="132608"/>
                </a:lnTo>
                <a:lnTo>
                  <a:pt x="228670" y="127996"/>
                </a:lnTo>
                <a:lnTo>
                  <a:pt x="229246" y="132096"/>
                </a:lnTo>
                <a:lnTo>
                  <a:pt x="230240" y="135267"/>
                </a:lnTo>
                <a:lnTo>
                  <a:pt x="231649" y="137509"/>
                </a:lnTo>
                <a:lnTo>
                  <a:pt x="234340" y="141737"/>
                </a:lnTo>
                <a:lnTo>
                  <a:pt x="238664" y="143851"/>
                </a:lnTo>
                <a:lnTo>
                  <a:pt x="247056" y="143851"/>
                </a:lnTo>
                <a:lnTo>
                  <a:pt x="250387" y="143563"/>
                </a:lnTo>
                <a:lnTo>
                  <a:pt x="253846" y="142890"/>
                </a:lnTo>
                <a:lnTo>
                  <a:pt x="256537" y="142122"/>
                </a:lnTo>
                <a:lnTo>
                  <a:pt x="256537" y="129341"/>
                </a:lnTo>
                <a:lnTo>
                  <a:pt x="254423" y="129678"/>
                </a:lnTo>
                <a:lnTo>
                  <a:pt x="251636" y="129918"/>
                </a:lnTo>
                <a:lnTo>
                  <a:pt x="248498" y="129918"/>
                </a:lnTo>
                <a:lnTo>
                  <a:pt x="245471" y="127195"/>
                </a:lnTo>
                <a:lnTo>
                  <a:pt x="245102" y="123960"/>
                </a:lnTo>
                <a:lnTo>
                  <a:pt x="245102" y="54933"/>
                </a:lnTo>
                <a:lnTo>
                  <a:pt x="241354" y="47758"/>
                </a:lnTo>
                <a:lnTo>
                  <a:pt x="233859" y="43145"/>
                </a:lnTo>
                <a:lnTo>
                  <a:pt x="230013" y="41088"/>
                </a:lnTo>
                <a:lnTo>
                  <a:pt x="218384" y="37442"/>
                </a:lnTo>
                <a:lnTo>
                  <a:pt x="204358" y="36227"/>
                </a:lnTo>
                <a:lnTo>
                  <a:pt x="200977" y="36316"/>
                </a:lnTo>
                <a:lnTo>
                  <a:pt x="188150" y="38518"/>
                </a:lnTo>
                <a:lnTo>
                  <a:pt x="176828" y="43674"/>
                </a:lnTo>
                <a:lnTo>
                  <a:pt x="173924" y="45814"/>
                </a:lnTo>
                <a:lnTo>
                  <a:pt x="167050" y="55792"/>
                </a:lnTo>
                <a:lnTo>
                  <a:pt x="164480" y="70147"/>
                </a:lnTo>
                <a:lnTo>
                  <a:pt x="180623" y="70147"/>
                </a:lnTo>
                <a:lnTo>
                  <a:pt x="181264" y="64830"/>
                </a:lnTo>
                <a:lnTo>
                  <a:pt x="182641" y="60826"/>
                </a:lnTo>
                <a:lnTo>
                  <a:pt x="184755" y="58136"/>
                </a:lnTo>
                <a:lnTo>
                  <a:pt x="188535" y="53267"/>
                </a:lnTo>
                <a:lnTo>
                  <a:pt x="194941" y="50833"/>
                </a:lnTo>
                <a:lnTo>
                  <a:pt x="211790" y="50833"/>
                </a:lnTo>
                <a:lnTo>
                  <a:pt x="217795" y="52162"/>
                </a:lnTo>
                <a:lnTo>
                  <a:pt x="221992" y="54820"/>
                </a:lnTo>
                <a:lnTo>
                  <a:pt x="226188" y="57479"/>
                </a:lnTo>
                <a:lnTo>
                  <a:pt x="228286" y="61755"/>
                </a:lnTo>
                <a:lnTo>
                  <a:pt x="228286" y="70532"/>
                </a:lnTo>
                <a:lnTo>
                  <a:pt x="227133" y="74280"/>
                </a:lnTo>
                <a:lnTo>
                  <a:pt x="225787" y="77098"/>
                </a:lnTo>
                <a:lnTo>
                  <a:pt x="223129" y="78764"/>
                </a:lnTo>
                <a:lnTo>
                  <a:pt x="219157" y="79276"/>
                </a:lnTo>
                <a:lnTo>
                  <a:pt x="191578" y="82736"/>
                </a:lnTo>
                <a:lnTo>
                  <a:pt x="181904" y="83953"/>
                </a:lnTo>
                <a:lnTo>
                  <a:pt x="174089" y="87188"/>
                </a:lnTo>
                <a:lnTo>
                  <a:pt x="168131" y="92441"/>
                </a:lnTo>
                <a:lnTo>
                  <a:pt x="162173" y="97694"/>
                </a:lnTo>
                <a:lnTo>
                  <a:pt x="159194" y="105093"/>
                </a:lnTo>
                <a:lnTo>
                  <a:pt x="159194" y="123351"/>
                </a:lnTo>
                <a:lnTo>
                  <a:pt x="162221" y="130607"/>
                </a:lnTo>
                <a:lnTo>
                  <a:pt x="168275" y="136404"/>
                </a:lnTo>
                <a:lnTo>
                  <a:pt x="174329" y="142202"/>
                </a:lnTo>
                <a:lnTo>
                  <a:pt x="182129" y="145101"/>
                </a:lnTo>
                <a:lnTo>
                  <a:pt x="177260" y="119251"/>
                </a:lnTo>
                <a:lnTo>
                  <a:pt x="177260" y="107656"/>
                </a:lnTo>
                <a:lnTo>
                  <a:pt x="179919" y="102851"/>
                </a:lnTo>
                <a:lnTo>
                  <a:pt x="185236" y="99840"/>
                </a:lnTo>
                <a:lnTo>
                  <a:pt x="188375" y="98047"/>
                </a:lnTo>
                <a:lnTo>
                  <a:pt x="193083" y="96734"/>
                </a:lnTo>
                <a:lnTo>
                  <a:pt x="199362" y="95901"/>
                </a:lnTo>
                <a:lnTo>
                  <a:pt x="209836" y="94555"/>
                </a:lnTo>
                <a:lnTo>
                  <a:pt x="213039" y="94171"/>
                </a:lnTo>
                <a:lnTo>
                  <a:pt x="216306" y="93530"/>
                </a:lnTo>
                <a:lnTo>
                  <a:pt x="219637" y="92634"/>
                </a:lnTo>
                <a:lnTo>
                  <a:pt x="222969" y="91736"/>
                </a:lnTo>
                <a:lnTo>
                  <a:pt x="225691" y="90615"/>
                </a:lnTo>
                <a:lnTo>
                  <a:pt x="227805" y="89270"/>
                </a:lnTo>
                <a:lnTo>
                  <a:pt x="227748" y="105186"/>
                </a:lnTo>
                <a:lnTo>
                  <a:pt x="223732" y="117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37882" y="4085500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35757" y="4086390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951763" y="4288088"/>
            <a:ext cx="1511901" cy="127861"/>
          </a:xfrm>
          <a:custGeom>
            <a:avLst/>
            <a:gdLst/>
            <a:ahLst/>
            <a:cxnLst/>
            <a:rect l="l" t="t" r="r" b="b"/>
            <a:pathLst>
              <a:path w="1663091" h="144909">
                <a:moveTo>
                  <a:pt x="1457387" y="91961"/>
                </a:moveTo>
                <a:lnTo>
                  <a:pt x="1457432" y="94855"/>
                </a:lnTo>
                <a:lnTo>
                  <a:pt x="1459131" y="108683"/>
                </a:lnTo>
                <a:lnTo>
                  <a:pt x="1463280" y="120579"/>
                </a:lnTo>
                <a:lnTo>
                  <a:pt x="1469879" y="130543"/>
                </a:lnTo>
                <a:lnTo>
                  <a:pt x="1478378" y="138013"/>
                </a:lnTo>
                <a:lnTo>
                  <a:pt x="1475164" y="91673"/>
                </a:lnTo>
                <a:lnTo>
                  <a:pt x="1475339" y="86464"/>
                </a:lnTo>
                <a:lnTo>
                  <a:pt x="1477571" y="73572"/>
                </a:lnTo>
                <a:lnTo>
                  <a:pt x="1482371" y="62461"/>
                </a:lnTo>
                <a:lnTo>
                  <a:pt x="1492028" y="53231"/>
                </a:lnTo>
                <a:lnTo>
                  <a:pt x="1505434" y="50353"/>
                </a:lnTo>
                <a:lnTo>
                  <a:pt x="1509624" y="50563"/>
                </a:lnTo>
                <a:lnTo>
                  <a:pt x="1522156" y="54825"/>
                </a:lnTo>
                <a:lnTo>
                  <a:pt x="1530610" y="64575"/>
                </a:lnTo>
                <a:lnTo>
                  <a:pt x="1533685" y="70596"/>
                </a:lnTo>
                <a:lnTo>
                  <a:pt x="1535223" y="78412"/>
                </a:lnTo>
                <a:lnTo>
                  <a:pt x="1535223" y="88021"/>
                </a:lnTo>
                <a:lnTo>
                  <a:pt x="1535090" y="92551"/>
                </a:lnTo>
                <a:lnTo>
                  <a:pt x="1533132" y="105309"/>
                </a:lnTo>
                <a:lnTo>
                  <a:pt x="1528832" y="116994"/>
                </a:lnTo>
                <a:lnTo>
                  <a:pt x="1532381" y="137183"/>
                </a:lnTo>
                <a:lnTo>
                  <a:pt x="1541180" y="128669"/>
                </a:lnTo>
                <a:lnTo>
                  <a:pt x="1543726" y="124946"/>
                </a:lnTo>
                <a:lnTo>
                  <a:pt x="1549038" y="113995"/>
                </a:lnTo>
                <a:lnTo>
                  <a:pt x="1552226" y="101527"/>
                </a:lnTo>
                <a:lnTo>
                  <a:pt x="1553288" y="87541"/>
                </a:lnTo>
                <a:lnTo>
                  <a:pt x="1553203" y="83555"/>
                </a:lnTo>
                <a:lnTo>
                  <a:pt x="1551241" y="69524"/>
                </a:lnTo>
                <a:lnTo>
                  <a:pt x="1546689" y="57848"/>
                </a:lnTo>
                <a:lnTo>
                  <a:pt x="1539547" y="48527"/>
                </a:lnTo>
                <a:lnTo>
                  <a:pt x="1530829" y="41812"/>
                </a:lnTo>
                <a:lnTo>
                  <a:pt x="1519130" y="36903"/>
                </a:lnTo>
                <a:lnTo>
                  <a:pt x="1505914" y="35266"/>
                </a:lnTo>
                <a:lnTo>
                  <a:pt x="1505385" y="35268"/>
                </a:lnTo>
                <a:lnTo>
                  <a:pt x="1491814" y="37057"/>
                </a:lnTo>
                <a:lnTo>
                  <a:pt x="1480203" y="42181"/>
                </a:lnTo>
                <a:lnTo>
                  <a:pt x="1470552" y="50641"/>
                </a:lnTo>
                <a:lnTo>
                  <a:pt x="1467548" y="54532"/>
                </a:lnTo>
                <a:lnTo>
                  <a:pt x="1461903" y="65195"/>
                </a:lnTo>
                <a:lnTo>
                  <a:pt x="1458516" y="77672"/>
                </a:lnTo>
                <a:lnTo>
                  <a:pt x="1457387" y="91961"/>
                </a:lnTo>
                <a:close/>
              </a:path>
              <a:path w="1663091" h="144909">
                <a:moveTo>
                  <a:pt x="1596498" y="141161"/>
                </a:moveTo>
                <a:lnTo>
                  <a:pt x="1596498" y="80526"/>
                </a:lnTo>
                <a:lnTo>
                  <a:pt x="1596931" y="75353"/>
                </a:lnTo>
                <a:lnTo>
                  <a:pt x="1597796" y="71734"/>
                </a:lnTo>
                <a:lnTo>
                  <a:pt x="1598660" y="68114"/>
                </a:lnTo>
                <a:lnTo>
                  <a:pt x="1600534" y="64607"/>
                </a:lnTo>
                <a:lnTo>
                  <a:pt x="1603417" y="61211"/>
                </a:lnTo>
                <a:lnTo>
                  <a:pt x="1607004" y="56983"/>
                </a:lnTo>
                <a:lnTo>
                  <a:pt x="1611169" y="54164"/>
                </a:lnTo>
                <a:lnTo>
                  <a:pt x="1615909" y="52755"/>
                </a:lnTo>
                <a:lnTo>
                  <a:pt x="1618536" y="51922"/>
                </a:lnTo>
                <a:lnTo>
                  <a:pt x="1621899" y="51506"/>
                </a:lnTo>
                <a:lnTo>
                  <a:pt x="1634070" y="51506"/>
                </a:lnTo>
                <a:lnTo>
                  <a:pt x="1639644" y="54709"/>
                </a:lnTo>
                <a:lnTo>
                  <a:pt x="1642719" y="61115"/>
                </a:lnTo>
                <a:lnTo>
                  <a:pt x="1644577" y="64959"/>
                </a:lnTo>
                <a:lnTo>
                  <a:pt x="1645506" y="70020"/>
                </a:lnTo>
                <a:lnTo>
                  <a:pt x="1645506" y="141161"/>
                </a:lnTo>
                <a:lnTo>
                  <a:pt x="1663091" y="141161"/>
                </a:lnTo>
                <a:lnTo>
                  <a:pt x="1663091" y="64767"/>
                </a:lnTo>
                <a:lnTo>
                  <a:pt x="1661682" y="56791"/>
                </a:lnTo>
                <a:lnTo>
                  <a:pt x="1658862" y="51218"/>
                </a:lnTo>
                <a:lnTo>
                  <a:pt x="1654411" y="44824"/>
                </a:lnTo>
                <a:lnTo>
                  <a:pt x="1643906" y="38160"/>
                </a:lnTo>
                <a:lnTo>
                  <a:pt x="1629266" y="35939"/>
                </a:lnTo>
                <a:lnTo>
                  <a:pt x="1622604" y="35939"/>
                </a:lnTo>
                <a:lnTo>
                  <a:pt x="1616549" y="37252"/>
                </a:lnTo>
                <a:lnTo>
                  <a:pt x="1611104" y="39879"/>
                </a:lnTo>
                <a:lnTo>
                  <a:pt x="1605659" y="42505"/>
                </a:lnTo>
                <a:lnTo>
                  <a:pt x="1600502" y="46829"/>
                </a:lnTo>
                <a:lnTo>
                  <a:pt x="1595633" y="52851"/>
                </a:lnTo>
                <a:lnTo>
                  <a:pt x="1595633" y="38245"/>
                </a:lnTo>
                <a:lnTo>
                  <a:pt x="1579201" y="38245"/>
                </a:lnTo>
                <a:lnTo>
                  <a:pt x="1579201" y="141161"/>
                </a:lnTo>
                <a:lnTo>
                  <a:pt x="1596498" y="141161"/>
                </a:lnTo>
                <a:close/>
              </a:path>
              <a:path w="1663091" h="144909">
                <a:moveTo>
                  <a:pt x="1390217" y="142795"/>
                </a:moveTo>
                <a:lnTo>
                  <a:pt x="1395038" y="142667"/>
                </a:lnTo>
                <a:lnTo>
                  <a:pt x="1399330" y="142154"/>
                </a:lnTo>
                <a:lnTo>
                  <a:pt x="1403382" y="141161"/>
                </a:lnTo>
                <a:lnTo>
                  <a:pt x="1403382" y="127516"/>
                </a:lnTo>
                <a:lnTo>
                  <a:pt x="1400019" y="127756"/>
                </a:lnTo>
                <a:lnTo>
                  <a:pt x="1394189" y="127804"/>
                </a:lnTo>
                <a:lnTo>
                  <a:pt x="1390602" y="126747"/>
                </a:lnTo>
                <a:lnTo>
                  <a:pt x="1386950" y="123128"/>
                </a:lnTo>
                <a:lnTo>
                  <a:pt x="1386950" y="52371"/>
                </a:lnTo>
                <a:lnTo>
                  <a:pt x="1403382" y="52371"/>
                </a:lnTo>
                <a:lnTo>
                  <a:pt x="1403382" y="38245"/>
                </a:lnTo>
                <a:lnTo>
                  <a:pt x="1386950" y="38245"/>
                </a:lnTo>
                <a:lnTo>
                  <a:pt x="1386950" y="9513"/>
                </a:lnTo>
                <a:lnTo>
                  <a:pt x="1369461" y="9513"/>
                </a:lnTo>
                <a:lnTo>
                  <a:pt x="1369461" y="38245"/>
                </a:lnTo>
                <a:lnTo>
                  <a:pt x="1355528" y="38245"/>
                </a:lnTo>
                <a:lnTo>
                  <a:pt x="1355528" y="52371"/>
                </a:lnTo>
                <a:lnTo>
                  <a:pt x="1369461" y="52371"/>
                </a:lnTo>
                <a:lnTo>
                  <a:pt x="1369461" y="127099"/>
                </a:lnTo>
                <a:lnTo>
                  <a:pt x="1370903" y="132465"/>
                </a:lnTo>
                <a:lnTo>
                  <a:pt x="1373785" y="136597"/>
                </a:lnTo>
                <a:lnTo>
                  <a:pt x="1376668" y="140729"/>
                </a:lnTo>
                <a:lnTo>
                  <a:pt x="1382145" y="142795"/>
                </a:lnTo>
                <a:lnTo>
                  <a:pt x="1390217" y="142795"/>
                </a:lnTo>
                <a:close/>
              </a:path>
              <a:path w="1663091" h="144909">
                <a:moveTo>
                  <a:pt x="537419" y="142795"/>
                </a:moveTo>
                <a:lnTo>
                  <a:pt x="542240" y="142667"/>
                </a:lnTo>
                <a:lnTo>
                  <a:pt x="546532" y="142154"/>
                </a:lnTo>
                <a:lnTo>
                  <a:pt x="550584" y="141161"/>
                </a:lnTo>
                <a:lnTo>
                  <a:pt x="550584" y="127516"/>
                </a:lnTo>
                <a:lnTo>
                  <a:pt x="547220" y="127756"/>
                </a:lnTo>
                <a:lnTo>
                  <a:pt x="541391" y="127804"/>
                </a:lnTo>
                <a:lnTo>
                  <a:pt x="537803" y="126747"/>
                </a:lnTo>
                <a:lnTo>
                  <a:pt x="534152" y="123127"/>
                </a:lnTo>
                <a:lnTo>
                  <a:pt x="534152" y="52371"/>
                </a:lnTo>
                <a:lnTo>
                  <a:pt x="550584" y="52371"/>
                </a:lnTo>
                <a:lnTo>
                  <a:pt x="550584" y="38245"/>
                </a:lnTo>
                <a:lnTo>
                  <a:pt x="534152" y="38245"/>
                </a:lnTo>
                <a:lnTo>
                  <a:pt x="534152" y="9513"/>
                </a:lnTo>
                <a:lnTo>
                  <a:pt x="516663" y="9513"/>
                </a:lnTo>
                <a:lnTo>
                  <a:pt x="516663" y="38245"/>
                </a:lnTo>
                <a:lnTo>
                  <a:pt x="502729" y="38245"/>
                </a:lnTo>
                <a:lnTo>
                  <a:pt x="502729" y="52370"/>
                </a:lnTo>
                <a:lnTo>
                  <a:pt x="516663" y="52371"/>
                </a:lnTo>
                <a:lnTo>
                  <a:pt x="516663" y="127099"/>
                </a:lnTo>
                <a:lnTo>
                  <a:pt x="518104" y="132464"/>
                </a:lnTo>
                <a:lnTo>
                  <a:pt x="520987" y="136596"/>
                </a:lnTo>
                <a:lnTo>
                  <a:pt x="523870" y="140729"/>
                </a:lnTo>
                <a:lnTo>
                  <a:pt x="529347" y="142795"/>
                </a:lnTo>
                <a:lnTo>
                  <a:pt x="537419" y="142795"/>
                </a:lnTo>
                <a:close/>
              </a:path>
              <a:path w="1663091" h="144909">
                <a:moveTo>
                  <a:pt x="64537" y="117158"/>
                </a:moveTo>
                <a:lnTo>
                  <a:pt x="54196" y="125690"/>
                </a:lnTo>
                <a:lnTo>
                  <a:pt x="48495" y="128509"/>
                </a:lnTo>
                <a:lnTo>
                  <a:pt x="42601" y="129918"/>
                </a:lnTo>
                <a:lnTo>
                  <a:pt x="31518" y="129918"/>
                </a:lnTo>
                <a:lnTo>
                  <a:pt x="32479" y="144620"/>
                </a:lnTo>
                <a:lnTo>
                  <a:pt x="40423" y="144620"/>
                </a:lnTo>
                <a:lnTo>
                  <a:pt x="47694" y="142923"/>
                </a:lnTo>
                <a:lnTo>
                  <a:pt x="54293" y="139527"/>
                </a:lnTo>
                <a:lnTo>
                  <a:pt x="60891" y="136132"/>
                </a:lnTo>
                <a:lnTo>
                  <a:pt x="65952" y="132128"/>
                </a:lnTo>
                <a:lnTo>
                  <a:pt x="69475" y="127516"/>
                </a:lnTo>
                <a:lnTo>
                  <a:pt x="70052" y="131616"/>
                </a:lnTo>
                <a:lnTo>
                  <a:pt x="71045" y="134787"/>
                </a:lnTo>
                <a:lnTo>
                  <a:pt x="72454" y="137029"/>
                </a:lnTo>
                <a:lnTo>
                  <a:pt x="75145" y="141257"/>
                </a:lnTo>
                <a:lnTo>
                  <a:pt x="79469" y="143371"/>
                </a:lnTo>
                <a:lnTo>
                  <a:pt x="87861" y="143371"/>
                </a:lnTo>
                <a:lnTo>
                  <a:pt x="91192" y="143083"/>
                </a:lnTo>
                <a:lnTo>
                  <a:pt x="94652" y="142410"/>
                </a:lnTo>
                <a:lnTo>
                  <a:pt x="97342" y="141641"/>
                </a:lnTo>
                <a:lnTo>
                  <a:pt x="97342" y="128861"/>
                </a:lnTo>
                <a:lnTo>
                  <a:pt x="95228" y="129197"/>
                </a:lnTo>
                <a:lnTo>
                  <a:pt x="92442" y="129437"/>
                </a:lnTo>
                <a:lnTo>
                  <a:pt x="89303" y="129437"/>
                </a:lnTo>
                <a:lnTo>
                  <a:pt x="86276" y="126715"/>
                </a:lnTo>
                <a:lnTo>
                  <a:pt x="85907" y="123480"/>
                </a:lnTo>
                <a:lnTo>
                  <a:pt x="85907" y="54453"/>
                </a:lnTo>
                <a:lnTo>
                  <a:pt x="82160" y="47278"/>
                </a:lnTo>
                <a:lnTo>
                  <a:pt x="74664" y="42665"/>
                </a:lnTo>
                <a:lnTo>
                  <a:pt x="70818" y="40608"/>
                </a:lnTo>
                <a:lnTo>
                  <a:pt x="59189" y="36962"/>
                </a:lnTo>
                <a:lnTo>
                  <a:pt x="45164" y="35746"/>
                </a:lnTo>
                <a:lnTo>
                  <a:pt x="41782" y="35835"/>
                </a:lnTo>
                <a:lnTo>
                  <a:pt x="28955" y="38038"/>
                </a:lnTo>
                <a:lnTo>
                  <a:pt x="17633" y="43194"/>
                </a:lnTo>
                <a:lnTo>
                  <a:pt x="14730" y="45334"/>
                </a:lnTo>
                <a:lnTo>
                  <a:pt x="7855" y="55312"/>
                </a:lnTo>
                <a:lnTo>
                  <a:pt x="5285" y="69667"/>
                </a:lnTo>
                <a:lnTo>
                  <a:pt x="21428" y="69667"/>
                </a:lnTo>
                <a:lnTo>
                  <a:pt x="22069" y="64350"/>
                </a:lnTo>
                <a:lnTo>
                  <a:pt x="23447" y="60346"/>
                </a:lnTo>
                <a:lnTo>
                  <a:pt x="25561" y="57656"/>
                </a:lnTo>
                <a:lnTo>
                  <a:pt x="29340" y="52787"/>
                </a:lnTo>
                <a:lnTo>
                  <a:pt x="35747" y="50353"/>
                </a:lnTo>
                <a:lnTo>
                  <a:pt x="52595" y="50353"/>
                </a:lnTo>
                <a:lnTo>
                  <a:pt x="58601" y="51682"/>
                </a:lnTo>
                <a:lnTo>
                  <a:pt x="62797" y="54340"/>
                </a:lnTo>
                <a:lnTo>
                  <a:pt x="66993" y="56999"/>
                </a:lnTo>
                <a:lnTo>
                  <a:pt x="69091" y="61275"/>
                </a:lnTo>
                <a:lnTo>
                  <a:pt x="69091" y="70052"/>
                </a:lnTo>
                <a:lnTo>
                  <a:pt x="67938" y="73799"/>
                </a:lnTo>
                <a:lnTo>
                  <a:pt x="66593" y="76618"/>
                </a:lnTo>
                <a:lnTo>
                  <a:pt x="63934" y="78284"/>
                </a:lnTo>
                <a:lnTo>
                  <a:pt x="59962" y="78796"/>
                </a:lnTo>
                <a:lnTo>
                  <a:pt x="32383" y="82256"/>
                </a:lnTo>
                <a:lnTo>
                  <a:pt x="22710" y="83473"/>
                </a:lnTo>
                <a:lnTo>
                  <a:pt x="14894" y="86708"/>
                </a:lnTo>
                <a:lnTo>
                  <a:pt x="8936" y="91961"/>
                </a:lnTo>
                <a:lnTo>
                  <a:pt x="2978" y="97214"/>
                </a:lnTo>
                <a:lnTo>
                  <a:pt x="0" y="104613"/>
                </a:lnTo>
                <a:lnTo>
                  <a:pt x="0" y="122871"/>
                </a:lnTo>
                <a:lnTo>
                  <a:pt x="3026" y="130126"/>
                </a:lnTo>
                <a:lnTo>
                  <a:pt x="9080" y="135924"/>
                </a:lnTo>
                <a:lnTo>
                  <a:pt x="15135" y="141721"/>
                </a:lnTo>
                <a:lnTo>
                  <a:pt x="22934" y="144620"/>
                </a:lnTo>
                <a:lnTo>
                  <a:pt x="18065" y="118771"/>
                </a:lnTo>
                <a:lnTo>
                  <a:pt x="18065" y="107176"/>
                </a:lnTo>
                <a:lnTo>
                  <a:pt x="20724" y="102371"/>
                </a:lnTo>
                <a:lnTo>
                  <a:pt x="26041" y="99360"/>
                </a:lnTo>
                <a:lnTo>
                  <a:pt x="29180" y="97566"/>
                </a:lnTo>
                <a:lnTo>
                  <a:pt x="33889" y="96253"/>
                </a:lnTo>
                <a:lnTo>
                  <a:pt x="40167" y="95420"/>
                </a:lnTo>
                <a:lnTo>
                  <a:pt x="50641" y="94075"/>
                </a:lnTo>
                <a:lnTo>
                  <a:pt x="53844" y="93691"/>
                </a:lnTo>
                <a:lnTo>
                  <a:pt x="57111" y="93050"/>
                </a:lnTo>
                <a:lnTo>
                  <a:pt x="60443" y="92153"/>
                </a:lnTo>
                <a:lnTo>
                  <a:pt x="63774" y="91256"/>
                </a:lnTo>
                <a:lnTo>
                  <a:pt x="66496" y="90135"/>
                </a:lnTo>
                <a:lnTo>
                  <a:pt x="68611" y="88790"/>
                </a:lnTo>
                <a:lnTo>
                  <a:pt x="68553" y="104706"/>
                </a:lnTo>
                <a:lnTo>
                  <a:pt x="64537" y="117158"/>
                </a:lnTo>
                <a:close/>
              </a:path>
              <a:path w="1663091" h="144909">
                <a:moveTo>
                  <a:pt x="31518" y="129918"/>
                </a:moveTo>
                <a:lnTo>
                  <a:pt x="27194" y="128477"/>
                </a:lnTo>
                <a:lnTo>
                  <a:pt x="23543" y="125594"/>
                </a:lnTo>
                <a:lnTo>
                  <a:pt x="19891" y="122711"/>
                </a:lnTo>
                <a:lnTo>
                  <a:pt x="18065" y="118771"/>
                </a:lnTo>
                <a:lnTo>
                  <a:pt x="22934" y="144620"/>
                </a:lnTo>
                <a:lnTo>
                  <a:pt x="32479" y="144620"/>
                </a:lnTo>
                <a:lnTo>
                  <a:pt x="31518" y="129918"/>
                </a:lnTo>
                <a:close/>
              </a:path>
              <a:path w="1663091" h="144909">
                <a:moveTo>
                  <a:pt x="169285" y="38245"/>
                </a:moveTo>
                <a:lnTo>
                  <a:pt x="169285" y="141161"/>
                </a:lnTo>
                <a:lnTo>
                  <a:pt x="186581" y="141161"/>
                </a:lnTo>
                <a:lnTo>
                  <a:pt x="186581" y="74664"/>
                </a:lnTo>
                <a:lnTo>
                  <a:pt x="188920" y="68210"/>
                </a:lnTo>
                <a:lnTo>
                  <a:pt x="193596" y="62604"/>
                </a:lnTo>
                <a:lnTo>
                  <a:pt x="198272" y="56999"/>
                </a:lnTo>
                <a:lnTo>
                  <a:pt x="204967" y="54196"/>
                </a:lnTo>
                <a:lnTo>
                  <a:pt x="216514" y="54292"/>
                </a:lnTo>
                <a:lnTo>
                  <a:pt x="219349" y="54677"/>
                </a:lnTo>
                <a:lnTo>
                  <a:pt x="219349" y="36419"/>
                </a:lnTo>
                <a:lnTo>
                  <a:pt x="217491" y="36227"/>
                </a:lnTo>
                <a:lnTo>
                  <a:pt x="213776" y="35938"/>
                </a:lnTo>
                <a:lnTo>
                  <a:pt x="206921" y="35938"/>
                </a:lnTo>
                <a:lnTo>
                  <a:pt x="200867" y="38421"/>
                </a:lnTo>
                <a:lnTo>
                  <a:pt x="195614" y="43386"/>
                </a:lnTo>
                <a:lnTo>
                  <a:pt x="190361" y="48351"/>
                </a:lnTo>
                <a:lnTo>
                  <a:pt x="187062" y="52563"/>
                </a:lnTo>
                <a:lnTo>
                  <a:pt x="185716" y="56022"/>
                </a:lnTo>
                <a:lnTo>
                  <a:pt x="185716" y="38245"/>
                </a:lnTo>
                <a:lnTo>
                  <a:pt x="169285" y="38245"/>
                </a:lnTo>
                <a:close/>
              </a:path>
              <a:path w="1663091" h="144909">
                <a:moveTo>
                  <a:pt x="259196" y="126667"/>
                </a:moveTo>
                <a:lnTo>
                  <a:pt x="254584" y="120357"/>
                </a:lnTo>
                <a:lnTo>
                  <a:pt x="254169" y="119776"/>
                </a:lnTo>
                <a:lnTo>
                  <a:pt x="249164" y="108959"/>
                </a:lnTo>
                <a:lnTo>
                  <a:pt x="247184" y="95228"/>
                </a:lnTo>
                <a:lnTo>
                  <a:pt x="322618" y="95228"/>
                </a:lnTo>
                <a:lnTo>
                  <a:pt x="322618" y="84850"/>
                </a:lnTo>
                <a:lnTo>
                  <a:pt x="322105" y="77291"/>
                </a:lnTo>
                <a:lnTo>
                  <a:pt x="321080" y="72550"/>
                </a:lnTo>
                <a:lnTo>
                  <a:pt x="319927" y="65631"/>
                </a:lnTo>
                <a:lnTo>
                  <a:pt x="317621" y="59578"/>
                </a:lnTo>
                <a:lnTo>
                  <a:pt x="314161" y="54388"/>
                </a:lnTo>
                <a:lnTo>
                  <a:pt x="310574" y="48943"/>
                </a:lnTo>
                <a:lnTo>
                  <a:pt x="305353" y="44507"/>
                </a:lnTo>
                <a:lnTo>
                  <a:pt x="298498" y="41079"/>
                </a:lnTo>
                <a:lnTo>
                  <a:pt x="291643" y="37652"/>
                </a:lnTo>
                <a:lnTo>
                  <a:pt x="284564" y="35938"/>
                </a:lnTo>
                <a:lnTo>
                  <a:pt x="277261" y="35938"/>
                </a:lnTo>
                <a:lnTo>
                  <a:pt x="277941" y="51060"/>
                </a:lnTo>
                <a:lnTo>
                  <a:pt x="291073" y="54488"/>
                </a:lnTo>
                <a:lnTo>
                  <a:pt x="299940" y="63517"/>
                </a:lnTo>
                <a:lnTo>
                  <a:pt x="302502" y="68002"/>
                </a:lnTo>
                <a:lnTo>
                  <a:pt x="304136" y="73992"/>
                </a:lnTo>
                <a:lnTo>
                  <a:pt x="304840" y="81487"/>
                </a:lnTo>
                <a:lnTo>
                  <a:pt x="247665" y="81487"/>
                </a:lnTo>
                <a:lnTo>
                  <a:pt x="247985" y="72646"/>
                </a:lnTo>
                <a:lnTo>
                  <a:pt x="251888" y="42872"/>
                </a:lnTo>
                <a:lnTo>
                  <a:pt x="242091" y="51410"/>
                </a:lnTo>
                <a:lnTo>
                  <a:pt x="239475" y="54679"/>
                </a:lnTo>
                <a:lnTo>
                  <a:pt x="233454" y="65342"/>
                </a:lnTo>
                <a:lnTo>
                  <a:pt x="229842" y="77673"/>
                </a:lnTo>
                <a:lnTo>
                  <a:pt x="228638" y="91673"/>
                </a:lnTo>
                <a:lnTo>
                  <a:pt x="228722" y="95587"/>
                </a:lnTo>
                <a:lnTo>
                  <a:pt x="230629" y="109444"/>
                </a:lnTo>
                <a:lnTo>
                  <a:pt x="235054" y="121192"/>
                </a:lnTo>
                <a:lnTo>
                  <a:pt x="241995" y="130831"/>
                </a:lnTo>
                <a:lnTo>
                  <a:pt x="250039" y="137635"/>
                </a:lnTo>
                <a:lnTo>
                  <a:pt x="261553" y="143018"/>
                </a:lnTo>
                <a:lnTo>
                  <a:pt x="274571" y="144812"/>
                </a:lnTo>
                <a:lnTo>
                  <a:pt x="279824" y="144812"/>
                </a:lnTo>
                <a:lnTo>
                  <a:pt x="284533" y="144300"/>
                </a:lnTo>
                <a:lnTo>
                  <a:pt x="288697" y="143275"/>
                </a:lnTo>
                <a:lnTo>
                  <a:pt x="296448" y="141481"/>
                </a:lnTo>
                <a:lnTo>
                  <a:pt x="302951" y="138022"/>
                </a:lnTo>
                <a:lnTo>
                  <a:pt x="308204" y="132897"/>
                </a:lnTo>
                <a:lnTo>
                  <a:pt x="311343" y="129950"/>
                </a:lnTo>
                <a:lnTo>
                  <a:pt x="314178" y="126154"/>
                </a:lnTo>
                <a:lnTo>
                  <a:pt x="316708" y="121510"/>
                </a:lnTo>
                <a:lnTo>
                  <a:pt x="319238" y="116865"/>
                </a:lnTo>
                <a:lnTo>
                  <a:pt x="320728" y="112653"/>
                </a:lnTo>
                <a:lnTo>
                  <a:pt x="321176" y="108873"/>
                </a:lnTo>
                <a:lnTo>
                  <a:pt x="304168" y="108873"/>
                </a:lnTo>
                <a:lnTo>
                  <a:pt x="302887" y="113422"/>
                </a:lnTo>
                <a:lnTo>
                  <a:pt x="300708" y="117426"/>
                </a:lnTo>
                <a:lnTo>
                  <a:pt x="297633" y="120885"/>
                </a:lnTo>
                <a:lnTo>
                  <a:pt x="292252" y="126843"/>
                </a:lnTo>
                <a:lnTo>
                  <a:pt x="285045" y="129822"/>
                </a:lnTo>
                <a:lnTo>
                  <a:pt x="266339" y="129822"/>
                </a:lnTo>
                <a:lnTo>
                  <a:pt x="259196" y="126667"/>
                </a:lnTo>
                <a:close/>
              </a:path>
              <a:path w="1663091" h="144909">
                <a:moveTo>
                  <a:pt x="276897" y="35940"/>
                </a:moveTo>
                <a:lnTo>
                  <a:pt x="263490" y="37716"/>
                </a:lnTo>
                <a:lnTo>
                  <a:pt x="251888" y="42872"/>
                </a:lnTo>
                <a:lnTo>
                  <a:pt x="247985" y="72646"/>
                </a:lnTo>
                <a:lnTo>
                  <a:pt x="250836" y="65359"/>
                </a:lnTo>
                <a:lnTo>
                  <a:pt x="256217" y="59626"/>
                </a:lnTo>
                <a:lnTo>
                  <a:pt x="261598" y="53892"/>
                </a:lnTo>
                <a:lnTo>
                  <a:pt x="268261" y="51025"/>
                </a:lnTo>
                <a:lnTo>
                  <a:pt x="277941" y="51060"/>
                </a:lnTo>
                <a:lnTo>
                  <a:pt x="277261" y="35938"/>
                </a:lnTo>
                <a:lnTo>
                  <a:pt x="276897" y="35940"/>
                </a:lnTo>
                <a:close/>
              </a:path>
              <a:path w="1663091" h="144909">
                <a:moveTo>
                  <a:pt x="349684" y="0"/>
                </a:moveTo>
                <a:lnTo>
                  <a:pt x="349684" y="141161"/>
                </a:lnTo>
                <a:lnTo>
                  <a:pt x="366981" y="141161"/>
                </a:lnTo>
                <a:lnTo>
                  <a:pt x="366981" y="0"/>
                </a:lnTo>
                <a:lnTo>
                  <a:pt x="349684" y="0"/>
                </a:lnTo>
                <a:close/>
              </a:path>
              <a:path w="1663091" h="144909">
                <a:moveTo>
                  <a:pt x="458136" y="117158"/>
                </a:moveTo>
                <a:lnTo>
                  <a:pt x="447795" y="125690"/>
                </a:lnTo>
                <a:lnTo>
                  <a:pt x="442094" y="128509"/>
                </a:lnTo>
                <a:lnTo>
                  <a:pt x="436200" y="129918"/>
                </a:lnTo>
                <a:lnTo>
                  <a:pt x="425118" y="129918"/>
                </a:lnTo>
                <a:lnTo>
                  <a:pt x="426078" y="144620"/>
                </a:lnTo>
                <a:lnTo>
                  <a:pt x="434022" y="144620"/>
                </a:lnTo>
                <a:lnTo>
                  <a:pt x="441293" y="142923"/>
                </a:lnTo>
                <a:lnTo>
                  <a:pt x="447892" y="139527"/>
                </a:lnTo>
                <a:lnTo>
                  <a:pt x="454490" y="136132"/>
                </a:lnTo>
                <a:lnTo>
                  <a:pt x="459551" y="132128"/>
                </a:lnTo>
                <a:lnTo>
                  <a:pt x="463074" y="127516"/>
                </a:lnTo>
                <a:lnTo>
                  <a:pt x="463651" y="131616"/>
                </a:lnTo>
                <a:lnTo>
                  <a:pt x="464644" y="134787"/>
                </a:lnTo>
                <a:lnTo>
                  <a:pt x="466053" y="137029"/>
                </a:lnTo>
                <a:lnTo>
                  <a:pt x="468744" y="141257"/>
                </a:lnTo>
                <a:lnTo>
                  <a:pt x="473068" y="143371"/>
                </a:lnTo>
                <a:lnTo>
                  <a:pt x="481461" y="143371"/>
                </a:lnTo>
                <a:lnTo>
                  <a:pt x="484792" y="143083"/>
                </a:lnTo>
                <a:lnTo>
                  <a:pt x="488251" y="142410"/>
                </a:lnTo>
                <a:lnTo>
                  <a:pt x="490942" y="141641"/>
                </a:lnTo>
                <a:lnTo>
                  <a:pt x="490942" y="128861"/>
                </a:lnTo>
                <a:lnTo>
                  <a:pt x="488827" y="129197"/>
                </a:lnTo>
                <a:lnTo>
                  <a:pt x="486041" y="129437"/>
                </a:lnTo>
                <a:lnTo>
                  <a:pt x="482902" y="129437"/>
                </a:lnTo>
                <a:lnTo>
                  <a:pt x="479875" y="126715"/>
                </a:lnTo>
                <a:lnTo>
                  <a:pt x="479506" y="123480"/>
                </a:lnTo>
                <a:lnTo>
                  <a:pt x="479506" y="54453"/>
                </a:lnTo>
                <a:lnTo>
                  <a:pt x="475759" y="47278"/>
                </a:lnTo>
                <a:lnTo>
                  <a:pt x="468264" y="42665"/>
                </a:lnTo>
                <a:lnTo>
                  <a:pt x="464417" y="40608"/>
                </a:lnTo>
                <a:lnTo>
                  <a:pt x="452788" y="36962"/>
                </a:lnTo>
                <a:lnTo>
                  <a:pt x="438763" y="35746"/>
                </a:lnTo>
                <a:lnTo>
                  <a:pt x="435381" y="35835"/>
                </a:lnTo>
                <a:lnTo>
                  <a:pt x="422554" y="38038"/>
                </a:lnTo>
                <a:lnTo>
                  <a:pt x="411232" y="43194"/>
                </a:lnTo>
                <a:lnTo>
                  <a:pt x="408329" y="45334"/>
                </a:lnTo>
                <a:lnTo>
                  <a:pt x="401454" y="55312"/>
                </a:lnTo>
                <a:lnTo>
                  <a:pt x="398884" y="69667"/>
                </a:lnTo>
                <a:lnTo>
                  <a:pt x="415028" y="69667"/>
                </a:lnTo>
                <a:lnTo>
                  <a:pt x="415669" y="64350"/>
                </a:lnTo>
                <a:lnTo>
                  <a:pt x="417046" y="60346"/>
                </a:lnTo>
                <a:lnTo>
                  <a:pt x="419160" y="57656"/>
                </a:lnTo>
                <a:lnTo>
                  <a:pt x="422940" y="52787"/>
                </a:lnTo>
                <a:lnTo>
                  <a:pt x="429346" y="50353"/>
                </a:lnTo>
                <a:lnTo>
                  <a:pt x="446194" y="50353"/>
                </a:lnTo>
                <a:lnTo>
                  <a:pt x="452200" y="51682"/>
                </a:lnTo>
                <a:lnTo>
                  <a:pt x="456396" y="54340"/>
                </a:lnTo>
                <a:lnTo>
                  <a:pt x="460592" y="56999"/>
                </a:lnTo>
                <a:lnTo>
                  <a:pt x="462690" y="61275"/>
                </a:lnTo>
                <a:lnTo>
                  <a:pt x="462690" y="70052"/>
                </a:lnTo>
                <a:lnTo>
                  <a:pt x="461537" y="73799"/>
                </a:lnTo>
                <a:lnTo>
                  <a:pt x="460192" y="76618"/>
                </a:lnTo>
                <a:lnTo>
                  <a:pt x="457533" y="78284"/>
                </a:lnTo>
                <a:lnTo>
                  <a:pt x="453561" y="78796"/>
                </a:lnTo>
                <a:lnTo>
                  <a:pt x="425982" y="82256"/>
                </a:lnTo>
                <a:lnTo>
                  <a:pt x="416309" y="83473"/>
                </a:lnTo>
                <a:lnTo>
                  <a:pt x="408493" y="86708"/>
                </a:lnTo>
                <a:lnTo>
                  <a:pt x="402535" y="91961"/>
                </a:lnTo>
                <a:lnTo>
                  <a:pt x="396578" y="97214"/>
                </a:lnTo>
                <a:lnTo>
                  <a:pt x="393599" y="104613"/>
                </a:lnTo>
                <a:lnTo>
                  <a:pt x="393599" y="122871"/>
                </a:lnTo>
                <a:lnTo>
                  <a:pt x="396626" y="130126"/>
                </a:lnTo>
                <a:lnTo>
                  <a:pt x="402680" y="135924"/>
                </a:lnTo>
                <a:lnTo>
                  <a:pt x="408734" y="141722"/>
                </a:lnTo>
                <a:lnTo>
                  <a:pt x="416533" y="144620"/>
                </a:lnTo>
                <a:lnTo>
                  <a:pt x="411664" y="118771"/>
                </a:lnTo>
                <a:lnTo>
                  <a:pt x="411664" y="107176"/>
                </a:lnTo>
                <a:lnTo>
                  <a:pt x="414323" y="102371"/>
                </a:lnTo>
                <a:lnTo>
                  <a:pt x="419640" y="99360"/>
                </a:lnTo>
                <a:lnTo>
                  <a:pt x="422779" y="97566"/>
                </a:lnTo>
                <a:lnTo>
                  <a:pt x="427488" y="96253"/>
                </a:lnTo>
                <a:lnTo>
                  <a:pt x="433766" y="95420"/>
                </a:lnTo>
                <a:lnTo>
                  <a:pt x="444240" y="94075"/>
                </a:lnTo>
                <a:lnTo>
                  <a:pt x="447443" y="93691"/>
                </a:lnTo>
                <a:lnTo>
                  <a:pt x="450711" y="93050"/>
                </a:lnTo>
                <a:lnTo>
                  <a:pt x="454042" y="92153"/>
                </a:lnTo>
                <a:lnTo>
                  <a:pt x="457373" y="91256"/>
                </a:lnTo>
                <a:lnTo>
                  <a:pt x="460095" y="90135"/>
                </a:lnTo>
                <a:lnTo>
                  <a:pt x="462210" y="88790"/>
                </a:lnTo>
                <a:lnTo>
                  <a:pt x="462152" y="104706"/>
                </a:lnTo>
                <a:lnTo>
                  <a:pt x="458136" y="117158"/>
                </a:lnTo>
                <a:close/>
              </a:path>
              <a:path w="1663091" h="144909">
                <a:moveTo>
                  <a:pt x="425118" y="129918"/>
                </a:moveTo>
                <a:lnTo>
                  <a:pt x="420793" y="128477"/>
                </a:lnTo>
                <a:lnTo>
                  <a:pt x="417142" y="125594"/>
                </a:lnTo>
                <a:lnTo>
                  <a:pt x="413490" y="122711"/>
                </a:lnTo>
                <a:lnTo>
                  <a:pt x="411664" y="118771"/>
                </a:lnTo>
                <a:lnTo>
                  <a:pt x="416533" y="144620"/>
                </a:lnTo>
                <a:lnTo>
                  <a:pt x="426078" y="144620"/>
                </a:lnTo>
                <a:lnTo>
                  <a:pt x="425118" y="129918"/>
                </a:lnTo>
                <a:close/>
              </a:path>
              <a:path w="1663091" h="144909">
                <a:moveTo>
                  <a:pt x="562403" y="38725"/>
                </a:moveTo>
                <a:lnTo>
                  <a:pt x="562403" y="141161"/>
                </a:lnTo>
                <a:lnTo>
                  <a:pt x="579988" y="141161"/>
                </a:lnTo>
                <a:lnTo>
                  <a:pt x="579988" y="38725"/>
                </a:lnTo>
                <a:lnTo>
                  <a:pt x="562403" y="38725"/>
                </a:lnTo>
                <a:close/>
              </a:path>
              <a:path w="1663091" h="144909">
                <a:moveTo>
                  <a:pt x="562403" y="0"/>
                </a:moveTo>
                <a:lnTo>
                  <a:pt x="562403" y="19603"/>
                </a:lnTo>
                <a:lnTo>
                  <a:pt x="579988" y="19603"/>
                </a:lnTo>
                <a:lnTo>
                  <a:pt x="579988" y="0"/>
                </a:lnTo>
                <a:lnTo>
                  <a:pt x="562403" y="0"/>
                </a:lnTo>
                <a:close/>
              </a:path>
              <a:path w="1663091" h="144909">
                <a:moveTo>
                  <a:pt x="695205" y="38245"/>
                </a:moveTo>
                <a:lnTo>
                  <a:pt x="676274" y="38245"/>
                </a:lnTo>
                <a:lnTo>
                  <a:pt x="647542" y="122038"/>
                </a:lnTo>
                <a:lnTo>
                  <a:pt x="620059" y="38245"/>
                </a:lnTo>
                <a:lnTo>
                  <a:pt x="599976" y="38245"/>
                </a:lnTo>
                <a:lnTo>
                  <a:pt x="637933" y="141161"/>
                </a:lnTo>
                <a:lnTo>
                  <a:pt x="656383" y="141161"/>
                </a:lnTo>
                <a:lnTo>
                  <a:pt x="695205" y="38245"/>
                </a:lnTo>
                <a:close/>
              </a:path>
              <a:path w="1663091" h="144909">
                <a:moveTo>
                  <a:pt x="734795" y="126667"/>
                </a:moveTo>
                <a:lnTo>
                  <a:pt x="730183" y="120357"/>
                </a:lnTo>
                <a:lnTo>
                  <a:pt x="729768" y="119776"/>
                </a:lnTo>
                <a:lnTo>
                  <a:pt x="724763" y="108959"/>
                </a:lnTo>
                <a:lnTo>
                  <a:pt x="722783" y="95228"/>
                </a:lnTo>
                <a:lnTo>
                  <a:pt x="798217" y="95228"/>
                </a:lnTo>
                <a:lnTo>
                  <a:pt x="798217" y="84850"/>
                </a:lnTo>
                <a:lnTo>
                  <a:pt x="797704" y="77291"/>
                </a:lnTo>
                <a:lnTo>
                  <a:pt x="796679" y="72550"/>
                </a:lnTo>
                <a:lnTo>
                  <a:pt x="795526" y="65632"/>
                </a:lnTo>
                <a:lnTo>
                  <a:pt x="793220" y="59578"/>
                </a:lnTo>
                <a:lnTo>
                  <a:pt x="789761" y="54389"/>
                </a:lnTo>
                <a:lnTo>
                  <a:pt x="786174" y="48943"/>
                </a:lnTo>
                <a:lnTo>
                  <a:pt x="780952" y="44507"/>
                </a:lnTo>
                <a:lnTo>
                  <a:pt x="774097" y="41080"/>
                </a:lnTo>
                <a:lnTo>
                  <a:pt x="767242" y="37652"/>
                </a:lnTo>
                <a:lnTo>
                  <a:pt x="760164" y="35939"/>
                </a:lnTo>
                <a:lnTo>
                  <a:pt x="752860" y="35939"/>
                </a:lnTo>
                <a:lnTo>
                  <a:pt x="753540" y="51060"/>
                </a:lnTo>
                <a:lnTo>
                  <a:pt x="766672" y="54488"/>
                </a:lnTo>
                <a:lnTo>
                  <a:pt x="775539" y="63517"/>
                </a:lnTo>
                <a:lnTo>
                  <a:pt x="778101" y="68002"/>
                </a:lnTo>
                <a:lnTo>
                  <a:pt x="779735" y="73992"/>
                </a:lnTo>
                <a:lnTo>
                  <a:pt x="780440" y="81487"/>
                </a:lnTo>
                <a:lnTo>
                  <a:pt x="723264" y="81487"/>
                </a:lnTo>
                <a:lnTo>
                  <a:pt x="723584" y="72646"/>
                </a:lnTo>
                <a:lnTo>
                  <a:pt x="727487" y="42872"/>
                </a:lnTo>
                <a:lnTo>
                  <a:pt x="717690" y="51410"/>
                </a:lnTo>
                <a:lnTo>
                  <a:pt x="715074" y="54679"/>
                </a:lnTo>
                <a:lnTo>
                  <a:pt x="709053" y="65342"/>
                </a:lnTo>
                <a:lnTo>
                  <a:pt x="705441" y="77673"/>
                </a:lnTo>
                <a:lnTo>
                  <a:pt x="704237" y="91673"/>
                </a:lnTo>
                <a:lnTo>
                  <a:pt x="704321" y="95587"/>
                </a:lnTo>
                <a:lnTo>
                  <a:pt x="706228" y="109445"/>
                </a:lnTo>
                <a:lnTo>
                  <a:pt x="710653" y="121193"/>
                </a:lnTo>
                <a:lnTo>
                  <a:pt x="717594" y="130831"/>
                </a:lnTo>
                <a:lnTo>
                  <a:pt x="725638" y="137635"/>
                </a:lnTo>
                <a:lnTo>
                  <a:pt x="737152" y="143018"/>
                </a:lnTo>
                <a:lnTo>
                  <a:pt x="750170" y="144813"/>
                </a:lnTo>
                <a:lnTo>
                  <a:pt x="755423" y="144813"/>
                </a:lnTo>
                <a:lnTo>
                  <a:pt x="760132" y="144300"/>
                </a:lnTo>
                <a:lnTo>
                  <a:pt x="764296" y="143275"/>
                </a:lnTo>
                <a:lnTo>
                  <a:pt x="772048" y="141481"/>
                </a:lnTo>
                <a:lnTo>
                  <a:pt x="778550" y="138022"/>
                </a:lnTo>
                <a:lnTo>
                  <a:pt x="783803" y="132897"/>
                </a:lnTo>
                <a:lnTo>
                  <a:pt x="786942" y="129950"/>
                </a:lnTo>
                <a:lnTo>
                  <a:pt x="789777" y="126155"/>
                </a:lnTo>
                <a:lnTo>
                  <a:pt x="792307" y="121510"/>
                </a:lnTo>
                <a:lnTo>
                  <a:pt x="794838" y="116865"/>
                </a:lnTo>
                <a:lnTo>
                  <a:pt x="796327" y="112653"/>
                </a:lnTo>
                <a:lnTo>
                  <a:pt x="796775" y="108874"/>
                </a:lnTo>
                <a:lnTo>
                  <a:pt x="779767" y="108874"/>
                </a:lnTo>
                <a:lnTo>
                  <a:pt x="778486" y="113422"/>
                </a:lnTo>
                <a:lnTo>
                  <a:pt x="776307" y="117426"/>
                </a:lnTo>
                <a:lnTo>
                  <a:pt x="773232" y="120885"/>
                </a:lnTo>
                <a:lnTo>
                  <a:pt x="767851" y="126843"/>
                </a:lnTo>
                <a:lnTo>
                  <a:pt x="760645" y="129822"/>
                </a:lnTo>
                <a:lnTo>
                  <a:pt x="741938" y="129822"/>
                </a:lnTo>
                <a:lnTo>
                  <a:pt x="734795" y="126667"/>
                </a:lnTo>
                <a:close/>
              </a:path>
              <a:path w="1663091" h="144909">
                <a:moveTo>
                  <a:pt x="752496" y="35940"/>
                </a:moveTo>
                <a:lnTo>
                  <a:pt x="739089" y="37716"/>
                </a:lnTo>
                <a:lnTo>
                  <a:pt x="727487" y="42872"/>
                </a:lnTo>
                <a:lnTo>
                  <a:pt x="723584" y="72646"/>
                </a:lnTo>
                <a:lnTo>
                  <a:pt x="726435" y="65359"/>
                </a:lnTo>
                <a:lnTo>
                  <a:pt x="731816" y="59626"/>
                </a:lnTo>
                <a:lnTo>
                  <a:pt x="737197" y="53892"/>
                </a:lnTo>
                <a:lnTo>
                  <a:pt x="743860" y="51025"/>
                </a:lnTo>
                <a:lnTo>
                  <a:pt x="753540" y="51060"/>
                </a:lnTo>
                <a:lnTo>
                  <a:pt x="752860" y="35939"/>
                </a:lnTo>
                <a:lnTo>
                  <a:pt x="752496" y="35940"/>
                </a:lnTo>
                <a:close/>
              </a:path>
              <a:path w="1663091" h="144909">
                <a:moveTo>
                  <a:pt x="957604" y="38245"/>
                </a:moveTo>
                <a:lnTo>
                  <a:pt x="938674" y="38245"/>
                </a:lnTo>
                <a:lnTo>
                  <a:pt x="909942" y="122038"/>
                </a:lnTo>
                <a:lnTo>
                  <a:pt x="882459" y="38245"/>
                </a:lnTo>
                <a:lnTo>
                  <a:pt x="862375" y="38245"/>
                </a:lnTo>
                <a:lnTo>
                  <a:pt x="900333" y="141161"/>
                </a:lnTo>
                <a:lnTo>
                  <a:pt x="918782" y="141161"/>
                </a:lnTo>
                <a:lnTo>
                  <a:pt x="957604" y="38245"/>
                </a:lnTo>
                <a:close/>
              </a:path>
              <a:path w="1663091" h="144909">
                <a:moveTo>
                  <a:pt x="1032135" y="117158"/>
                </a:moveTo>
                <a:lnTo>
                  <a:pt x="1021795" y="125690"/>
                </a:lnTo>
                <a:lnTo>
                  <a:pt x="1016093" y="128509"/>
                </a:lnTo>
                <a:lnTo>
                  <a:pt x="1010200" y="129918"/>
                </a:lnTo>
                <a:lnTo>
                  <a:pt x="999116" y="129918"/>
                </a:lnTo>
                <a:lnTo>
                  <a:pt x="1000077" y="144621"/>
                </a:lnTo>
                <a:lnTo>
                  <a:pt x="1008021" y="144621"/>
                </a:lnTo>
                <a:lnTo>
                  <a:pt x="1015292" y="142923"/>
                </a:lnTo>
                <a:lnTo>
                  <a:pt x="1021891" y="139528"/>
                </a:lnTo>
                <a:lnTo>
                  <a:pt x="1028489" y="136132"/>
                </a:lnTo>
                <a:lnTo>
                  <a:pt x="1033550" y="132128"/>
                </a:lnTo>
                <a:lnTo>
                  <a:pt x="1037074" y="127516"/>
                </a:lnTo>
                <a:lnTo>
                  <a:pt x="1037650" y="131616"/>
                </a:lnTo>
                <a:lnTo>
                  <a:pt x="1038643" y="134787"/>
                </a:lnTo>
                <a:lnTo>
                  <a:pt x="1040053" y="137029"/>
                </a:lnTo>
                <a:lnTo>
                  <a:pt x="1042743" y="141257"/>
                </a:lnTo>
                <a:lnTo>
                  <a:pt x="1047067" y="143371"/>
                </a:lnTo>
                <a:lnTo>
                  <a:pt x="1055459" y="143371"/>
                </a:lnTo>
                <a:lnTo>
                  <a:pt x="1058790" y="143083"/>
                </a:lnTo>
                <a:lnTo>
                  <a:pt x="1062250" y="142410"/>
                </a:lnTo>
                <a:lnTo>
                  <a:pt x="1064940" y="141642"/>
                </a:lnTo>
                <a:lnTo>
                  <a:pt x="1064940" y="128861"/>
                </a:lnTo>
                <a:lnTo>
                  <a:pt x="1062827" y="129198"/>
                </a:lnTo>
                <a:lnTo>
                  <a:pt x="1060040" y="129438"/>
                </a:lnTo>
                <a:lnTo>
                  <a:pt x="1056901" y="129438"/>
                </a:lnTo>
                <a:lnTo>
                  <a:pt x="1053874" y="126715"/>
                </a:lnTo>
                <a:lnTo>
                  <a:pt x="1053506" y="123480"/>
                </a:lnTo>
                <a:lnTo>
                  <a:pt x="1053506" y="54453"/>
                </a:lnTo>
                <a:lnTo>
                  <a:pt x="1049758" y="47278"/>
                </a:lnTo>
                <a:lnTo>
                  <a:pt x="1042263" y="42665"/>
                </a:lnTo>
                <a:lnTo>
                  <a:pt x="1038416" y="40608"/>
                </a:lnTo>
                <a:lnTo>
                  <a:pt x="1026787" y="36962"/>
                </a:lnTo>
                <a:lnTo>
                  <a:pt x="1012762" y="35747"/>
                </a:lnTo>
                <a:lnTo>
                  <a:pt x="1009380" y="35836"/>
                </a:lnTo>
                <a:lnTo>
                  <a:pt x="996553" y="38038"/>
                </a:lnTo>
                <a:lnTo>
                  <a:pt x="985231" y="43194"/>
                </a:lnTo>
                <a:lnTo>
                  <a:pt x="982328" y="45335"/>
                </a:lnTo>
                <a:lnTo>
                  <a:pt x="975453" y="55312"/>
                </a:lnTo>
                <a:lnTo>
                  <a:pt x="972883" y="69668"/>
                </a:lnTo>
                <a:lnTo>
                  <a:pt x="989027" y="69668"/>
                </a:lnTo>
                <a:lnTo>
                  <a:pt x="989667" y="64350"/>
                </a:lnTo>
                <a:lnTo>
                  <a:pt x="991045" y="60347"/>
                </a:lnTo>
                <a:lnTo>
                  <a:pt x="993159" y="57656"/>
                </a:lnTo>
                <a:lnTo>
                  <a:pt x="996939" y="52787"/>
                </a:lnTo>
                <a:lnTo>
                  <a:pt x="1003344" y="50353"/>
                </a:lnTo>
                <a:lnTo>
                  <a:pt x="1020193" y="50353"/>
                </a:lnTo>
                <a:lnTo>
                  <a:pt x="1026199" y="51682"/>
                </a:lnTo>
                <a:lnTo>
                  <a:pt x="1030395" y="54341"/>
                </a:lnTo>
                <a:lnTo>
                  <a:pt x="1034591" y="56999"/>
                </a:lnTo>
                <a:lnTo>
                  <a:pt x="1036689" y="61275"/>
                </a:lnTo>
                <a:lnTo>
                  <a:pt x="1036689" y="70052"/>
                </a:lnTo>
                <a:lnTo>
                  <a:pt x="1035536" y="73800"/>
                </a:lnTo>
                <a:lnTo>
                  <a:pt x="1034191" y="76618"/>
                </a:lnTo>
                <a:lnTo>
                  <a:pt x="1031532" y="78284"/>
                </a:lnTo>
                <a:lnTo>
                  <a:pt x="1027560" y="78796"/>
                </a:lnTo>
                <a:lnTo>
                  <a:pt x="999982" y="82256"/>
                </a:lnTo>
                <a:lnTo>
                  <a:pt x="990308" y="83473"/>
                </a:lnTo>
                <a:lnTo>
                  <a:pt x="982492" y="86708"/>
                </a:lnTo>
                <a:lnTo>
                  <a:pt x="976535" y="91961"/>
                </a:lnTo>
                <a:lnTo>
                  <a:pt x="970577" y="97214"/>
                </a:lnTo>
                <a:lnTo>
                  <a:pt x="967598" y="104613"/>
                </a:lnTo>
                <a:lnTo>
                  <a:pt x="967598" y="122871"/>
                </a:lnTo>
                <a:lnTo>
                  <a:pt x="970625" y="130126"/>
                </a:lnTo>
                <a:lnTo>
                  <a:pt x="976678" y="135924"/>
                </a:lnTo>
                <a:lnTo>
                  <a:pt x="982733" y="141722"/>
                </a:lnTo>
                <a:lnTo>
                  <a:pt x="990532" y="144621"/>
                </a:lnTo>
                <a:lnTo>
                  <a:pt x="985664" y="118771"/>
                </a:lnTo>
                <a:lnTo>
                  <a:pt x="985664" y="107176"/>
                </a:lnTo>
                <a:lnTo>
                  <a:pt x="988322" y="102371"/>
                </a:lnTo>
                <a:lnTo>
                  <a:pt x="993639" y="99360"/>
                </a:lnTo>
                <a:lnTo>
                  <a:pt x="996778" y="97567"/>
                </a:lnTo>
                <a:lnTo>
                  <a:pt x="1001487" y="96253"/>
                </a:lnTo>
                <a:lnTo>
                  <a:pt x="1007765" y="95421"/>
                </a:lnTo>
                <a:lnTo>
                  <a:pt x="1018239" y="94075"/>
                </a:lnTo>
                <a:lnTo>
                  <a:pt x="1021442" y="93691"/>
                </a:lnTo>
                <a:lnTo>
                  <a:pt x="1024710" y="93050"/>
                </a:lnTo>
                <a:lnTo>
                  <a:pt x="1028041" y="92153"/>
                </a:lnTo>
                <a:lnTo>
                  <a:pt x="1031372" y="91257"/>
                </a:lnTo>
                <a:lnTo>
                  <a:pt x="1034095" y="90136"/>
                </a:lnTo>
                <a:lnTo>
                  <a:pt x="1036209" y="88790"/>
                </a:lnTo>
                <a:lnTo>
                  <a:pt x="1036151" y="104706"/>
                </a:lnTo>
                <a:lnTo>
                  <a:pt x="1032135" y="117158"/>
                </a:lnTo>
                <a:close/>
              </a:path>
              <a:path w="1663091" h="144909">
                <a:moveTo>
                  <a:pt x="999116" y="129918"/>
                </a:moveTo>
                <a:lnTo>
                  <a:pt x="994792" y="128477"/>
                </a:lnTo>
                <a:lnTo>
                  <a:pt x="991141" y="125594"/>
                </a:lnTo>
                <a:lnTo>
                  <a:pt x="987489" y="122711"/>
                </a:lnTo>
                <a:lnTo>
                  <a:pt x="985664" y="118771"/>
                </a:lnTo>
                <a:lnTo>
                  <a:pt x="990532" y="144621"/>
                </a:lnTo>
                <a:lnTo>
                  <a:pt x="1000077" y="144621"/>
                </a:lnTo>
                <a:lnTo>
                  <a:pt x="999116" y="129918"/>
                </a:lnTo>
                <a:close/>
              </a:path>
              <a:path w="1663091" h="144909">
                <a:moveTo>
                  <a:pt x="1087683" y="0"/>
                </a:moveTo>
                <a:lnTo>
                  <a:pt x="1087683" y="141161"/>
                </a:lnTo>
                <a:lnTo>
                  <a:pt x="1104980" y="141161"/>
                </a:lnTo>
                <a:lnTo>
                  <a:pt x="1104980" y="0"/>
                </a:lnTo>
                <a:lnTo>
                  <a:pt x="1087683" y="0"/>
                </a:lnTo>
                <a:close/>
              </a:path>
              <a:path w="1663091" h="144909">
                <a:moveTo>
                  <a:pt x="1153699" y="38245"/>
                </a:moveTo>
                <a:lnTo>
                  <a:pt x="1136018" y="38245"/>
                </a:lnTo>
                <a:lnTo>
                  <a:pt x="1136018" y="116978"/>
                </a:lnTo>
                <a:lnTo>
                  <a:pt x="1137459" y="123992"/>
                </a:lnTo>
                <a:lnTo>
                  <a:pt x="1140342" y="129246"/>
                </a:lnTo>
                <a:lnTo>
                  <a:pt x="1144964" y="135441"/>
                </a:lnTo>
                <a:lnTo>
                  <a:pt x="1155614" y="141821"/>
                </a:lnTo>
                <a:lnTo>
                  <a:pt x="1170323" y="143948"/>
                </a:lnTo>
                <a:lnTo>
                  <a:pt x="1179740" y="143948"/>
                </a:lnTo>
                <a:lnTo>
                  <a:pt x="1187748" y="141257"/>
                </a:lnTo>
                <a:lnTo>
                  <a:pt x="1194347" y="135876"/>
                </a:lnTo>
                <a:lnTo>
                  <a:pt x="1197678" y="133185"/>
                </a:lnTo>
                <a:lnTo>
                  <a:pt x="1200465" y="129886"/>
                </a:lnTo>
                <a:lnTo>
                  <a:pt x="1202707" y="125978"/>
                </a:lnTo>
                <a:lnTo>
                  <a:pt x="1202515" y="141161"/>
                </a:lnTo>
                <a:lnTo>
                  <a:pt x="1218850" y="141161"/>
                </a:lnTo>
                <a:lnTo>
                  <a:pt x="1218850" y="38245"/>
                </a:lnTo>
                <a:lnTo>
                  <a:pt x="1201553" y="38245"/>
                </a:lnTo>
                <a:lnTo>
                  <a:pt x="1201553" y="98848"/>
                </a:lnTo>
                <a:lnTo>
                  <a:pt x="1200369" y="106760"/>
                </a:lnTo>
                <a:lnTo>
                  <a:pt x="1197998" y="112525"/>
                </a:lnTo>
                <a:lnTo>
                  <a:pt x="1195995" y="116639"/>
                </a:lnTo>
                <a:lnTo>
                  <a:pt x="1186845" y="125662"/>
                </a:lnTo>
                <a:lnTo>
                  <a:pt x="1173398" y="128669"/>
                </a:lnTo>
                <a:lnTo>
                  <a:pt x="1165006" y="128669"/>
                </a:lnTo>
                <a:lnTo>
                  <a:pt x="1159273" y="125594"/>
                </a:lnTo>
                <a:lnTo>
                  <a:pt x="1156198" y="119444"/>
                </a:lnTo>
                <a:lnTo>
                  <a:pt x="1154532" y="116113"/>
                </a:lnTo>
                <a:lnTo>
                  <a:pt x="1153699" y="111821"/>
                </a:lnTo>
                <a:lnTo>
                  <a:pt x="1153699" y="38245"/>
                </a:lnTo>
                <a:close/>
              </a:path>
              <a:path w="1663091" h="144909">
                <a:moveTo>
                  <a:pt x="1310934" y="117158"/>
                </a:moveTo>
                <a:lnTo>
                  <a:pt x="1300594" y="125690"/>
                </a:lnTo>
                <a:lnTo>
                  <a:pt x="1294892" y="128509"/>
                </a:lnTo>
                <a:lnTo>
                  <a:pt x="1288999" y="129918"/>
                </a:lnTo>
                <a:lnTo>
                  <a:pt x="1277916" y="129918"/>
                </a:lnTo>
                <a:lnTo>
                  <a:pt x="1278877" y="144621"/>
                </a:lnTo>
                <a:lnTo>
                  <a:pt x="1286821" y="144621"/>
                </a:lnTo>
                <a:lnTo>
                  <a:pt x="1294092" y="142923"/>
                </a:lnTo>
                <a:lnTo>
                  <a:pt x="1300690" y="139528"/>
                </a:lnTo>
                <a:lnTo>
                  <a:pt x="1307289" y="136132"/>
                </a:lnTo>
                <a:lnTo>
                  <a:pt x="1312349" y="132128"/>
                </a:lnTo>
                <a:lnTo>
                  <a:pt x="1315873" y="127516"/>
                </a:lnTo>
                <a:lnTo>
                  <a:pt x="1316449" y="131616"/>
                </a:lnTo>
                <a:lnTo>
                  <a:pt x="1317442" y="134787"/>
                </a:lnTo>
                <a:lnTo>
                  <a:pt x="1318852" y="137029"/>
                </a:lnTo>
                <a:lnTo>
                  <a:pt x="1321542" y="141257"/>
                </a:lnTo>
                <a:lnTo>
                  <a:pt x="1325867" y="143371"/>
                </a:lnTo>
                <a:lnTo>
                  <a:pt x="1334259" y="143371"/>
                </a:lnTo>
                <a:lnTo>
                  <a:pt x="1337590" y="143083"/>
                </a:lnTo>
                <a:lnTo>
                  <a:pt x="1341049" y="142410"/>
                </a:lnTo>
                <a:lnTo>
                  <a:pt x="1343740" y="141642"/>
                </a:lnTo>
                <a:lnTo>
                  <a:pt x="1343740" y="128861"/>
                </a:lnTo>
                <a:lnTo>
                  <a:pt x="1341626" y="129198"/>
                </a:lnTo>
                <a:lnTo>
                  <a:pt x="1338839" y="129438"/>
                </a:lnTo>
                <a:lnTo>
                  <a:pt x="1335700" y="129438"/>
                </a:lnTo>
                <a:lnTo>
                  <a:pt x="1332673" y="126715"/>
                </a:lnTo>
                <a:lnTo>
                  <a:pt x="1332305" y="123480"/>
                </a:lnTo>
                <a:lnTo>
                  <a:pt x="1332305" y="54453"/>
                </a:lnTo>
                <a:lnTo>
                  <a:pt x="1328557" y="47278"/>
                </a:lnTo>
                <a:lnTo>
                  <a:pt x="1321062" y="42665"/>
                </a:lnTo>
                <a:lnTo>
                  <a:pt x="1317215" y="40608"/>
                </a:lnTo>
                <a:lnTo>
                  <a:pt x="1305587" y="36962"/>
                </a:lnTo>
                <a:lnTo>
                  <a:pt x="1291561" y="35747"/>
                </a:lnTo>
                <a:lnTo>
                  <a:pt x="1288179" y="35836"/>
                </a:lnTo>
                <a:lnTo>
                  <a:pt x="1275352" y="38038"/>
                </a:lnTo>
                <a:lnTo>
                  <a:pt x="1264030" y="43194"/>
                </a:lnTo>
                <a:lnTo>
                  <a:pt x="1261127" y="45335"/>
                </a:lnTo>
                <a:lnTo>
                  <a:pt x="1254253" y="55312"/>
                </a:lnTo>
                <a:lnTo>
                  <a:pt x="1251682" y="69668"/>
                </a:lnTo>
                <a:lnTo>
                  <a:pt x="1267826" y="69668"/>
                </a:lnTo>
                <a:lnTo>
                  <a:pt x="1268467" y="64350"/>
                </a:lnTo>
                <a:lnTo>
                  <a:pt x="1269844" y="60347"/>
                </a:lnTo>
                <a:lnTo>
                  <a:pt x="1271958" y="57656"/>
                </a:lnTo>
                <a:lnTo>
                  <a:pt x="1275738" y="52787"/>
                </a:lnTo>
                <a:lnTo>
                  <a:pt x="1282144" y="50353"/>
                </a:lnTo>
                <a:lnTo>
                  <a:pt x="1298992" y="50353"/>
                </a:lnTo>
                <a:lnTo>
                  <a:pt x="1304998" y="51682"/>
                </a:lnTo>
                <a:lnTo>
                  <a:pt x="1309195" y="54341"/>
                </a:lnTo>
                <a:lnTo>
                  <a:pt x="1313391" y="56999"/>
                </a:lnTo>
                <a:lnTo>
                  <a:pt x="1315489" y="61275"/>
                </a:lnTo>
                <a:lnTo>
                  <a:pt x="1315489" y="70052"/>
                </a:lnTo>
                <a:lnTo>
                  <a:pt x="1314336" y="73800"/>
                </a:lnTo>
                <a:lnTo>
                  <a:pt x="1312990" y="76618"/>
                </a:lnTo>
                <a:lnTo>
                  <a:pt x="1310332" y="78284"/>
                </a:lnTo>
                <a:lnTo>
                  <a:pt x="1306360" y="78796"/>
                </a:lnTo>
                <a:lnTo>
                  <a:pt x="1278781" y="82256"/>
                </a:lnTo>
                <a:lnTo>
                  <a:pt x="1269107" y="83473"/>
                </a:lnTo>
                <a:lnTo>
                  <a:pt x="1261292" y="86708"/>
                </a:lnTo>
                <a:lnTo>
                  <a:pt x="1255334" y="91961"/>
                </a:lnTo>
                <a:lnTo>
                  <a:pt x="1249376" y="97214"/>
                </a:lnTo>
                <a:lnTo>
                  <a:pt x="1246397" y="104614"/>
                </a:lnTo>
                <a:lnTo>
                  <a:pt x="1246397" y="122871"/>
                </a:lnTo>
                <a:lnTo>
                  <a:pt x="1249424" y="130127"/>
                </a:lnTo>
                <a:lnTo>
                  <a:pt x="1255478" y="135924"/>
                </a:lnTo>
                <a:lnTo>
                  <a:pt x="1261532" y="141722"/>
                </a:lnTo>
                <a:lnTo>
                  <a:pt x="1269332" y="144621"/>
                </a:lnTo>
                <a:lnTo>
                  <a:pt x="1264463" y="118771"/>
                </a:lnTo>
                <a:lnTo>
                  <a:pt x="1264463" y="107176"/>
                </a:lnTo>
                <a:lnTo>
                  <a:pt x="1267121" y="102371"/>
                </a:lnTo>
                <a:lnTo>
                  <a:pt x="1272439" y="99360"/>
                </a:lnTo>
                <a:lnTo>
                  <a:pt x="1275578" y="97567"/>
                </a:lnTo>
                <a:lnTo>
                  <a:pt x="1280287" y="96253"/>
                </a:lnTo>
                <a:lnTo>
                  <a:pt x="1286565" y="95421"/>
                </a:lnTo>
                <a:lnTo>
                  <a:pt x="1297039" y="94075"/>
                </a:lnTo>
                <a:lnTo>
                  <a:pt x="1300242" y="93691"/>
                </a:lnTo>
                <a:lnTo>
                  <a:pt x="1303509" y="93050"/>
                </a:lnTo>
                <a:lnTo>
                  <a:pt x="1306840" y="92153"/>
                </a:lnTo>
                <a:lnTo>
                  <a:pt x="1310171" y="91257"/>
                </a:lnTo>
                <a:lnTo>
                  <a:pt x="1312894" y="90136"/>
                </a:lnTo>
                <a:lnTo>
                  <a:pt x="1315008" y="88790"/>
                </a:lnTo>
                <a:lnTo>
                  <a:pt x="1314950" y="104706"/>
                </a:lnTo>
                <a:lnTo>
                  <a:pt x="1310934" y="117158"/>
                </a:lnTo>
                <a:close/>
              </a:path>
              <a:path w="1663091" h="144909">
                <a:moveTo>
                  <a:pt x="1277916" y="129918"/>
                </a:moveTo>
                <a:lnTo>
                  <a:pt x="1273592" y="128477"/>
                </a:lnTo>
                <a:lnTo>
                  <a:pt x="1269940" y="125594"/>
                </a:lnTo>
                <a:lnTo>
                  <a:pt x="1266289" y="122711"/>
                </a:lnTo>
                <a:lnTo>
                  <a:pt x="1264463" y="118771"/>
                </a:lnTo>
                <a:lnTo>
                  <a:pt x="1269332" y="144621"/>
                </a:lnTo>
                <a:lnTo>
                  <a:pt x="1278877" y="144621"/>
                </a:lnTo>
                <a:lnTo>
                  <a:pt x="1277916" y="129918"/>
                </a:lnTo>
                <a:close/>
              </a:path>
              <a:path w="1663091" h="144909">
                <a:moveTo>
                  <a:pt x="1415202" y="38725"/>
                </a:moveTo>
                <a:lnTo>
                  <a:pt x="1415202" y="141161"/>
                </a:lnTo>
                <a:lnTo>
                  <a:pt x="1432787" y="141161"/>
                </a:lnTo>
                <a:lnTo>
                  <a:pt x="1432787" y="38725"/>
                </a:lnTo>
                <a:lnTo>
                  <a:pt x="1415202" y="38725"/>
                </a:lnTo>
                <a:close/>
              </a:path>
              <a:path w="1663091" h="144909">
                <a:moveTo>
                  <a:pt x="1415202" y="0"/>
                </a:moveTo>
                <a:lnTo>
                  <a:pt x="1415202" y="19603"/>
                </a:lnTo>
                <a:lnTo>
                  <a:pt x="1432787" y="19603"/>
                </a:lnTo>
                <a:lnTo>
                  <a:pt x="1432787" y="0"/>
                </a:lnTo>
                <a:lnTo>
                  <a:pt x="1415202" y="0"/>
                </a:lnTo>
                <a:close/>
              </a:path>
              <a:path w="1663091" h="144909">
                <a:moveTo>
                  <a:pt x="1487176" y="126363"/>
                </a:moveTo>
                <a:lnTo>
                  <a:pt x="1482371" y="119060"/>
                </a:lnTo>
                <a:lnTo>
                  <a:pt x="1480962" y="116743"/>
                </a:lnTo>
                <a:lnTo>
                  <a:pt x="1476613" y="105310"/>
                </a:lnTo>
                <a:lnTo>
                  <a:pt x="1475164" y="91673"/>
                </a:lnTo>
                <a:lnTo>
                  <a:pt x="1478378" y="138013"/>
                </a:lnTo>
                <a:lnTo>
                  <a:pt x="1489943" y="143185"/>
                </a:lnTo>
                <a:lnTo>
                  <a:pt x="1503608" y="144909"/>
                </a:lnTo>
                <a:lnTo>
                  <a:pt x="1507068" y="144831"/>
                </a:lnTo>
                <a:lnTo>
                  <a:pt x="1521010" y="142570"/>
                </a:lnTo>
                <a:lnTo>
                  <a:pt x="1532381" y="137183"/>
                </a:lnTo>
                <a:lnTo>
                  <a:pt x="1528832" y="116994"/>
                </a:lnTo>
                <a:lnTo>
                  <a:pt x="1528064" y="118445"/>
                </a:lnTo>
                <a:lnTo>
                  <a:pt x="1519054" y="127122"/>
                </a:lnTo>
                <a:lnTo>
                  <a:pt x="1505241" y="130014"/>
                </a:lnTo>
                <a:lnTo>
                  <a:pt x="1494799" y="130014"/>
                </a:lnTo>
                <a:lnTo>
                  <a:pt x="1487176" y="126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77520" y="4288088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71032" y="4288978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948427" y="4288088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46303" y="4288978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496932" y="3882489"/>
            <a:ext cx="1745205" cy="162200"/>
          </a:xfrm>
          <a:custGeom>
            <a:avLst/>
            <a:gdLst/>
            <a:ahLst/>
            <a:cxnLst/>
            <a:rect l="l" t="t" r="r" b="b"/>
            <a:pathLst>
              <a:path w="1919725" h="183827">
                <a:moveTo>
                  <a:pt x="1906720" y="169509"/>
                </a:moveTo>
                <a:lnTo>
                  <a:pt x="1912037" y="165953"/>
                </a:lnTo>
                <a:lnTo>
                  <a:pt x="1915112" y="160188"/>
                </a:lnTo>
                <a:lnTo>
                  <a:pt x="1918187" y="154422"/>
                </a:lnTo>
                <a:lnTo>
                  <a:pt x="1919725" y="147728"/>
                </a:lnTo>
                <a:lnTo>
                  <a:pt x="1919725" y="120694"/>
                </a:lnTo>
                <a:lnTo>
                  <a:pt x="1899161" y="120694"/>
                </a:lnTo>
                <a:lnTo>
                  <a:pt x="1899161" y="141642"/>
                </a:lnTo>
                <a:lnTo>
                  <a:pt x="1909635" y="141642"/>
                </a:lnTo>
                <a:lnTo>
                  <a:pt x="1909923" y="144044"/>
                </a:lnTo>
                <a:lnTo>
                  <a:pt x="1909923" y="146735"/>
                </a:lnTo>
                <a:lnTo>
                  <a:pt x="1909443" y="149521"/>
                </a:lnTo>
                <a:lnTo>
                  <a:pt x="1908482" y="152404"/>
                </a:lnTo>
                <a:lnTo>
                  <a:pt x="1906688" y="157850"/>
                </a:lnTo>
                <a:lnTo>
                  <a:pt x="1903581" y="160957"/>
                </a:lnTo>
                <a:lnTo>
                  <a:pt x="1899161" y="161725"/>
                </a:lnTo>
                <a:lnTo>
                  <a:pt x="1899161" y="170854"/>
                </a:lnTo>
                <a:lnTo>
                  <a:pt x="1906720" y="169509"/>
                </a:lnTo>
                <a:close/>
              </a:path>
              <a:path w="1919725" h="183827">
                <a:moveTo>
                  <a:pt x="1870525" y="143275"/>
                </a:moveTo>
                <a:lnTo>
                  <a:pt x="1875345" y="143147"/>
                </a:lnTo>
                <a:lnTo>
                  <a:pt x="1879637" y="142635"/>
                </a:lnTo>
                <a:lnTo>
                  <a:pt x="1883690" y="141642"/>
                </a:lnTo>
                <a:lnTo>
                  <a:pt x="1883690" y="127996"/>
                </a:lnTo>
                <a:lnTo>
                  <a:pt x="1880327" y="128237"/>
                </a:lnTo>
                <a:lnTo>
                  <a:pt x="1874496" y="128285"/>
                </a:lnTo>
                <a:lnTo>
                  <a:pt x="1870909" y="127228"/>
                </a:lnTo>
                <a:lnTo>
                  <a:pt x="1867258" y="123608"/>
                </a:lnTo>
                <a:lnTo>
                  <a:pt x="1867258" y="52851"/>
                </a:lnTo>
                <a:lnTo>
                  <a:pt x="1883690" y="52851"/>
                </a:lnTo>
                <a:lnTo>
                  <a:pt x="1883690" y="38726"/>
                </a:lnTo>
                <a:lnTo>
                  <a:pt x="1867258" y="38726"/>
                </a:lnTo>
                <a:lnTo>
                  <a:pt x="1867258" y="9994"/>
                </a:lnTo>
                <a:lnTo>
                  <a:pt x="1849769" y="9994"/>
                </a:lnTo>
                <a:lnTo>
                  <a:pt x="1849769" y="38726"/>
                </a:lnTo>
                <a:lnTo>
                  <a:pt x="1835835" y="38726"/>
                </a:lnTo>
                <a:lnTo>
                  <a:pt x="1835835" y="52851"/>
                </a:lnTo>
                <a:lnTo>
                  <a:pt x="1849769" y="52851"/>
                </a:lnTo>
                <a:lnTo>
                  <a:pt x="1849769" y="127580"/>
                </a:lnTo>
                <a:lnTo>
                  <a:pt x="1851210" y="132945"/>
                </a:lnTo>
                <a:lnTo>
                  <a:pt x="1854093" y="137077"/>
                </a:lnTo>
                <a:lnTo>
                  <a:pt x="1856975" y="141209"/>
                </a:lnTo>
                <a:lnTo>
                  <a:pt x="1862453" y="143275"/>
                </a:lnTo>
                <a:lnTo>
                  <a:pt x="1870525" y="143275"/>
                </a:lnTo>
                <a:close/>
              </a:path>
              <a:path w="1919725" h="183827">
                <a:moveTo>
                  <a:pt x="955298" y="144621"/>
                </a:moveTo>
                <a:lnTo>
                  <a:pt x="954401" y="146927"/>
                </a:lnTo>
                <a:lnTo>
                  <a:pt x="952959" y="150450"/>
                </a:lnTo>
                <a:lnTo>
                  <a:pt x="950973" y="155191"/>
                </a:lnTo>
                <a:lnTo>
                  <a:pt x="948987" y="159931"/>
                </a:lnTo>
                <a:lnTo>
                  <a:pt x="947834" y="162558"/>
                </a:lnTo>
                <a:lnTo>
                  <a:pt x="946489" y="164608"/>
                </a:lnTo>
                <a:lnTo>
                  <a:pt x="943718" y="166962"/>
                </a:lnTo>
                <a:lnTo>
                  <a:pt x="939858" y="168548"/>
                </a:lnTo>
                <a:lnTo>
                  <a:pt x="936655" y="168548"/>
                </a:lnTo>
                <a:lnTo>
                  <a:pt x="933100" y="168259"/>
                </a:lnTo>
                <a:lnTo>
                  <a:pt x="929576" y="167555"/>
                </a:lnTo>
                <a:lnTo>
                  <a:pt x="926566" y="166722"/>
                </a:lnTo>
                <a:lnTo>
                  <a:pt x="926566" y="182481"/>
                </a:lnTo>
                <a:lnTo>
                  <a:pt x="930105" y="183346"/>
                </a:lnTo>
                <a:lnTo>
                  <a:pt x="932731" y="183730"/>
                </a:lnTo>
                <a:lnTo>
                  <a:pt x="947033" y="183827"/>
                </a:lnTo>
                <a:lnTo>
                  <a:pt x="954080" y="180944"/>
                </a:lnTo>
                <a:lnTo>
                  <a:pt x="958180" y="175178"/>
                </a:lnTo>
                <a:lnTo>
                  <a:pt x="962217" y="168124"/>
                </a:lnTo>
                <a:lnTo>
                  <a:pt x="966883" y="158060"/>
                </a:lnTo>
                <a:lnTo>
                  <a:pt x="972585" y="144396"/>
                </a:lnTo>
                <a:lnTo>
                  <a:pt x="979321" y="127131"/>
                </a:lnTo>
                <a:lnTo>
                  <a:pt x="981596" y="121083"/>
                </a:lnTo>
                <a:lnTo>
                  <a:pt x="985622" y="110178"/>
                </a:lnTo>
                <a:lnTo>
                  <a:pt x="990117" y="97780"/>
                </a:lnTo>
                <a:lnTo>
                  <a:pt x="995080" y="83889"/>
                </a:lnTo>
                <a:lnTo>
                  <a:pt x="999890" y="70426"/>
                </a:lnTo>
                <a:lnTo>
                  <a:pt x="1004952" y="56307"/>
                </a:lnTo>
                <a:lnTo>
                  <a:pt x="1008761" y="45740"/>
                </a:lnTo>
                <a:lnTo>
                  <a:pt x="1011320" y="38725"/>
                </a:lnTo>
                <a:lnTo>
                  <a:pt x="992197" y="38725"/>
                </a:lnTo>
                <a:lnTo>
                  <a:pt x="964426" y="122519"/>
                </a:lnTo>
                <a:lnTo>
                  <a:pt x="936848" y="38725"/>
                </a:lnTo>
                <a:lnTo>
                  <a:pt x="917245" y="38725"/>
                </a:lnTo>
                <a:lnTo>
                  <a:pt x="955298" y="144621"/>
                </a:lnTo>
                <a:close/>
              </a:path>
              <a:path w="1919725" h="183827">
                <a:moveTo>
                  <a:pt x="47565" y="141641"/>
                </a:moveTo>
                <a:lnTo>
                  <a:pt x="66976" y="141641"/>
                </a:lnTo>
                <a:lnTo>
                  <a:pt x="66976" y="17297"/>
                </a:lnTo>
                <a:lnTo>
                  <a:pt x="114543" y="17297"/>
                </a:lnTo>
                <a:lnTo>
                  <a:pt x="114543" y="480"/>
                </a:lnTo>
                <a:lnTo>
                  <a:pt x="0" y="480"/>
                </a:lnTo>
                <a:lnTo>
                  <a:pt x="0" y="17297"/>
                </a:lnTo>
                <a:lnTo>
                  <a:pt x="47565" y="17297"/>
                </a:lnTo>
                <a:lnTo>
                  <a:pt x="47565" y="141641"/>
                </a:lnTo>
                <a:close/>
              </a:path>
              <a:path w="1919725" h="183827">
                <a:moveTo>
                  <a:pt x="149105" y="127147"/>
                </a:moveTo>
                <a:lnTo>
                  <a:pt x="144492" y="120837"/>
                </a:lnTo>
                <a:lnTo>
                  <a:pt x="144078" y="120257"/>
                </a:lnTo>
                <a:lnTo>
                  <a:pt x="139072" y="109440"/>
                </a:lnTo>
                <a:lnTo>
                  <a:pt x="137093" y="95709"/>
                </a:lnTo>
                <a:lnTo>
                  <a:pt x="212526" y="95709"/>
                </a:lnTo>
                <a:lnTo>
                  <a:pt x="212526" y="85331"/>
                </a:lnTo>
                <a:lnTo>
                  <a:pt x="212014" y="77771"/>
                </a:lnTo>
                <a:lnTo>
                  <a:pt x="210989" y="73031"/>
                </a:lnTo>
                <a:lnTo>
                  <a:pt x="209836" y="66112"/>
                </a:lnTo>
                <a:lnTo>
                  <a:pt x="207529" y="60058"/>
                </a:lnTo>
                <a:lnTo>
                  <a:pt x="204070" y="54869"/>
                </a:lnTo>
                <a:lnTo>
                  <a:pt x="200483" y="49424"/>
                </a:lnTo>
                <a:lnTo>
                  <a:pt x="195262" y="44987"/>
                </a:lnTo>
                <a:lnTo>
                  <a:pt x="188407" y="41560"/>
                </a:lnTo>
                <a:lnTo>
                  <a:pt x="181552" y="38133"/>
                </a:lnTo>
                <a:lnTo>
                  <a:pt x="174473" y="36419"/>
                </a:lnTo>
                <a:lnTo>
                  <a:pt x="167170" y="36419"/>
                </a:lnTo>
                <a:lnTo>
                  <a:pt x="167849" y="51541"/>
                </a:lnTo>
                <a:lnTo>
                  <a:pt x="180981" y="54969"/>
                </a:lnTo>
                <a:lnTo>
                  <a:pt x="189848" y="63998"/>
                </a:lnTo>
                <a:lnTo>
                  <a:pt x="192410" y="68482"/>
                </a:lnTo>
                <a:lnTo>
                  <a:pt x="194044" y="74472"/>
                </a:lnTo>
                <a:lnTo>
                  <a:pt x="194749" y="81968"/>
                </a:lnTo>
                <a:lnTo>
                  <a:pt x="137573" y="81968"/>
                </a:lnTo>
                <a:lnTo>
                  <a:pt x="137894" y="73127"/>
                </a:lnTo>
                <a:lnTo>
                  <a:pt x="141796" y="43353"/>
                </a:lnTo>
                <a:lnTo>
                  <a:pt x="132000" y="51890"/>
                </a:lnTo>
                <a:lnTo>
                  <a:pt x="129383" y="55160"/>
                </a:lnTo>
                <a:lnTo>
                  <a:pt x="123363" y="65822"/>
                </a:lnTo>
                <a:lnTo>
                  <a:pt x="119751" y="78154"/>
                </a:lnTo>
                <a:lnTo>
                  <a:pt x="118547" y="92153"/>
                </a:lnTo>
                <a:lnTo>
                  <a:pt x="118631" y="96067"/>
                </a:lnTo>
                <a:lnTo>
                  <a:pt x="120538" y="109925"/>
                </a:lnTo>
                <a:lnTo>
                  <a:pt x="124962" y="121673"/>
                </a:lnTo>
                <a:lnTo>
                  <a:pt x="131904" y="131311"/>
                </a:lnTo>
                <a:lnTo>
                  <a:pt x="139948" y="138115"/>
                </a:lnTo>
                <a:lnTo>
                  <a:pt x="151461" y="143498"/>
                </a:lnTo>
                <a:lnTo>
                  <a:pt x="164479" y="145293"/>
                </a:lnTo>
                <a:lnTo>
                  <a:pt x="169733" y="145293"/>
                </a:lnTo>
                <a:lnTo>
                  <a:pt x="174441" y="144781"/>
                </a:lnTo>
                <a:lnTo>
                  <a:pt x="178605" y="143756"/>
                </a:lnTo>
                <a:lnTo>
                  <a:pt x="186357" y="141962"/>
                </a:lnTo>
                <a:lnTo>
                  <a:pt x="192859" y="138502"/>
                </a:lnTo>
                <a:lnTo>
                  <a:pt x="198112" y="133377"/>
                </a:lnTo>
                <a:lnTo>
                  <a:pt x="201251" y="130431"/>
                </a:lnTo>
                <a:lnTo>
                  <a:pt x="204086" y="126635"/>
                </a:lnTo>
                <a:lnTo>
                  <a:pt x="206616" y="121990"/>
                </a:lnTo>
                <a:lnTo>
                  <a:pt x="209147" y="117346"/>
                </a:lnTo>
                <a:lnTo>
                  <a:pt x="210636" y="113134"/>
                </a:lnTo>
                <a:lnTo>
                  <a:pt x="211085" y="109354"/>
                </a:lnTo>
                <a:lnTo>
                  <a:pt x="194076" y="109354"/>
                </a:lnTo>
                <a:lnTo>
                  <a:pt x="192795" y="113902"/>
                </a:lnTo>
                <a:lnTo>
                  <a:pt x="190617" y="117906"/>
                </a:lnTo>
                <a:lnTo>
                  <a:pt x="187542" y="121366"/>
                </a:lnTo>
                <a:lnTo>
                  <a:pt x="182160" y="127323"/>
                </a:lnTo>
                <a:lnTo>
                  <a:pt x="174954" y="130302"/>
                </a:lnTo>
                <a:lnTo>
                  <a:pt x="156247" y="130302"/>
                </a:lnTo>
                <a:lnTo>
                  <a:pt x="149105" y="127147"/>
                </a:lnTo>
                <a:close/>
              </a:path>
              <a:path w="1919725" h="183827">
                <a:moveTo>
                  <a:pt x="166806" y="36420"/>
                </a:moveTo>
                <a:lnTo>
                  <a:pt x="153398" y="38196"/>
                </a:lnTo>
                <a:lnTo>
                  <a:pt x="141796" y="43353"/>
                </a:lnTo>
                <a:lnTo>
                  <a:pt x="137894" y="73127"/>
                </a:lnTo>
                <a:lnTo>
                  <a:pt x="140744" y="65840"/>
                </a:lnTo>
                <a:lnTo>
                  <a:pt x="146126" y="60106"/>
                </a:lnTo>
                <a:lnTo>
                  <a:pt x="151507" y="54372"/>
                </a:lnTo>
                <a:lnTo>
                  <a:pt x="158169" y="51506"/>
                </a:lnTo>
                <a:lnTo>
                  <a:pt x="167849" y="51541"/>
                </a:lnTo>
                <a:lnTo>
                  <a:pt x="167170" y="36419"/>
                </a:lnTo>
                <a:lnTo>
                  <a:pt x="166806" y="36420"/>
                </a:lnTo>
                <a:close/>
              </a:path>
              <a:path w="1919725" h="183827">
                <a:moveTo>
                  <a:pt x="232097" y="93018"/>
                </a:moveTo>
                <a:lnTo>
                  <a:pt x="233524" y="107381"/>
                </a:lnTo>
                <a:lnTo>
                  <a:pt x="237527" y="119415"/>
                </a:lnTo>
                <a:lnTo>
                  <a:pt x="244109" y="129870"/>
                </a:lnTo>
                <a:lnTo>
                  <a:pt x="251553" y="137031"/>
                </a:lnTo>
                <a:lnTo>
                  <a:pt x="262876" y="142723"/>
                </a:lnTo>
                <a:lnTo>
                  <a:pt x="276301" y="144620"/>
                </a:lnTo>
                <a:lnTo>
                  <a:pt x="282566" y="144313"/>
                </a:lnTo>
                <a:lnTo>
                  <a:pt x="295266" y="141325"/>
                </a:lnTo>
                <a:lnTo>
                  <a:pt x="305801" y="135155"/>
                </a:lnTo>
                <a:lnTo>
                  <a:pt x="310752" y="130088"/>
                </a:lnTo>
                <a:lnTo>
                  <a:pt x="316747" y="119263"/>
                </a:lnTo>
                <a:lnTo>
                  <a:pt x="320215" y="105222"/>
                </a:lnTo>
                <a:lnTo>
                  <a:pt x="303399" y="105222"/>
                </a:lnTo>
                <a:lnTo>
                  <a:pt x="301797" y="112846"/>
                </a:lnTo>
                <a:lnTo>
                  <a:pt x="298898" y="118851"/>
                </a:lnTo>
                <a:lnTo>
                  <a:pt x="294702" y="123240"/>
                </a:lnTo>
                <a:lnTo>
                  <a:pt x="290506" y="127628"/>
                </a:lnTo>
                <a:lnTo>
                  <a:pt x="284820" y="129822"/>
                </a:lnTo>
                <a:lnTo>
                  <a:pt x="268293" y="129822"/>
                </a:lnTo>
                <a:lnTo>
                  <a:pt x="261438" y="126299"/>
                </a:lnTo>
                <a:lnTo>
                  <a:pt x="257081" y="119252"/>
                </a:lnTo>
                <a:lnTo>
                  <a:pt x="252009" y="106750"/>
                </a:lnTo>
                <a:lnTo>
                  <a:pt x="250547" y="93210"/>
                </a:lnTo>
                <a:lnTo>
                  <a:pt x="250552" y="92211"/>
                </a:lnTo>
                <a:lnTo>
                  <a:pt x="251777" y="78640"/>
                </a:lnTo>
                <a:lnTo>
                  <a:pt x="255160" y="67361"/>
                </a:lnTo>
                <a:lnTo>
                  <a:pt x="256882" y="63928"/>
                </a:lnTo>
                <a:lnTo>
                  <a:pt x="265987" y="54395"/>
                </a:lnTo>
                <a:lnTo>
                  <a:pt x="278799" y="51218"/>
                </a:lnTo>
                <a:lnTo>
                  <a:pt x="286871" y="51218"/>
                </a:lnTo>
                <a:lnTo>
                  <a:pt x="292733" y="53316"/>
                </a:lnTo>
                <a:lnTo>
                  <a:pt x="296385" y="57512"/>
                </a:lnTo>
                <a:lnTo>
                  <a:pt x="300036" y="61708"/>
                </a:lnTo>
                <a:lnTo>
                  <a:pt x="302373" y="66977"/>
                </a:lnTo>
                <a:lnTo>
                  <a:pt x="303399" y="73319"/>
                </a:lnTo>
                <a:lnTo>
                  <a:pt x="320215" y="73319"/>
                </a:lnTo>
                <a:lnTo>
                  <a:pt x="318947" y="65375"/>
                </a:lnTo>
                <a:lnTo>
                  <a:pt x="314398" y="52859"/>
                </a:lnTo>
                <a:lnTo>
                  <a:pt x="307098" y="44202"/>
                </a:lnTo>
                <a:lnTo>
                  <a:pt x="303917" y="42000"/>
                </a:lnTo>
                <a:lnTo>
                  <a:pt x="292557" y="37310"/>
                </a:lnTo>
                <a:lnTo>
                  <a:pt x="278799" y="35747"/>
                </a:lnTo>
                <a:lnTo>
                  <a:pt x="266887" y="37190"/>
                </a:lnTo>
                <a:lnTo>
                  <a:pt x="255215" y="42212"/>
                </a:lnTo>
                <a:lnTo>
                  <a:pt x="245262" y="50833"/>
                </a:lnTo>
                <a:lnTo>
                  <a:pt x="241883" y="55221"/>
                </a:lnTo>
                <a:lnTo>
                  <a:pt x="236446" y="65836"/>
                </a:lnTo>
                <a:lnTo>
                  <a:pt x="233184" y="78435"/>
                </a:lnTo>
                <a:lnTo>
                  <a:pt x="232097" y="93018"/>
                </a:lnTo>
                <a:close/>
              </a:path>
              <a:path w="1919725" h="183827">
                <a:moveTo>
                  <a:pt x="397602" y="54517"/>
                </a:moveTo>
                <a:lnTo>
                  <a:pt x="400742" y="60154"/>
                </a:lnTo>
                <a:lnTo>
                  <a:pt x="402663" y="63678"/>
                </a:lnTo>
                <a:lnTo>
                  <a:pt x="403624" y="69219"/>
                </a:lnTo>
                <a:lnTo>
                  <a:pt x="403624" y="141642"/>
                </a:lnTo>
                <a:lnTo>
                  <a:pt x="421402" y="141642"/>
                </a:lnTo>
                <a:lnTo>
                  <a:pt x="421402" y="65503"/>
                </a:lnTo>
                <a:lnTo>
                  <a:pt x="419960" y="57592"/>
                </a:lnTo>
                <a:lnTo>
                  <a:pt x="417078" y="51890"/>
                </a:lnTo>
                <a:lnTo>
                  <a:pt x="412035" y="44883"/>
                </a:lnTo>
                <a:lnTo>
                  <a:pt x="401365" y="38391"/>
                </a:lnTo>
                <a:lnTo>
                  <a:pt x="386712" y="36227"/>
                </a:lnTo>
                <a:lnTo>
                  <a:pt x="378384" y="36227"/>
                </a:lnTo>
                <a:lnTo>
                  <a:pt x="371433" y="38053"/>
                </a:lnTo>
                <a:lnTo>
                  <a:pt x="365860" y="41704"/>
                </a:lnTo>
                <a:lnTo>
                  <a:pt x="362592" y="43818"/>
                </a:lnTo>
                <a:lnTo>
                  <a:pt x="358909" y="47470"/>
                </a:lnTo>
                <a:lnTo>
                  <a:pt x="354809" y="52659"/>
                </a:lnTo>
                <a:lnTo>
                  <a:pt x="354809" y="0"/>
                </a:lnTo>
                <a:lnTo>
                  <a:pt x="337512" y="0"/>
                </a:lnTo>
                <a:lnTo>
                  <a:pt x="337512" y="141641"/>
                </a:lnTo>
                <a:lnTo>
                  <a:pt x="354809" y="141641"/>
                </a:lnTo>
                <a:lnTo>
                  <a:pt x="354809" y="87060"/>
                </a:lnTo>
                <a:lnTo>
                  <a:pt x="354964" y="81821"/>
                </a:lnTo>
                <a:lnTo>
                  <a:pt x="357615" y="67985"/>
                </a:lnTo>
                <a:lnTo>
                  <a:pt x="363553" y="59097"/>
                </a:lnTo>
                <a:lnTo>
                  <a:pt x="369383" y="54164"/>
                </a:lnTo>
                <a:lnTo>
                  <a:pt x="375885" y="51698"/>
                </a:lnTo>
                <a:lnTo>
                  <a:pt x="391709" y="51698"/>
                </a:lnTo>
                <a:lnTo>
                  <a:pt x="397602" y="54517"/>
                </a:lnTo>
                <a:close/>
              </a:path>
              <a:path w="1919725" h="183827">
                <a:moveTo>
                  <a:pt x="469609" y="141642"/>
                </a:moveTo>
                <a:lnTo>
                  <a:pt x="469609" y="81006"/>
                </a:lnTo>
                <a:lnTo>
                  <a:pt x="470041" y="75833"/>
                </a:lnTo>
                <a:lnTo>
                  <a:pt x="470906" y="72214"/>
                </a:lnTo>
                <a:lnTo>
                  <a:pt x="471771" y="68594"/>
                </a:lnTo>
                <a:lnTo>
                  <a:pt x="473644" y="65087"/>
                </a:lnTo>
                <a:lnTo>
                  <a:pt x="476527" y="61692"/>
                </a:lnTo>
                <a:lnTo>
                  <a:pt x="480115" y="57464"/>
                </a:lnTo>
                <a:lnTo>
                  <a:pt x="484279" y="54645"/>
                </a:lnTo>
                <a:lnTo>
                  <a:pt x="489020" y="53235"/>
                </a:lnTo>
                <a:lnTo>
                  <a:pt x="491646" y="52403"/>
                </a:lnTo>
                <a:lnTo>
                  <a:pt x="495009" y="51986"/>
                </a:lnTo>
                <a:lnTo>
                  <a:pt x="507181" y="51986"/>
                </a:lnTo>
                <a:lnTo>
                  <a:pt x="512754" y="55189"/>
                </a:lnTo>
                <a:lnTo>
                  <a:pt x="515830" y="61596"/>
                </a:lnTo>
                <a:lnTo>
                  <a:pt x="517688" y="65439"/>
                </a:lnTo>
                <a:lnTo>
                  <a:pt x="518616" y="70500"/>
                </a:lnTo>
                <a:lnTo>
                  <a:pt x="518616" y="141642"/>
                </a:lnTo>
                <a:lnTo>
                  <a:pt x="536201" y="141642"/>
                </a:lnTo>
                <a:lnTo>
                  <a:pt x="536201" y="65247"/>
                </a:lnTo>
                <a:lnTo>
                  <a:pt x="534792" y="57271"/>
                </a:lnTo>
                <a:lnTo>
                  <a:pt x="531973" y="51698"/>
                </a:lnTo>
                <a:lnTo>
                  <a:pt x="527521" y="45304"/>
                </a:lnTo>
                <a:lnTo>
                  <a:pt x="517017" y="38640"/>
                </a:lnTo>
                <a:lnTo>
                  <a:pt x="502377" y="36419"/>
                </a:lnTo>
                <a:lnTo>
                  <a:pt x="495714" y="36419"/>
                </a:lnTo>
                <a:lnTo>
                  <a:pt x="489660" y="37732"/>
                </a:lnTo>
                <a:lnTo>
                  <a:pt x="484215" y="40359"/>
                </a:lnTo>
                <a:lnTo>
                  <a:pt x="478770" y="42985"/>
                </a:lnTo>
                <a:lnTo>
                  <a:pt x="473613" y="47310"/>
                </a:lnTo>
                <a:lnTo>
                  <a:pt x="468744" y="53332"/>
                </a:lnTo>
                <a:lnTo>
                  <a:pt x="468744" y="38725"/>
                </a:lnTo>
                <a:lnTo>
                  <a:pt x="452312" y="38725"/>
                </a:lnTo>
                <a:lnTo>
                  <a:pt x="452312" y="141642"/>
                </a:lnTo>
                <a:lnTo>
                  <a:pt x="469609" y="141642"/>
                </a:lnTo>
                <a:close/>
              </a:path>
              <a:path w="1919725" h="183827">
                <a:moveTo>
                  <a:pt x="567112" y="39206"/>
                </a:moveTo>
                <a:lnTo>
                  <a:pt x="567112" y="141642"/>
                </a:lnTo>
                <a:lnTo>
                  <a:pt x="584696" y="141642"/>
                </a:lnTo>
                <a:lnTo>
                  <a:pt x="584696" y="39206"/>
                </a:lnTo>
                <a:lnTo>
                  <a:pt x="567112" y="39206"/>
                </a:lnTo>
                <a:close/>
              </a:path>
              <a:path w="1919725" h="183827">
                <a:moveTo>
                  <a:pt x="567112" y="480"/>
                </a:moveTo>
                <a:lnTo>
                  <a:pt x="567112" y="20083"/>
                </a:lnTo>
                <a:lnTo>
                  <a:pt x="584696" y="20083"/>
                </a:lnTo>
                <a:lnTo>
                  <a:pt x="584696" y="480"/>
                </a:lnTo>
                <a:lnTo>
                  <a:pt x="567112" y="480"/>
                </a:lnTo>
                <a:close/>
              </a:path>
              <a:path w="1919725" h="183827">
                <a:moveTo>
                  <a:pt x="609296" y="93018"/>
                </a:moveTo>
                <a:lnTo>
                  <a:pt x="610723" y="107381"/>
                </a:lnTo>
                <a:lnTo>
                  <a:pt x="614726" y="119415"/>
                </a:lnTo>
                <a:lnTo>
                  <a:pt x="621308" y="129870"/>
                </a:lnTo>
                <a:lnTo>
                  <a:pt x="628752" y="137031"/>
                </a:lnTo>
                <a:lnTo>
                  <a:pt x="640075" y="142723"/>
                </a:lnTo>
                <a:lnTo>
                  <a:pt x="653499" y="144621"/>
                </a:lnTo>
                <a:lnTo>
                  <a:pt x="659766" y="144313"/>
                </a:lnTo>
                <a:lnTo>
                  <a:pt x="672465" y="141325"/>
                </a:lnTo>
                <a:lnTo>
                  <a:pt x="683000" y="135155"/>
                </a:lnTo>
                <a:lnTo>
                  <a:pt x="687951" y="130088"/>
                </a:lnTo>
                <a:lnTo>
                  <a:pt x="693947" y="119263"/>
                </a:lnTo>
                <a:lnTo>
                  <a:pt x="697414" y="105222"/>
                </a:lnTo>
                <a:lnTo>
                  <a:pt x="680598" y="105222"/>
                </a:lnTo>
                <a:lnTo>
                  <a:pt x="678996" y="112846"/>
                </a:lnTo>
                <a:lnTo>
                  <a:pt x="676097" y="118851"/>
                </a:lnTo>
                <a:lnTo>
                  <a:pt x="671902" y="123240"/>
                </a:lnTo>
                <a:lnTo>
                  <a:pt x="667706" y="127628"/>
                </a:lnTo>
                <a:lnTo>
                  <a:pt x="662020" y="129822"/>
                </a:lnTo>
                <a:lnTo>
                  <a:pt x="645492" y="129822"/>
                </a:lnTo>
                <a:lnTo>
                  <a:pt x="638637" y="126299"/>
                </a:lnTo>
                <a:lnTo>
                  <a:pt x="634280" y="119252"/>
                </a:lnTo>
                <a:lnTo>
                  <a:pt x="629208" y="106750"/>
                </a:lnTo>
                <a:lnTo>
                  <a:pt x="627746" y="93210"/>
                </a:lnTo>
                <a:lnTo>
                  <a:pt x="627751" y="92211"/>
                </a:lnTo>
                <a:lnTo>
                  <a:pt x="628976" y="78640"/>
                </a:lnTo>
                <a:lnTo>
                  <a:pt x="632359" y="67361"/>
                </a:lnTo>
                <a:lnTo>
                  <a:pt x="634081" y="63928"/>
                </a:lnTo>
                <a:lnTo>
                  <a:pt x="643186" y="54395"/>
                </a:lnTo>
                <a:lnTo>
                  <a:pt x="655998" y="51218"/>
                </a:lnTo>
                <a:lnTo>
                  <a:pt x="664070" y="51218"/>
                </a:lnTo>
                <a:lnTo>
                  <a:pt x="669932" y="53316"/>
                </a:lnTo>
                <a:lnTo>
                  <a:pt x="673583" y="57512"/>
                </a:lnTo>
                <a:lnTo>
                  <a:pt x="677235" y="61708"/>
                </a:lnTo>
                <a:lnTo>
                  <a:pt x="679573" y="66977"/>
                </a:lnTo>
                <a:lnTo>
                  <a:pt x="680598" y="73319"/>
                </a:lnTo>
                <a:lnTo>
                  <a:pt x="697414" y="73319"/>
                </a:lnTo>
                <a:lnTo>
                  <a:pt x="696146" y="65375"/>
                </a:lnTo>
                <a:lnTo>
                  <a:pt x="691597" y="52859"/>
                </a:lnTo>
                <a:lnTo>
                  <a:pt x="684297" y="44203"/>
                </a:lnTo>
                <a:lnTo>
                  <a:pt x="681116" y="42000"/>
                </a:lnTo>
                <a:lnTo>
                  <a:pt x="669756" y="37310"/>
                </a:lnTo>
                <a:lnTo>
                  <a:pt x="655998" y="35747"/>
                </a:lnTo>
                <a:lnTo>
                  <a:pt x="644086" y="37190"/>
                </a:lnTo>
                <a:lnTo>
                  <a:pt x="632414" y="42212"/>
                </a:lnTo>
                <a:lnTo>
                  <a:pt x="622462" y="50833"/>
                </a:lnTo>
                <a:lnTo>
                  <a:pt x="619082" y="55221"/>
                </a:lnTo>
                <a:lnTo>
                  <a:pt x="613646" y="65836"/>
                </a:lnTo>
                <a:lnTo>
                  <a:pt x="610384" y="78435"/>
                </a:lnTo>
                <a:lnTo>
                  <a:pt x="609296" y="93018"/>
                </a:lnTo>
                <a:close/>
              </a:path>
              <a:path w="1919725" h="183827">
                <a:moveTo>
                  <a:pt x="774443" y="117639"/>
                </a:moveTo>
                <a:lnTo>
                  <a:pt x="764103" y="126171"/>
                </a:lnTo>
                <a:lnTo>
                  <a:pt x="758401" y="128989"/>
                </a:lnTo>
                <a:lnTo>
                  <a:pt x="752508" y="130399"/>
                </a:lnTo>
                <a:lnTo>
                  <a:pt x="741425" y="130399"/>
                </a:lnTo>
                <a:lnTo>
                  <a:pt x="742386" y="145101"/>
                </a:lnTo>
                <a:lnTo>
                  <a:pt x="750330" y="145101"/>
                </a:lnTo>
                <a:lnTo>
                  <a:pt x="757601" y="143403"/>
                </a:lnTo>
                <a:lnTo>
                  <a:pt x="764199" y="140008"/>
                </a:lnTo>
                <a:lnTo>
                  <a:pt x="770798" y="136613"/>
                </a:lnTo>
                <a:lnTo>
                  <a:pt x="775859" y="132609"/>
                </a:lnTo>
                <a:lnTo>
                  <a:pt x="779382" y="127996"/>
                </a:lnTo>
                <a:lnTo>
                  <a:pt x="779959" y="132096"/>
                </a:lnTo>
                <a:lnTo>
                  <a:pt x="780951" y="135267"/>
                </a:lnTo>
                <a:lnTo>
                  <a:pt x="782361" y="137509"/>
                </a:lnTo>
                <a:lnTo>
                  <a:pt x="785051" y="141738"/>
                </a:lnTo>
                <a:lnTo>
                  <a:pt x="789376" y="143852"/>
                </a:lnTo>
                <a:lnTo>
                  <a:pt x="797768" y="143852"/>
                </a:lnTo>
                <a:lnTo>
                  <a:pt x="801099" y="143563"/>
                </a:lnTo>
                <a:lnTo>
                  <a:pt x="804559" y="142891"/>
                </a:lnTo>
                <a:lnTo>
                  <a:pt x="807249" y="142122"/>
                </a:lnTo>
                <a:lnTo>
                  <a:pt x="807249" y="129342"/>
                </a:lnTo>
                <a:lnTo>
                  <a:pt x="805135" y="129678"/>
                </a:lnTo>
                <a:lnTo>
                  <a:pt x="802348" y="129918"/>
                </a:lnTo>
                <a:lnTo>
                  <a:pt x="799209" y="129918"/>
                </a:lnTo>
                <a:lnTo>
                  <a:pt x="796183" y="127196"/>
                </a:lnTo>
                <a:lnTo>
                  <a:pt x="795814" y="123960"/>
                </a:lnTo>
                <a:lnTo>
                  <a:pt x="795814" y="54933"/>
                </a:lnTo>
                <a:lnTo>
                  <a:pt x="792066" y="47758"/>
                </a:lnTo>
                <a:lnTo>
                  <a:pt x="784571" y="43146"/>
                </a:lnTo>
                <a:lnTo>
                  <a:pt x="780725" y="41089"/>
                </a:lnTo>
                <a:lnTo>
                  <a:pt x="769096" y="37442"/>
                </a:lnTo>
                <a:lnTo>
                  <a:pt x="755071" y="36227"/>
                </a:lnTo>
                <a:lnTo>
                  <a:pt x="751688" y="36316"/>
                </a:lnTo>
                <a:lnTo>
                  <a:pt x="738861" y="38518"/>
                </a:lnTo>
                <a:lnTo>
                  <a:pt x="727539" y="43674"/>
                </a:lnTo>
                <a:lnTo>
                  <a:pt x="724636" y="45815"/>
                </a:lnTo>
                <a:lnTo>
                  <a:pt x="717762" y="55793"/>
                </a:lnTo>
                <a:lnTo>
                  <a:pt x="715192" y="70148"/>
                </a:lnTo>
                <a:lnTo>
                  <a:pt x="731335" y="70148"/>
                </a:lnTo>
                <a:lnTo>
                  <a:pt x="731976" y="64831"/>
                </a:lnTo>
                <a:lnTo>
                  <a:pt x="733353" y="60827"/>
                </a:lnTo>
                <a:lnTo>
                  <a:pt x="735467" y="58136"/>
                </a:lnTo>
                <a:lnTo>
                  <a:pt x="739247" y="53268"/>
                </a:lnTo>
                <a:lnTo>
                  <a:pt x="745653" y="50833"/>
                </a:lnTo>
                <a:lnTo>
                  <a:pt x="762501" y="50833"/>
                </a:lnTo>
                <a:lnTo>
                  <a:pt x="768508" y="52162"/>
                </a:lnTo>
                <a:lnTo>
                  <a:pt x="772704" y="54821"/>
                </a:lnTo>
                <a:lnTo>
                  <a:pt x="776899" y="57480"/>
                </a:lnTo>
                <a:lnTo>
                  <a:pt x="778998" y="61756"/>
                </a:lnTo>
                <a:lnTo>
                  <a:pt x="778998" y="70532"/>
                </a:lnTo>
                <a:lnTo>
                  <a:pt x="777845" y="74280"/>
                </a:lnTo>
                <a:lnTo>
                  <a:pt x="776499" y="77099"/>
                </a:lnTo>
                <a:lnTo>
                  <a:pt x="773841" y="78764"/>
                </a:lnTo>
                <a:lnTo>
                  <a:pt x="769869" y="79277"/>
                </a:lnTo>
                <a:lnTo>
                  <a:pt x="742290" y="82736"/>
                </a:lnTo>
                <a:lnTo>
                  <a:pt x="732617" y="83953"/>
                </a:lnTo>
                <a:lnTo>
                  <a:pt x="724801" y="87189"/>
                </a:lnTo>
                <a:lnTo>
                  <a:pt x="718843" y="92442"/>
                </a:lnTo>
                <a:lnTo>
                  <a:pt x="712886" y="97695"/>
                </a:lnTo>
                <a:lnTo>
                  <a:pt x="709907" y="105094"/>
                </a:lnTo>
                <a:lnTo>
                  <a:pt x="709907" y="123352"/>
                </a:lnTo>
                <a:lnTo>
                  <a:pt x="712934" y="130607"/>
                </a:lnTo>
                <a:lnTo>
                  <a:pt x="718987" y="136404"/>
                </a:lnTo>
                <a:lnTo>
                  <a:pt x="725041" y="142202"/>
                </a:lnTo>
                <a:lnTo>
                  <a:pt x="732841" y="145101"/>
                </a:lnTo>
                <a:lnTo>
                  <a:pt x="727972" y="119252"/>
                </a:lnTo>
                <a:lnTo>
                  <a:pt x="727972" y="107656"/>
                </a:lnTo>
                <a:lnTo>
                  <a:pt x="730630" y="102852"/>
                </a:lnTo>
                <a:lnTo>
                  <a:pt x="735948" y="99841"/>
                </a:lnTo>
                <a:lnTo>
                  <a:pt x="739087" y="98047"/>
                </a:lnTo>
                <a:lnTo>
                  <a:pt x="743796" y="96734"/>
                </a:lnTo>
                <a:lnTo>
                  <a:pt x="750074" y="95901"/>
                </a:lnTo>
                <a:lnTo>
                  <a:pt x="760548" y="94556"/>
                </a:lnTo>
                <a:lnTo>
                  <a:pt x="763751" y="94171"/>
                </a:lnTo>
                <a:lnTo>
                  <a:pt x="767018" y="93531"/>
                </a:lnTo>
                <a:lnTo>
                  <a:pt x="770349" y="92634"/>
                </a:lnTo>
                <a:lnTo>
                  <a:pt x="773680" y="91737"/>
                </a:lnTo>
                <a:lnTo>
                  <a:pt x="776403" y="90616"/>
                </a:lnTo>
                <a:lnTo>
                  <a:pt x="778517" y="89271"/>
                </a:lnTo>
                <a:lnTo>
                  <a:pt x="778459" y="105186"/>
                </a:lnTo>
                <a:lnTo>
                  <a:pt x="774443" y="117639"/>
                </a:lnTo>
                <a:close/>
              </a:path>
              <a:path w="1919725" h="183827">
                <a:moveTo>
                  <a:pt x="741425" y="130399"/>
                </a:moveTo>
                <a:lnTo>
                  <a:pt x="737101" y="128957"/>
                </a:lnTo>
                <a:lnTo>
                  <a:pt x="733449" y="126075"/>
                </a:lnTo>
                <a:lnTo>
                  <a:pt x="729798" y="123192"/>
                </a:lnTo>
                <a:lnTo>
                  <a:pt x="727972" y="119252"/>
                </a:lnTo>
                <a:lnTo>
                  <a:pt x="732841" y="145101"/>
                </a:lnTo>
                <a:lnTo>
                  <a:pt x="742386" y="145101"/>
                </a:lnTo>
                <a:lnTo>
                  <a:pt x="741425" y="130399"/>
                </a:lnTo>
                <a:close/>
              </a:path>
              <a:path w="1919725" h="183827">
                <a:moveTo>
                  <a:pt x="829991" y="480"/>
                </a:moveTo>
                <a:lnTo>
                  <a:pt x="829991" y="141642"/>
                </a:lnTo>
                <a:lnTo>
                  <a:pt x="847288" y="141642"/>
                </a:lnTo>
                <a:lnTo>
                  <a:pt x="847288" y="480"/>
                </a:lnTo>
                <a:lnTo>
                  <a:pt x="829991" y="480"/>
                </a:lnTo>
                <a:close/>
              </a:path>
              <a:path w="1919725" h="183827">
                <a:moveTo>
                  <a:pt x="879191" y="480"/>
                </a:moveTo>
                <a:lnTo>
                  <a:pt x="879191" y="141642"/>
                </a:lnTo>
                <a:lnTo>
                  <a:pt x="896488" y="141642"/>
                </a:lnTo>
                <a:lnTo>
                  <a:pt x="896488" y="480"/>
                </a:lnTo>
                <a:lnTo>
                  <a:pt x="879191" y="480"/>
                </a:lnTo>
                <a:close/>
              </a:path>
              <a:path w="1919725" h="183827">
                <a:moveTo>
                  <a:pt x="1087746" y="119540"/>
                </a:moveTo>
                <a:lnTo>
                  <a:pt x="1086305" y="115120"/>
                </a:lnTo>
                <a:lnTo>
                  <a:pt x="1085792" y="109354"/>
                </a:lnTo>
                <a:lnTo>
                  <a:pt x="1069168" y="109354"/>
                </a:lnTo>
                <a:lnTo>
                  <a:pt x="1072513" y="124578"/>
                </a:lnTo>
                <a:lnTo>
                  <a:pt x="1079402" y="135156"/>
                </a:lnTo>
                <a:lnTo>
                  <a:pt x="1085186" y="139816"/>
                </a:lnTo>
                <a:lnTo>
                  <a:pt x="1096705" y="144140"/>
                </a:lnTo>
                <a:lnTo>
                  <a:pt x="1111929" y="145582"/>
                </a:lnTo>
                <a:lnTo>
                  <a:pt x="1121433" y="145020"/>
                </a:lnTo>
                <a:lnTo>
                  <a:pt x="1134148" y="141758"/>
                </a:lnTo>
                <a:lnTo>
                  <a:pt x="1143688" y="135588"/>
                </a:lnTo>
                <a:lnTo>
                  <a:pt x="1151613" y="124417"/>
                </a:lnTo>
                <a:lnTo>
                  <a:pt x="1154115" y="111853"/>
                </a:lnTo>
                <a:lnTo>
                  <a:pt x="1154115" y="102371"/>
                </a:lnTo>
                <a:lnTo>
                  <a:pt x="1150752" y="95421"/>
                </a:lnTo>
                <a:lnTo>
                  <a:pt x="1144025" y="91000"/>
                </a:lnTo>
                <a:lnTo>
                  <a:pt x="1134098" y="86523"/>
                </a:lnTo>
                <a:lnTo>
                  <a:pt x="1119041" y="82256"/>
                </a:lnTo>
                <a:lnTo>
                  <a:pt x="1107606" y="79469"/>
                </a:lnTo>
                <a:lnTo>
                  <a:pt x="1102608" y="78252"/>
                </a:lnTo>
                <a:lnTo>
                  <a:pt x="1098829" y="76843"/>
                </a:lnTo>
                <a:lnTo>
                  <a:pt x="1096266" y="75241"/>
                </a:lnTo>
                <a:lnTo>
                  <a:pt x="1091846" y="72550"/>
                </a:lnTo>
                <a:lnTo>
                  <a:pt x="1089636" y="68963"/>
                </a:lnTo>
                <a:lnTo>
                  <a:pt x="1089636" y="60378"/>
                </a:lnTo>
                <a:lnTo>
                  <a:pt x="1091318" y="57079"/>
                </a:lnTo>
                <a:lnTo>
                  <a:pt x="1094681" y="54581"/>
                </a:lnTo>
                <a:lnTo>
                  <a:pt x="1098044" y="52082"/>
                </a:lnTo>
                <a:lnTo>
                  <a:pt x="1102993" y="50833"/>
                </a:lnTo>
                <a:lnTo>
                  <a:pt x="1119329" y="50833"/>
                </a:lnTo>
                <a:lnTo>
                  <a:pt x="1126216" y="53107"/>
                </a:lnTo>
                <a:lnTo>
                  <a:pt x="1130187" y="57656"/>
                </a:lnTo>
                <a:lnTo>
                  <a:pt x="1132622" y="60859"/>
                </a:lnTo>
                <a:lnTo>
                  <a:pt x="1133999" y="64414"/>
                </a:lnTo>
                <a:lnTo>
                  <a:pt x="1134319" y="68322"/>
                </a:lnTo>
                <a:lnTo>
                  <a:pt x="1150656" y="68322"/>
                </a:lnTo>
                <a:lnTo>
                  <a:pt x="1150784" y="61660"/>
                </a:lnTo>
                <a:lnTo>
                  <a:pt x="1148702" y="55446"/>
                </a:lnTo>
                <a:lnTo>
                  <a:pt x="1144410" y="49680"/>
                </a:lnTo>
                <a:lnTo>
                  <a:pt x="1137116" y="42750"/>
                </a:lnTo>
                <a:lnTo>
                  <a:pt x="1125591" y="37714"/>
                </a:lnTo>
                <a:lnTo>
                  <a:pt x="1110873" y="36035"/>
                </a:lnTo>
                <a:lnTo>
                  <a:pt x="1105871" y="36225"/>
                </a:lnTo>
                <a:lnTo>
                  <a:pt x="1092896" y="38995"/>
                </a:lnTo>
                <a:lnTo>
                  <a:pt x="1082573" y="45068"/>
                </a:lnTo>
                <a:lnTo>
                  <a:pt x="1074586" y="55711"/>
                </a:lnTo>
                <a:lnTo>
                  <a:pt x="1072051" y="68707"/>
                </a:lnTo>
                <a:lnTo>
                  <a:pt x="1072051" y="76971"/>
                </a:lnTo>
                <a:lnTo>
                  <a:pt x="1075766" y="83441"/>
                </a:lnTo>
                <a:lnTo>
                  <a:pt x="1083198" y="88118"/>
                </a:lnTo>
                <a:lnTo>
                  <a:pt x="1087362" y="90808"/>
                </a:lnTo>
                <a:lnTo>
                  <a:pt x="1093832" y="93242"/>
                </a:lnTo>
                <a:lnTo>
                  <a:pt x="1102608" y="95421"/>
                </a:lnTo>
                <a:lnTo>
                  <a:pt x="1116350" y="98880"/>
                </a:lnTo>
                <a:lnTo>
                  <a:pt x="1123717" y="100738"/>
                </a:lnTo>
                <a:lnTo>
                  <a:pt x="1128650" y="102371"/>
                </a:lnTo>
                <a:lnTo>
                  <a:pt x="1131148" y="103781"/>
                </a:lnTo>
                <a:lnTo>
                  <a:pt x="1135056" y="106087"/>
                </a:lnTo>
                <a:lnTo>
                  <a:pt x="1137010" y="109450"/>
                </a:lnTo>
                <a:lnTo>
                  <a:pt x="1137010" y="119700"/>
                </a:lnTo>
                <a:lnTo>
                  <a:pt x="1134576" y="124008"/>
                </a:lnTo>
                <a:lnTo>
                  <a:pt x="1129707" y="126795"/>
                </a:lnTo>
                <a:lnTo>
                  <a:pt x="1124839" y="129582"/>
                </a:lnTo>
                <a:lnTo>
                  <a:pt x="1119201" y="130975"/>
                </a:lnTo>
                <a:lnTo>
                  <a:pt x="1102032" y="130975"/>
                </a:lnTo>
                <a:lnTo>
                  <a:pt x="1094473" y="128189"/>
                </a:lnTo>
                <a:lnTo>
                  <a:pt x="1090116" y="122615"/>
                </a:lnTo>
                <a:lnTo>
                  <a:pt x="1087746" y="119540"/>
                </a:lnTo>
                <a:close/>
              </a:path>
              <a:path w="1919725" h="183827">
                <a:moveTo>
                  <a:pt x="1196685" y="126843"/>
                </a:moveTo>
                <a:lnTo>
                  <a:pt x="1191879" y="119540"/>
                </a:lnTo>
                <a:lnTo>
                  <a:pt x="1190470" y="117224"/>
                </a:lnTo>
                <a:lnTo>
                  <a:pt x="1186122" y="105790"/>
                </a:lnTo>
                <a:lnTo>
                  <a:pt x="1184673" y="92154"/>
                </a:lnTo>
                <a:lnTo>
                  <a:pt x="1187887" y="138493"/>
                </a:lnTo>
                <a:lnTo>
                  <a:pt x="1199452" y="143665"/>
                </a:lnTo>
                <a:lnTo>
                  <a:pt x="1213116" y="145389"/>
                </a:lnTo>
                <a:lnTo>
                  <a:pt x="1216577" y="145312"/>
                </a:lnTo>
                <a:lnTo>
                  <a:pt x="1230519" y="143051"/>
                </a:lnTo>
                <a:lnTo>
                  <a:pt x="1241890" y="137664"/>
                </a:lnTo>
                <a:lnTo>
                  <a:pt x="1238341" y="117474"/>
                </a:lnTo>
                <a:lnTo>
                  <a:pt x="1237572" y="118925"/>
                </a:lnTo>
                <a:lnTo>
                  <a:pt x="1228563" y="127602"/>
                </a:lnTo>
                <a:lnTo>
                  <a:pt x="1214750" y="130495"/>
                </a:lnTo>
                <a:lnTo>
                  <a:pt x="1204307" y="130495"/>
                </a:lnTo>
                <a:lnTo>
                  <a:pt x="1196685" y="126843"/>
                </a:lnTo>
                <a:close/>
              </a:path>
              <a:path w="1919725" h="183827">
                <a:moveTo>
                  <a:pt x="1166895" y="92442"/>
                </a:moveTo>
                <a:lnTo>
                  <a:pt x="1166941" y="95336"/>
                </a:lnTo>
                <a:lnTo>
                  <a:pt x="1168639" y="109164"/>
                </a:lnTo>
                <a:lnTo>
                  <a:pt x="1172788" y="121059"/>
                </a:lnTo>
                <a:lnTo>
                  <a:pt x="1179387" y="131023"/>
                </a:lnTo>
                <a:lnTo>
                  <a:pt x="1187887" y="138493"/>
                </a:lnTo>
                <a:lnTo>
                  <a:pt x="1184673" y="92154"/>
                </a:lnTo>
                <a:lnTo>
                  <a:pt x="1184848" y="86944"/>
                </a:lnTo>
                <a:lnTo>
                  <a:pt x="1187080" y="74052"/>
                </a:lnTo>
                <a:lnTo>
                  <a:pt x="1191879" y="62941"/>
                </a:lnTo>
                <a:lnTo>
                  <a:pt x="1201537" y="53711"/>
                </a:lnTo>
                <a:lnTo>
                  <a:pt x="1214942" y="50833"/>
                </a:lnTo>
                <a:lnTo>
                  <a:pt x="1219132" y="51044"/>
                </a:lnTo>
                <a:lnTo>
                  <a:pt x="1231664" y="55306"/>
                </a:lnTo>
                <a:lnTo>
                  <a:pt x="1240118" y="65055"/>
                </a:lnTo>
                <a:lnTo>
                  <a:pt x="1243194" y="71077"/>
                </a:lnTo>
                <a:lnTo>
                  <a:pt x="1244731" y="78893"/>
                </a:lnTo>
                <a:lnTo>
                  <a:pt x="1244731" y="88502"/>
                </a:lnTo>
                <a:lnTo>
                  <a:pt x="1244599" y="93031"/>
                </a:lnTo>
                <a:lnTo>
                  <a:pt x="1242641" y="105790"/>
                </a:lnTo>
                <a:lnTo>
                  <a:pt x="1238341" y="117474"/>
                </a:lnTo>
                <a:lnTo>
                  <a:pt x="1241890" y="137664"/>
                </a:lnTo>
                <a:lnTo>
                  <a:pt x="1250689" y="129150"/>
                </a:lnTo>
                <a:lnTo>
                  <a:pt x="1253235" y="125426"/>
                </a:lnTo>
                <a:lnTo>
                  <a:pt x="1258547" y="114476"/>
                </a:lnTo>
                <a:lnTo>
                  <a:pt x="1261734" y="102007"/>
                </a:lnTo>
                <a:lnTo>
                  <a:pt x="1262797" y="88021"/>
                </a:lnTo>
                <a:lnTo>
                  <a:pt x="1262711" y="84036"/>
                </a:lnTo>
                <a:lnTo>
                  <a:pt x="1260750" y="70004"/>
                </a:lnTo>
                <a:lnTo>
                  <a:pt x="1256198" y="58328"/>
                </a:lnTo>
                <a:lnTo>
                  <a:pt x="1249056" y="49008"/>
                </a:lnTo>
                <a:lnTo>
                  <a:pt x="1240338" y="42292"/>
                </a:lnTo>
                <a:lnTo>
                  <a:pt x="1228639" y="37383"/>
                </a:lnTo>
                <a:lnTo>
                  <a:pt x="1215423" y="35747"/>
                </a:lnTo>
                <a:lnTo>
                  <a:pt x="1214894" y="35749"/>
                </a:lnTo>
                <a:lnTo>
                  <a:pt x="1201323" y="37537"/>
                </a:lnTo>
                <a:lnTo>
                  <a:pt x="1189712" y="42662"/>
                </a:lnTo>
                <a:lnTo>
                  <a:pt x="1180060" y="51121"/>
                </a:lnTo>
                <a:lnTo>
                  <a:pt x="1177057" y="55012"/>
                </a:lnTo>
                <a:lnTo>
                  <a:pt x="1171411" y="65676"/>
                </a:lnTo>
                <a:lnTo>
                  <a:pt x="1168024" y="78152"/>
                </a:lnTo>
                <a:lnTo>
                  <a:pt x="1166895" y="92442"/>
                </a:lnTo>
                <a:close/>
              </a:path>
              <a:path w="1919725" h="183827">
                <a:moveTo>
                  <a:pt x="1306007" y="38725"/>
                </a:moveTo>
                <a:lnTo>
                  <a:pt x="1288326" y="38725"/>
                </a:lnTo>
                <a:lnTo>
                  <a:pt x="1288326" y="117458"/>
                </a:lnTo>
                <a:lnTo>
                  <a:pt x="1289767" y="124473"/>
                </a:lnTo>
                <a:lnTo>
                  <a:pt x="1292650" y="129726"/>
                </a:lnTo>
                <a:lnTo>
                  <a:pt x="1297271" y="135922"/>
                </a:lnTo>
                <a:lnTo>
                  <a:pt x="1307922" y="142302"/>
                </a:lnTo>
                <a:lnTo>
                  <a:pt x="1322631" y="144428"/>
                </a:lnTo>
                <a:lnTo>
                  <a:pt x="1332048" y="144428"/>
                </a:lnTo>
                <a:lnTo>
                  <a:pt x="1340056" y="141738"/>
                </a:lnTo>
                <a:lnTo>
                  <a:pt x="1346654" y="136357"/>
                </a:lnTo>
                <a:lnTo>
                  <a:pt x="1349986" y="133666"/>
                </a:lnTo>
                <a:lnTo>
                  <a:pt x="1352773" y="130367"/>
                </a:lnTo>
                <a:lnTo>
                  <a:pt x="1355015" y="126459"/>
                </a:lnTo>
                <a:lnTo>
                  <a:pt x="1354822" y="141642"/>
                </a:lnTo>
                <a:lnTo>
                  <a:pt x="1371158" y="141642"/>
                </a:lnTo>
                <a:lnTo>
                  <a:pt x="1371158" y="38725"/>
                </a:lnTo>
                <a:lnTo>
                  <a:pt x="1353861" y="38725"/>
                </a:lnTo>
                <a:lnTo>
                  <a:pt x="1353861" y="99329"/>
                </a:lnTo>
                <a:lnTo>
                  <a:pt x="1352676" y="107240"/>
                </a:lnTo>
                <a:lnTo>
                  <a:pt x="1350306" y="113006"/>
                </a:lnTo>
                <a:lnTo>
                  <a:pt x="1348303" y="117120"/>
                </a:lnTo>
                <a:lnTo>
                  <a:pt x="1339153" y="126142"/>
                </a:lnTo>
                <a:lnTo>
                  <a:pt x="1325706" y="129150"/>
                </a:lnTo>
                <a:lnTo>
                  <a:pt x="1317313" y="129150"/>
                </a:lnTo>
                <a:lnTo>
                  <a:pt x="1311581" y="126075"/>
                </a:lnTo>
                <a:lnTo>
                  <a:pt x="1308505" y="119925"/>
                </a:lnTo>
                <a:lnTo>
                  <a:pt x="1306840" y="116593"/>
                </a:lnTo>
                <a:lnTo>
                  <a:pt x="1306007" y="112301"/>
                </a:lnTo>
                <a:lnTo>
                  <a:pt x="1306007" y="38725"/>
                </a:lnTo>
                <a:close/>
              </a:path>
              <a:path w="1919725" h="183827">
                <a:moveTo>
                  <a:pt x="1420807" y="141642"/>
                </a:moveTo>
                <a:lnTo>
                  <a:pt x="1420807" y="81007"/>
                </a:lnTo>
                <a:lnTo>
                  <a:pt x="1421239" y="75834"/>
                </a:lnTo>
                <a:lnTo>
                  <a:pt x="1422104" y="72214"/>
                </a:lnTo>
                <a:lnTo>
                  <a:pt x="1422969" y="68594"/>
                </a:lnTo>
                <a:lnTo>
                  <a:pt x="1424842" y="65087"/>
                </a:lnTo>
                <a:lnTo>
                  <a:pt x="1427725" y="61692"/>
                </a:lnTo>
                <a:lnTo>
                  <a:pt x="1431313" y="57464"/>
                </a:lnTo>
                <a:lnTo>
                  <a:pt x="1435477" y="54645"/>
                </a:lnTo>
                <a:lnTo>
                  <a:pt x="1440218" y="53236"/>
                </a:lnTo>
                <a:lnTo>
                  <a:pt x="1442844" y="52403"/>
                </a:lnTo>
                <a:lnTo>
                  <a:pt x="1446207" y="51987"/>
                </a:lnTo>
                <a:lnTo>
                  <a:pt x="1458379" y="51987"/>
                </a:lnTo>
                <a:lnTo>
                  <a:pt x="1463952" y="55189"/>
                </a:lnTo>
                <a:lnTo>
                  <a:pt x="1467028" y="61596"/>
                </a:lnTo>
                <a:lnTo>
                  <a:pt x="1468886" y="65439"/>
                </a:lnTo>
                <a:lnTo>
                  <a:pt x="1469814" y="70500"/>
                </a:lnTo>
                <a:lnTo>
                  <a:pt x="1469814" y="141642"/>
                </a:lnTo>
                <a:lnTo>
                  <a:pt x="1487399" y="141642"/>
                </a:lnTo>
                <a:lnTo>
                  <a:pt x="1487399" y="65247"/>
                </a:lnTo>
                <a:lnTo>
                  <a:pt x="1485990" y="57271"/>
                </a:lnTo>
                <a:lnTo>
                  <a:pt x="1483171" y="51698"/>
                </a:lnTo>
                <a:lnTo>
                  <a:pt x="1478719" y="45305"/>
                </a:lnTo>
                <a:lnTo>
                  <a:pt x="1468215" y="38640"/>
                </a:lnTo>
                <a:lnTo>
                  <a:pt x="1453575" y="36419"/>
                </a:lnTo>
                <a:lnTo>
                  <a:pt x="1446912" y="36419"/>
                </a:lnTo>
                <a:lnTo>
                  <a:pt x="1440858" y="37733"/>
                </a:lnTo>
                <a:lnTo>
                  <a:pt x="1435413" y="40359"/>
                </a:lnTo>
                <a:lnTo>
                  <a:pt x="1429968" y="42986"/>
                </a:lnTo>
                <a:lnTo>
                  <a:pt x="1424811" y="47310"/>
                </a:lnTo>
                <a:lnTo>
                  <a:pt x="1419942" y="53332"/>
                </a:lnTo>
                <a:lnTo>
                  <a:pt x="1419942" y="38725"/>
                </a:lnTo>
                <a:lnTo>
                  <a:pt x="1403510" y="38725"/>
                </a:lnTo>
                <a:lnTo>
                  <a:pt x="1403510" y="141642"/>
                </a:lnTo>
                <a:lnTo>
                  <a:pt x="1420807" y="141642"/>
                </a:lnTo>
                <a:close/>
              </a:path>
              <a:path w="1919725" h="183827">
                <a:moveTo>
                  <a:pt x="1511007" y="92346"/>
                </a:moveTo>
                <a:lnTo>
                  <a:pt x="1511051" y="95150"/>
                </a:lnTo>
                <a:lnTo>
                  <a:pt x="1512755" y="108925"/>
                </a:lnTo>
                <a:lnTo>
                  <a:pt x="1516936" y="120819"/>
                </a:lnTo>
                <a:lnTo>
                  <a:pt x="1523594" y="130831"/>
                </a:lnTo>
                <a:lnTo>
                  <a:pt x="1529710" y="136785"/>
                </a:lnTo>
                <a:lnTo>
                  <a:pt x="1540868" y="143166"/>
                </a:lnTo>
                <a:lnTo>
                  <a:pt x="1536279" y="119060"/>
                </a:lnTo>
                <a:lnTo>
                  <a:pt x="1534816" y="116534"/>
                </a:lnTo>
                <a:lnTo>
                  <a:pt x="1530652" y="105024"/>
                </a:lnTo>
                <a:lnTo>
                  <a:pt x="1529264" y="91385"/>
                </a:lnTo>
                <a:lnTo>
                  <a:pt x="1529492" y="85151"/>
                </a:lnTo>
                <a:lnTo>
                  <a:pt x="1532031" y="71934"/>
                </a:lnTo>
                <a:lnTo>
                  <a:pt x="1537384" y="61980"/>
                </a:lnTo>
                <a:lnTo>
                  <a:pt x="1542797" y="55318"/>
                </a:lnTo>
                <a:lnTo>
                  <a:pt x="1549860" y="51987"/>
                </a:lnTo>
                <a:lnTo>
                  <a:pt x="1566388" y="51987"/>
                </a:lnTo>
                <a:lnTo>
                  <a:pt x="1572955" y="55110"/>
                </a:lnTo>
                <a:lnTo>
                  <a:pt x="1578273" y="61356"/>
                </a:lnTo>
                <a:lnTo>
                  <a:pt x="1580514" y="64441"/>
                </a:lnTo>
                <a:lnTo>
                  <a:pt x="1584815" y="75514"/>
                </a:lnTo>
                <a:lnTo>
                  <a:pt x="1586248" y="90232"/>
                </a:lnTo>
                <a:lnTo>
                  <a:pt x="1586022" y="96573"/>
                </a:lnTo>
                <a:lnTo>
                  <a:pt x="1583596" y="109769"/>
                </a:lnTo>
                <a:lnTo>
                  <a:pt x="1578513" y="119877"/>
                </a:lnTo>
                <a:lnTo>
                  <a:pt x="1573355" y="126763"/>
                </a:lnTo>
                <a:lnTo>
                  <a:pt x="1566805" y="143884"/>
                </a:lnTo>
                <a:lnTo>
                  <a:pt x="1572315" y="141065"/>
                </a:lnTo>
                <a:lnTo>
                  <a:pt x="1577823" y="138246"/>
                </a:lnTo>
                <a:lnTo>
                  <a:pt x="1582597" y="133666"/>
                </a:lnTo>
                <a:lnTo>
                  <a:pt x="1586633" y="127324"/>
                </a:lnTo>
                <a:lnTo>
                  <a:pt x="1586633" y="141642"/>
                </a:lnTo>
                <a:lnTo>
                  <a:pt x="1602199" y="141642"/>
                </a:lnTo>
                <a:lnTo>
                  <a:pt x="1602199" y="0"/>
                </a:lnTo>
                <a:lnTo>
                  <a:pt x="1585575" y="0"/>
                </a:lnTo>
                <a:lnTo>
                  <a:pt x="1585575" y="51987"/>
                </a:lnTo>
                <a:lnTo>
                  <a:pt x="1581668" y="47182"/>
                </a:lnTo>
                <a:lnTo>
                  <a:pt x="1578176" y="43818"/>
                </a:lnTo>
                <a:lnTo>
                  <a:pt x="1575101" y="41896"/>
                </a:lnTo>
                <a:lnTo>
                  <a:pt x="1569784" y="38565"/>
                </a:lnTo>
                <a:lnTo>
                  <a:pt x="1563185" y="36900"/>
                </a:lnTo>
                <a:lnTo>
                  <a:pt x="1555305" y="36900"/>
                </a:lnTo>
                <a:lnTo>
                  <a:pt x="1543088" y="38466"/>
                </a:lnTo>
                <a:lnTo>
                  <a:pt x="1531611" y="43952"/>
                </a:lnTo>
                <a:lnTo>
                  <a:pt x="1522490" y="53380"/>
                </a:lnTo>
                <a:lnTo>
                  <a:pt x="1521108" y="55450"/>
                </a:lnTo>
                <a:lnTo>
                  <a:pt x="1515496" y="66575"/>
                </a:lnTo>
                <a:lnTo>
                  <a:pt x="1512129" y="78873"/>
                </a:lnTo>
                <a:lnTo>
                  <a:pt x="1511007" y="92346"/>
                </a:lnTo>
                <a:close/>
              </a:path>
              <a:path w="1919725" h="183827">
                <a:moveTo>
                  <a:pt x="1548451" y="130207"/>
                </a:moveTo>
                <a:lnTo>
                  <a:pt x="1540955" y="126491"/>
                </a:lnTo>
                <a:lnTo>
                  <a:pt x="1536279" y="119060"/>
                </a:lnTo>
                <a:lnTo>
                  <a:pt x="1540868" y="143166"/>
                </a:lnTo>
                <a:lnTo>
                  <a:pt x="1553384" y="145293"/>
                </a:lnTo>
                <a:lnTo>
                  <a:pt x="1560494" y="145293"/>
                </a:lnTo>
                <a:lnTo>
                  <a:pt x="1566805" y="143884"/>
                </a:lnTo>
                <a:lnTo>
                  <a:pt x="1573355" y="126763"/>
                </a:lnTo>
                <a:lnTo>
                  <a:pt x="1566773" y="130207"/>
                </a:lnTo>
                <a:lnTo>
                  <a:pt x="1548451" y="130207"/>
                </a:lnTo>
                <a:close/>
              </a:path>
              <a:path w="1919725" h="183827">
                <a:moveTo>
                  <a:pt x="1657902" y="127148"/>
                </a:moveTo>
                <a:lnTo>
                  <a:pt x="1653289" y="120837"/>
                </a:lnTo>
                <a:lnTo>
                  <a:pt x="1652875" y="120257"/>
                </a:lnTo>
                <a:lnTo>
                  <a:pt x="1647869" y="109440"/>
                </a:lnTo>
                <a:lnTo>
                  <a:pt x="1645890" y="95709"/>
                </a:lnTo>
                <a:lnTo>
                  <a:pt x="1721323" y="95709"/>
                </a:lnTo>
                <a:lnTo>
                  <a:pt x="1721323" y="85331"/>
                </a:lnTo>
                <a:lnTo>
                  <a:pt x="1720811" y="77772"/>
                </a:lnTo>
                <a:lnTo>
                  <a:pt x="1719786" y="73031"/>
                </a:lnTo>
                <a:lnTo>
                  <a:pt x="1718633" y="66112"/>
                </a:lnTo>
                <a:lnTo>
                  <a:pt x="1716327" y="60058"/>
                </a:lnTo>
                <a:lnTo>
                  <a:pt x="1712868" y="54869"/>
                </a:lnTo>
                <a:lnTo>
                  <a:pt x="1709280" y="49424"/>
                </a:lnTo>
                <a:lnTo>
                  <a:pt x="1704059" y="44988"/>
                </a:lnTo>
                <a:lnTo>
                  <a:pt x="1697204" y="41560"/>
                </a:lnTo>
                <a:lnTo>
                  <a:pt x="1690349" y="38133"/>
                </a:lnTo>
                <a:lnTo>
                  <a:pt x="1683270" y="36419"/>
                </a:lnTo>
                <a:lnTo>
                  <a:pt x="1675968" y="36419"/>
                </a:lnTo>
                <a:lnTo>
                  <a:pt x="1676646" y="51541"/>
                </a:lnTo>
                <a:lnTo>
                  <a:pt x="1689779" y="54969"/>
                </a:lnTo>
                <a:lnTo>
                  <a:pt x="1698646" y="63998"/>
                </a:lnTo>
                <a:lnTo>
                  <a:pt x="1701208" y="68483"/>
                </a:lnTo>
                <a:lnTo>
                  <a:pt x="1702841" y="74472"/>
                </a:lnTo>
                <a:lnTo>
                  <a:pt x="1703546" y="81968"/>
                </a:lnTo>
                <a:lnTo>
                  <a:pt x="1646370" y="81968"/>
                </a:lnTo>
                <a:lnTo>
                  <a:pt x="1646691" y="73127"/>
                </a:lnTo>
                <a:lnTo>
                  <a:pt x="1650593" y="43353"/>
                </a:lnTo>
                <a:lnTo>
                  <a:pt x="1640797" y="51890"/>
                </a:lnTo>
                <a:lnTo>
                  <a:pt x="1638180" y="55160"/>
                </a:lnTo>
                <a:lnTo>
                  <a:pt x="1632160" y="65823"/>
                </a:lnTo>
                <a:lnTo>
                  <a:pt x="1628548" y="78154"/>
                </a:lnTo>
                <a:lnTo>
                  <a:pt x="1627344" y="92154"/>
                </a:lnTo>
                <a:lnTo>
                  <a:pt x="1627427" y="96068"/>
                </a:lnTo>
                <a:lnTo>
                  <a:pt x="1629335" y="109925"/>
                </a:lnTo>
                <a:lnTo>
                  <a:pt x="1633760" y="121673"/>
                </a:lnTo>
                <a:lnTo>
                  <a:pt x="1640701" y="131312"/>
                </a:lnTo>
                <a:lnTo>
                  <a:pt x="1648745" y="138115"/>
                </a:lnTo>
                <a:lnTo>
                  <a:pt x="1660259" y="143499"/>
                </a:lnTo>
                <a:lnTo>
                  <a:pt x="1673277" y="145293"/>
                </a:lnTo>
                <a:lnTo>
                  <a:pt x="1678530" y="145293"/>
                </a:lnTo>
                <a:lnTo>
                  <a:pt x="1683239" y="144781"/>
                </a:lnTo>
                <a:lnTo>
                  <a:pt x="1687402" y="143756"/>
                </a:lnTo>
                <a:lnTo>
                  <a:pt x="1695154" y="141962"/>
                </a:lnTo>
                <a:lnTo>
                  <a:pt x="1701657" y="138503"/>
                </a:lnTo>
                <a:lnTo>
                  <a:pt x="1706910" y="133378"/>
                </a:lnTo>
                <a:lnTo>
                  <a:pt x="1710048" y="130431"/>
                </a:lnTo>
                <a:lnTo>
                  <a:pt x="1712884" y="126635"/>
                </a:lnTo>
                <a:lnTo>
                  <a:pt x="1715413" y="121990"/>
                </a:lnTo>
                <a:lnTo>
                  <a:pt x="1717944" y="117346"/>
                </a:lnTo>
                <a:lnTo>
                  <a:pt x="1719433" y="113134"/>
                </a:lnTo>
                <a:lnTo>
                  <a:pt x="1719882" y="109354"/>
                </a:lnTo>
                <a:lnTo>
                  <a:pt x="1702873" y="109354"/>
                </a:lnTo>
                <a:lnTo>
                  <a:pt x="1701593" y="113903"/>
                </a:lnTo>
                <a:lnTo>
                  <a:pt x="1699414" y="117907"/>
                </a:lnTo>
                <a:lnTo>
                  <a:pt x="1696339" y="121366"/>
                </a:lnTo>
                <a:lnTo>
                  <a:pt x="1690958" y="127324"/>
                </a:lnTo>
                <a:lnTo>
                  <a:pt x="1683751" y="130303"/>
                </a:lnTo>
                <a:lnTo>
                  <a:pt x="1665045" y="130303"/>
                </a:lnTo>
                <a:lnTo>
                  <a:pt x="1657902" y="127148"/>
                </a:lnTo>
                <a:close/>
              </a:path>
              <a:path w="1919725" h="183827">
                <a:moveTo>
                  <a:pt x="1675603" y="36420"/>
                </a:moveTo>
                <a:lnTo>
                  <a:pt x="1662195" y="38196"/>
                </a:lnTo>
                <a:lnTo>
                  <a:pt x="1650593" y="43353"/>
                </a:lnTo>
                <a:lnTo>
                  <a:pt x="1646691" y="73127"/>
                </a:lnTo>
                <a:lnTo>
                  <a:pt x="1649541" y="65840"/>
                </a:lnTo>
                <a:lnTo>
                  <a:pt x="1654923" y="60106"/>
                </a:lnTo>
                <a:lnTo>
                  <a:pt x="1660304" y="54373"/>
                </a:lnTo>
                <a:lnTo>
                  <a:pt x="1666967" y="51506"/>
                </a:lnTo>
                <a:lnTo>
                  <a:pt x="1676646" y="51541"/>
                </a:lnTo>
                <a:lnTo>
                  <a:pt x="1675968" y="36419"/>
                </a:lnTo>
                <a:lnTo>
                  <a:pt x="1675603" y="36420"/>
                </a:lnTo>
                <a:close/>
              </a:path>
              <a:path w="1919725" h="183827">
                <a:moveTo>
                  <a:pt x="1760146" y="119540"/>
                </a:moveTo>
                <a:lnTo>
                  <a:pt x="1758704" y="115120"/>
                </a:lnTo>
                <a:lnTo>
                  <a:pt x="1758191" y="109354"/>
                </a:lnTo>
                <a:lnTo>
                  <a:pt x="1741567" y="109354"/>
                </a:lnTo>
                <a:lnTo>
                  <a:pt x="1744913" y="124578"/>
                </a:lnTo>
                <a:lnTo>
                  <a:pt x="1751801" y="135156"/>
                </a:lnTo>
                <a:lnTo>
                  <a:pt x="1757585" y="139816"/>
                </a:lnTo>
                <a:lnTo>
                  <a:pt x="1769104" y="144140"/>
                </a:lnTo>
                <a:lnTo>
                  <a:pt x="1784329" y="145582"/>
                </a:lnTo>
                <a:lnTo>
                  <a:pt x="1793832" y="145020"/>
                </a:lnTo>
                <a:lnTo>
                  <a:pt x="1806547" y="141758"/>
                </a:lnTo>
                <a:lnTo>
                  <a:pt x="1816087" y="135588"/>
                </a:lnTo>
                <a:lnTo>
                  <a:pt x="1824012" y="124417"/>
                </a:lnTo>
                <a:lnTo>
                  <a:pt x="1826514" y="111853"/>
                </a:lnTo>
                <a:lnTo>
                  <a:pt x="1826514" y="102371"/>
                </a:lnTo>
                <a:lnTo>
                  <a:pt x="1823151" y="95421"/>
                </a:lnTo>
                <a:lnTo>
                  <a:pt x="1816424" y="91000"/>
                </a:lnTo>
                <a:lnTo>
                  <a:pt x="1806497" y="86523"/>
                </a:lnTo>
                <a:lnTo>
                  <a:pt x="1791440" y="82256"/>
                </a:lnTo>
                <a:lnTo>
                  <a:pt x="1780004" y="79469"/>
                </a:lnTo>
                <a:lnTo>
                  <a:pt x="1775008" y="78252"/>
                </a:lnTo>
                <a:lnTo>
                  <a:pt x="1771228" y="76843"/>
                </a:lnTo>
                <a:lnTo>
                  <a:pt x="1768666" y="75241"/>
                </a:lnTo>
                <a:lnTo>
                  <a:pt x="1764246" y="72550"/>
                </a:lnTo>
                <a:lnTo>
                  <a:pt x="1762035" y="68963"/>
                </a:lnTo>
                <a:lnTo>
                  <a:pt x="1762035" y="60379"/>
                </a:lnTo>
                <a:lnTo>
                  <a:pt x="1763717" y="57079"/>
                </a:lnTo>
                <a:lnTo>
                  <a:pt x="1767080" y="54581"/>
                </a:lnTo>
                <a:lnTo>
                  <a:pt x="1770444" y="52083"/>
                </a:lnTo>
                <a:lnTo>
                  <a:pt x="1775392" y="50833"/>
                </a:lnTo>
                <a:lnTo>
                  <a:pt x="1791728" y="50833"/>
                </a:lnTo>
                <a:lnTo>
                  <a:pt x="1798615" y="53108"/>
                </a:lnTo>
                <a:lnTo>
                  <a:pt x="1802587" y="57656"/>
                </a:lnTo>
                <a:lnTo>
                  <a:pt x="1805021" y="60859"/>
                </a:lnTo>
                <a:lnTo>
                  <a:pt x="1806398" y="64414"/>
                </a:lnTo>
                <a:lnTo>
                  <a:pt x="1806719" y="68322"/>
                </a:lnTo>
                <a:lnTo>
                  <a:pt x="1823054" y="68322"/>
                </a:lnTo>
                <a:lnTo>
                  <a:pt x="1823183" y="61660"/>
                </a:lnTo>
                <a:lnTo>
                  <a:pt x="1821101" y="55446"/>
                </a:lnTo>
                <a:lnTo>
                  <a:pt x="1816809" y="49680"/>
                </a:lnTo>
                <a:lnTo>
                  <a:pt x="1809515" y="42750"/>
                </a:lnTo>
                <a:lnTo>
                  <a:pt x="1797990" y="37714"/>
                </a:lnTo>
                <a:lnTo>
                  <a:pt x="1783272" y="36035"/>
                </a:lnTo>
                <a:lnTo>
                  <a:pt x="1778270" y="36225"/>
                </a:lnTo>
                <a:lnTo>
                  <a:pt x="1765295" y="38995"/>
                </a:lnTo>
                <a:lnTo>
                  <a:pt x="1754972" y="45068"/>
                </a:lnTo>
                <a:lnTo>
                  <a:pt x="1746985" y="55711"/>
                </a:lnTo>
                <a:lnTo>
                  <a:pt x="1744450" y="68707"/>
                </a:lnTo>
                <a:lnTo>
                  <a:pt x="1744450" y="76971"/>
                </a:lnTo>
                <a:lnTo>
                  <a:pt x="1748166" y="83441"/>
                </a:lnTo>
                <a:lnTo>
                  <a:pt x="1755597" y="88118"/>
                </a:lnTo>
                <a:lnTo>
                  <a:pt x="1759761" y="90808"/>
                </a:lnTo>
                <a:lnTo>
                  <a:pt x="1766231" y="93242"/>
                </a:lnTo>
                <a:lnTo>
                  <a:pt x="1775008" y="95421"/>
                </a:lnTo>
                <a:lnTo>
                  <a:pt x="1788749" y="98880"/>
                </a:lnTo>
                <a:lnTo>
                  <a:pt x="1796117" y="100738"/>
                </a:lnTo>
                <a:lnTo>
                  <a:pt x="1801049" y="102371"/>
                </a:lnTo>
                <a:lnTo>
                  <a:pt x="1803548" y="103781"/>
                </a:lnTo>
                <a:lnTo>
                  <a:pt x="1807456" y="106087"/>
                </a:lnTo>
                <a:lnTo>
                  <a:pt x="1809410" y="109450"/>
                </a:lnTo>
                <a:lnTo>
                  <a:pt x="1809410" y="119700"/>
                </a:lnTo>
                <a:lnTo>
                  <a:pt x="1806975" y="124008"/>
                </a:lnTo>
                <a:lnTo>
                  <a:pt x="1802106" y="126795"/>
                </a:lnTo>
                <a:lnTo>
                  <a:pt x="1797238" y="129582"/>
                </a:lnTo>
                <a:lnTo>
                  <a:pt x="1791600" y="130975"/>
                </a:lnTo>
                <a:lnTo>
                  <a:pt x="1774431" y="130975"/>
                </a:lnTo>
                <a:lnTo>
                  <a:pt x="1766872" y="128189"/>
                </a:lnTo>
                <a:lnTo>
                  <a:pt x="1762516" y="122615"/>
                </a:lnTo>
                <a:lnTo>
                  <a:pt x="1760146" y="11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020481" y="3883802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59332" y="3882913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304059" y="3882913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504357" y="4085077"/>
            <a:ext cx="1626718" cy="162200"/>
          </a:xfrm>
          <a:custGeom>
            <a:avLst/>
            <a:gdLst/>
            <a:ahLst/>
            <a:cxnLst/>
            <a:rect l="l" t="t" r="r" b="b"/>
            <a:pathLst>
              <a:path w="1789390" h="183827">
                <a:moveTo>
                  <a:pt x="329824" y="38725"/>
                </a:moveTo>
                <a:lnTo>
                  <a:pt x="329824" y="141641"/>
                </a:lnTo>
                <a:lnTo>
                  <a:pt x="347121" y="141641"/>
                </a:lnTo>
                <a:lnTo>
                  <a:pt x="347121" y="75145"/>
                </a:lnTo>
                <a:lnTo>
                  <a:pt x="349460" y="68691"/>
                </a:lnTo>
                <a:lnTo>
                  <a:pt x="354136" y="63085"/>
                </a:lnTo>
                <a:lnTo>
                  <a:pt x="358812" y="57479"/>
                </a:lnTo>
                <a:lnTo>
                  <a:pt x="365507" y="54677"/>
                </a:lnTo>
                <a:lnTo>
                  <a:pt x="377054" y="54773"/>
                </a:lnTo>
                <a:lnTo>
                  <a:pt x="379889" y="55157"/>
                </a:lnTo>
                <a:lnTo>
                  <a:pt x="379889" y="36899"/>
                </a:lnTo>
                <a:lnTo>
                  <a:pt x="378032" y="36707"/>
                </a:lnTo>
                <a:lnTo>
                  <a:pt x="374316" y="36419"/>
                </a:lnTo>
                <a:lnTo>
                  <a:pt x="367461" y="36419"/>
                </a:lnTo>
                <a:lnTo>
                  <a:pt x="361407" y="38901"/>
                </a:lnTo>
                <a:lnTo>
                  <a:pt x="356154" y="43866"/>
                </a:lnTo>
                <a:lnTo>
                  <a:pt x="350901" y="48831"/>
                </a:lnTo>
                <a:lnTo>
                  <a:pt x="347602" y="53043"/>
                </a:lnTo>
                <a:lnTo>
                  <a:pt x="346257" y="56502"/>
                </a:lnTo>
                <a:lnTo>
                  <a:pt x="346257" y="38725"/>
                </a:lnTo>
                <a:lnTo>
                  <a:pt x="329824" y="38725"/>
                </a:lnTo>
                <a:close/>
              </a:path>
              <a:path w="1789390" h="183827">
                <a:moveTo>
                  <a:pt x="419736" y="127148"/>
                </a:moveTo>
                <a:lnTo>
                  <a:pt x="415123" y="120837"/>
                </a:lnTo>
                <a:lnTo>
                  <a:pt x="414709" y="120257"/>
                </a:lnTo>
                <a:lnTo>
                  <a:pt x="409703" y="109440"/>
                </a:lnTo>
                <a:lnTo>
                  <a:pt x="407724" y="95709"/>
                </a:lnTo>
                <a:lnTo>
                  <a:pt x="483157" y="95709"/>
                </a:lnTo>
                <a:lnTo>
                  <a:pt x="483157" y="85331"/>
                </a:lnTo>
                <a:lnTo>
                  <a:pt x="482645" y="77771"/>
                </a:lnTo>
                <a:lnTo>
                  <a:pt x="481620" y="73031"/>
                </a:lnTo>
                <a:lnTo>
                  <a:pt x="480467" y="66112"/>
                </a:lnTo>
                <a:lnTo>
                  <a:pt x="478161" y="60058"/>
                </a:lnTo>
                <a:lnTo>
                  <a:pt x="474702" y="54869"/>
                </a:lnTo>
                <a:lnTo>
                  <a:pt x="471115" y="49424"/>
                </a:lnTo>
                <a:lnTo>
                  <a:pt x="465893" y="44987"/>
                </a:lnTo>
                <a:lnTo>
                  <a:pt x="459038" y="41560"/>
                </a:lnTo>
                <a:lnTo>
                  <a:pt x="452184" y="38133"/>
                </a:lnTo>
                <a:lnTo>
                  <a:pt x="445105" y="36419"/>
                </a:lnTo>
                <a:lnTo>
                  <a:pt x="437802" y="36419"/>
                </a:lnTo>
                <a:lnTo>
                  <a:pt x="438480" y="51541"/>
                </a:lnTo>
                <a:lnTo>
                  <a:pt x="451613" y="54969"/>
                </a:lnTo>
                <a:lnTo>
                  <a:pt x="460480" y="63998"/>
                </a:lnTo>
                <a:lnTo>
                  <a:pt x="463042" y="68482"/>
                </a:lnTo>
                <a:lnTo>
                  <a:pt x="464676" y="74472"/>
                </a:lnTo>
                <a:lnTo>
                  <a:pt x="465381" y="81968"/>
                </a:lnTo>
                <a:lnTo>
                  <a:pt x="408205" y="81968"/>
                </a:lnTo>
                <a:lnTo>
                  <a:pt x="408525" y="73127"/>
                </a:lnTo>
                <a:lnTo>
                  <a:pt x="412427" y="43353"/>
                </a:lnTo>
                <a:lnTo>
                  <a:pt x="402631" y="51890"/>
                </a:lnTo>
                <a:lnTo>
                  <a:pt x="400015" y="55160"/>
                </a:lnTo>
                <a:lnTo>
                  <a:pt x="393995" y="65822"/>
                </a:lnTo>
                <a:lnTo>
                  <a:pt x="390382" y="78154"/>
                </a:lnTo>
                <a:lnTo>
                  <a:pt x="389178" y="92153"/>
                </a:lnTo>
                <a:lnTo>
                  <a:pt x="389262" y="96067"/>
                </a:lnTo>
                <a:lnTo>
                  <a:pt x="391169" y="109925"/>
                </a:lnTo>
                <a:lnTo>
                  <a:pt x="395594" y="121673"/>
                </a:lnTo>
                <a:lnTo>
                  <a:pt x="402535" y="131311"/>
                </a:lnTo>
                <a:lnTo>
                  <a:pt x="410579" y="138115"/>
                </a:lnTo>
                <a:lnTo>
                  <a:pt x="422093" y="143498"/>
                </a:lnTo>
                <a:lnTo>
                  <a:pt x="435111" y="145293"/>
                </a:lnTo>
                <a:lnTo>
                  <a:pt x="440365" y="145293"/>
                </a:lnTo>
                <a:lnTo>
                  <a:pt x="445073" y="144781"/>
                </a:lnTo>
                <a:lnTo>
                  <a:pt x="449236" y="143756"/>
                </a:lnTo>
                <a:lnTo>
                  <a:pt x="456988" y="141962"/>
                </a:lnTo>
                <a:lnTo>
                  <a:pt x="463491" y="138502"/>
                </a:lnTo>
                <a:lnTo>
                  <a:pt x="468744" y="133377"/>
                </a:lnTo>
                <a:lnTo>
                  <a:pt x="471883" y="130431"/>
                </a:lnTo>
                <a:lnTo>
                  <a:pt x="474718" y="126635"/>
                </a:lnTo>
                <a:lnTo>
                  <a:pt x="477248" y="121990"/>
                </a:lnTo>
                <a:lnTo>
                  <a:pt x="479779" y="117346"/>
                </a:lnTo>
                <a:lnTo>
                  <a:pt x="481267" y="113134"/>
                </a:lnTo>
                <a:lnTo>
                  <a:pt x="481716" y="109354"/>
                </a:lnTo>
                <a:lnTo>
                  <a:pt x="464707" y="109354"/>
                </a:lnTo>
                <a:lnTo>
                  <a:pt x="463426" y="113903"/>
                </a:lnTo>
                <a:lnTo>
                  <a:pt x="461249" y="117906"/>
                </a:lnTo>
                <a:lnTo>
                  <a:pt x="458174" y="121366"/>
                </a:lnTo>
                <a:lnTo>
                  <a:pt x="452792" y="127324"/>
                </a:lnTo>
                <a:lnTo>
                  <a:pt x="445585" y="130302"/>
                </a:lnTo>
                <a:lnTo>
                  <a:pt x="426878" y="130302"/>
                </a:lnTo>
                <a:lnTo>
                  <a:pt x="419736" y="127148"/>
                </a:lnTo>
                <a:close/>
              </a:path>
              <a:path w="1789390" h="183827">
                <a:moveTo>
                  <a:pt x="437438" y="36420"/>
                </a:moveTo>
                <a:lnTo>
                  <a:pt x="424029" y="38196"/>
                </a:lnTo>
                <a:lnTo>
                  <a:pt x="412427" y="43353"/>
                </a:lnTo>
                <a:lnTo>
                  <a:pt x="408525" y="73127"/>
                </a:lnTo>
                <a:lnTo>
                  <a:pt x="411376" y="65840"/>
                </a:lnTo>
                <a:lnTo>
                  <a:pt x="416757" y="60106"/>
                </a:lnTo>
                <a:lnTo>
                  <a:pt x="422138" y="54372"/>
                </a:lnTo>
                <a:lnTo>
                  <a:pt x="428801" y="51506"/>
                </a:lnTo>
                <a:lnTo>
                  <a:pt x="438480" y="51541"/>
                </a:lnTo>
                <a:lnTo>
                  <a:pt x="437802" y="36419"/>
                </a:lnTo>
                <a:lnTo>
                  <a:pt x="437438" y="36420"/>
                </a:lnTo>
                <a:close/>
              </a:path>
              <a:path w="1789390" h="183827">
                <a:moveTo>
                  <a:pt x="528914" y="61451"/>
                </a:moveTo>
                <a:lnTo>
                  <a:pt x="534264" y="54949"/>
                </a:lnTo>
                <a:lnTo>
                  <a:pt x="540686" y="51698"/>
                </a:lnTo>
                <a:lnTo>
                  <a:pt x="548181" y="51698"/>
                </a:lnTo>
                <a:lnTo>
                  <a:pt x="552446" y="51938"/>
                </a:lnTo>
                <a:lnTo>
                  <a:pt x="564702" y="56535"/>
                </a:lnTo>
                <a:lnTo>
                  <a:pt x="572877" y="66977"/>
                </a:lnTo>
                <a:lnTo>
                  <a:pt x="575631" y="72935"/>
                </a:lnTo>
                <a:lnTo>
                  <a:pt x="577009" y="80366"/>
                </a:lnTo>
                <a:lnTo>
                  <a:pt x="577009" y="98944"/>
                </a:lnTo>
                <a:lnTo>
                  <a:pt x="575760" y="106888"/>
                </a:lnTo>
                <a:lnTo>
                  <a:pt x="573261" y="113102"/>
                </a:lnTo>
                <a:lnTo>
                  <a:pt x="570861" y="117964"/>
                </a:lnTo>
                <a:lnTo>
                  <a:pt x="561620" y="127002"/>
                </a:lnTo>
                <a:lnTo>
                  <a:pt x="548373" y="130014"/>
                </a:lnTo>
                <a:lnTo>
                  <a:pt x="544626" y="129808"/>
                </a:lnTo>
                <a:lnTo>
                  <a:pt x="532574" y="125040"/>
                </a:lnTo>
                <a:lnTo>
                  <a:pt x="524638" y="113967"/>
                </a:lnTo>
                <a:lnTo>
                  <a:pt x="522139" y="107945"/>
                </a:lnTo>
                <a:lnTo>
                  <a:pt x="520891" y="100481"/>
                </a:lnTo>
                <a:lnTo>
                  <a:pt x="520891" y="91577"/>
                </a:lnTo>
                <a:lnTo>
                  <a:pt x="521166" y="84393"/>
                </a:lnTo>
                <a:lnTo>
                  <a:pt x="515797" y="132032"/>
                </a:lnTo>
                <a:lnTo>
                  <a:pt x="521364" y="136847"/>
                </a:lnTo>
                <a:lnTo>
                  <a:pt x="532742" y="142893"/>
                </a:lnTo>
                <a:lnTo>
                  <a:pt x="545202" y="144909"/>
                </a:lnTo>
                <a:lnTo>
                  <a:pt x="552825" y="144909"/>
                </a:lnTo>
                <a:lnTo>
                  <a:pt x="559184" y="143548"/>
                </a:lnTo>
                <a:lnTo>
                  <a:pt x="564276" y="140825"/>
                </a:lnTo>
                <a:lnTo>
                  <a:pt x="569369" y="138102"/>
                </a:lnTo>
                <a:lnTo>
                  <a:pt x="573357" y="134434"/>
                </a:lnTo>
                <a:lnTo>
                  <a:pt x="576241" y="129822"/>
                </a:lnTo>
                <a:lnTo>
                  <a:pt x="576241" y="182673"/>
                </a:lnTo>
                <a:lnTo>
                  <a:pt x="593633" y="182673"/>
                </a:lnTo>
                <a:lnTo>
                  <a:pt x="593633" y="38725"/>
                </a:lnTo>
                <a:lnTo>
                  <a:pt x="577201" y="38725"/>
                </a:lnTo>
                <a:lnTo>
                  <a:pt x="577201" y="53043"/>
                </a:lnTo>
                <a:lnTo>
                  <a:pt x="574254" y="48559"/>
                </a:lnTo>
                <a:lnTo>
                  <a:pt x="571179" y="45164"/>
                </a:lnTo>
                <a:lnTo>
                  <a:pt x="567976" y="42857"/>
                </a:lnTo>
                <a:lnTo>
                  <a:pt x="562147" y="38565"/>
                </a:lnTo>
                <a:lnTo>
                  <a:pt x="554972" y="36419"/>
                </a:lnTo>
                <a:lnTo>
                  <a:pt x="546451" y="36419"/>
                </a:lnTo>
                <a:lnTo>
                  <a:pt x="536224" y="37655"/>
                </a:lnTo>
                <a:lnTo>
                  <a:pt x="528914" y="61451"/>
                </a:lnTo>
                <a:close/>
              </a:path>
              <a:path w="1789390" h="183827">
                <a:moveTo>
                  <a:pt x="524672" y="42905"/>
                </a:moveTo>
                <a:lnTo>
                  <a:pt x="514981" y="52275"/>
                </a:lnTo>
                <a:lnTo>
                  <a:pt x="512671" y="55535"/>
                </a:lnTo>
                <a:lnTo>
                  <a:pt x="507201" y="66374"/>
                </a:lnTo>
                <a:lnTo>
                  <a:pt x="503919" y="78804"/>
                </a:lnTo>
                <a:lnTo>
                  <a:pt x="502825" y="92826"/>
                </a:lnTo>
                <a:lnTo>
                  <a:pt x="502903" y="96821"/>
                </a:lnTo>
                <a:lnTo>
                  <a:pt x="504747" y="111103"/>
                </a:lnTo>
                <a:lnTo>
                  <a:pt x="509045" y="122840"/>
                </a:lnTo>
                <a:lnTo>
                  <a:pt x="515797" y="132032"/>
                </a:lnTo>
                <a:lnTo>
                  <a:pt x="521166" y="84393"/>
                </a:lnTo>
                <a:lnTo>
                  <a:pt x="523708" y="71160"/>
                </a:lnTo>
                <a:lnTo>
                  <a:pt x="528914" y="61451"/>
                </a:lnTo>
                <a:lnTo>
                  <a:pt x="536224" y="37655"/>
                </a:lnTo>
                <a:lnTo>
                  <a:pt x="524672" y="42905"/>
                </a:lnTo>
                <a:close/>
              </a:path>
              <a:path w="1789390" h="183827">
                <a:moveTo>
                  <a:pt x="641840" y="38725"/>
                </a:moveTo>
                <a:lnTo>
                  <a:pt x="624159" y="38725"/>
                </a:lnTo>
                <a:lnTo>
                  <a:pt x="624159" y="117458"/>
                </a:lnTo>
                <a:lnTo>
                  <a:pt x="625600" y="124473"/>
                </a:lnTo>
                <a:lnTo>
                  <a:pt x="628483" y="129726"/>
                </a:lnTo>
                <a:lnTo>
                  <a:pt x="633105" y="135921"/>
                </a:lnTo>
                <a:lnTo>
                  <a:pt x="643755" y="142302"/>
                </a:lnTo>
                <a:lnTo>
                  <a:pt x="658465" y="144428"/>
                </a:lnTo>
                <a:lnTo>
                  <a:pt x="667881" y="144428"/>
                </a:lnTo>
                <a:lnTo>
                  <a:pt x="675889" y="141738"/>
                </a:lnTo>
                <a:lnTo>
                  <a:pt x="682488" y="136356"/>
                </a:lnTo>
                <a:lnTo>
                  <a:pt x="685819" y="133666"/>
                </a:lnTo>
                <a:lnTo>
                  <a:pt x="688606" y="130367"/>
                </a:lnTo>
                <a:lnTo>
                  <a:pt x="690848" y="126459"/>
                </a:lnTo>
                <a:lnTo>
                  <a:pt x="690656" y="141642"/>
                </a:lnTo>
                <a:lnTo>
                  <a:pt x="706991" y="141642"/>
                </a:lnTo>
                <a:lnTo>
                  <a:pt x="706991" y="38725"/>
                </a:lnTo>
                <a:lnTo>
                  <a:pt x="689695" y="38725"/>
                </a:lnTo>
                <a:lnTo>
                  <a:pt x="689695" y="99329"/>
                </a:lnTo>
                <a:lnTo>
                  <a:pt x="688509" y="107240"/>
                </a:lnTo>
                <a:lnTo>
                  <a:pt x="686139" y="113006"/>
                </a:lnTo>
                <a:lnTo>
                  <a:pt x="684136" y="117119"/>
                </a:lnTo>
                <a:lnTo>
                  <a:pt x="674986" y="126142"/>
                </a:lnTo>
                <a:lnTo>
                  <a:pt x="661539" y="129149"/>
                </a:lnTo>
                <a:lnTo>
                  <a:pt x="653147" y="129149"/>
                </a:lnTo>
                <a:lnTo>
                  <a:pt x="647414" y="126074"/>
                </a:lnTo>
                <a:lnTo>
                  <a:pt x="644339" y="119924"/>
                </a:lnTo>
                <a:lnTo>
                  <a:pt x="642673" y="116593"/>
                </a:lnTo>
                <a:lnTo>
                  <a:pt x="641840" y="112301"/>
                </a:lnTo>
                <a:lnTo>
                  <a:pt x="641840" y="38725"/>
                </a:lnTo>
                <a:close/>
              </a:path>
              <a:path w="1789390" h="183827">
                <a:moveTo>
                  <a:pt x="739343" y="39206"/>
                </a:moveTo>
                <a:lnTo>
                  <a:pt x="739343" y="141642"/>
                </a:lnTo>
                <a:lnTo>
                  <a:pt x="756928" y="141642"/>
                </a:lnTo>
                <a:lnTo>
                  <a:pt x="756928" y="39206"/>
                </a:lnTo>
                <a:lnTo>
                  <a:pt x="739343" y="39206"/>
                </a:lnTo>
                <a:close/>
              </a:path>
              <a:path w="1789390" h="183827">
                <a:moveTo>
                  <a:pt x="739343" y="480"/>
                </a:moveTo>
                <a:lnTo>
                  <a:pt x="739343" y="20083"/>
                </a:lnTo>
                <a:lnTo>
                  <a:pt x="756928" y="20083"/>
                </a:lnTo>
                <a:lnTo>
                  <a:pt x="756928" y="480"/>
                </a:lnTo>
                <a:lnTo>
                  <a:pt x="739343" y="480"/>
                </a:lnTo>
                <a:close/>
              </a:path>
              <a:path w="1789390" h="183827">
                <a:moveTo>
                  <a:pt x="789024" y="38725"/>
                </a:moveTo>
                <a:lnTo>
                  <a:pt x="789024" y="141642"/>
                </a:lnTo>
                <a:lnTo>
                  <a:pt x="806320" y="141642"/>
                </a:lnTo>
                <a:lnTo>
                  <a:pt x="806320" y="75145"/>
                </a:lnTo>
                <a:lnTo>
                  <a:pt x="808659" y="68691"/>
                </a:lnTo>
                <a:lnTo>
                  <a:pt x="813335" y="63085"/>
                </a:lnTo>
                <a:lnTo>
                  <a:pt x="818011" y="57480"/>
                </a:lnTo>
                <a:lnTo>
                  <a:pt x="824706" y="54677"/>
                </a:lnTo>
                <a:lnTo>
                  <a:pt x="836253" y="54773"/>
                </a:lnTo>
                <a:lnTo>
                  <a:pt x="839088" y="55157"/>
                </a:lnTo>
                <a:lnTo>
                  <a:pt x="839088" y="36900"/>
                </a:lnTo>
                <a:lnTo>
                  <a:pt x="837231" y="36707"/>
                </a:lnTo>
                <a:lnTo>
                  <a:pt x="833515" y="36419"/>
                </a:lnTo>
                <a:lnTo>
                  <a:pt x="826660" y="36419"/>
                </a:lnTo>
                <a:lnTo>
                  <a:pt x="820606" y="38902"/>
                </a:lnTo>
                <a:lnTo>
                  <a:pt x="815353" y="43866"/>
                </a:lnTo>
                <a:lnTo>
                  <a:pt x="810100" y="48831"/>
                </a:lnTo>
                <a:lnTo>
                  <a:pt x="806801" y="53043"/>
                </a:lnTo>
                <a:lnTo>
                  <a:pt x="805456" y="56503"/>
                </a:lnTo>
                <a:lnTo>
                  <a:pt x="805456" y="38725"/>
                </a:lnTo>
                <a:lnTo>
                  <a:pt x="789024" y="38725"/>
                </a:lnTo>
                <a:close/>
              </a:path>
              <a:path w="1789390" h="183827">
                <a:moveTo>
                  <a:pt x="878935" y="127148"/>
                </a:moveTo>
                <a:lnTo>
                  <a:pt x="874322" y="120837"/>
                </a:lnTo>
                <a:lnTo>
                  <a:pt x="873908" y="120257"/>
                </a:lnTo>
                <a:lnTo>
                  <a:pt x="868902" y="109440"/>
                </a:lnTo>
                <a:lnTo>
                  <a:pt x="866923" y="95709"/>
                </a:lnTo>
                <a:lnTo>
                  <a:pt x="942356" y="95709"/>
                </a:lnTo>
                <a:lnTo>
                  <a:pt x="942356" y="85331"/>
                </a:lnTo>
                <a:lnTo>
                  <a:pt x="941844" y="77771"/>
                </a:lnTo>
                <a:lnTo>
                  <a:pt x="940819" y="73031"/>
                </a:lnTo>
                <a:lnTo>
                  <a:pt x="939666" y="66112"/>
                </a:lnTo>
                <a:lnTo>
                  <a:pt x="937360" y="60058"/>
                </a:lnTo>
                <a:lnTo>
                  <a:pt x="933901" y="54869"/>
                </a:lnTo>
                <a:lnTo>
                  <a:pt x="930314" y="49424"/>
                </a:lnTo>
                <a:lnTo>
                  <a:pt x="925092" y="44988"/>
                </a:lnTo>
                <a:lnTo>
                  <a:pt x="918237" y="41560"/>
                </a:lnTo>
                <a:lnTo>
                  <a:pt x="911383" y="38133"/>
                </a:lnTo>
                <a:lnTo>
                  <a:pt x="904304" y="36419"/>
                </a:lnTo>
                <a:lnTo>
                  <a:pt x="897001" y="36419"/>
                </a:lnTo>
                <a:lnTo>
                  <a:pt x="897679" y="51541"/>
                </a:lnTo>
                <a:lnTo>
                  <a:pt x="910812" y="54969"/>
                </a:lnTo>
                <a:lnTo>
                  <a:pt x="919679" y="63998"/>
                </a:lnTo>
                <a:lnTo>
                  <a:pt x="922241" y="68483"/>
                </a:lnTo>
                <a:lnTo>
                  <a:pt x="923875" y="74472"/>
                </a:lnTo>
                <a:lnTo>
                  <a:pt x="924580" y="81968"/>
                </a:lnTo>
                <a:lnTo>
                  <a:pt x="867404" y="81968"/>
                </a:lnTo>
                <a:lnTo>
                  <a:pt x="867724" y="73127"/>
                </a:lnTo>
                <a:lnTo>
                  <a:pt x="871626" y="43353"/>
                </a:lnTo>
                <a:lnTo>
                  <a:pt x="861831" y="51890"/>
                </a:lnTo>
                <a:lnTo>
                  <a:pt x="859214" y="55160"/>
                </a:lnTo>
                <a:lnTo>
                  <a:pt x="853194" y="65822"/>
                </a:lnTo>
                <a:lnTo>
                  <a:pt x="849581" y="78154"/>
                </a:lnTo>
                <a:lnTo>
                  <a:pt x="848377" y="92153"/>
                </a:lnTo>
                <a:lnTo>
                  <a:pt x="848461" y="96067"/>
                </a:lnTo>
                <a:lnTo>
                  <a:pt x="850368" y="109925"/>
                </a:lnTo>
                <a:lnTo>
                  <a:pt x="854793" y="121673"/>
                </a:lnTo>
                <a:lnTo>
                  <a:pt x="861734" y="131311"/>
                </a:lnTo>
                <a:lnTo>
                  <a:pt x="869778" y="138115"/>
                </a:lnTo>
                <a:lnTo>
                  <a:pt x="881292" y="143499"/>
                </a:lnTo>
                <a:lnTo>
                  <a:pt x="894310" y="145293"/>
                </a:lnTo>
                <a:lnTo>
                  <a:pt x="899564" y="145293"/>
                </a:lnTo>
                <a:lnTo>
                  <a:pt x="904272" y="144781"/>
                </a:lnTo>
                <a:lnTo>
                  <a:pt x="908435" y="143756"/>
                </a:lnTo>
                <a:lnTo>
                  <a:pt x="916187" y="141962"/>
                </a:lnTo>
                <a:lnTo>
                  <a:pt x="922690" y="138503"/>
                </a:lnTo>
                <a:lnTo>
                  <a:pt x="927943" y="133377"/>
                </a:lnTo>
                <a:lnTo>
                  <a:pt x="931082" y="130431"/>
                </a:lnTo>
                <a:lnTo>
                  <a:pt x="933916" y="126635"/>
                </a:lnTo>
                <a:lnTo>
                  <a:pt x="936447" y="121990"/>
                </a:lnTo>
                <a:lnTo>
                  <a:pt x="938978" y="117346"/>
                </a:lnTo>
                <a:lnTo>
                  <a:pt x="940467" y="113134"/>
                </a:lnTo>
                <a:lnTo>
                  <a:pt x="940915" y="109354"/>
                </a:lnTo>
                <a:lnTo>
                  <a:pt x="923906" y="109354"/>
                </a:lnTo>
                <a:lnTo>
                  <a:pt x="922625" y="113903"/>
                </a:lnTo>
                <a:lnTo>
                  <a:pt x="920448" y="117906"/>
                </a:lnTo>
                <a:lnTo>
                  <a:pt x="917373" y="121366"/>
                </a:lnTo>
                <a:lnTo>
                  <a:pt x="911991" y="127324"/>
                </a:lnTo>
                <a:lnTo>
                  <a:pt x="904784" y="130302"/>
                </a:lnTo>
                <a:lnTo>
                  <a:pt x="886078" y="130302"/>
                </a:lnTo>
                <a:lnTo>
                  <a:pt x="878935" y="127148"/>
                </a:lnTo>
                <a:close/>
              </a:path>
              <a:path w="1789390" h="183827">
                <a:moveTo>
                  <a:pt x="896637" y="36420"/>
                </a:moveTo>
                <a:lnTo>
                  <a:pt x="883228" y="38196"/>
                </a:lnTo>
                <a:lnTo>
                  <a:pt x="871626" y="43353"/>
                </a:lnTo>
                <a:lnTo>
                  <a:pt x="867724" y="73127"/>
                </a:lnTo>
                <a:lnTo>
                  <a:pt x="870575" y="65840"/>
                </a:lnTo>
                <a:lnTo>
                  <a:pt x="875956" y="60106"/>
                </a:lnTo>
                <a:lnTo>
                  <a:pt x="881337" y="54373"/>
                </a:lnTo>
                <a:lnTo>
                  <a:pt x="888000" y="51506"/>
                </a:lnTo>
                <a:lnTo>
                  <a:pt x="897679" y="51541"/>
                </a:lnTo>
                <a:lnTo>
                  <a:pt x="897001" y="36419"/>
                </a:lnTo>
                <a:lnTo>
                  <a:pt x="896637" y="36420"/>
                </a:lnTo>
                <a:close/>
              </a:path>
              <a:path w="1789390" h="183827">
                <a:moveTo>
                  <a:pt x="981179" y="119540"/>
                </a:moveTo>
                <a:lnTo>
                  <a:pt x="979737" y="115120"/>
                </a:lnTo>
                <a:lnTo>
                  <a:pt x="979224" y="109354"/>
                </a:lnTo>
                <a:lnTo>
                  <a:pt x="962601" y="109354"/>
                </a:lnTo>
                <a:lnTo>
                  <a:pt x="965946" y="124578"/>
                </a:lnTo>
                <a:lnTo>
                  <a:pt x="972834" y="135156"/>
                </a:lnTo>
                <a:lnTo>
                  <a:pt x="978618" y="139816"/>
                </a:lnTo>
                <a:lnTo>
                  <a:pt x="990137" y="144140"/>
                </a:lnTo>
                <a:lnTo>
                  <a:pt x="1005362" y="145582"/>
                </a:lnTo>
                <a:lnTo>
                  <a:pt x="1014865" y="145020"/>
                </a:lnTo>
                <a:lnTo>
                  <a:pt x="1027580" y="141758"/>
                </a:lnTo>
                <a:lnTo>
                  <a:pt x="1037121" y="135588"/>
                </a:lnTo>
                <a:lnTo>
                  <a:pt x="1045045" y="124417"/>
                </a:lnTo>
                <a:lnTo>
                  <a:pt x="1047547" y="111853"/>
                </a:lnTo>
                <a:lnTo>
                  <a:pt x="1047547" y="102371"/>
                </a:lnTo>
                <a:lnTo>
                  <a:pt x="1044184" y="95421"/>
                </a:lnTo>
                <a:lnTo>
                  <a:pt x="1037457" y="91000"/>
                </a:lnTo>
                <a:lnTo>
                  <a:pt x="1027530" y="86523"/>
                </a:lnTo>
                <a:lnTo>
                  <a:pt x="1012473" y="82256"/>
                </a:lnTo>
                <a:lnTo>
                  <a:pt x="1001038" y="79469"/>
                </a:lnTo>
                <a:lnTo>
                  <a:pt x="996041" y="78252"/>
                </a:lnTo>
                <a:lnTo>
                  <a:pt x="992261" y="76843"/>
                </a:lnTo>
                <a:lnTo>
                  <a:pt x="989698" y="75241"/>
                </a:lnTo>
                <a:lnTo>
                  <a:pt x="985279" y="72550"/>
                </a:lnTo>
                <a:lnTo>
                  <a:pt x="983069" y="68963"/>
                </a:lnTo>
                <a:lnTo>
                  <a:pt x="983069" y="60378"/>
                </a:lnTo>
                <a:lnTo>
                  <a:pt x="984750" y="57079"/>
                </a:lnTo>
                <a:lnTo>
                  <a:pt x="988113" y="54581"/>
                </a:lnTo>
                <a:lnTo>
                  <a:pt x="991476" y="52082"/>
                </a:lnTo>
                <a:lnTo>
                  <a:pt x="996425" y="50833"/>
                </a:lnTo>
                <a:lnTo>
                  <a:pt x="1012761" y="50833"/>
                </a:lnTo>
                <a:lnTo>
                  <a:pt x="1019648" y="53107"/>
                </a:lnTo>
                <a:lnTo>
                  <a:pt x="1023619" y="57656"/>
                </a:lnTo>
                <a:lnTo>
                  <a:pt x="1026054" y="60859"/>
                </a:lnTo>
                <a:lnTo>
                  <a:pt x="1027432" y="64414"/>
                </a:lnTo>
                <a:lnTo>
                  <a:pt x="1027752" y="68322"/>
                </a:lnTo>
                <a:lnTo>
                  <a:pt x="1044088" y="68322"/>
                </a:lnTo>
                <a:lnTo>
                  <a:pt x="1044216" y="61660"/>
                </a:lnTo>
                <a:lnTo>
                  <a:pt x="1042134" y="55446"/>
                </a:lnTo>
                <a:lnTo>
                  <a:pt x="1037842" y="49680"/>
                </a:lnTo>
                <a:lnTo>
                  <a:pt x="1030549" y="42750"/>
                </a:lnTo>
                <a:lnTo>
                  <a:pt x="1019023" y="37714"/>
                </a:lnTo>
                <a:lnTo>
                  <a:pt x="1004305" y="36035"/>
                </a:lnTo>
                <a:lnTo>
                  <a:pt x="999303" y="36225"/>
                </a:lnTo>
                <a:lnTo>
                  <a:pt x="986328" y="38995"/>
                </a:lnTo>
                <a:lnTo>
                  <a:pt x="976005" y="45068"/>
                </a:lnTo>
                <a:lnTo>
                  <a:pt x="968018" y="55711"/>
                </a:lnTo>
                <a:lnTo>
                  <a:pt x="965483" y="68707"/>
                </a:lnTo>
                <a:lnTo>
                  <a:pt x="965483" y="76971"/>
                </a:lnTo>
                <a:lnTo>
                  <a:pt x="969198" y="83441"/>
                </a:lnTo>
                <a:lnTo>
                  <a:pt x="976630" y="88118"/>
                </a:lnTo>
                <a:lnTo>
                  <a:pt x="980794" y="90808"/>
                </a:lnTo>
                <a:lnTo>
                  <a:pt x="987264" y="93242"/>
                </a:lnTo>
                <a:lnTo>
                  <a:pt x="996041" y="95421"/>
                </a:lnTo>
                <a:lnTo>
                  <a:pt x="1009782" y="98880"/>
                </a:lnTo>
                <a:lnTo>
                  <a:pt x="1017150" y="100738"/>
                </a:lnTo>
                <a:lnTo>
                  <a:pt x="1022082" y="102371"/>
                </a:lnTo>
                <a:lnTo>
                  <a:pt x="1024580" y="103781"/>
                </a:lnTo>
                <a:lnTo>
                  <a:pt x="1028488" y="106087"/>
                </a:lnTo>
                <a:lnTo>
                  <a:pt x="1030443" y="109450"/>
                </a:lnTo>
                <a:lnTo>
                  <a:pt x="1030443" y="119700"/>
                </a:lnTo>
                <a:lnTo>
                  <a:pt x="1028008" y="124008"/>
                </a:lnTo>
                <a:lnTo>
                  <a:pt x="1023140" y="126795"/>
                </a:lnTo>
                <a:lnTo>
                  <a:pt x="1018271" y="129582"/>
                </a:lnTo>
                <a:lnTo>
                  <a:pt x="1012633" y="130975"/>
                </a:lnTo>
                <a:lnTo>
                  <a:pt x="995464" y="130975"/>
                </a:lnTo>
                <a:lnTo>
                  <a:pt x="987905" y="128189"/>
                </a:lnTo>
                <a:lnTo>
                  <a:pt x="983548" y="122615"/>
                </a:lnTo>
                <a:lnTo>
                  <a:pt x="981179" y="119540"/>
                </a:lnTo>
                <a:close/>
              </a:path>
              <a:path w="1789390" h="183827">
                <a:moveTo>
                  <a:pt x="1225832" y="54517"/>
                </a:moveTo>
                <a:lnTo>
                  <a:pt x="1228972" y="60154"/>
                </a:lnTo>
                <a:lnTo>
                  <a:pt x="1230894" y="63678"/>
                </a:lnTo>
                <a:lnTo>
                  <a:pt x="1231855" y="69219"/>
                </a:lnTo>
                <a:lnTo>
                  <a:pt x="1231855" y="141642"/>
                </a:lnTo>
                <a:lnTo>
                  <a:pt x="1249632" y="141642"/>
                </a:lnTo>
                <a:lnTo>
                  <a:pt x="1249632" y="65504"/>
                </a:lnTo>
                <a:lnTo>
                  <a:pt x="1248190" y="57592"/>
                </a:lnTo>
                <a:lnTo>
                  <a:pt x="1245308" y="51890"/>
                </a:lnTo>
                <a:lnTo>
                  <a:pt x="1240265" y="44883"/>
                </a:lnTo>
                <a:lnTo>
                  <a:pt x="1229595" y="38391"/>
                </a:lnTo>
                <a:lnTo>
                  <a:pt x="1214942" y="36227"/>
                </a:lnTo>
                <a:lnTo>
                  <a:pt x="1206614" y="36227"/>
                </a:lnTo>
                <a:lnTo>
                  <a:pt x="1199663" y="38053"/>
                </a:lnTo>
                <a:lnTo>
                  <a:pt x="1194090" y="41704"/>
                </a:lnTo>
                <a:lnTo>
                  <a:pt x="1190823" y="43818"/>
                </a:lnTo>
                <a:lnTo>
                  <a:pt x="1187139" y="47470"/>
                </a:lnTo>
                <a:lnTo>
                  <a:pt x="1183039" y="52659"/>
                </a:lnTo>
                <a:lnTo>
                  <a:pt x="1183039" y="0"/>
                </a:lnTo>
                <a:lnTo>
                  <a:pt x="1165742" y="0"/>
                </a:lnTo>
                <a:lnTo>
                  <a:pt x="1165742" y="141642"/>
                </a:lnTo>
                <a:lnTo>
                  <a:pt x="1183039" y="141642"/>
                </a:lnTo>
                <a:lnTo>
                  <a:pt x="1183039" y="87061"/>
                </a:lnTo>
                <a:lnTo>
                  <a:pt x="1183194" y="81821"/>
                </a:lnTo>
                <a:lnTo>
                  <a:pt x="1185846" y="67985"/>
                </a:lnTo>
                <a:lnTo>
                  <a:pt x="1191784" y="59097"/>
                </a:lnTo>
                <a:lnTo>
                  <a:pt x="1197613" y="54164"/>
                </a:lnTo>
                <a:lnTo>
                  <a:pt x="1204116" y="51698"/>
                </a:lnTo>
                <a:lnTo>
                  <a:pt x="1219939" y="51698"/>
                </a:lnTo>
                <a:lnTo>
                  <a:pt x="1225832" y="54517"/>
                </a:lnTo>
                <a:close/>
              </a:path>
              <a:path w="1789390" h="183827">
                <a:moveTo>
                  <a:pt x="1340274" y="117639"/>
                </a:moveTo>
                <a:lnTo>
                  <a:pt x="1329934" y="126171"/>
                </a:lnTo>
                <a:lnTo>
                  <a:pt x="1324232" y="128989"/>
                </a:lnTo>
                <a:lnTo>
                  <a:pt x="1318339" y="130399"/>
                </a:lnTo>
                <a:lnTo>
                  <a:pt x="1307256" y="130399"/>
                </a:lnTo>
                <a:lnTo>
                  <a:pt x="1308217" y="145101"/>
                </a:lnTo>
                <a:lnTo>
                  <a:pt x="1316161" y="145101"/>
                </a:lnTo>
                <a:lnTo>
                  <a:pt x="1323432" y="143403"/>
                </a:lnTo>
                <a:lnTo>
                  <a:pt x="1330030" y="140008"/>
                </a:lnTo>
                <a:lnTo>
                  <a:pt x="1336629" y="136613"/>
                </a:lnTo>
                <a:lnTo>
                  <a:pt x="1341690" y="132609"/>
                </a:lnTo>
                <a:lnTo>
                  <a:pt x="1345213" y="127996"/>
                </a:lnTo>
                <a:lnTo>
                  <a:pt x="1345790" y="132096"/>
                </a:lnTo>
                <a:lnTo>
                  <a:pt x="1346782" y="135267"/>
                </a:lnTo>
                <a:lnTo>
                  <a:pt x="1348192" y="137510"/>
                </a:lnTo>
                <a:lnTo>
                  <a:pt x="1350882" y="141738"/>
                </a:lnTo>
                <a:lnTo>
                  <a:pt x="1355207" y="143852"/>
                </a:lnTo>
                <a:lnTo>
                  <a:pt x="1363599" y="143852"/>
                </a:lnTo>
                <a:lnTo>
                  <a:pt x="1366930" y="143563"/>
                </a:lnTo>
                <a:lnTo>
                  <a:pt x="1370390" y="142891"/>
                </a:lnTo>
                <a:lnTo>
                  <a:pt x="1373080" y="142122"/>
                </a:lnTo>
                <a:lnTo>
                  <a:pt x="1373080" y="129342"/>
                </a:lnTo>
                <a:lnTo>
                  <a:pt x="1370966" y="129678"/>
                </a:lnTo>
                <a:lnTo>
                  <a:pt x="1368179" y="129918"/>
                </a:lnTo>
                <a:lnTo>
                  <a:pt x="1365040" y="129918"/>
                </a:lnTo>
                <a:lnTo>
                  <a:pt x="1362013" y="127196"/>
                </a:lnTo>
                <a:lnTo>
                  <a:pt x="1361645" y="123960"/>
                </a:lnTo>
                <a:lnTo>
                  <a:pt x="1361645" y="54933"/>
                </a:lnTo>
                <a:lnTo>
                  <a:pt x="1357897" y="47758"/>
                </a:lnTo>
                <a:lnTo>
                  <a:pt x="1350402" y="43146"/>
                </a:lnTo>
                <a:lnTo>
                  <a:pt x="1346555" y="41089"/>
                </a:lnTo>
                <a:lnTo>
                  <a:pt x="1334927" y="37442"/>
                </a:lnTo>
                <a:lnTo>
                  <a:pt x="1320901" y="36227"/>
                </a:lnTo>
                <a:lnTo>
                  <a:pt x="1317519" y="36316"/>
                </a:lnTo>
                <a:lnTo>
                  <a:pt x="1304692" y="38519"/>
                </a:lnTo>
                <a:lnTo>
                  <a:pt x="1293370" y="43674"/>
                </a:lnTo>
                <a:lnTo>
                  <a:pt x="1290467" y="45815"/>
                </a:lnTo>
                <a:lnTo>
                  <a:pt x="1283592" y="55793"/>
                </a:lnTo>
                <a:lnTo>
                  <a:pt x="1281022" y="70148"/>
                </a:lnTo>
                <a:lnTo>
                  <a:pt x="1297166" y="70148"/>
                </a:lnTo>
                <a:lnTo>
                  <a:pt x="1297807" y="64831"/>
                </a:lnTo>
                <a:lnTo>
                  <a:pt x="1299184" y="60827"/>
                </a:lnTo>
                <a:lnTo>
                  <a:pt x="1301298" y="58137"/>
                </a:lnTo>
                <a:lnTo>
                  <a:pt x="1305078" y="53268"/>
                </a:lnTo>
                <a:lnTo>
                  <a:pt x="1311484" y="50833"/>
                </a:lnTo>
                <a:lnTo>
                  <a:pt x="1328332" y="50833"/>
                </a:lnTo>
                <a:lnTo>
                  <a:pt x="1334338" y="52163"/>
                </a:lnTo>
                <a:lnTo>
                  <a:pt x="1338535" y="54821"/>
                </a:lnTo>
                <a:lnTo>
                  <a:pt x="1342730" y="57480"/>
                </a:lnTo>
                <a:lnTo>
                  <a:pt x="1344829" y="61756"/>
                </a:lnTo>
                <a:lnTo>
                  <a:pt x="1344829" y="70533"/>
                </a:lnTo>
                <a:lnTo>
                  <a:pt x="1343676" y="74280"/>
                </a:lnTo>
                <a:lnTo>
                  <a:pt x="1342330" y="77099"/>
                </a:lnTo>
                <a:lnTo>
                  <a:pt x="1339672" y="78764"/>
                </a:lnTo>
                <a:lnTo>
                  <a:pt x="1335700" y="79277"/>
                </a:lnTo>
                <a:lnTo>
                  <a:pt x="1308121" y="82737"/>
                </a:lnTo>
                <a:lnTo>
                  <a:pt x="1298447" y="83954"/>
                </a:lnTo>
                <a:lnTo>
                  <a:pt x="1290632" y="87189"/>
                </a:lnTo>
                <a:lnTo>
                  <a:pt x="1284674" y="92442"/>
                </a:lnTo>
                <a:lnTo>
                  <a:pt x="1278716" y="97695"/>
                </a:lnTo>
                <a:lnTo>
                  <a:pt x="1275737" y="105094"/>
                </a:lnTo>
                <a:lnTo>
                  <a:pt x="1275737" y="123352"/>
                </a:lnTo>
                <a:lnTo>
                  <a:pt x="1278764" y="130607"/>
                </a:lnTo>
                <a:lnTo>
                  <a:pt x="1284818" y="136405"/>
                </a:lnTo>
                <a:lnTo>
                  <a:pt x="1290872" y="142202"/>
                </a:lnTo>
                <a:lnTo>
                  <a:pt x="1298672" y="145101"/>
                </a:lnTo>
                <a:lnTo>
                  <a:pt x="1293803" y="119252"/>
                </a:lnTo>
                <a:lnTo>
                  <a:pt x="1293803" y="107657"/>
                </a:lnTo>
                <a:lnTo>
                  <a:pt x="1296461" y="102852"/>
                </a:lnTo>
                <a:lnTo>
                  <a:pt x="1301779" y="99841"/>
                </a:lnTo>
                <a:lnTo>
                  <a:pt x="1304918" y="98047"/>
                </a:lnTo>
                <a:lnTo>
                  <a:pt x="1309626" y="96734"/>
                </a:lnTo>
                <a:lnTo>
                  <a:pt x="1315905" y="95901"/>
                </a:lnTo>
                <a:lnTo>
                  <a:pt x="1326379" y="94556"/>
                </a:lnTo>
                <a:lnTo>
                  <a:pt x="1329582" y="94171"/>
                </a:lnTo>
                <a:lnTo>
                  <a:pt x="1332849" y="93531"/>
                </a:lnTo>
                <a:lnTo>
                  <a:pt x="1336180" y="92634"/>
                </a:lnTo>
                <a:lnTo>
                  <a:pt x="1339511" y="91737"/>
                </a:lnTo>
                <a:lnTo>
                  <a:pt x="1342234" y="90616"/>
                </a:lnTo>
                <a:lnTo>
                  <a:pt x="1344348" y="89271"/>
                </a:lnTo>
                <a:lnTo>
                  <a:pt x="1344290" y="105186"/>
                </a:lnTo>
                <a:lnTo>
                  <a:pt x="1340274" y="117639"/>
                </a:lnTo>
                <a:close/>
              </a:path>
              <a:path w="1789390" h="183827">
                <a:moveTo>
                  <a:pt x="1307256" y="130399"/>
                </a:moveTo>
                <a:lnTo>
                  <a:pt x="1302932" y="128958"/>
                </a:lnTo>
                <a:lnTo>
                  <a:pt x="1299280" y="126075"/>
                </a:lnTo>
                <a:lnTo>
                  <a:pt x="1295629" y="123192"/>
                </a:lnTo>
                <a:lnTo>
                  <a:pt x="1293803" y="119252"/>
                </a:lnTo>
                <a:lnTo>
                  <a:pt x="1298672" y="145101"/>
                </a:lnTo>
                <a:lnTo>
                  <a:pt x="1308217" y="145101"/>
                </a:lnTo>
                <a:lnTo>
                  <a:pt x="1307256" y="130399"/>
                </a:lnTo>
                <a:close/>
              </a:path>
              <a:path w="1789390" h="183827">
                <a:moveTo>
                  <a:pt x="1614916" y="126843"/>
                </a:moveTo>
                <a:lnTo>
                  <a:pt x="1610111" y="119540"/>
                </a:lnTo>
                <a:lnTo>
                  <a:pt x="1608702" y="117224"/>
                </a:lnTo>
                <a:lnTo>
                  <a:pt x="1604354" y="105790"/>
                </a:lnTo>
                <a:lnTo>
                  <a:pt x="1602904" y="92154"/>
                </a:lnTo>
                <a:lnTo>
                  <a:pt x="1606118" y="138493"/>
                </a:lnTo>
                <a:lnTo>
                  <a:pt x="1617683" y="143665"/>
                </a:lnTo>
                <a:lnTo>
                  <a:pt x="1631348" y="145389"/>
                </a:lnTo>
                <a:lnTo>
                  <a:pt x="1634807" y="145312"/>
                </a:lnTo>
                <a:lnTo>
                  <a:pt x="1648750" y="143051"/>
                </a:lnTo>
                <a:lnTo>
                  <a:pt x="1660121" y="137664"/>
                </a:lnTo>
                <a:lnTo>
                  <a:pt x="1656572" y="117474"/>
                </a:lnTo>
                <a:lnTo>
                  <a:pt x="1655803" y="118925"/>
                </a:lnTo>
                <a:lnTo>
                  <a:pt x="1646794" y="127603"/>
                </a:lnTo>
                <a:lnTo>
                  <a:pt x="1632981" y="130495"/>
                </a:lnTo>
                <a:lnTo>
                  <a:pt x="1622539" y="130495"/>
                </a:lnTo>
                <a:lnTo>
                  <a:pt x="1614916" y="126843"/>
                </a:lnTo>
                <a:close/>
              </a:path>
              <a:path w="1789390" h="183827">
                <a:moveTo>
                  <a:pt x="1585127" y="92442"/>
                </a:moveTo>
                <a:lnTo>
                  <a:pt x="1585173" y="95336"/>
                </a:lnTo>
                <a:lnTo>
                  <a:pt x="1586871" y="109164"/>
                </a:lnTo>
                <a:lnTo>
                  <a:pt x="1591020" y="121059"/>
                </a:lnTo>
                <a:lnTo>
                  <a:pt x="1597619" y="131023"/>
                </a:lnTo>
                <a:lnTo>
                  <a:pt x="1606118" y="138493"/>
                </a:lnTo>
                <a:lnTo>
                  <a:pt x="1602904" y="92154"/>
                </a:lnTo>
                <a:lnTo>
                  <a:pt x="1603079" y="86944"/>
                </a:lnTo>
                <a:lnTo>
                  <a:pt x="1605311" y="74052"/>
                </a:lnTo>
                <a:lnTo>
                  <a:pt x="1610111" y="62941"/>
                </a:lnTo>
                <a:lnTo>
                  <a:pt x="1619768" y="53712"/>
                </a:lnTo>
                <a:lnTo>
                  <a:pt x="1633173" y="50833"/>
                </a:lnTo>
                <a:lnTo>
                  <a:pt x="1637363" y="51044"/>
                </a:lnTo>
                <a:lnTo>
                  <a:pt x="1649896" y="55306"/>
                </a:lnTo>
                <a:lnTo>
                  <a:pt x="1658350" y="65055"/>
                </a:lnTo>
                <a:lnTo>
                  <a:pt x="1661425" y="71077"/>
                </a:lnTo>
                <a:lnTo>
                  <a:pt x="1662962" y="78893"/>
                </a:lnTo>
                <a:lnTo>
                  <a:pt x="1662962" y="88502"/>
                </a:lnTo>
                <a:lnTo>
                  <a:pt x="1662830" y="93031"/>
                </a:lnTo>
                <a:lnTo>
                  <a:pt x="1660872" y="105790"/>
                </a:lnTo>
                <a:lnTo>
                  <a:pt x="1656572" y="117474"/>
                </a:lnTo>
                <a:lnTo>
                  <a:pt x="1660121" y="137664"/>
                </a:lnTo>
                <a:lnTo>
                  <a:pt x="1668920" y="129150"/>
                </a:lnTo>
                <a:lnTo>
                  <a:pt x="1671466" y="125426"/>
                </a:lnTo>
                <a:lnTo>
                  <a:pt x="1676779" y="114476"/>
                </a:lnTo>
                <a:lnTo>
                  <a:pt x="1679966" y="102007"/>
                </a:lnTo>
                <a:lnTo>
                  <a:pt x="1681028" y="88021"/>
                </a:lnTo>
                <a:lnTo>
                  <a:pt x="1680943" y="84036"/>
                </a:lnTo>
                <a:lnTo>
                  <a:pt x="1678982" y="70005"/>
                </a:lnTo>
                <a:lnTo>
                  <a:pt x="1674430" y="58329"/>
                </a:lnTo>
                <a:lnTo>
                  <a:pt x="1667287" y="49008"/>
                </a:lnTo>
                <a:lnTo>
                  <a:pt x="1658569" y="42293"/>
                </a:lnTo>
                <a:lnTo>
                  <a:pt x="1646871" y="37383"/>
                </a:lnTo>
                <a:lnTo>
                  <a:pt x="1633654" y="35747"/>
                </a:lnTo>
                <a:lnTo>
                  <a:pt x="1633126" y="35749"/>
                </a:lnTo>
                <a:lnTo>
                  <a:pt x="1619554" y="37537"/>
                </a:lnTo>
                <a:lnTo>
                  <a:pt x="1607943" y="42662"/>
                </a:lnTo>
                <a:lnTo>
                  <a:pt x="1598292" y="51121"/>
                </a:lnTo>
                <a:lnTo>
                  <a:pt x="1595288" y="55012"/>
                </a:lnTo>
                <a:lnTo>
                  <a:pt x="1589643" y="65676"/>
                </a:lnTo>
                <a:lnTo>
                  <a:pt x="1586256" y="78152"/>
                </a:lnTo>
                <a:lnTo>
                  <a:pt x="1585127" y="92442"/>
                </a:lnTo>
                <a:close/>
              </a:path>
              <a:path w="1789390" h="183827">
                <a:moveTo>
                  <a:pt x="1724239" y="38725"/>
                </a:moveTo>
                <a:lnTo>
                  <a:pt x="1706557" y="38725"/>
                </a:lnTo>
                <a:lnTo>
                  <a:pt x="1706557" y="117458"/>
                </a:lnTo>
                <a:lnTo>
                  <a:pt x="1707999" y="124473"/>
                </a:lnTo>
                <a:lnTo>
                  <a:pt x="1710881" y="129726"/>
                </a:lnTo>
                <a:lnTo>
                  <a:pt x="1715503" y="135922"/>
                </a:lnTo>
                <a:lnTo>
                  <a:pt x="1726153" y="142302"/>
                </a:lnTo>
                <a:lnTo>
                  <a:pt x="1740862" y="144428"/>
                </a:lnTo>
                <a:lnTo>
                  <a:pt x="1750280" y="144428"/>
                </a:lnTo>
                <a:lnTo>
                  <a:pt x="1758288" y="141738"/>
                </a:lnTo>
                <a:lnTo>
                  <a:pt x="1764886" y="136357"/>
                </a:lnTo>
                <a:lnTo>
                  <a:pt x="1768217" y="133666"/>
                </a:lnTo>
                <a:lnTo>
                  <a:pt x="1771004" y="130367"/>
                </a:lnTo>
                <a:lnTo>
                  <a:pt x="1773246" y="126459"/>
                </a:lnTo>
                <a:lnTo>
                  <a:pt x="1773054" y="141642"/>
                </a:lnTo>
                <a:lnTo>
                  <a:pt x="1789390" y="141642"/>
                </a:lnTo>
                <a:lnTo>
                  <a:pt x="1789390" y="38725"/>
                </a:lnTo>
                <a:lnTo>
                  <a:pt x="1772093" y="38725"/>
                </a:lnTo>
                <a:lnTo>
                  <a:pt x="1772093" y="99329"/>
                </a:lnTo>
                <a:lnTo>
                  <a:pt x="1770908" y="107240"/>
                </a:lnTo>
                <a:lnTo>
                  <a:pt x="1768538" y="113006"/>
                </a:lnTo>
                <a:lnTo>
                  <a:pt x="1766535" y="117120"/>
                </a:lnTo>
                <a:lnTo>
                  <a:pt x="1757384" y="126142"/>
                </a:lnTo>
                <a:lnTo>
                  <a:pt x="1743938" y="129150"/>
                </a:lnTo>
                <a:lnTo>
                  <a:pt x="1735546" y="129150"/>
                </a:lnTo>
                <a:lnTo>
                  <a:pt x="1729812" y="126075"/>
                </a:lnTo>
                <a:lnTo>
                  <a:pt x="1726736" y="119925"/>
                </a:lnTo>
                <a:lnTo>
                  <a:pt x="1725071" y="116593"/>
                </a:lnTo>
                <a:lnTo>
                  <a:pt x="1724239" y="112301"/>
                </a:lnTo>
                <a:lnTo>
                  <a:pt x="1724239" y="38725"/>
                </a:lnTo>
                <a:close/>
              </a:path>
              <a:path w="1789390" h="183827">
                <a:moveTo>
                  <a:pt x="1521128" y="144621"/>
                </a:moveTo>
                <a:lnTo>
                  <a:pt x="1520231" y="146927"/>
                </a:lnTo>
                <a:lnTo>
                  <a:pt x="1518790" y="150450"/>
                </a:lnTo>
                <a:lnTo>
                  <a:pt x="1516804" y="155191"/>
                </a:lnTo>
                <a:lnTo>
                  <a:pt x="1514818" y="159931"/>
                </a:lnTo>
                <a:lnTo>
                  <a:pt x="1513665" y="162558"/>
                </a:lnTo>
                <a:lnTo>
                  <a:pt x="1512320" y="164608"/>
                </a:lnTo>
                <a:lnTo>
                  <a:pt x="1509549" y="166962"/>
                </a:lnTo>
                <a:lnTo>
                  <a:pt x="1505689" y="168548"/>
                </a:lnTo>
                <a:lnTo>
                  <a:pt x="1502486" y="168548"/>
                </a:lnTo>
                <a:lnTo>
                  <a:pt x="1498931" y="168260"/>
                </a:lnTo>
                <a:lnTo>
                  <a:pt x="1495407" y="167555"/>
                </a:lnTo>
                <a:lnTo>
                  <a:pt x="1492396" y="166722"/>
                </a:lnTo>
                <a:lnTo>
                  <a:pt x="1492396" y="182481"/>
                </a:lnTo>
                <a:lnTo>
                  <a:pt x="1495936" y="183346"/>
                </a:lnTo>
                <a:lnTo>
                  <a:pt x="1498562" y="183731"/>
                </a:lnTo>
                <a:lnTo>
                  <a:pt x="1512864" y="183827"/>
                </a:lnTo>
                <a:lnTo>
                  <a:pt x="1519911" y="180944"/>
                </a:lnTo>
                <a:lnTo>
                  <a:pt x="1524011" y="175178"/>
                </a:lnTo>
                <a:lnTo>
                  <a:pt x="1528048" y="168124"/>
                </a:lnTo>
                <a:lnTo>
                  <a:pt x="1532714" y="158060"/>
                </a:lnTo>
                <a:lnTo>
                  <a:pt x="1538415" y="144396"/>
                </a:lnTo>
                <a:lnTo>
                  <a:pt x="1545152" y="127132"/>
                </a:lnTo>
                <a:lnTo>
                  <a:pt x="1547427" y="121083"/>
                </a:lnTo>
                <a:lnTo>
                  <a:pt x="1551453" y="110178"/>
                </a:lnTo>
                <a:lnTo>
                  <a:pt x="1555948" y="97780"/>
                </a:lnTo>
                <a:lnTo>
                  <a:pt x="1560911" y="83889"/>
                </a:lnTo>
                <a:lnTo>
                  <a:pt x="1565722" y="70426"/>
                </a:lnTo>
                <a:lnTo>
                  <a:pt x="1570784" y="56307"/>
                </a:lnTo>
                <a:lnTo>
                  <a:pt x="1574593" y="45740"/>
                </a:lnTo>
                <a:lnTo>
                  <a:pt x="1577151" y="38725"/>
                </a:lnTo>
                <a:lnTo>
                  <a:pt x="1558028" y="38725"/>
                </a:lnTo>
                <a:lnTo>
                  <a:pt x="1530257" y="122519"/>
                </a:lnTo>
                <a:lnTo>
                  <a:pt x="1502678" y="38725"/>
                </a:lnTo>
                <a:lnTo>
                  <a:pt x="1483075" y="38725"/>
                </a:lnTo>
                <a:lnTo>
                  <a:pt x="1521128" y="144621"/>
                </a:lnTo>
                <a:close/>
              </a:path>
              <a:path w="1789390" h="183827">
                <a:moveTo>
                  <a:pt x="1419557" y="143275"/>
                </a:moveTo>
                <a:lnTo>
                  <a:pt x="1424378" y="143147"/>
                </a:lnTo>
                <a:lnTo>
                  <a:pt x="1428670" y="142635"/>
                </a:lnTo>
                <a:lnTo>
                  <a:pt x="1432722" y="141642"/>
                </a:lnTo>
                <a:lnTo>
                  <a:pt x="1432722" y="127996"/>
                </a:lnTo>
                <a:lnTo>
                  <a:pt x="1429359" y="128237"/>
                </a:lnTo>
                <a:lnTo>
                  <a:pt x="1423529" y="128285"/>
                </a:lnTo>
                <a:lnTo>
                  <a:pt x="1419942" y="127228"/>
                </a:lnTo>
                <a:lnTo>
                  <a:pt x="1416290" y="123608"/>
                </a:lnTo>
                <a:lnTo>
                  <a:pt x="1416290" y="52851"/>
                </a:lnTo>
                <a:lnTo>
                  <a:pt x="1432722" y="52851"/>
                </a:lnTo>
                <a:lnTo>
                  <a:pt x="1432722" y="38725"/>
                </a:lnTo>
                <a:lnTo>
                  <a:pt x="1416290" y="38725"/>
                </a:lnTo>
                <a:lnTo>
                  <a:pt x="1416290" y="9993"/>
                </a:lnTo>
                <a:lnTo>
                  <a:pt x="1398801" y="9993"/>
                </a:lnTo>
                <a:lnTo>
                  <a:pt x="1398801" y="38725"/>
                </a:lnTo>
                <a:lnTo>
                  <a:pt x="1384868" y="38725"/>
                </a:lnTo>
                <a:lnTo>
                  <a:pt x="1384868" y="52851"/>
                </a:lnTo>
                <a:lnTo>
                  <a:pt x="1398801" y="52851"/>
                </a:lnTo>
                <a:lnTo>
                  <a:pt x="1398801" y="127580"/>
                </a:lnTo>
                <a:lnTo>
                  <a:pt x="1400243" y="132945"/>
                </a:lnTo>
                <a:lnTo>
                  <a:pt x="1403125" y="137077"/>
                </a:lnTo>
                <a:lnTo>
                  <a:pt x="1406008" y="141209"/>
                </a:lnTo>
                <a:lnTo>
                  <a:pt x="1411486" y="143275"/>
                </a:lnTo>
                <a:lnTo>
                  <a:pt x="1419557" y="143275"/>
                </a:lnTo>
                <a:close/>
              </a:path>
              <a:path w="1789390" h="183827">
                <a:moveTo>
                  <a:pt x="1140758" y="143275"/>
                </a:moveTo>
                <a:lnTo>
                  <a:pt x="1145579" y="143147"/>
                </a:lnTo>
                <a:lnTo>
                  <a:pt x="1149870" y="142635"/>
                </a:lnTo>
                <a:lnTo>
                  <a:pt x="1153923" y="141642"/>
                </a:lnTo>
                <a:lnTo>
                  <a:pt x="1153923" y="127996"/>
                </a:lnTo>
                <a:lnTo>
                  <a:pt x="1150559" y="128237"/>
                </a:lnTo>
                <a:lnTo>
                  <a:pt x="1144730" y="128285"/>
                </a:lnTo>
                <a:lnTo>
                  <a:pt x="1141142" y="127228"/>
                </a:lnTo>
                <a:lnTo>
                  <a:pt x="1137490" y="123608"/>
                </a:lnTo>
                <a:lnTo>
                  <a:pt x="1137490" y="52851"/>
                </a:lnTo>
                <a:lnTo>
                  <a:pt x="1153923" y="52851"/>
                </a:lnTo>
                <a:lnTo>
                  <a:pt x="1153923" y="38725"/>
                </a:lnTo>
                <a:lnTo>
                  <a:pt x="1137490" y="38725"/>
                </a:lnTo>
                <a:lnTo>
                  <a:pt x="1137490" y="9993"/>
                </a:lnTo>
                <a:lnTo>
                  <a:pt x="1120001" y="9993"/>
                </a:lnTo>
                <a:lnTo>
                  <a:pt x="1120001" y="38725"/>
                </a:lnTo>
                <a:lnTo>
                  <a:pt x="1106068" y="38725"/>
                </a:lnTo>
                <a:lnTo>
                  <a:pt x="1106068" y="52851"/>
                </a:lnTo>
                <a:lnTo>
                  <a:pt x="1120001" y="52851"/>
                </a:lnTo>
                <a:lnTo>
                  <a:pt x="1120001" y="127580"/>
                </a:lnTo>
                <a:lnTo>
                  <a:pt x="1121443" y="132945"/>
                </a:lnTo>
                <a:lnTo>
                  <a:pt x="1124326" y="137077"/>
                </a:lnTo>
                <a:lnTo>
                  <a:pt x="1127208" y="141209"/>
                </a:lnTo>
                <a:lnTo>
                  <a:pt x="1132686" y="143275"/>
                </a:lnTo>
                <a:lnTo>
                  <a:pt x="1140758" y="143275"/>
                </a:lnTo>
                <a:close/>
              </a:path>
              <a:path w="1789390" h="183827">
                <a:moveTo>
                  <a:pt x="255160" y="143275"/>
                </a:moveTo>
                <a:lnTo>
                  <a:pt x="259981" y="143147"/>
                </a:lnTo>
                <a:lnTo>
                  <a:pt x="264272" y="142634"/>
                </a:lnTo>
                <a:lnTo>
                  <a:pt x="268325" y="141641"/>
                </a:lnTo>
                <a:lnTo>
                  <a:pt x="268325" y="127996"/>
                </a:lnTo>
                <a:lnTo>
                  <a:pt x="264961" y="128236"/>
                </a:lnTo>
                <a:lnTo>
                  <a:pt x="259132" y="128284"/>
                </a:lnTo>
                <a:lnTo>
                  <a:pt x="255544" y="127227"/>
                </a:lnTo>
                <a:lnTo>
                  <a:pt x="251892" y="123608"/>
                </a:lnTo>
                <a:lnTo>
                  <a:pt x="251892" y="52851"/>
                </a:lnTo>
                <a:lnTo>
                  <a:pt x="268325" y="52851"/>
                </a:lnTo>
                <a:lnTo>
                  <a:pt x="268325" y="38725"/>
                </a:lnTo>
                <a:lnTo>
                  <a:pt x="251892" y="38725"/>
                </a:lnTo>
                <a:lnTo>
                  <a:pt x="251892" y="9993"/>
                </a:lnTo>
                <a:lnTo>
                  <a:pt x="234404" y="9993"/>
                </a:lnTo>
                <a:lnTo>
                  <a:pt x="234404" y="38725"/>
                </a:lnTo>
                <a:lnTo>
                  <a:pt x="220470" y="38725"/>
                </a:lnTo>
                <a:lnTo>
                  <a:pt x="220470" y="52851"/>
                </a:lnTo>
                <a:lnTo>
                  <a:pt x="234404" y="52851"/>
                </a:lnTo>
                <a:lnTo>
                  <a:pt x="234404" y="127580"/>
                </a:lnTo>
                <a:lnTo>
                  <a:pt x="235845" y="132945"/>
                </a:lnTo>
                <a:lnTo>
                  <a:pt x="238728" y="137077"/>
                </a:lnTo>
                <a:lnTo>
                  <a:pt x="241610" y="141209"/>
                </a:lnTo>
                <a:lnTo>
                  <a:pt x="247088" y="143275"/>
                </a:lnTo>
                <a:lnTo>
                  <a:pt x="255160" y="143275"/>
                </a:lnTo>
                <a:close/>
              </a:path>
              <a:path w="1789390" h="183827">
                <a:moveTo>
                  <a:pt x="35618" y="37332"/>
                </a:moveTo>
                <a:lnTo>
                  <a:pt x="30366" y="39926"/>
                </a:lnTo>
                <a:lnTo>
                  <a:pt x="25112" y="42521"/>
                </a:lnTo>
                <a:lnTo>
                  <a:pt x="20596" y="46285"/>
                </a:lnTo>
                <a:lnTo>
                  <a:pt x="16816" y="51218"/>
                </a:lnTo>
                <a:lnTo>
                  <a:pt x="16816" y="0"/>
                </a:lnTo>
                <a:lnTo>
                  <a:pt x="0" y="0"/>
                </a:lnTo>
                <a:lnTo>
                  <a:pt x="0" y="141641"/>
                </a:lnTo>
                <a:lnTo>
                  <a:pt x="15950" y="141641"/>
                </a:lnTo>
                <a:lnTo>
                  <a:pt x="15950" y="128477"/>
                </a:lnTo>
                <a:lnTo>
                  <a:pt x="17072" y="106599"/>
                </a:lnTo>
                <a:lnTo>
                  <a:pt x="15855" y="98752"/>
                </a:lnTo>
                <a:lnTo>
                  <a:pt x="15855" y="89078"/>
                </a:lnTo>
                <a:lnTo>
                  <a:pt x="16077" y="83014"/>
                </a:lnTo>
                <a:lnTo>
                  <a:pt x="18835" y="69623"/>
                </a:lnTo>
                <a:lnTo>
                  <a:pt x="24744" y="60250"/>
                </a:lnTo>
                <a:lnTo>
                  <a:pt x="30669" y="54420"/>
                </a:lnTo>
                <a:lnTo>
                  <a:pt x="37571" y="51506"/>
                </a:lnTo>
                <a:lnTo>
                  <a:pt x="35618" y="37332"/>
                </a:lnTo>
                <a:close/>
              </a:path>
              <a:path w="1789390" h="183827">
                <a:moveTo>
                  <a:pt x="19603" y="133409"/>
                </a:moveTo>
                <a:lnTo>
                  <a:pt x="23029" y="136997"/>
                </a:lnTo>
                <a:lnTo>
                  <a:pt x="26233" y="139239"/>
                </a:lnTo>
                <a:lnTo>
                  <a:pt x="31614" y="143019"/>
                </a:lnTo>
                <a:lnTo>
                  <a:pt x="38213" y="144909"/>
                </a:lnTo>
                <a:lnTo>
                  <a:pt x="46028" y="144909"/>
                </a:lnTo>
                <a:lnTo>
                  <a:pt x="57945" y="143410"/>
                </a:lnTo>
                <a:lnTo>
                  <a:pt x="69474" y="138039"/>
                </a:lnTo>
                <a:lnTo>
                  <a:pt x="78796" y="128765"/>
                </a:lnTo>
                <a:lnTo>
                  <a:pt x="80999" y="125522"/>
                </a:lnTo>
                <a:lnTo>
                  <a:pt x="86342" y="114580"/>
                </a:lnTo>
                <a:lnTo>
                  <a:pt x="89547" y="102144"/>
                </a:lnTo>
                <a:lnTo>
                  <a:pt x="90616" y="88214"/>
                </a:lnTo>
                <a:lnTo>
                  <a:pt x="90565" y="84904"/>
                </a:lnTo>
                <a:lnTo>
                  <a:pt x="88917" y="70584"/>
                </a:lnTo>
                <a:lnTo>
                  <a:pt x="84946" y="58698"/>
                </a:lnTo>
                <a:lnTo>
                  <a:pt x="78653" y="49247"/>
                </a:lnTo>
                <a:lnTo>
                  <a:pt x="72216" y="43467"/>
                </a:lnTo>
                <a:lnTo>
                  <a:pt x="60863" y="37893"/>
                </a:lnTo>
                <a:lnTo>
                  <a:pt x="47469" y="36035"/>
                </a:lnTo>
                <a:lnTo>
                  <a:pt x="41319" y="36035"/>
                </a:lnTo>
                <a:lnTo>
                  <a:pt x="35618" y="37332"/>
                </a:lnTo>
                <a:lnTo>
                  <a:pt x="37571" y="51506"/>
                </a:lnTo>
                <a:lnTo>
                  <a:pt x="54484" y="51506"/>
                </a:lnTo>
                <a:lnTo>
                  <a:pt x="61323" y="55061"/>
                </a:lnTo>
                <a:lnTo>
                  <a:pt x="65968" y="62172"/>
                </a:lnTo>
                <a:lnTo>
                  <a:pt x="67116" y="64050"/>
                </a:lnTo>
                <a:lnTo>
                  <a:pt x="71480" y="75401"/>
                </a:lnTo>
                <a:lnTo>
                  <a:pt x="72934" y="89078"/>
                </a:lnTo>
                <a:lnTo>
                  <a:pt x="72757" y="94720"/>
                </a:lnTo>
                <a:lnTo>
                  <a:pt x="70593" y="107858"/>
                </a:lnTo>
                <a:lnTo>
                  <a:pt x="65968" y="118483"/>
                </a:lnTo>
                <a:lnTo>
                  <a:pt x="61323" y="125914"/>
                </a:lnTo>
                <a:lnTo>
                  <a:pt x="54324" y="129630"/>
                </a:lnTo>
                <a:lnTo>
                  <a:pt x="44971" y="129630"/>
                </a:lnTo>
                <a:lnTo>
                  <a:pt x="38956" y="129135"/>
                </a:lnTo>
                <a:lnTo>
                  <a:pt x="27198" y="123804"/>
                </a:lnTo>
                <a:lnTo>
                  <a:pt x="19506" y="112621"/>
                </a:lnTo>
                <a:lnTo>
                  <a:pt x="17072" y="106599"/>
                </a:lnTo>
                <a:lnTo>
                  <a:pt x="15950" y="128477"/>
                </a:lnTo>
                <a:lnTo>
                  <a:pt x="19603" y="133409"/>
                </a:lnTo>
                <a:close/>
              </a:path>
              <a:path w="1789390" h="183827">
                <a:moveTo>
                  <a:pt x="133441" y="38725"/>
                </a:moveTo>
                <a:lnTo>
                  <a:pt x="115760" y="38725"/>
                </a:lnTo>
                <a:lnTo>
                  <a:pt x="115760" y="117458"/>
                </a:lnTo>
                <a:lnTo>
                  <a:pt x="117202" y="124473"/>
                </a:lnTo>
                <a:lnTo>
                  <a:pt x="120084" y="129726"/>
                </a:lnTo>
                <a:lnTo>
                  <a:pt x="124706" y="135921"/>
                </a:lnTo>
                <a:lnTo>
                  <a:pt x="135356" y="142301"/>
                </a:lnTo>
                <a:lnTo>
                  <a:pt x="150066" y="144428"/>
                </a:lnTo>
                <a:lnTo>
                  <a:pt x="159483" y="144428"/>
                </a:lnTo>
                <a:lnTo>
                  <a:pt x="167490" y="141738"/>
                </a:lnTo>
                <a:lnTo>
                  <a:pt x="174089" y="136356"/>
                </a:lnTo>
                <a:lnTo>
                  <a:pt x="177420" y="133666"/>
                </a:lnTo>
                <a:lnTo>
                  <a:pt x="180207" y="130366"/>
                </a:lnTo>
                <a:lnTo>
                  <a:pt x="182449" y="126459"/>
                </a:lnTo>
                <a:lnTo>
                  <a:pt x="182257" y="141641"/>
                </a:lnTo>
                <a:lnTo>
                  <a:pt x="198592" y="141641"/>
                </a:lnTo>
                <a:lnTo>
                  <a:pt x="198592" y="38725"/>
                </a:lnTo>
                <a:lnTo>
                  <a:pt x="181296" y="38725"/>
                </a:lnTo>
                <a:lnTo>
                  <a:pt x="181296" y="99328"/>
                </a:lnTo>
                <a:lnTo>
                  <a:pt x="180110" y="107240"/>
                </a:lnTo>
                <a:lnTo>
                  <a:pt x="177740" y="113006"/>
                </a:lnTo>
                <a:lnTo>
                  <a:pt x="175737" y="117119"/>
                </a:lnTo>
                <a:lnTo>
                  <a:pt x="166587" y="126142"/>
                </a:lnTo>
                <a:lnTo>
                  <a:pt x="153140" y="129149"/>
                </a:lnTo>
                <a:lnTo>
                  <a:pt x="144748" y="129149"/>
                </a:lnTo>
                <a:lnTo>
                  <a:pt x="139015" y="126074"/>
                </a:lnTo>
                <a:lnTo>
                  <a:pt x="135940" y="119924"/>
                </a:lnTo>
                <a:lnTo>
                  <a:pt x="134274" y="116593"/>
                </a:lnTo>
                <a:lnTo>
                  <a:pt x="133441" y="112301"/>
                </a:lnTo>
                <a:lnTo>
                  <a:pt x="133441" y="38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84481" y="4086391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505580" y="4287664"/>
            <a:ext cx="1837978" cy="163387"/>
          </a:xfrm>
          <a:custGeom>
            <a:avLst/>
            <a:gdLst/>
            <a:ahLst/>
            <a:cxnLst/>
            <a:rect l="l" t="t" r="r" b="b"/>
            <a:pathLst>
              <a:path w="2021776" h="185172">
                <a:moveTo>
                  <a:pt x="1141291" y="36420"/>
                </a:moveTo>
                <a:lnTo>
                  <a:pt x="1127883" y="38196"/>
                </a:lnTo>
                <a:lnTo>
                  <a:pt x="1116281" y="43353"/>
                </a:lnTo>
                <a:lnTo>
                  <a:pt x="1112378" y="73127"/>
                </a:lnTo>
                <a:lnTo>
                  <a:pt x="1115229" y="65840"/>
                </a:lnTo>
                <a:lnTo>
                  <a:pt x="1120610" y="60106"/>
                </a:lnTo>
                <a:lnTo>
                  <a:pt x="1125992" y="54373"/>
                </a:lnTo>
                <a:lnTo>
                  <a:pt x="1132654" y="51506"/>
                </a:lnTo>
                <a:lnTo>
                  <a:pt x="1142334" y="51541"/>
                </a:lnTo>
                <a:lnTo>
                  <a:pt x="1141655" y="36419"/>
                </a:lnTo>
                <a:lnTo>
                  <a:pt x="1141291" y="36420"/>
                </a:lnTo>
                <a:close/>
              </a:path>
              <a:path w="2021776" h="185172">
                <a:moveTo>
                  <a:pt x="1230894" y="141642"/>
                </a:moveTo>
                <a:lnTo>
                  <a:pt x="1230894" y="81006"/>
                </a:lnTo>
                <a:lnTo>
                  <a:pt x="1231326" y="75833"/>
                </a:lnTo>
                <a:lnTo>
                  <a:pt x="1232191" y="72214"/>
                </a:lnTo>
                <a:lnTo>
                  <a:pt x="1233056" y="68594"/>
                </a:lnTo>
                <a:lnTo>
                  <a:pt x="1234929" y="65087"/>
                </a:lnTo>
                <a:lnTo>
                  <a:pt x="1237813" y="61692"/>
                </a:lnTo>
                <a:lnTo>
                  <a:pt x="1241400" y="57464"/>
                </a:lnTo>
                <a:lnTo>
                  <a:pt x="1245564" y="54645"/>
                </a:lnTo>
                <a:lnTo>
                  <a:pt x="1250305" y="53235"/>
                </a:lnTo>
                <a:lnTo>
                  <a:pt x="1252931" y="52403"/>
                </a:lnTo>
                <a:lnTo>
                  <a:pt x="1256294" y="51986"/>
                </a:lnTo>
                <a:lnTo>
                  <a:pt x="1268466" y="51986"/>
                </a:lnTo>
                <a:lnTo>
                  <a:pt x="1274039" y="55189"/>
                </a:lnTo>
                <a:lnTo>
                  <a:pt x="1277115" y="61596"/>
                </a:lnTo>
                <a:lnTo>
                  <a:pt x="1278973" y="65439"/>
                </a:lnTo>
                <a:lnTo>
                  <a:pt x="1279902" y="70500"/>
                </a:lnTo>
                <a:lnTo>
                  <a:pt x="1279902" y="141642"/>
                </a:lnTo>
                <a:lnTo>
                  <a:pt x="1297487" y="141642"/>
                </a:lnTo>
                <a:lnTo>
                  <a:pt x="1297487" y="65247"/>
                </a:lnTo>
                <a:lnTo>
                  <a:pt x="1296077" y="57272"/>
                </a:lnTo>
                <a:lnTo>
                  <a:pt x="1293258" y="51698"/>
                </a:lnTo>
                <a:lnTo>
                  <a:pt x="1288807" y="45304"/>
                </a:lnTo>
                <a:lnTo>
                  <a:pt x="1278302" y="38640"/>
                </a:lnTo>
                <a:lnTo>
                  <a:pt x="1263662" y="36419"/>
                </a:lnTo>
                <a:lnTo>
                  <a:pt x="1256999" y="36419"/>
                </a:lnTo>
                <a:lnTo>
                  <a:pt x="1250945" y="37732"/>
                </a:lnTo>
                <a:lnTo>
                  <a:pt x="1245500" y="40359"/>
                </a:lnTo>
                <a:lnTo>
                  <a:pt x="1240055" y="42985"/>
                </a:lnTo>
                <a:lnTo>
                  <a:pt x="1234898" y="47310"/>
                </a:lnTo>
                <a:lnTo>
                  <a:pt x="1230029" y="53332"/>
                </a:lnTo>
                <a:lnTo>
                  <a:pt x="1230029" y="38725"/>
                </a:lnTo>
                <a:lnTo>
                  <a:pt x="1213597" y="38725"/>
                </a:lnTo>
                <a:lnTo>
                  <a:pt x="1213597" y="141642"/>
                </a:lnTo>
                <a:lnTo>
                  <a:pt x="1230894" y="141642"/>
                </a:lnTo>
                <a:close/>
              </a:path>
              <a:path w="2021776" h="185172">
                <a:moveTo>
                  <a:pt x="1389832" y="119540"/>
                </a:moveTo>
                <a:lnTo>
                  <a:pt x="1388391" y="115120"/>
                </a:lnTo>
                <a:lnTo>
                  <a:pt x="1387878" y="109354"/>
                </a:lnTo>
                <a:lnTo>
                  <a:pt x="1371254" y="109354"/>
                </a:lnTo>
                <a:lnTo>
                  <a:pt x="1374599" y="124578"/>
                </a:lnTo>
                <a:lnTo>
                  <a:pt x="1381488" y="135155"/>
                </a:lnTo>
                <a:lnTo>
                  <a:pt x="1387272" y="139816"/>
                </a:lnTo>
                <a:lnTo>
                  <a:pt x="1398791" y="144140"/>
                </a:lnTo>
                <a:lnTo>
                  <a:pt x="1414016" y="145581"/>
                </a:lnTo>
                <a:lnTo>
                  <a:pt x="1423519" y="145020"/>
                </a:lnTo>
                <a:lnTo>
                  <a:pt x="1436234" y="141758"/>
                </a:lnTo>
                <a:lnTo>
                  <a:pt x="1445774" y="135588"/>
                </a:lnTo>
                <a:lnTo>
                  <a:pt x="1453699" y="124417"/>
                </a:lnTo>
                <a:lnTo>
                  <a:pt x="1456201" y="111853"/>
                </a:lnTo>
                <a:lnTo>
                  <a:pt x="1456201" y="102371"/>
                </a:lnTo>
                <a:lnTo>
                  <a:pt x="1452838" y="95421"/>
                </a:lnTo>
                <a:lnTo>
                  <a:pt x="1446111" y="91000"/>
                </a:lnTo>
                <a:lnTo>
                  <a:pt x="1436184" y="86523"/>
                </a:lnTo>
                <a:lnTo>
                  <a:pt x="1421126" y="82256"/>
                </a:lnTo>
                <a:lnTo>
                  <a:pt x="1409692" y="79469"/>
                </a:lnTo>
                <a:lnTo>
                  <a:pt x="1404694" y="78252"/>
                </a:lnTo>
                <a:lnTo>
                  <a:pt x="1400915" y="76842"/>
                </a:lnTo>
                <a:lnTo>
                  <a:pt x="1398352" y="75241"/>
                </a:lnTo>
                <a:lnTo>
                  <a:pt x="1393932" y="72550"/>
                </a:lnTo>
                <a:lnTo>
                  <a:pt x="1391722" y="68963"/>
                </a:lnTo>
                <a:lnTo>
                  <a:pt x="1391722" y="60378"/>
                </a:lnTo>
                <a:lnTo>
                  <a:pt x="1393404" y="57079"/>
                </a:lnTo>
                <a:lnTo>
                  <a:pt x="1396767" y="54581"/>
                </a:lnTo>
                <a:lnTo>
                  <a:pt x="1400130" y="52082"/>
                </a:lnTo>
                <a:lnTo>
                  <a:pt x="1405079" y="50833"/>
                </a:lnTo>
                <a:lnTo>
                  <a:pt x="1421415" y="50833"/>
                </a:lnTo>
                <a:lnTo>
                  <a:pt x="1428302" y="53107"/>
                </a:lnTo>
                <a:lnTo>
                  <a:pt x="1432273" y="57656"/>
                </a:lnTo>
                <a:lnTo>
                  <a:pt x="1434708" y="60859"/>
                </a:lnTo>
                <a:lnTo>
                  <a:pt x="1436085" y="64414"/>
                </a:lnTo>
                <a:lnTo>
                  <a:pt x="1436405" y="68322"/>
                </a:lnTo>
                <a:lnTo>
                  <a:pt x="1452742" y="68322"/>
                </a:lnTo>
                <a:lnTo>
                  <a:pt x="1452870" y="61660"/>
                </a:lnTo>
                <a:lnTo>
                  <a:pt x="1450788" y="55446"/>
                </a:lnTo>
                <a:lnTo>
                  <a:pt x="1446496" y="49680"/>
                </a:lnTo>
                <a:lnTo>
                  <a:pt x="1439202" y="42750"/>
                </a:lnTo>
                <a:lnTo>
                  <a:pt x="1427677" y="37714"/>
                </a:lnTo>
                <a:lnTo>
                  <a:pt x="1412959" y="36035"/>
                </a:lnTo>
                <a:lnTo>
                  <a:pt x="1407957" y="36225"/>
                </a:lnTo>
                <a:lnTo>
                  <a:pt x="1394982" y="38995"/>
                </a:lnTo>
                <a:lnTo>
                  <a:pt x="1384659" y="45067"/>
                </a:lnTo>
                <a:lnTo>
                  <a:pt x="1376672" y="55711"/>
                </a:lnTo>
                <a:lnTo>
                  <a:pt x="1374137" y="68707"/>
                </a:lnTo>
                <a:lnTo>
                  <a:pt x="1374137" y="76971"/>
                </a:lnTo>
                <a:lnTo>
                  <a:pt x="1377852" y="83441"/>
                </a:lnTo>
                <a:lnTo>
                  <a:pt x="1385284" y="88117"/>
                </a:lnTo>
                <a:lnTo>
                  <a:pt x="1389448" y="90808"/>
                </a:lnTo>
                <a:lnTo>
                  <a:pt x="1395918" y="93242"/>
                </a:lnTo>
                <a:lnTo>
                  <a:pt x="1404694" y="95421"/>
                </a:lnTo>
                <a:lnTo>
                  <a:pt x="1418436" y="98880"/>
                </a:lnTo>
                <a:lnTo>
                  <a:pt x="1425804" y="100738"/>
                </a:lnTo>
                <a:lnTo>
                  <a:pt x="1430736" y="102371"/>
                </a:lnTo>
                <a:lnTo>
                  <a:pt x="1433234" y="103781"/>
                </a:lnTo>
                <a:lnTo>
                  <a:pt x="1437142" y="106087"/>
                </a:lnTo>
                <a:lnTo>
                  <a:pt x="1439097" y="109450"/>
                </a:lnTo>
                <a:lnTo>
                  <a:pt x="1439097" y="119700"/>
                </a:lnTo>
                <a:lnTo>
                  <a:pt x="1436662" y="124008"/>
                </a:lnTo>
                <a:lnTo>
                  <a:pt x="1431793" y="126795"/>
                </a:lnTo>
                <a:lnTo>
                  <a:pt x="1426925" y="129582"/>
                </a:lnTo>
                <a:lnTo>
                  <a:pt x="1421287" y="130975"/>
                </a:lnTo>
                <a:lnTo>
                  <a:pt x="1404118" y="130975"/>
                </a:lnTo>
                <a:lnTo>
                  <a:pt x="1396559" y="128188"/>
                </a:lnTo>
                <a:lnTo>
                  <a:pt x="1392202" y="122615"/>
                </a:lnTo>
                <a:lnTo>
                  <a:pt x="1389832" y="119540"/>
                </a:lnTo>
                <a:close/>
              </a:path>
              <a:path w="2021776" h="185172">
                <a:moveTo>
                  <a:pt x="1584929" y="117639"/>
                </a:moveTo>
                <a:lnTo>
                  <a:pt x="1574588" y="126170"/>
                </a:lnTo>
                <a:lnTo>
                  <a:pt x="1568887" y="128989"/>
                </a:lnTo>
                <a:lnTo>
                  <a:pt x="1562994" y="130398"/>
                </a:lnTo>
                <a:lnTo>
                  <a:pt x="1551910" y="130398"/>
                </a:lnTo>
                <a:lnTo>
                  <a:pt x="1552871" y="145101"/>
                </a:lnTo>
                <a:lnTo>
                  <a:pt x="1560815" y="145101"/>
                </a:lnTo>
                <a:lnTo>
                  <a:pt x="1568086" y="143403"/>
                </a:lnTo>
                <a:lnTo>
                  <a:pt x="1574685" y="140008"/>
                </a:lnTo>
                <a:lnTo>
                  <a:pt x="1581283" y="136613"/>
                </a:lnTo>
                <a:lnTo>
                  <a:pt x="1586344" y="132609"/>
                </a:lnTo>
                <a:lnTo>
                  <a:pt x="1589868" y="127996"/>
                </a:lnTo>
                <a:lnTo>
                  <a:pt x="1590444" y="132096"/>
                </a:lnTo>
                <a:lnTo>
                  <a:pt x="1591437" y="135267"/>
                </a:lnTo>
                <a:lnTo>
                  <a:pt x="1592847" y="137509"/>
                </a:lnTo>
                <a:lnTo>
                  <a:pt x="1595537" y="141738"/>
                </a:lnTo>
                <a:lnTo>
                  <a:pt x="1599861" y="143852"/>
                </a:lnTo>
                <a:lnTo>
                  <a:pt x="1608254" y="143852"/>
                </a:lnTo>
                <a:lnTo>
                  <a:pt x="1611585" y="143563"/>
                </a:lnTo>
                <a:lnTo>
                  <a:pt x="1615044" y="142891"/>
                </a:lnTo>
                <a:lnTo>
                  <a:pt x="1617735" y="142122"/>
                </a:lnTo>
                <a:lnTo>
                  <a:pt x="1617735" y="129342"/>
                </a:lnTo>
                <a:lnTo>
                  <a:pt x="1615620" y="129678"/>
                </a:lnTo>
                <a:lnTo>
                  <a:pt x="1612834" y="129918"/>
                </a:lnTo>
                <a:lnTo>
                  <a:pt x="1609695" y="129918"/>
                </a:lnTo>
                <a:lnTo>
                  <a:pt x="1606668" y="127195"/>
                </a:lnTo>
                <a:lnTo>
                  <a:pt x="1606299" y="123960"/>
                </a:lnTo>
                <a:lnTo>
                  <a:pt x="1606299" y="54933"/>
                </a:lnTo>
                <a:lnTo>
                  <a:pt x="1602552" y="47758"/>
                </a:lnTo>
                <a:lnTo>
                  <a:pt x="1595057" y="43146"/>
                </a:lnTo>
                <a:lnTo>
                  <a:pt x="1591210" y="41089"/>
                </a:lnTo>
                <a:lnTo>
                  <a:pt x="1579582" y="37442"/>
                </a:lnTo>
                <a:lnTo>
                  <a:pt x="1565556" y="36227"/>
                </a:lnTo>
                <a:lnTo>
                  <a:pt x="1562173" y="36316"/>
                </a:lnTo>
                <a:lnTo>
                  <a:pt x="1549346" y="38519"/>
                </a:lnTo>
                <a:lnTo>
                  <a:pt x="1538024" y="43674"/>
                </a:lnTo>
                <a:lnTo>
                  <a:pt x="1535121" y="45815"/>
                </a:lnTo>
                <a:lnTo>
                  <a:pt x="1528247" y="55793"/>
                </a:lnTo>
                <a:lnTo>
                  <a:pt x="1525676" y="70148"/>
                </a:lnTo>
                <a:lnTo>
                  <a:pt x="1541820" y="70148"/>
                </a:lnTo>
                <a:lnTo>
                  <a:pt x="1542461" y="64831"/>
                </a:lnTo>
                <a:lnTo>
                  <a:pt x="1543839" y="60827"/>
                </a:lnTo>
                <a:lnTo>
                  <a:pt x="1545952" y="58136"/>
                </a:lnTo>
                <a:lnTo>
                  <a:pt x="1549732" y="53267"/>
                </a:lnTo>
                <a:lnTo>
                  <a:pt x="1556138" y="50833"/>
                </a:lnTo>
                <a:lnTo>
                  <a:pt x="1572987" y="50833"/>
                </a:lnTo>
                <a:lnTo>
                  <a:pt x="1578993" y="52162"/>
                </a:lnTo>
                <a:lnTo>
                  <a:pt x="1583189" y="54821"/>
                </a:lnTo>
                <a:lnTo>
                  <a:pt x="1587385" y="57480"/>
                </a:lnTo>
                <a:lnTo>
                  <a:pt x="1589483" y="61756"/>
                </a:lnTo>
                <a:lnTo>
                  <a:pt x="1589483" y="70532"/>
                </a:lnTo>
                <a:lnTo>
                  <a:pt x="1588330" y="74280"/>
                </a:lnTo>
                <a:lnTo>
                  <a:pt x="1586985" y="77099"/>
                </a:lnTo>
                <a:lnTo>
                  <a:pt x="1584326" y="78764"/>
                </a:lnTo>
                <a:lnTo>
                  <a:pt x="1580355" y="79277"/>
                </a:lnTo>
                <a:lnTo>
                  <a:pt x="1552775" y="82736"/>
                </a:lnTo>
                <a:lnTo>
                  <a:pt x="1543102" y="83953"/>
                </a:lnTo>
                <a:lnTo>
                  <a:pt x="1535286" y="87189"/>
                </a:lnTo>
                <a:lnTo>
                  <a:pt x="1529328" y="92442"/>
                </a:lnTo>
                <a:lnTo>
                  <a:pt x="1523371" y="97695"/>
                </a:lnTo>
                <a:lnTo>
                  <a:pt x="1520392" y="105094"/>
                </a:lnTo>
                <a:lnTo>
                  <a:pt x="1520392" y="123352"/>
                </a:lnTo>
                <a:lnTo>
                  <a:pt x="1523419" y="130607"/>
                </a:lnTo>
                <a:lnTo>
                  <a:pt x="1529472" y="136404"/>
                </a:lnTo>
                <a:lnTo>
                  <a:pt x="1535526" y="142202"/>
                </a:lnTo>
                <a:lnTo>
                  <a:pt x="1543326" y="145101"/>
                </a:lnTo>
                <a:lnTo>
                  <a:pt x="1538457" y="119252"/>
                </a:lnTo>
                <a:lnTo>
                  <a:pt x="1538457" y="107656"/>
                </a:lnTo>
                <a:lnTo>
                  <a:pt x="1541115" y="102852"/>
                </a:lnTo>
                <a:lnTo>
                  <a:pt x="1546433" y="99841"/>
                </a:lnTo>
                <a:lnTo>
                  <a:pt x="1549572" y="98047"/>
                </a:lnTo>
                <a:lnTo>
                  <a:pt x="1554281" y="96734"/>
                </a:lnTo>
                <a:lnTo>
                  <a:pt x="1560559" y="95901"/>
                </a:lnTo>
                <a:lnTo>
                  <a:pt x="1571033" y="94556"/>
                </a:lnTo>
                <a:lnTo>
                  <a:pt x="1574236" y="94171"/>
                </a:lnTo>
                <a:lnTo>
                  <a:pt x="1577504" y="93531"/>
                </a:lnTo>
                <a:lnTo>
                  <a:pt x="1580835" y="92634"/>
                </a:lnTo>
                <a:lnTo>
                  <a:pt x="1584166" y="91737"/>
                </a:lnTo>
                <a:lnTo>
                  <a:pt x="1586888" y="90616"/>
                </a:lnTo>
                <a:lnTo>
                  <a:pt x="1589003" y="89271"/>
                </a:lnTo>
                <a:lnTo>
                  <a:pt x="1588945" y="105186"/>
                </a:lnTo>
                <a:lnTo>
                  <a:pt x="1584929" y="117639"/>
                </a:lnTo>
                <a:close/>
              </a:path>
              <a:path w="2021776" h="185172">
                <a:moveTo>
                  <a:pt x="1551910" y="130398"/>
                </a:moveTo>
                <a:lnTo>
                  <a:pt x="1547586" y="128957"/>
                </a:lnTo>
                <a:lnTo>
                  <a:pt x="1543934" y="126074"/>
                </a:lnTo>
                <a:lnTo>
                  <a:pt x="1540283" y="123192"/>
                </a:lnTo>
                <a:lnTo>
                  <a:pt x="1538457" y="119252"/>
                </a:lnTo>
                <a:lnTo>
                  <a:pt x="1543326" y="145101"/>
                </a:lnTo>
                <a:lnTo>
                  <a:pt x="1552871" y="145101"/>
                </a:lnTo>
                <a:lnTo>
                  <a:pt x="1551910" y="130398"/>
                </a:lnTo>
                <a:close/>
              </a:path>
              <a:path w="2021776" h="185172">
                <a:moveTo>
                  <a:pt x="1674270" y="37332"/>
                </a:moveTo>
                <a:lnTo>
                  <a:pt x="1669017" y="39926"/>
                </a:lnTo>
                <a:lnTo>
                  <a:pt x="1663764" y="42521"/>
                </a:lnTo>
                <a:lnTo>
                  <a:pt x="1659247" y="46285"/>
                </a:lnTo>
                <a:lnTo>
                  <a:pt x="1655468" y="51217"/>
                </a:lnTo>
                <a:lnTo>
                  <a:pt x="1655468" y="0"/>
                </a:lnTo>
                <a:lnTo>
                  <a:pt x="1638651" y="0"/>
                </a:lnTo>
                <a:lnTo>
                  <a:pt x="1638651" y="141642"/>
                </a:lnTo>
                <a:lnTo>
                  <a:pt x="1654603" y="141642"/>
                </a:lnTo>
                <a:lnTo>
                  <a:pt x="1654603" y="128477"/>
                </a:lnTo>
                <a:lnTo>
                  <a:pt x="1655724" y="106599"/>
                </a:lnTo>
                <a:lnTo>
                  <a:pt x="1654506" y="98752"/>
                </a:lnTo>
                <a:lnTo>
                  <a:pt x="1654506" y="89078"/>
                </a:lnTo>
                <a:lnTo>
                  <a:pt x="1654728" y="83014"/>
                </a:lnTo>
                <a:lnTo>
                  <a:pt x="1657486" y="69623"/>
                </a:lnTo>
                <a:lnTo>
                  <a:pt x="1663395" y="60250"/>
                </a:lnTo>
                <a:lnTo>
                  <a:pt x="1669321" y="54421"/>
                </a:lnTo>
                <a:lnTo>
                  <a:pt x="1676224" y="51506"/>
                </a:lnTo>
                <a:lnTo>
                  <a:pt x="1674270" y="37332"/>
                </a:lnTo>
                <a:close/>
              </a:path>
              <a:path w="2021776" h="185172">
                <a:moveTo>
                  <a:pt x="1658254" y="133410"/>
                </a:moveTo>
                <a:lnTo>
                  <a:pt x="1661682" y="136997"/>
                </a:lnTo>
                <a:lnTo>
                  <a:pt x="1664885" y="139239"/>
                </a:lnTo>
                <a:lnTo>
                  <a:pt x="1670266" y="143019"/>
                </a:lnTo>
                <a:lnTo>
                  <a:pt x="1676865" y="144909"/>
                </a:lnTo>
                <a:lnTo>
                  <a:pt x="1684680" y="144909"/>
                </a:lnTo>
                <a:lnTo>
                  <a:pt x="1696597" y="143410"/>
                </a:lnTo>
                <a:lnTo>
                  <a:pt x="1708126" y="138039"/>
                </a:lnTo>
                <a:lnTo>
                  <a:pt x="1717448" y="128765"/>
                </a:lnTo>
                <a:lnTo>
                  <a:pt x="1719651" y="125522"/>
                </a:lnTo>
                <a:lnTo>
                  <a:pt x="1724993" y="114580"/>
                </a:lnTo>
                <a:lnTo>
                  <a:pt x="1728199" y="102144"/>
                </a:lnTo>
                <a:lnTo>
                  <a:pt x="1729268" y="88214"/>
                </a:lnTo>
                <a:lnTo>
                  <a:pt x="1729216" y="84904"/>
                </a:lnTo>
                <a:lnTo>
                  <a:pt x="1727568" y="70584"/>
                </a:lnTo>
                <a:lnTo>
                  <a:pt x="1723597" y="58698"/>
                </a:lnTo>
                <a:lnTo>
                  <a:pt x="1717303" y="49248"/>
                </a:lnTo>
                <a:lnTo>
                  <a:pt x="1710869" y="43468"/>
                </a:lnTo>
                <a:lnTo>
                  <a:pt x="1699516" y="37893"/>
                </a:lnTo>
                <a:lnTo>
                  <a:pt x="1686122" y="36035"/>
                </a:lnTo>
                <a:lnTo>
                  <a:pt x="1679972" y="36035"/>
                </a:lnTo>
                <a:lnTo>
                  <a:pt x="1674270" y="37332"/>
                </a:lnTo>
                <a:lnTo>
                  <a:pt x="1676224" y="51506"/>
                </a:lnTo>
                <a:lnTo>
                  <a:pt x="1693136" y="51506"/>
                </a:lnTo>
                <a:lnTo>
                  <a:pt x="1699974" y="55061"/>
                </a:lnTo>
                <a:lnTo>
                  <a:pt x="1704619" y="62172"/>
                </a:lnTo>
                <a:lnTo>
                  <a:pt x="1705767" y="64051"/>
                </a:lnTo>
                <a:lnTo>
                  <a:pt x="1710131" y="75401"/>
                </a:lnTo>
                <a:lnTo>
                  <a:pt x="1711586" y="89078"/>
                </a:lnTo>
                <a:lnTo>
                  <a:pt x="1711409" y="94720"/>
                </a:lnTo>
                <a:lnTo>
                  <a:pt x="1709244" y="107858"/>
                </a:lnTo>
                <a:lnTo>
                  <a:pt x="1704619" y="118483"/>
                </a:lnTo>
                <a:lnTo>
                  <a:pt x="1699974" y="125914"/>
                </a:lnTo>
                <a:lnTo>
                  <a:pt x="1692976" y="129630"/>
                </a:lnTo>
                <a:lnTo>
                  <a:pt x="1683622" y="129630"/>
                </a:lnTo>
                <a:lnTo>
                  <a:pt x="1677608" y="129135"/>
                </a:lnTo>
                <a:lnTo>
                  <a:pt x="1665850" y="123804"/>
                </a:lnTo>
                <a:lnTo>
                  <a:pt x="1658158" y="112621"/>
                </a:lnTo>
                <a:lnTo>
                  <a:pt x="1655724" y="106599"/>
                </a:lnTo>
                <a:lnTo>
                  <a:pt x="1654603" y="128477"/>
                </a:lnTo>
                <a:lnTo>
                  <a:pt x="1658254" y="133410"/>
                </a:lnTo>
                <a:close/>
              </a:path>
              <a:path w="2021776" h="185172">
                <a:moveTo>
                  <a:pt x="1777570" y="126843"/>
                </a:moveTo>
                <a:lnTo>
                  <a:pt x="1772766" y="119540"/>
                </a:lnTo>
                <a:lnTo>
                  <a:pt x="1771357" y="117223"/>
                </a:lnTo>
                <a:lnTo>
                  <a:pt x="1767008" y="105790"/>
                </a:lnTo>
                <a:lnTo>
                  <a:pt x="1765559" y="92153"/>
                </a:lnTo>
                <a:lnTo>
                  <a:pt x="1768773" y="138493"/>
                </a:lnTo>
                <a:lnTo>
                  <a:pt x="1780338" y="143665"/>
                </a:lnTo>
                <a:lnTo>
                  <a:pt x="1794002" y="145389"/>
                </a:lnTo>
                <a:lnTo>
                  <a:pt x="1797462" y="145311"/>
                </a:lnTo>
                <a:lnTo>
                  <a:pt x="1811405" y="143051"/>
                </a:lnTo>
                <a:lnTo>
                  <a:pt x="1822776" y="137664"/>
                </a:lnTo>
                <a:lnTo>
                  <a:pt x="1819227" y="117474"/>
                </a:lnTo>
                <a:lnTo>
                  <a:pt x="1818458" y="118925"/>
                </a:lnTo>
                <a:lnTo>
                  <a:pt x="1809448" y="127602"/>
                </a:lnTo>
                <a:lnTo>
                  <a:pt x="1795636" y="130495"/>
                </a:lnTo>
                <a:lnTo>
                  <a:pt x="1785193" y="130495"/>
                </a:lnTo>
                <a:lnTo>
                  <a:pt x="1777570" y="126843"/>
                </a:lnTo>
                <a:close/>
              </a:path>
              <a:path w="2021776" h="185172">
                <a:moveTo>
                  <a:pt x="1747781" y="92442"/>
                </a:moveTo>
                <a:lnTo>
                  <a:pt x="1747827" y="95336"/>
                </a:lnTo>
                <a:lnTo>
                  <a:pt x="1749525" y="109164"/>
                </a:lnTo>
                <a:lnTo>
                  <a:pt x="1753674" y="121059"/>
                </a:lnTo>
                <a:lnTo>
                  <a:pt x="1760274" y="131023"/>
                </a:lnTo>
                <a:lnTo>
                  <a:pt x="1768773" y="138493"/>
                </a:lnTo>
                <a:lnTo>
                  <a:pt x="1765559" y="92153"/>
                </a:lnTo>
                <a:lnTo>
                  <a:pt x="1765734" y="86944"/>
                </a:lnTo>
                <a:lnTo>
                  <a:pt x="1767966" y="74052"/>
                </a:lnTo>
                <a:lnTo>
                  <a:pt x="1772766" y="62941"/>
                </a:lnTo>
                <a:lnTo>
                  <a:pt x="1782422" y="53711"/>
                </a:lnTo>
                <a:lnTo>
                  <a:pt x="1795828" y="50833"/>
                </a:lnTo>
                <a:lnTo>
                  <a:pt x="1800018" y="51043"/>
                </a:lnTo>
                <a:lnTo>
                  <a:pt x="1812550" y="55306"/>
                </a:lnTo>
                <a:lnTo>
                  <a:pt x="1821004" y="65055"/>
                </a:lnTo>
                <a:lnTo>
                  <a:pt x="1824080" y="71077"/>
                </a:lnTo>
                <a:lnTo>
                  <a:pt x="1825617" y="78892"/>
                </a:lnTo>
                <a:lnTo>
                  <a:pt x="1825617" y="88502"/>
                </a:lnTo>
                <a:lnTo>
                  <a:pt x="1825485" y="93031"/>
                </a:lnTo>
                <a:lnTo>
                  <a:pt x="1823527" y="105790"/>
                </a:lnTo>
                <a:lnTo>
                  <a:pt x="1819227" y="117474"/>
                </a:lnTo>
                <a:lnTo>
                  <a:pt x="1822776" y="137664"/>
                </a:lnTo>
                <a:lnTo>
                  <a:pt x="1831575" y="129149"/>
                </a:lnTo>
                <a:lnTo>
                  <a:pt x="1834121" y="125426"/>
                </a:lnTo>
                <a:lnTo>
                  <a:pt x="1839433" y="114476"/>
                </a:lnTo>
                <a:lnTo>
                  <a:pt x="1842620" y="102007"/>
                </a:lnTo>
                <a:lnTo>
                  <a:pt x="1843683" y="88021"/>
                </a:lnTo>
                <a:lnTo>
                  <a:pt x="1843597" y="84035"/>
                </a:lnTo>
                <a:lnTo>
                  <a:pt x="1841636" y="70004"/>
                </a:lnTo>
                <a:lnTo>
                  <a:pt x="1837084" y="58328"/>
                </a:lnTo>
                <a:lnTo>
                  <a:pt x="1829941" y="49007"/>
                </a:lnTo>
                <a:lnTo>
                  <a:pt x="1821224" y="42292"/>
                </a:lnTo>
                <a:lnTo>
                  <a:pt x="1809525" y="37383"/>
                </a:lnTo>
                <a:lnTo>
                  <a:pt x="1796309" y="35746"/>
                </a:lnTo>
                <a:lnTo>
                  <a:pt x="1795780" y="35749"/>
                </a:lnTo>
                <a:lnTo>
                  <a:pt x="1782209" y="37537"/>
                </a:lnTo>
                <a:lnTo>
                  <a:pt x="1770597" y="42662"/>
                </a:lnTo>
                <a:lnTo>
                  <a:pt x="1760946" y="51121"/>
                </a:lnTo>
                <a:lnTo>
                  <a:pt x="1757943" y="55012"/>
                </a:lnTo>
                <a:lnTo>
                  <a:pt x="1752297" y="65675"/>
                </a:lnTo>
                <a:lnTo>
                  <a:pt x="1748910" y="78152"/>
                </a:lnTo>
                <a:lnTo>
                  <a:pt x="1747781" y="92442"/>
                </a:lnTo>
                <a:close/>
              </a:path>
              <a:path w="2021776" h="185172">
                <a:moveTo>
                  <a:pt x="1886893" y="38725"/>
                </a:moveTo>
                <a:lnTo>
                  <a:pt x="1869212" y="38725"/>
                </a:lnTo>
                <a:lnTo>
                  <a:pt x="1869212" y="117458"/>
                </a:lnTo>
                <a:lnTo>
                  <a:pt x="1870653" y="124473"/>
                </a:lnTo>
                <a:lnTo>
                  <a:pt x="1873535" y="129726"/>
                </a:lnTo>
                <a:lnTo>
                  <a:pt x="1878157" y="135922"/>
                </a:lnTo>
                <a:lnTo>
                  <a:pt x="1888808" y="142302"/>
                </a:lnTo>
                <a:lnTo>
                  <a:pt x="1903517" y="144428"/>
                </a:lnTo>
                <a:lnTo>
                  <a:pt x="1912934" y="144428"/>
                </a:lnTo>
                <a:lnTo>
                  <a:pt x="1920942" y="141738"/>
                </a:lnTo>
                <a:lnTo>
                  <a:pt x="1927540" y="136356"/>
                </a:lnTo>
                <a:lnTo>
                  <a:pt x="1930872" y="133666"/>
                </a:lnTo>
                <a:lnTo>
                  <a:pt x="1933658" y="130367"/>
                </a:lnTo>
                <a:lnTo>
                  <a:pt x="1935901" y="126459"/>
                </a:lnTo>
                <a:lnTo>
                  <a:pt x="1935708" y="141642"/>
                </a:lnTo>
                <a:lnTo>
                  <a:pt x="1952044" y="141642"/>
                </a:lnTo>
                <a:lnTo>
                  <a:pt x="1952044" y="38725"/>
                </a:lnTo>
                <a:lnTo>
                  <a:pt x="1934747" y="38725"/>
                </a:lnTo>
                <a:lnTo>
                  <a:pt x="1934747" y="99328"/>
                </a:lnTo>
                <a:lnTo>
                  <a:pt x="1933562" y="107240"/>
                </a:lnTo>
                <a:lnTo>
                  <a:pt x="1931192" y="113006"/>
                </a:lnTo>
                <a:lnTo>
                  <a:pt x="1929189" y="117119"/>
                </a:lnTo>
                <a:lnTo>
                  <a:pt x="1920038" y="126142"/>
                </a:lnTo>
                <a:lnTo>
                  <a:pt x="1906592" y="129149"/>
                </a:lnTo>
                <a:lnTo>
                  <a:pt x="1898200" y="129149"/>
                </a:lnTo>
                <a:lnTo>
                  <a:pt x="1892466" y="126074"/>
                </a:lnTo>
                <a:lnTo>
                  <a:pt x="1889391" y="119924"/>
                </a:lnTo>
                <a:lnTo>
                  <a:pt x="1887725" y="116593"/>
                </a:lnTo>
                <a:lnTo>
                  <a:pt x="1886893" y="112301"/>
                </a:lnTo>
                <a:lnTo>
                  <a:pt x="1886893" y="38725"/>
                </a:lnTo>
                <a:close/>
              </a:path>
              <a:path w="2021776" h="185172">
                <a:moveTo>
                  <a:pt x="2008611" y="143275"/>
                </a:moveTo>
                <a:lnTo>
                  <a:pt x="2013432" y="143147"/>
                </a:lnTo>
                <a:lnTo>
                  <a:pt x="2017724" y="142635"/>
                </a:lnTo>
                <a:lnTo>
                  <a:pt x="2021776" y="141642"/>
                </a:lnTo>
                <a:lnTo>
                  <a:pt x="2021776" y="127996"/>
                </a:lnTo>
                <a:lnTo>
                  <a:pt x="2018413" y="128237"/>
                </a:lnTo>
                <a:lnTo>
                  <a:pt x="2012583" y="128285"/>
                </a:lnTo>
                <a:lnTo>
                  <a:pt x="2008996" y="127228"/>
                </a:lnTo>
                <a:lnTo>
                  <a:pt x="2005344" y="123608"/>
                </a:lnTo>
                <a:lnTo>
                  <a:pt x="2005344" y="52851"/>
                </a:lnTo>
                <a:lnTo>
                  <a:pt x="2021776" y="52851"/>
                </a:lnTo>
                <a:lnTo>
                  <a:pt x="2021776" y="38725"/>
                </a:lnTo>
                <a:lnTo>
                  <a:pt x="2005344" y="38725"/>
                </a:lnTo>
                <a:lnTo>
                  <a:pt x="2005344" y="9993"/>
                </a:lnTo>
                <a:lnTo>
                  <a:pt x="1987855" y="9993"/>
                </a:lnTo>
                <a:lnTo>
                  <a:pt x="1987855" y="38725"/>
                </a:lnTo>
                <a:lnTo>
                  <a:pt x="1973922" y="38725"/>
                </a:lnTo>
                <a:lnTo>
                  <a:pt x="1973922" y="52851"/>
                </a:lnTo>
                <a:lnTo>
                  <a:pt x="1987855" y="52851"/>
                </a:lnTo>
                <a:lnTo>
                  <a:pt x="1987855" y="127580"/>
                </a:lnTo>
                <a:lnTo>
                  <a:pt x="1989296" y="132945"/>
                </a:lnTo>
                <a:lnTo>
                  <a:pt x="1992179" y="137077"/>
                </a:lnTo>
                <a:lnTo>
                  <a:pt x="1995062" y="141209"/>
                </a:lnTo>
                <a:lnTo>
                  <a:pt x="2000540" y="143275"/>
                </a:lnTo>
                <a:lnTo>
                  <a:pt x="2008611" y="143275"/>
                </a:lnTo>
                <a:close/>
              </a:path>
              <a:path w="2021776" h="185172">
                <a:moveTo>
                  <a:pt x="1352612" y="143275"/>
                </a:moveTo>
                <a:lnTo>
                  <a:pt x="1357433" y="143147"/>
                </a:lnTo>
                <a:lnTo>
                  <a:pt x="1361725" y="142634"/>
                </a:lnTo>
                <a:lnTo>
                  <a:pt x="1365777" y="141642"/>
                </a:lnTo>
                <a:lnTo>
                  <a:pt x="1365777" y="127996"/>
                </a:lnTo>
                <a:lnTo>
                  <a:pt x="1362413" y="128236"/>
                </a:lnTo>
                <a:lnTo>
                  <a:pt x="1356584" y="128285"/>
                </a:lnTo>
                <a:lnTo>
                  <a:pt x="1352997" y="127227"/>
                </a:lnTo>
                <a:lnTo>
                  <a:pt x="1349345" y="123608"/>
                </a:lnTo>
                <a:lnTo>
                  <a:pt x="1349345" y="52851"/>
                </a:lnTo>
                <a:lnTo>
                  <a:pt x="1365777" y="52851"/>
                </a:lnTo>
                <a:lnTo>
                  <a:pt x="1365777" y="38725"/>
                </a:lnTo>
                <a:lnTo>
                  <a:pt x="1349345" y="38725"/>
                </a:lnTo>
                <a:lnTo>
                  <a:pt x="1349345" y="9993"/>
                </a:lnTo>
                <a:lnTo>
                  <a:pt x="1331856" y="9993"/>
                </a:lnTo>
                <a:lnTo>
                  <a:pt x="1331856" y="38725"/>
                </a:lnTo>
                <a:lnTo>
                  <a:pt x="1317923" y="38725"/>
                </a:lnTo>
                <a:lnTo>
                  <a:pt x="1317923" y="52851"/>
                </a:lnTo>
                <a:lnTo>
                  <a:pt x="1331856" y="52851"/>
                </a:lnTo>
                <a:lnTo>
                  <a:pt x="1331856" y="127580"/>
                </a:lnTo>
                <a:lnTo>
                  <a:pt x="1333298" y="132945"/>
                </a:lnTo>
                <a:lnTo>
                  <a:pt x="1336180" y="137077"/>
                </a:lnTo>
                <a:lnTo>
                  <a:pt x="1339063" y="141209"/>
                </a:lnTo>
                <a:lnTo>
                  <a:pt x="1344540" y="143275"/>
                </a:lnTo>
                <a:lnTo>
                  <a:pt x="1352612" y="143275"/>
                </a:lnTo>
                <a:close/>
              </a:path>
              <a:path w="2021776" h="185172">
                <a:moveTo>
                  <a:pt x="1012729" y="71141"/>
                </a:moveTo>
                <a:lnTo>
                  <a:pt x="1015180" y="63549"/>
                </a:lnTo>
                <a:lnTo>
                  <a:pt x="1020080" y="59001"/>
                </a:lnTo>
                <a:lnTo>
                  <a:pt x="1024981" y="54453"/>
                </a:lnTo>
                <a:lnTo>
                  <a:pt x="1030827" y="52178"/>
                </a:lnTo>
                <a:lnTo>
                  <a:pt x="1042550" y="52178"/>
                </a:lnTo>
                <a:lnTo>
                  <a:pt x="1046730" y="53460"/>
                </a:lnTo>
                <a:lnTo>
                  <a:pt x="1050157" y="56022"/>
                </a:lnTo>
                <a:lnTo>
                  <a:pt x="1053585" y="58585"/>
                </a:lnTo>
                <a:lnTo>
                  <a:pt x="1055299" y="63293"/>
                </a:lnTo>
                <a:lnTo>
                  <a:pt x="1055299" y="141642"/>
                </a:lnTo>
                <a:lnTo>
                  <a:pt x="1073268" y="141642"/>
                </a:lnTo>
                <a:lnTo>
                  <a:pt x="1073268" y="64030"/>
                </a:lnTo>
                <a:lnTo>
                  <a:pt x="1071923" y="56791"/>
                </a:lnTo>
                <a:lnTo>
                  <a:pt x="1069232" y="51410"/>
                </a:lnTo>
                <a:lnTo>
                  <a:pt x="1065585" y="45874"/>
                </a:lnTo>
                <a:lnTo>
                  <a:pt x="1055374" y="38783"/>
                </a:lnTo>
                <a:lnTo>
                  <a:pt x="1040981" y="36419"/>
                </a:lnTo>
                <a:lnTo>
                  <a:pt x="1034511" y="36419"/>
                </a:lnTo>
                <a:lnTo>
                  <a:pt x="1028681" y="37748"/>
                </a:lnTo>
                <a:lnTo>
                  <a:pt x="1023492" y="40407"/>
                </a:lnTo>
                <a:lnTo>
                  <a:pt x="1018303" y="43066"/>
                </a:lnTo>
                <a:lnTo>
                  <a:pt x="1013786" y="47149"/>
                </a:lnTo>
                <a:lnTo>
                  <a:pt x="1009943" y="52659"/>
                </a:lnTo>
                <a:lnTo>
                  <a:pt x="1007636" y="48174"/>
                </a:lnTo>
                <a:lnTo>
                  <a:pt x="1005074" y="44779"/>
                </a:lnTo>
                <a:lnTo>
                  <a:pt x="1002255" y="42473"/>
                </a:lnTo>
                <a:lnTo>
                  <a:pt x="997258" y="38437"/>
                </a:lnTo>
                <a:lnTo>
                  <a:pt x="990660" y="36419"/>
                </a:lnTo>
                <a:lnTo>
                  <a:pt x="975221" y="36419"/>
                </a:lnTo>
                <a:lnTo>
                  <a:pt x="968750" y="38373"/>
                </a:lnTo>
                <a:lnTo>
                  <a:pt x="963049" y="42281"/>
                </a:lnTo>
                <a:lnTo>
                  <a:pt x="959718" y="44587"/>
                </a:lnTo>
                <a:lnTo>
                  <a:pt x="956002" y="48270"/>
                </a:lnTo>
                <a:lnTo>
                  <a:pt x="951902" y="53332"/>
                </a:lnTo>
                <a:lnTo>
                  <a:pt x="951902" y="38725"/>
                </a:lnTo>
                <a:lnTo>
                  <a:pt x="934798" y="38725"/>
                </a:lnTo>
                <a:lnTo>
                  <a:pt x="934798" y="141642"/>
                </a:lnTo>
                <a:lnTo>
                  <a:pt x="952094" y="141642"/>
                </a:lnTo>
                <a:lnTo>
                  <a:pt x="952197" y="82729"/>
                </a:lnTo>
                <a:lnTo>
                  <a:pt x="954578" y="68733"/>
                </a:lnTo>
                <a:lnTo>
                  <a:pt x="960118" y="59578"/>
                </a:lnTo>
                <a:lnTo>
                  <a:pt x="965467" y="54517"/>
                </a:lnTo>
                <a:lnTo>
                  <a:pt x="971409" y="51986"/>
                </a:lnTo>
                <a:lnTo>
                  <a:pt x="985119" y="51986"/>
                </a:lnTo>
                <a:lnTo>
                  <a:pt x="990019" y="54388"/>
                </a:lnTo>
                <a:lnTo>
                  <a:pt x="992645" y="59193"/>
                </a:lnTo>
                <a:lnTo>
                  <a:pt x="994311" y="62396"/>
                </a:lnTo>
                <a:lnTo>
                  <a:pt x="995144" y="67489"/>
                </a:lnTo>
                <a:lnTo>
                  <a:pt x="995144" y="141642"/>
                </a:lnTo>
                <a:lnTo>
                  <a:pt x="1012729" y="141642"/>
                </a:lnTo>
                <a:lnTo>
                  <a:pt x="1012729" y="71141"/>
                </a:lnTo>
                <a:close/>
              </a:path>
              <a:path w="2021776" h="185172">
                <a:moveTo>
                  <a:pt x="77931" y="71141"/>
                </a:moveTo>
                <a:lnTo>
                  <a:pt x="80382" y="63549"/>
                </a:lnTo>
                <a:lnTo>
                  <a:pt x="85282" y="59001"/>
                </a:lnTo>
                <a:lnTo>
                  <a:pt x="90183" y="54452"/>
                </a:lnTo>
                <a:lnTo>
                  <a:pt x="96029" y="52178"/>
                </a:lnTo>
                <a:lnTo>
                  <a:pt x="107752" y="52178"/>
                </a:lnTo>
                <a:lnTo>
                  <a:pt x="111932" y="53459"/>
                </a:lnTo>
                <a:lnTo>
                  <a:pt x="115359" y="56022"/>
                </a:lnTo>
                <a:lnTo>
                  <a:pt x="118787" y="58584"/>
                </a:lnTo>
                <a:lnTo>
                  <a:pt x="120501" y="63293"/>
                </a:lnTo>
                <a:lnTo>
                  <a:pt x="120501" y="141641"/>
                </a:lnTo>
                <a:lnTo>
                  <a:pt x="138470" y="141641"/>
                </a:lnTo>
                <a:lnTo>
                  <a:pt x="138470" y="64030"/>
                </a:lnTo>
                <a:lnTo>
                  <a:pt x="137125" y="56791"/>
                </a:lnTo>
                <a:lnTo>
                  <a:pt x="134434" y="51409"/>
                </a:lnTo>
                <a:lnTo>
                  <a:pt x="130787" y="45874"/>
                </a:lnTo>
                <a:lnTo>
                  <a:pt x="120576" y="38783"/>
                </a:lnTo>
                <a:lnTo>
                  <a:pt x="106183" y="36419"/>
                </a:lnTo>
                <a:lnTo>
                  <a:pt x="99713" y="36419"/>
                </a:lnTo>
                <a:lnTo>
                  <a:pt x="93883" y="37748"/>
                </a:lnTo>
                <a:lnTo>
                  <a:pt x="88694" y="40407"/>
                </a:lnTo>
                <a:lnTo>
                  <a:pt x="83505" y="43065"/>
                </a:lnTo>
                <a:lnTo>
                  <a:pt x="78988" y="47149"/>
                </a:lnTo>
                <a:lnTo>
                  <a:pt x="75145" y="52659"/>
                </a:lnTo>
                <a:lnTo>
                  <a:pt x="72838" y="48174"/>
                </a:lnTo>
                <a:lnTo>
                  <a:pt x="70276" y="44779"/>
                </a:lnTo>
                <a:lnTo>
                  <a:pt x="67457" y="42473"/>
                </a:lnTo>
                <a:lnTo>
                  <a:pt x="62460" y="38437"/>
                </a:lnTo>
                <a:lnTo>
                  <a:pt x="55862" y="36419"/>
                </a:lnTo>
                <a:lnTo>
                  <a:pt x="40423" y="36419"/>
                </a:lnTo>
                <a:lnTo>
                  <a:pt x="33952" y="38373"/>
                </a:lnTo>
                <a:lnTo>
                  <a:pt x="28251" y="42281"/>
                </a:lnTo>
                <a:lnTo>
                  <a:pt x="24920" y="44587"/>
                </a:lnTo>
                <a:lnTo>
                  <a:pt x="21204" y="48270"/>
                </a:lnTo>
                <a:lnTo>
                  <a:pt x="17104" y="53331"/>
                </a:lnTo>
                <a:lnTo>
                  <a:pt x="17104" y="38725"/>
                </a:lnTo>
                <a:lnTo>
                  <a:pt x="0" y="38725"/>
                </a:lnTo>
                <a:lnTo>
                  <a:pt x="0" y="141641"/>
                </a:lnTo>
                <a:lnTo>
                  <a:pt x="17296" y="141641"/>
                </a:lnTo>
                <a:lnTo>
                  <a:pt x="17398" y="82729"/>
                </a:lnTo>
                <a:lnTo>
                  <a:pt x="19780" y="68733"/>
                </a:lnTo>
                <a:lnTo>
                  <a:pt x="25320" y="59577"/>
                </a:lnTo>
                <a:lnTo>
                  <a:pt x="30669" y="54516"/>
                </a:lnTo>
                <a:lnTo>
                  <a:pt x="36611" y="51986"/>
                </a:lnTo>
                <a:lnTo>
                  <a:pt x="50320" y="51986"/>
                </a:lnTo>
                <a:lnTo>
                  <a:pt x="55221" y="54388"/>
                </a:lnTo>
                <a:lnTo>
                  <a:pt x="57847" y="59193"/>
                </a:lnTo>
                <a:lnTo>
                  <a:pt x="59513" y="62396"/>
                </a:lnTo>
                <a:lnTo>
                  <a:pt x="60346" y="67489"/>
                </a:lnTo>
                <a:lnTo>
                  <a:pt x="60346" y="141641"/>
                </a:lnTo>
                <a:lnTo>
                  <a:pt x="77931" y="141641"/>
                </a:lnTo>
                <a:lnTo>
                  <a:pt x="77931" y="71141"/>
                </a:lnTo>
                <a:close/>
              </a:path>
              <a:path w="2021776" h="185172">
                <a:moveTo>
                  <a:pt x="223731" y="117638"/>
                </a:moveTo>
                <a:lnTo>
                  <a:pt x="213391" y="126170"/>
                </a:lnTo>
                <a:lnTo>
                  <a:pt x="207689" y="128989"/>
                </a:lnTo>
                <a:lnTo>
                  <a:pt x="201796" y="130398"/>
                </a:lnTo>
                <a:lnTo>
                  <a:pt x="190713" y="130398"/>
                </a:lnTo>
                <a:lnTo>
                  <a:pt x="191674" y="145101"/>
                </a:lnTo>
                <a:lnTo>
                  <a:pt x="199618" y="145101"/>
                </a:lnTo>
                <a:lnTo>
                  <a:pt x="206889" y="143403"/>
                </a:lnTo>
                <a:lnTo>
                  <a:pt x="213487" y="140008"/>
                </a:lnTo>
                <a:lnTo>
                  <a:pt x="220086" y="136612"/>
                </a:lnTo>
                <a:lnTo>
                  <a:pt x="225147" y="132608"/>
                </a:lnTo>
                <a:lnTo>
                  <a:pt x="228670" y="127996"/>
                </a:lnTo>
                <a:lnTo>
                  <a:pt x="229247" y="132096"/>
                </a:lnTo>
                <a:lnTo>
                  <a:pt x="230239" y="135267"/>
                </a:lnTo>
                <a:lnTo>
                  <a:pt x="231649" y="137509"/>
                </a:lnTo>
                <a:lnTo>
                  <a:pt x="234339" y="141737"/>
                </a:lnTo>
                <a:lnTo>
                  <a:pt x="238664" y="143851"/>
                </a:lnTo>
                <a:lnTo>
                  <a:pt x="247056" y="143851"/>
                </a:lnTo>
                <a:lnTo>
                  <a:pt x="250387" y="143563"/>
                </a:lnTo>
                <a:lnTo>
                  <a:pt x="253847" y="142891"/>
                </a:lnTo>
                <a:lnTo>
                  <a:pt x="256537" y="142122"/>
                </a:lnTo>
                <a:lnTo>
                  <a:pt x="256537" y="129341"/>
                </a:lnTo>
                <a:lnTo>
                  <a:pt x="254423" y="129678"/>
                </a:lnTo>
                <a:lnTo>
                  <a:pt x="251636" y="129918"/>
                </a:lnTo>
                <a:lnTo>
                  <a:pt x="248497" y="129918"/>
                </a:lnTo>
                <a:lnTo>
                  <a:pt x="245470" y="127195"/>
                </a:lnTo>
                <a:lnTo>
                  <a:pt x="245102" y="123960"/>
                </a:lnTo>
                <a:lnTo>
                  <a:pt x="245102" y="54933"/>
                </a:lnTo>
                <a:lnTo>
                  <a:pt x="241354" y="47758"/>
                </a:lnTo>
                <a:lnTo>
                  <a:pt x="233859" y="43145"/>
                </a:lnTo>
                <a:lnTo>
                  <a:pt x="230013" y="41088"/>
                </a:lnTo>
                <a:lnTo>
                  <a:pt x="218384" y="37442"/>
                </a:lnTo>
                <a:lnTo>
                  <a:pt x="204358" y="36227"/>
                </a:lnTo>
                <a:lnTo>
                  <a:pt x="200976" y="36316"/>
                </a:lnTo>
                <a:lnTo>
                  <a:pt x="188149" y="38518"/>
                </a:lnTo>
                <a:lnTo>
                  <a:pt x="176827" y="43674"/>
                </a:lnTo>
                <a:lnTo>
                  <a:pt x="173924" y="45815"/>
                </a:lnTo>
                <a:lnTo>
                  <a:pt x="167050" y="55792"/>
                </a:lnTo>
                <a:lnTo>
                  <a:pt x="164480" y="70148"/>
                </a:lnTo>
                <a:lnTo>
                  <a:pt x="180623" y="70148"/>
                </a:lnTo>
                <a:lnTo>
                  <a:pt x="181264" y="64830"/>
                </a:lnTo>
                <a:lnTo>
                  <a:pt x="182641" y="60827"/>
                </a:lnTo>
                <a:lnTo>
                  <a:pt x="184755" y="58136"/>
                </a:lnTo>
                <a:lnTo>
                  <a:pt x="188535" y="53267"/>
                </a:lnTo>
                <a:lnTo>
                  <a:pt x="194941" y="50833"/>
                </a:lnTo>
                <a:lnTo>
                  <a:pt x="211789" y="50833"/>
                </a:lnTo>
                <a:lnTo>
                  <a:pt x="217795" y="52162"/>
                </a:lnTo>
                <a:lnTo>
                  <a:pt x="221992" y="54821"/>
                </a:lnTo>
                <a:lnTo>
                  <a:pt x="226187" y="57479"/>
                </a:lnTo>
                <a:lnTo>
                  <a:pt x="228286" y="61755"/>
                </a:lnTo>
                <a:lnTo>
                  <a:pt x="228286" y="70532"/>
                </a:lnTo>
                <a:lnTo>
                  <a:pt x="227133" y="74280"/>
                </a:lnTo>
                <a:lnTo>
                  <a:pt x="225787" y="77098"/>
                </a:lnTo>
                <a:lnTo>
                  <a:pt x="223129" y="78764"/>
                </a:lnTo>
                <a:lnTo>
                  <a:pt x="219157" y="79277"/>
                </a:lnTo>
                <a:lnTo>
                  <a:pt x="191578" y="82736"/>
                </a:lnTo>
                <a:lnTo>
                  <a:pt x="181904" y="83953"/>
                </a:lnTo>
                <a:lnTo>
                  <a:pt x="174089" y="87188"/>
                </a:lnTo>
                <a:lnTo>
                  <a:pt x="168131" y="92441"/>
                </a:lnTo>
                <a:lnTo>
                  <a:pt x="162173" y="97694"/>
                </a:lnTo>
                <a:lnTo>
                  <a:pt x="159194" y="105094"/>
                </a:lnTo>
                <a:lnTo>
                  <a:pt x="159194" y="123351"/>
                </a:lnTo>
                <a:lnTo>
                  <a:pt x="162221" y="130607"/>
                </a:lnTo>
                <a:lnTo>
                  <a:pt x="168275" y="136404"/>
                </a:lnTo>
                <a:lnTo>
                  <a:pt x="174329" y="142202"/>
                </a:lnTo>
                <a:lnTo>
                  <a:pt x="182129" y="145101"/>
                </a:lnTo>
                <a:lnTo>
                  <a:pt x="177260" y="119251"/>
                </a:lnTo>
                <a:lnTo>
                  <a:pt x="177260" y="107656"/>
                </a:lnTo>
                <a:lnTo>
                  <a:pt x="179918" y="102852"/>
                </a:lnTo>
                <a:lnTo>
                  <a:pt x="185236" y="99841"/>
                </a:lnTo>
                <a:lnTo>
                  <a:pt x="188375" y="98047"/>
                </a:lnTo>
                <a:lnTo>
                  <a:pt x="193084" y="96734"/>
                </a:lnTo>
                <a:lnTo>
                  <a:pt x="199362" y="95901"/>
                </a:lnTo>
                <a:lnTo>
                  <a:pt x="209836" y="94555"/>
                </a:lnTo>
                <a:lnTo>
                  <a:pt x="213039" y="94171"/>
                </a:lnTo>
                <a:lnTo>
                  <a:pt x="216306" y="93530"/>
                </a:lnTo>
                <a:lnTo>
                  <a:pt x="219637" y="92634"/>
                </a:lnTo>
                <a:lnTo>
                  <a:pt x="222968" y="91737"/>
                </a:lnTo>
                <a:lnTo>
                  <a:pt x="225691" y="90616"/>
                </a:lnTo>
                <a:lnTo>
                  <a:pt x="227805" y="89270"/>
                </a:lnTo>
                <a:lnTo>
                  <a:pt x="227747" y="105186"/>
                </a:lnTo>
                <a:lnTo>
                  <a:pt x="223731" y="117638"/>
                </a:lnTo>
                <a:close/>
              </a:path>
              <a:path w="2021776" h="185172">
                <a:moveTo>
                  <a:pt x="190713" y="130398"/>
                </a:moveTo>
                <a:lnTo>
                  <a:pt x="186389" y="128957"/>
                </a:lnTo>
                <a:lnTo>
                  <a:pt x="182737" y="126074"/>
                </a:lnTo>
                <a:lnTo>
                  <a:pt x="179086" y="123191"/>
                </a:lnTo>
                <a:lnTo>
                  <a:pt x="177260" y="119251"/>
                </a:lnTo>
                <a:lnTo>
                  <a:pt x="182129" y="145101"/>
                </a:lnTo>
                <a:lnTo>
                  <a:pt x="191674" y="145101"/>
                </a:lnTo>
                <a:lnTo>
                  <a:pt x="190713" y="130398"/>
                </a:lnTo>
                <a:close/>
              </a:path>
              <a:path w="2021776" h="185172">
                <a:moveTo>
                  <a:pt x="278415" y="480"/>
                </a:moveTo>
                <a:lnTo>
                  <a:pt x="278415" y="141641"/>
                </a:lnTo>
                <a:lnTo>
                  <a:pt x="295039" y="141641"/>
                </a:lnTo>
                <a:lnTo>
                  <a:pt x="295039" y="103012"/>
                </a:lnTo>
                <a:lnTo>
                  <a:pt x="309549" y="89751"/>
                </a:lnTo>
                <a:lnTo>
                  <a:pt x="341644" y="141641"/>
                </a:lnTo>
                <a:lnTo>
                  <a:pt x="363746" y="141641"/>
                </a:lnTo>
                <a:lnTo>
                  <a:pt x="322137" y="77259"/>
                </a:lnTo>
                <a:lnTo>
                  <a:pt x="361535" y="38725"/>
                </a:lnTo>
                <a:lnTo>
                  <a:pt x="339433" y="38725"/>
                </a:lnTo>
                <a:lnTo>
                  <a:pt x="295039" y="82448"/>
                </a:lnTo>
                <a:lnTo>
                  <a:pt x="295039" y="480"/>
                </a:lnTo>
                <a:lnTo>
                  <a:pt x="278415" y="480"/>
                </a:lnTo>
                <a:close/>
              </a:path>
              <a:path w="2021776" h="185172">
                <a:moveTo>
                  <a:pt x="401991" y="127147"/>
                </a:moveTo>
                <a:lnTo>
                  <a:pt x="397378" y="120837"/>
                </a:lnTo>
                <a:lnTo>
                  <a:pt x="396964" y="120257"/>
                </a:lnTo>
                <a:lnTo>
                  <a:pt x="391958" y="109440"/>
                </a:lnTo>
                <a:lnTo>
                  <a:pt x="389979" y="95709"/>
                </a:lnTo>
                <a:lnTo>
                  <a:pt x="465412" y="95709"/>
                </a:lnTo>
                <a:lnTo>
                  <a:pt x="465412" y="85330"/>
                </a:lnTo>
                <a:lnTo>
                  <a:pt x="464900" y="77771"/>
                </a:lnTo>
                <a:lnTo>
                  <a:pt x="463875" y="73030"/>
                </a:lnTo>
                <a:lnTo>
                  <a:pt x="462722" y="66112"/>
                </a:lnTo>
                <a:lnTo>
                  <a:pt x="460415" y="60058"/>
                </a:lnTo>
                <a:lnTo>
                  <a:pt x="456956" y="54869"/>
                </a:lnTo>
                <a:lnTo>
                  <a:pt x="453369" y="49423"/>
                </a:lnTo>
                <a:lnTo>
                  <a:pt x="448148" y="44987"/>
                </a:lnTo>
                <a:lnTo>
                  <a:pt x="441293" y="41560"/>
                </a:lnTo>
                <a:lnTo>
                  <a:pt x="434438" y="38133"/>
                </a:lnTo>
                <a:lnTo>
                  <a:pt x="427359" y="36419"/>
                </a:lnTo>
                <a:lnTo>
                  <a:pt x="420056" y="36419"/>
                </a:lnTo>
                <a:lnTo>
                  <a:pt x="420735" y="51541"/>
                </a:lnTo>
                <a:lnTo>
                  <a:pt x="433868" y="54968"/>
                </a:lnTo>
                <a:lnTo>
                  <a:pt x="442734" y="63998"/>
                </a:lnTo>
                <a:lnTo>
                  <a:pt x="445296" y="68482"/>
                </a:lnTo>
                <a:lnTo>
                  <a:pt x="446931" y="74472"/>
                </a:lnTo>
                <a:lnTo>
                  <a:pt x="447635" y="81967"/>
                </a:lnTo>
                <a:lnTo>
                  <a:pt x="390460" y="81967"/>
                </a:lnTo>
                <a:lnTo>
                  <a:pt x="390780" y="73127"/>
                </a:lnTo>
                <a:lnTo>
                  <a:pt x="394682" y="43353"/>
                </a:lnTo>
                <a:lnTo>
                  <a:pt x="384886" y="51890"/>
                </a:lnTo>
                <a:lnTo>
                  <a:pt x="382270" y="55159"/>
                </a:lnTo>
                <a:lnTo>
                  <a:pt x="376249" y="65822"/>
                </a:lnTo>
                <a:lnTo>
                  <a:pt x="372637" y="78153"/>
                </a:lnTo>
                <a:lnTo>
                  <a:pt x="371433" y="92153"/>
                </a:lnTo>
                <a:lnTo>
                  <a:pt x="371517" y="96067"/>
                </a:lnTo>
                <a:lnTo>
                  <a:pt x="373424" y="109925"/>
                </a:lnTo>
                <a:lnTo>
                  <a:pt x="377849" y="121673"/>
                </a:lnTo>
                <a:lnTo>
                  <a:pt x="384790" y="131311"/>
                </a:lnTo>
                <a:lnTo>
                  <a:pt x="392834" y="138115"/>
                </a:lnTo>
                <a:lnTo>
                  <a:pt x="404347" y="143498"/>
                </a:lnTo>
                <a:lnTo>
                  <a:pt x="417365" y="145293"/>
                </a:lnTo>
                <a:lnTo>
                  <a:pt x="422619" y="145293"/>
                </a:lnTo>
                <a:lnTo>
                  <a:pt x="427328" y="144780"/>
                </a:lnTo>
                <a:lnTo>
                  <a:pt x="431491" y="143755"/>
                </a:lnTo>
                <a:lnTo>
                  <a:pt x="439243" y="141962"/>
                </a:lnTo>
                <a:lnTo>
                  <a:pt x="445745" y="138502"/>
                </a:lnTo>
                <a:lnTo>
                  <a:pt x="450999" y="133377"/>
                </a:lnTo>
                <a:lnTo>
                  <a:pt x="454138" y="130430"/>
                </a:lnTo>
                <a:lnTo>
                  <a:pt x="456972" y="126635"/>
                </a:lnTo>
                <a:lnTo>
                  <a:pt x="459502" y="121990"/>
                </a:lnTo>
                <a:lnTo>
                  <a:pt x="462033" y="117346"/>
                </a:lnTo>
                <a:lnTo>
                  <a:pt x="463522" y="113134"/>
                </a:lnTo>
                <a:lnTo>
                  <a:pt x="463971" y="109354"/>
                </a:lnTo>
                <a:lnTo>
                  <a:pt x="446962" y="109354"/>
                </a:lnTo>
                <a:lnTo>
                  <a:pt x="445681" y="113902"/>
                </a:lnTo>
                <a:lnTo>
                  <a:pt x="443503" y="117906"/>
                </a:lnTo>
                <a:lnTo>
                  <a:pt x="440428" y="121366"/>
                </a:lnTo>
                <a:lnTo>
                  <a:pt x="435046" y="127323"/>
                </a:lnTo>
                <a:lnTo>
                  <a:pt x="427840" y="130302"/>
                </a:lnTo>
                <a:lnTo>
                  <a:pt x="409133" y="130302"/>
                </a:lnTo>
                <a:lnTo>
                  <a:pt x="401991" y="127147"/>
                </a:lnTo>
                <a:close/>
              </a:path>
              <a:path w="2021776" h="185172">
                <a:moveTo>
                  <a:pt x="419692" y="36420"/>
                </a:moveTo>
                <a:lnTo>
                  <a:pt x="406284" y="38196"/>
                </a:lnTo>
                <a:lnTo>
                  <a:pt x="394682" y="43353"/>
                </a:lnTo>
                <a:lnTo>
                  <a:pt x="390780" y="73127"/>
                </a:lnTo>
                <a:lnTo>
                  <a:pt x="393631" y="65840"/>
                </a:lnTo>
                <a:lnTo>
                  <a:pt x="399012" y="60106"/>
                </a:lnTo>
                <a:lnTo>
                  <a:pt x="404393" y="54372"/>
                </a:lnTo>
                <a:lnTo>
                  <a:pt x="411056" y="51506"/>
                </a:lnTo>
                <a:lnTo>
                  <a:pt x="420735" y="51541"/>
                </a:lnTo>
                <a:lnTo>
                  <a:pt x="420056" y="36419"/>
                </a:lnTo>
                <a:lnTo>
                  <a:pt x="419692" y="36420"/>
                </a:lnTo>
                <a:close/>
              </a:path>
              <a:path w="2021776" h="185172">
                <a:moveTo>
                  <a:pt x="541198" y="480"/>
                </a:moveTo>
                <a:lnTo>
                  <a:pt x="541198" y="20467"/>
                </a:lnTo>
                <a:lnTo>
                  <a:pt x="558495" y="20467"/>
                </a:lnTo>
                <a:lnTo>
                  <a:pt x="558495" y="480"/>
                </a:lnTo>
                <a:lnTo>
                  <a:pt x="541198" y="480"/>
                </a:lnTo>
                <a:close/>
              </a:path>
              <a:path w="2021776" h="185172">
                <a:moveTo>
                  <a:pt x="529235" y="183058"/>
                </a:moveTo>
                <a:lnTo>
                  <a:pt x="543152" y="183154"/>
                </a:lnTo>
                <a:lnTo>
                  <a:pt x="550808" y="180015"/>
                </a:lnTo>
                <a:lnTo>
                  <a:pt x="554844" y="173737"/>
                </a:lnTo>
                <a:lnTo>
                  <a:pt x="557278" y="170021"/>
                </a:lnTo>
                <a:lnTo>
                  <a:pt x="558495" y="164416"/>
                </a:lnTo>
                <a:lnTo>
                  <a:pt x="558495" y="39206"/>
                </a:lnTo>
                <a:lnTo>
                  <a:pt x="541198" y="39206"/>
                </a:lnTo>
                <a:lnTo>
                  <a:pt x="541198" y="160988"/>
                </a:lnTo>
                <a:lnTo>
                  <a:pt x="540413" y="164496"/>
                </a:lnTo>
                <a:lnTo>
                  <a:pt x="537274" y="166738"/>
                </a:lnTo>
                <a:lnTo>
                  <a:pt x="532614" y="167426"/>
                </a:lnTo>
                <a:lnTo>
                  <a:pt x="524862" y="167683"/>
                </a:lnTo>
                <a:lnTo>
                  <a:pt x="524862" y="182673"/>
                </a:lnTo>
                <a:lnTo>
                  <a:pt x="529235" y="183058"/>
                </a:lnTo>
                <a:close/>
              </a:path>
              <a:path w="2021776" h="185172">
                <a:moveTo>
                  <a:pt x="607695" y="38725"/>
                </a:moveTo>
                <a:lnTo>
                  <a:pt x="590014" y="38725"/>
                </a:lnTo>
                <a:lnTo>
                  <a:pt x="590014" y="117458"/>
                </a:lnTo>
                <a:lnTo>
                  <a:pt x="591455" y="124473"/>
                </a:lnTo>
                <a:lnTo>
                  <a:pt x="594338" y="129726"/>
                </a:lnTo>
                <a:lnTo>
                  <a:pt x="598960" y="135921"/>
                </a:lnTo>
                <a:lnTo>
                  <a:pt x="609610" y="142301"/>
                </a:lnTo>
                <a:lnTo>
                  <a:pt x="624319" y="144428"/>
                </a:lnTo>
                <a:lnTo>
                  <a:pt x="633736" y="144428"/>
                </a:lnTo>
                <a:lnTo>
                  <a:pt x="641744" y="141737"/>
                </a:lnTo>
                <a:lnTo>
                  <a:pt x="648343" y="136356"/>
                </a:lnTo>
                <a:lnTo>
                  <a:pt x="651674" y="133666"/>
                </a:lnTo>
                <a:lnTo>
                  <a:pt x="654461" y="130367"/>
                </a:lnTo>
                <a:lnTo>
                  <a:pt x="656703" y="126459"/>
                </a:lnTo>
                <a:lnTo>
                  <a:pt x="656511" y="141641"/>
                </a:lnTo>
                <a:lnTo>
                  <a:pt x="672846" y="141641"/>
                </a:lnTo>
                <a:lnTo>
                  <a:pt x="672846" y="38725"/>
                </a:lnTo>
                <a:lnTo>
                  <a:pt x="655550" y="38725"/>
                </a:lnTo>
                <a:lnTo>
                  <a:pt x="655550" y="99328"/>
                </a:lnTo>
                <a:lnTo>
                  <a:pt x="654364" y="107240"/>
                </a:lnTo>
                <a:lnTo>
                  <a:pt x="651994" y="113006"/>
                </a:lnTo>
                <a:lnTo>
                  <a:pt x="649991" y="117119"/>
                </a:lnTo>
                <a:lnTo>
                  <a:pt x="640841" y="126142"/>
                </a:lnTo>
                <a:lnTo>
                  <a:pt x="627394" y="129149"/>
                </a:lnTo>
                <a:lnTo>
                  <a:pt x="619002" y="129149"/>
                </a:lnTo>
                <a:lnTo>
                  <a:pt x="613269" y="126074"/>
                </a:lnTo>
                <a:lnTo>
                  <a:pt x="610194" y="119924"/>
                </a:lnTo>
                <a:lnTo>
                  <a:pt x="608528" y="116593"/>
                </a:lnTo>
                <a:lnTo>
                  <a:pt x="607695" y="112301"/>
                </a:lnTo>
                <a:lnTo>
                  <a:pt x="607695" y="38725"/>
                </a:lnTo>
                <a:close/>
              </a:path>
              <a:path w="2021776" h="185172">
                <a:moveTo>
                  <a:pt x="697895" y="92345"/>
                </a:moveTo>
                <a:lnTo>
                  <a:pt x="697939" y="95150"/>
                </a:lnTo>
                <a:lnTo>
                  <a:pt x="699643" y="108925"/>
                </a:lnTo>
                <a:lnTo>
                  <a:pt x="703825" y="120818"/>
                </a:lnTo>
                <a:lnTo>
                  <a:pt x="710483" y="130831"/>
                </a:lnTo>
                <a:lnTo>
                  <a:pt x="716598" y="136784"/>
                </a:lnTo>
                <a:lnTo>
                  <a:pt x="727757" y="143166"/>
                </a:lnTo>
                <a:lnTo>
                  <a:pt x="723167" y="119059"/>
                </a:lnTo>
                <a:lnTo>
                  <a:pt x="721704" y="116534"/>
                </a:lnTo>
                <a:lnTo>
                  <a:pt x="717541" y="105024"/>
                </a:lnTo>
                <a:lnTo>
                  <a:pt x="716153" y="91384"/>
                </a:lnTo>
                <a:lnTo>
                  <a:pt x="716380" y="85151"/>
                </a:lnTo>
                <a:lnTo>
                  <a:pt x="718919" y="71933"/>
                </a:lnTo>
                <a:lnTo>
                  <a:pt x="724273" y="61980"/>
                </a:lnTo>
                <a:lnTo>
                  <a:pt x="729686" y="55317"/>
                </a:lnTo>
                <a:lnTo>
                  <a:pt x="736749" y="51986"/>
                </a:lnTo>
                <a:lnTo>
                  <a:pt x="753277" y="51986"/>
                </a:lnTo>
                <a:lnTo>
                  <a:pt x="759843" y="55109"/>
                </a:lnTo>
                <a:lnTo>
                  <a:pt x="765160" y="61355"/>
                </a:lnTo>
                <a:lnTo>
                  <a:pt x="767402" y="64440"/>
                </a:lnTo>
                <a:lnTo>
                  <a:pt x="771702" y="75514"/>
                </a:lnTo>
                <a:lnTo>
                  <a:pt x="773136" y="90231"/>
                </a:lnTo>
                <a:lnTo>
                  <a:pt x="772910" y="96573"/>
                </a:lnTo>
                <a:lnTo>
                  <a:pt x="770484" y="109768"/>
                </a:lnTo>
                <a:lnTo>
                  <a:pt x="765400" y="119876"/>
                </a:lnTo>
                <a:lnTo>
                  <a:pt x="760244" y="126763"/>
                </a:lnTo>
                <a:lnTo>
                  <a:pt x="753693" y="143884"/>
                </a:lnTo>
                <a:lnTo>
                  <a:pt x="759203" y="141065"/>
                </a:lnTo>
                <a:lnTo>
                  <a:pt x="764711" y="138246"/>
                </a:lnTo>
                <a:lnTo>
                  <a:pt x="769485" y="133666"/>
                </a:lnTo>
                <a:lnTo>
                  <a:pt x="773520" y="127323"/>
                </a:lnTo>
                <a:lnTo>
                  <a:pt x="773520" y="141641"/>
                </a:lnTo>
                <a:lnTo>
                  <a:pt x="789088" y="141641"/>
                </a:lnTo>
                <a:lnTo>
                  <a:pt x="789088" y="0"/>
                </a:lnTo>
                <a:lnTo>
                  <a:pt x="772463" y="0"/>
                </a:lnTo>
                <a:lnTo>
                  <a:pt x="772463" y="51986"/>
                </a:lnTo>
                <a:lnTo>
                  <a:pt x="768556" y="47181"/>
                </a:lnTo>
                <a:lnTo>
                  <a:pt x="765064" y="43818"/>
                </a:lnTo>
                <a:lnTo>
                  <a:pt x="761989" y="41896"/>
                </a:lnTo>
                <a:lnTo>
                  <a:pt x="756672" y="38565"/>
                </a:lnTo>
                <a:lnTo>
                  <a:pt x="750074" y="36899"/>
                </a:lnTo>
                <a:lnTo>
                  <a:pt x="742194" y="36899"/>
                </a:lnTo>
                <a:lnTo>
                  <a:pt x="729976" y="38466"/>
                </a:lnTo>
                <a:lnTo>
                  <a:pt x="718499" y="43951"/>
                </a:lnTo>
                <a:lnTo>
                  <a:pt x="709378" y="53380"/>
                </a:lnTo>
                <a:lnTo>
                  <a:pt x="707996" y="55449"/>
                </a:lnTo>
                <a:lnTo>
                  <a:pt x="702384" y="66574"/>
                </a:lnTo>
                <a:lnTo>
                  <a:pt x="699017" y="78873"/>
                </a:lnTo>
                <a:lnTo>
                  <a:pt x="697895" y="92345"/>
                </a:lnTo>
                <a:close/>
              </a:path>
              <a:path w="2021776" h="185172">
                <a:moveTo>
                  <a:pt x="735339" y="130206"/>
                </a:moveTo>
                <a:lnTo>
                  <a:pt x="727844" y="126491"/>
                </a:lnTo>
                <a:lnTo>
                  <a:pt x="723167" y="119059"/>
                </a:lnTo>
                <a:lnTo>
                  <a:pt x="727757" y="143166"/>
                </a:lnTo>
                <a:lnTo>
                  <a:pt x="740272" y="145293"/>
                </a:lnTo>
                <a:lnTo>
                  <a:pt x="747383" y="145293"/>
                </a:lnTo>
                <a:lnTo>
                  <a:pt x="753693" y="143884"/>
                </a:lnTo>
                <a:lnTo>
                  <a:pt x="760244" y="126763"/>
                </a:lnTo>
                <a:lnTo>
                  <a:pt x="753661" y="130206"/>
                </a:lnTo>
                <a:lnTo>
                  <a:pt x="735339" y="130206"/>
                </a:lnTo>
                <a:close/>
              </a:path>
              <a:path w="2021776" h="185172">
                <a:moveTo>
                  <a:pt x="825715" y="131023"/>
                </a:moveTo>
                <a:lnTo>
                  <a:pt x="830780" y="135211"/>
                </a:lnTo>
                <a:lnTo>
                  <a:pt x="830952" y="83345"/>
                </a:lnTo>
                <a:lnTo>
                  <a:pt x="832138" y="75369"/>
                </a:lnTo>
                <a:lnTo>
                  <a:pt x="836052" y="42551"/>
                </a:lnTo>
                <a:lnTo>
                  <a:pt x="825811" y="51410"/>
                </a:lnTo>
                <a:lnTo>
                  <a:pt x="823431" y="54397"/>
                </a:lnTo>
                <a:lnTo>
                  <a:pt x="817733" y="64809"/>
                </a:lnTo>
                <a:lnTo>
                  <a:pt x="814314" y="77266"/>
                </a:lnTo>
                <a:lnTo>
                  <a:pt x="813175" y="91769"/>
                </a:lnTo>
                <a:lnTo>
                  <a:pt x="813246" y="95813"/>
                </a:lnTo>
                <a:lnTo>
                  <a:pt x="815020" y="110497"/>
                </a:lnTo>
                <a:lnTo>
                  <a:pt x="819177" y="122234"/>
                </a:lnTo>
                <a:lnTo>
                  <a:pt x="825715" y="131023"/>
                </a:lnTo>
                <a:close/>
              </a:path>
              <a:path w="2021776" h="185172">
                <a:moveTo>
                  <a:pt x="833931" y="154422"/>
                </a:moveTo>
                <a:lnTo>
                  <a:pt x="816346" y="154422"/>
                </a:lnTo>
                <a:lnTo>
                  <a:pt x="816479" y="155759"/>
                </a:lnTo>
                <a:lnTo>
                  <a:pt x="820465" y="168668"/>
                </a:lnTo>
                <a:lnTo>
                  <a:pt x="829030" y="177725"/>
                </a:lnTo>
                <a:lnTo>
                  <a:pt x="831882" y="179434"/>
                </a:lnTo>
                <a:lnTo>
                  <a:pt x="843420" y="183737"/>
                </a:lnTo>
                <a:lnTo>
                  <a:pt x="856993" y="185172"/>
                </a:lnTo>
                <a:lnTo>
                  <a:pt x="866432" y="184589"/>
                </a:lnTo>
                <a:lnTo>
                  <a:pt x="879785" y="181032"/>
                </a:lnTo>
                <a:lnTo>
                  <a:pt x="890188" y="174244"/>
                </a:lnTo>
                <a:lnTo>
                  <a:pt x="897641" y="164223"/>
                </a:lnTo>
                <a:lnTo>
                  <a:pt x="899652" y="159539"/>
                </a:lnTo>
                <a:lnTo>
                  <a:pt x="902468" y="147756"/>
                </a:lnTo>
                <a:lnTo>
                  <a:pt x="903407" y="133281"/>
                </a:lnTo>
                <a:lnTo>
                  <a:pt x="903407" y="39686"/>
                </a:lnTo>
                <a:lnTo>
                  <a:pt x="887455" y="39686"/>
                </a:lnTo>
                <a:lnTo>
                  <a:pt x="887455" y="52659"/>
                </a:lnTo>
                <a:lnTo>
                  <a:pt x="884060" y="48367"/>
                </a:lnTo>
                <a:lnTo>
                  <a:pt x="880729" y="45100"/>
                </a:lnTo>
                <a:lnTo>
                  <a:pt x="877461" y="42857"/>
                </a:lnTo>
                <a:lnTo>
                  <a:pt x="871440" y="38885"/>
                </a:lnTo>
                <a:lnTo>
                  <a:pt x="864393" y="36899"/>
                </a:lnTo>
                <a:lnTo>
                  <a:pt x="856321" y="36899"/>
                </a:lnTo>
                <a:lnTo>
                  <a:pt x="847772" y="37793"/>
                </a:lnTo>
                <a:lnTo>
                  <a:pt x="836052" y="42551"/>
                </a:lnTo>
                <a:lnTo>
                  <a:pt x="832138" y="75369"/>
                </a:lnTo>
                <a:lnTo>
                  <a:pt x="834508" y="69283"/>
                </a:lnTo>
                <a:lnTo>
                  <a:pt x="836975" y="64215"/>
                </a:lnTo>
                <a:lnTo>
                  <a:pt x="846205" y="55188"/>
                </a:lnTo>
                <a:lnTo>
                  <a:pt x="859492" y="52178"/>
                </a:lnTo>
                <a:lnTo>
                  <a:pt x="867628" y="52178"/>
                </a:lnTo>
                <a:lnTo>
                  <a:pt x="874322" y="55253"/>
                </a:lnTo>
                <a:lnTo>
                  <a:pt x="879576" y="61403"/>
                </a:lnTo>
                <a:lnTo>
                  <a:pt x="881583" y="64111"/>
                </a:lnTo>
                <a:lnTo>
                  <a:pt x="885987" y="75087"/>
                </a:lnTo>
                <a:lnTo>
                  <a:pt x="887455" y="89751"/>
                </a:lnTo>
                <a:lnTo>
                  <a:pt x="887455" y="98207"/>
                </a:lnTo>
                <a:lnTo>
                  <a:pt x="886046" y="105606"/>
                </a:lnTo>
                <a:lnTo>
                  <a:pt x="883227" y="111948"/>
                </a:lnTo>
                <a:lnTo>
                  <a:pt x="880042" y="117592"/>
                </a:lnTo>
                <a:lnTo>
                  <a:pt x="870353" y="125972"/>
                </a:lnTo>
                <a:lnTo>
                  <a:pt x="856993" y="128765"/>
                </a:lnTo>
                <a:lnTo>
                  <a:pt x="849050" y="128765"/>
                </a:lnTo>
                <a:lnTo>
                  <a:pt x="842723" y="125738"/>
                </a:lnTo>
                <a:lnTo>
                  <a:pt x="838015" y="119684"/>
                </a:lnTo>
                <a:lnTo>
                  <a:pt x="832470" y="107548"/>
                </a:lnTo>
                <a:lnTo>
                  <a:pt x="830952" y="93210"/>
                </a:lnTo>
                <a:lnTo>
                  <a:pt x="830952" y="83345"/>
                </a:lnTo>
                <a:lnTo>
                  <a:pt x="830780" y="135211"/>
                </a:lnTo>
                <a:lnTo>
                  <a:pt x="842202" y="140971"/>
                </a:lnTo>
                <a:lnTo>
                  <a:pt x="854976" y="142891"/>
                </a:lnTo>
                <a:lnTo>
                  <a:pt x="862984" y="142891"/>
                </a:lnTo>
                <a:lnTo>
                  <a:pt x="869421" y="141609"/>
                </a:lnTo>
                <a:lnTo>
                  <a:pt x="874290" y="139047"/>
                </a:lnTo>
                <a:lnTo>
                  <a:pt x="879159" y="136484"/>
                </a:lnTo>
                <a:lnTo>
                  <a:pt x="883323" y="132577"/>
                </a:lnTo>
                <a:lnTo>
                  <a:pt x="886782" y="127324"/>
                </a:lnTo>
                <a:lnTo>
                  <a:pt x="886783" y="133243"/>
                </a:lnTo>
                <a:lnTo>
                  <a:pt x="885819" y="147400"/>
                </a:lnTo>
                <a:lnTo>
                  <a:pt x="883419" y="156824"/>
                </a:lnTo>
                <a:lnTo>
                  <a:pt x="881407" y="160509"/>
                </a:lnTo>
                <a:lnTo>
                  <a:pt x="871925" y="168268"/>
                </a:lnTo>
                <a:lnTo>
                  <a:pt x="857378" y="170854"/>
                </a:lnTo>
                <a:lnTo>
                  <a:pt x="848986" y="170854"/>
                </a:lnTo>
                <a:lnTo>
                  <a:pt x="842836" y="168932"/>
                </a:lnTo>
                <a:lnTo>
                  <a:pt x="838928" y="165088"/>
                </a:lnTo>
                <a:lnTo>
                  <a:pt x="836430" y="162590"/>
                </a:lnTo>
                <a:lnTo>
                  <a:pt x="834764" y="159034"/>
                </a:lnTo>
                <a:lnTo>
                  <a:pt x="833931" y="154422"/>
                </a:lnTo>
                <a:close/>
              </a:path>
              <a:path w="2021776" h="185172">
                <a:moveTo>
                  <a:pt x="1123589" y="127147"/>
                </a:moveTo>
                <a:lnTo>
                  <a:pt x="1118976" y="120837"/>
                </a:lnTo>
                <a:lnTo>
                  <a:pt x="1118562" y="120257"/>
                </a:lnTo>
                <a:lnTo>
                  <a:pt x="1113557" y="109440"/>
                </a:lnTo>
                <a:lnTo>
                  <a:pt x="1111578" y="95709"/>
                </a:lnTo>
                <a:lnTo>
                  <a:pt x="1187011" y="95709"/>
                </a:lnTo>
                <a:lnTo>
                  <a:pt x="1187011" y="85331"/>
                </a:lnTo>
                <a:lnTo>
                  <a:pt x="1186498" y="77771"/>
                </a:lnTo>
                <a:lnTo>
                  <a:pt x="1185473" y="73031"/>
                </a:lnTo>
                <a:lnTo>
                  <a:pt x="1184320" y="66112"/>
                </a:lnTo>
                <a:lnTo>
                  <a:pt x="1182014" y="60058"/>
                </a:lnTo>
                <a:lnTo>
                  <a:pt x="1178555" y="54869"/>
                </a:lnTo>
                <a:lnTo>
                  <a:pt x="1174968" y="49424"/>
                </a:lnTo>
                <a:lnTo>
                  <a:pt x="1169746" y="44987"/>
                </a:lnTo>
                <a:lnTo>
                  <a:pt x="1162892" y="41560"/>
                </a:lnTo>
                <a:lnTo>
                  <a:pt x="1156037" y="38133"/>
                </a:lnTo>
                <a:lnTo>
                  <a:pt x="1148958" y="36419"/>
                </a:lnTo>
                <a:lnTo>
                  <a:pt x="1141655" y="36419"/>
                </a:lnTo>
                <a:lnTo>
                  <a:pt x="1142334" y="51541"/>
                </a:lnTo>
                <a:lnTo>
                  <a:pt x="1155466" y="54969"/>
                </a:lnTo>
                <a:lnTo>
                  <a:pt x="1164333" y="63998"/>
                </a:lnTo>
                <a:lnTo>
                  <a:pt x="1166895" y="68482"/>
                </a:lnTo>
                <a:lnTo>
                  <a:pt x="1168529" y="74472"/>
                </a:lnTo>
                <a:lnTo>
                  <a:pt x="1169234" y="81967"/>
                </a:lnTo>
                <a:lnTo>
                  <a:pt x="1112058" y="81967"/>
                </a:lnTo>
                <a:lnTo>
                  <a:pt x="1112378" y="73127"/>
                </a:lnTo>
                <a:lnTo>
                  <a:pt x="1116281" y="43353"/>
                </a:lnTo>
                <a:lnTo>
                  <a:pt x="1106485" y="51890"/>
                </a:lnTo>
                <a:lnTo>
                  <a:pt x="1103868" y="55160"/>
                </a:lnTo>
                <a:lnTo>
                  <a:pt x="1097848" y="65822"/>
                </a:lnTo>
                <a:lnTo>
                  <a:pt x="1094236" y="78154"/>
                </a:lnTo>
                <a:lnTo>
                  <a:pt x="1093032" y="92153"/>
                </a:lnTo>
                <a:lnTo>
                  <a:pt x="1093115" y="96067"/>
                </a:lnTo>
                <a:lnTo>
                  <a:pt x="1095023" y="109925"/>
                </a:lnTo>
                <a:lnTo>
                  <a:pt x="1099447" y="121673"/>
                </a:lnTo>
                <a:lnTo>
                  <a:pt x="1106389" y="131311"/>
                </a:lnTo>
                <a:lnTo>
                  <a:pt x="1114432" y="138115"/>
                </a:lnTo>
                <a:lnTo>
                  <a:pt x="1125946" y="143499"/>
                </a:lnTo>
                <a:lnTo>
                  <a:pt x="1138964" y="145293"/>
                </a:lnTo>
                <a:lnTo>
                  <a:pt x="1144218" y="145293"/>
                </a:lnTo>
                <a:lnTo>
                  <a:pt x="1148926" y="144781"/>
                </a:lnTo>
                <a:lnTo>
                  <a:pt x="1153089" y="143756"/>
                </a:lnTo>
                <a:lnTo>
                  <a:pt x="1160842" y="141962"/>
                </a:lnTo>
                <a:lnTo>
                  <a:pt x="1167344" y="138502"/>
                </a:lnTo>
                <a:lnTo>
                  <a:pt x="1172597" y="133377"/>
                </a:lnTo>
                <a:lnTo>
                  <a:pt x="1175736" y="130431"/>
                </a:lnTo>
                <a:lnTo>
                  <a:pt x="1178570" y="126635"/>
                </a:lnTo>
                <a:lnTo>
                  <a:pt x="1181101" y="121990"/>
                </a:lnTo>
                <a:lnTo>
                  <a:pt x="1183632" y="117346"/>
                </a:lnTo>
                <a:lnTo>
                  <a:pt x="1185121" y="113134"/>
                </a:lnTo>
                <a:lnTo>
                  <a:pt x="1185570" y="109354"/>
                </a:lnTo>
                <a:lnTo>
                  <a:pt x="1168561" y="109354"/>
                </a:lnTo>
                <a:lnTo>
                  <a:pt x="1167279" y="113903"/>
                </a:lnTo>
                <a:lnTo>
                  <a:pt x="1165102" y="117906"/>
                </a:lnTo>
                <a:lnTo>
                  <a:pt x="1162027" y="121366"/>
                </a:lnTo>
                <a:lnTo>
                  <a:pt x="1156645" y="127324"/>
                </a:lnTo>
                <a:lnTo>
                  <a:pt x="1149439" y="130302"/>
                </a:lnTo>
                <a:lnTo>
                  <a:pt x="1130732" y="130302"/>
                </a:lnTo>
                <a:lnTo>
                  <a:pt x="1123589" y="127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95621" y="4488895"/>
            <a:ext cx="1734488" cy="164743"/>
          </a:xfrm>
          <a:custGeom>
            <a:avLst/>
            <a:gdLst/>
            <a:ahLst/>
            <a:cxnLst/>
            <a:rect l="l" t="t" r="r" b="b"/>
            <a:pathLst>
              <a:path w="1907937" h="186709">
                <a:moveTo>
                  <a:pt x="1575974" y="185275"/>
                </a:moveTo>
                <a:lnTo>
                  <a:pt x="1589548" y="186709"/>
                </a:lnTo>
                <a:lnTo>
                  <a:pt x="1598986" y="186126"/>
                </a:lnTo>
                <a:lnTo>
                  <a:pt x="1612339" y="182570"/>
                </a:lnTo>
                <a:lnTo>
                  <a:pt x="1622742" y="175781"/>
                </a:lnTo>
                <a:lnTo>
                  <a:pt x="1619529" y="143179"/>
                </a:lnTo>
                <a:lnTo>
                  <a:pt x="1618765" y="143179"/>
                </a:lnTo>
                <a:lnTo>
                  <a:pt x="1618373" y="148937"/>
                </a:lnTo>
                <a:lnTo>
                  <a:pt x="1615973" y="158362"/>
                </a:lnTo>
                <a:lnTo>
                  <a:pt x="1613960" y="162047"/>
                </a:lnTo>
                <a:lnTo>
                  <a:pt x="1604479" y="169805"/>
                </a:lnTo>
                <a:lnTo>
                  <a:pt x="1589932" y="172391"/>
                </a:lnTo>
                <a:lnTo>
                  <a:pt x="1581540" y="172391"/>
                </a:lnTo>
                <a:lnTo>
                  <a:pt x="1575390" y="170470"/>
                </a:lnTo>
                <a:lnTo>
                  <a:pt x="1571481" y="166626"/>
                </a:lnTo>
                <a:lnTo>
                  <a:pt x="1568983" y="164127"/>
                </a:lnTo>
                <a:lnTo>
                  <a:pt x="1567317" y="160572"/>
                </a:lnTo>
                <a:lnTo>
                  <a:pt x="1566485" y="155959"/>
                </a:lnTo>
                <a:lnTo>
                  <a:pt x="1548899" y="155959"/>
                </a:lnTo>
                <a:lnTo>
                  <a:pt x="1549032" y="157296"/>
                </a:lnTo>
                <a:lnTo>
                  <a:pt x="1553018" y="170206"/>
                </a:lnTo>
                <a:lnTo>
                  <a:pt x="1561583" y="179262"/>
                </a:lnTo>
                <a:lnTo>
                  <a:pt x="1564436" y="180972"/>
                </a:lnTo>
                <a:lnTo>
                  <a:pt x="1575974" y="185275"/>
                </a:lnTo>
                <a:close/>
              </a:path>
              <a:path w="1907937" h="186709">
                <a:moveTo>
                  <a:pt x="1618664" y="58040"/>
                </a:moveTo>
                <a:lnTo>
                  <a:pt x="1619529" y="76682"/>
                </a:lnTo>
                <a:lnTo>
                  <a:pt x="1621867" y="70228"/>
                </a:lnTo>
                <a:lnTo>
                  <a:pt x="1626543" y="64623"/>
                </a:lnTo>
                <a:lnTo>
                  <a:pt x="1631219" y="59017"/>
                </a:lnTo>
                <a:lnTo>
                  <a:pt x="1635961" y="57032"/>
                </a:lnTo>
                <a:lnTo>
                  <a:pt x="1637914" y="56214"/>
                </a:lnTo>
                <a:lnTo>
                  <a:pt x="1649462" y="56310"/>
                </a:lnTo>
                <a:lnTo>
                  <a:pt x="1652296" y="56695"/>
                </a:lnTo>
                <a:lnTo>
                  <a:pt x="1652296" y="38437"/>
                </a:lnTo>
                <a:lnTo>
                  <a:pt x="1650438" y="38245"/>
                </a:lnTo>
                <a:lnTo>
                  <a:pt x="1646723" y="37957"/>
                </a:lnTo>
                <a:lnTo>
                  <a:pt x="1639869" y="37957"/>
                </a:lnTo>
                <a:lnTo>
                  <a:pt x="1635961" y="41224"/>
                </a:lnTo>
                <a:lnTo>
                  <a:pt x="1632984" y="41224"/>
                </a:lnTo>
                <a:lnTo>
                  <a:pt x="1628561" y="45404"/>
                </a:lnTo>
                <a:lnTo>
                  <a:pt x="1623308" y="50369"/>
                </a:lnTo>
                <a:lnTo>
                  <a:pt x="1620009" y="54581"/>
                </a:lnTo>
                <a:lnTo>
                  <a:pt x="1618664" y="58040"/>
                </a:lnTo>
                <a:close/>
              </a:path>
              <a:path w="1907937" h="186709">
                <a:moveTo>
                  <a:pt x="1633814" y="40439"/>
                </a:moveTo>
                <a:lnTo>
                  <a:pt x="1632984" y="41224"/>
                </a:lnTo>
                <a:lnTo>
                  <a:pt x="1635961" y="41224"/>
                </a:lnTo>
                <a:lnTo>
                  <a:pt x="1639869" y="37957"/>
                </a:lnTo>
                <a:lnTo>
                  <a:pt x="1633814" y="40439"/>
                </a:lnTo>
                <a:close/>
              </a:path>
              <a:path w="1907937" h="186709">
                <a:moveTo>
                  <a:pt x="1618664" y="52496"/>
                </a:moveTo>
                <a:lnTo>
                  <a:pt x="1618664" y="40263"/>
                </a:lnTo>
                <a:lnTo>
                  <a:pt x="1610015" y="44395"/>
                </a:lnTo>
                <a:lnTo>
                  <a:pt x="1606877" y="56791"/>
                </a:lnTo>
                <a:lnTo>
                  <a:pt x="1602232" y="40263"/>
                </a:lnTo>
                <a:lnTo>
                  <a:pt x="1596946" y="38437"/>
                </a:lnTo>
                <a:lnTo>
                  <a:pt x="1588874" y="38437"/>
                </a:lnTo>
                <a:lnTo>
                  <a:pt x="1580325" y="39331"/>
                </a:lnTo>
                <a:lnTo>
                  <a:pt x="1568605" y="44089"/>
                </a:lnTo>
                <a:lnTo>
                  <a:pt x="1564691" y="76907"/>
                </a:lnTo>
                <a:lnTo>
                  <a:pt x="1567061" y="70821"/>
                </a:lnTo>
                <a:lnTo>
                  <a:pt x="1569528" y="65752"/>
                </a:lnTo>
                <a:lnTo>
                  <a:pt x="1578758" y="56725"/>
                </a:lnTo>
                <a:lnTo>
                  <a:pt x="1592046" y="53716"/>
                </a:lnTo>
                <a:lnTo>
                  <a:pt x="1600182" y="53716"/>
                </a:lnTo>
                <a:lnTo>
                  <a:pt x="1602232" y="54657"/>
                </a:lnTo>
                <a:lnTo>
                  <a:pt x="1602907" y="127509"/>
                </a:lnTo>
                <a:lnTo>
                  <a:pt x="1602232" y="127650"/>
                </a:lnTo>
                <a:lnTo>
                  <a:pt x="1589548" y="130302"/>
                </a:lnTo>
                <a:lnTo>
                  <a:pt x="1581603" y="130302"/>
                </a:lnTo>
                <a:lnTo>
                  <a:pt x="1575278" y="127276"/>
                </a:lnTo>
                <a:lnTo>
                  <a:pt x="1570568" y="121222"/>
                </a:lnTo>
                <a:lnTo>
                  <a:pt x="1565023" y="109086"/>
                </a:lnTo>
                <a:lnTo>
                  <a:pt x="1563506" y="94748"/>
                </a:lnTo>
                <a:lnTo>
                  <a:pt x="1563506" y="84882"/>
                </a:lnTo>
                <a:lnTo>
                  <a:pt x="1558365" y="52947"/>
                </a:lnTo>
                <a:lnTo>
                  <a:pt x="1555984" y="55935"/>
                </a:lnTo>
                <a:lnTo>
                  <a:pt x="1550286" y="66347"/>
                </a:lnTo>
                <a:lnTo>
                  <a:pt x="1546867" y="78804"/>
                </a:lnTo>
                <a:lnTo>
                  <a:pt x="1545728" y="93306"/>
                </a:lnTo>
                <a:lnTo>
                  <a:pt x="1545799" y="97350"/>
                </a:lnTo>
                <a:lnTo>
                  <a:pt x="1547573" y="112035"/>
                </a:lnTo>
                <a:lnTo>
                  <a:pt x="1551730" y="123772"/>
                </a:lnTo>
                <a:lnTo>
                  <a:pt x="1558269" y="132561"/>
                </a:lnTo>
                <a:lnTo>
                  <a:pt x="1563334" y="136749"/>
                </a:lnTo>
                <a:lnTo>
                  <a:pt x="1574756" y="142508"/>
                </a:lnTo>
                <a:lnTo>
                  <a:pt x="1587529" y="144428"/>
                </a:lnTo>
                <a:lnTo>
                  <a:pt x="1595537" y="144428"/>
                </a:lnTo>
                <a:lnTo>
                  <a:pt x="1601975" y="143147"/>
                </a:lnTo>
                <a:lnTo>
                  <a:pt x="1602232" y="143012"/>
                </a:lnTo>
                <a:lnTo>
                  <a:pt x="1602232" y="143179"/>
                </a:lnTo>
                <a:lnTo>
                  <a:pt x="1618765" y="143179"/>
                </a:lnTo>
                <a:lnTo>
                  <a:pt x="1606844" y="140584"/>
                </a:lnTo>
                <a:lnTo>
                  <a:pt x="1612596" y="119129"/>
                </a:lnTo>
                <a:lnTo>
                  <a:pt x="1612129" y="62941"/>
                </a:lnTo>
                <a:lnTo>
                  <a:pt x="1613283" y="46637"/>
                </a:lnTo>
                <a:lnTo>
                  <a:pt x="1616614" y="49904"/>
                </a:lnTo>
                <a:lnTo>
                  <a:pt x="1618541" y="76624"/>
                </a:lnTo>
                <a:lnTo>
                  <a:pt x="1618600" y="107144"/>
                </a:lnTo>
                <a:lnTo>
                  <a:pt x="1619336" y="128861"/>
                </a:lnTo>
                <a:lnTo>
                  <a:pt x="1619337" y="134781"/>
                </a:lnTo>
                <a:lnTo>
                  <a:pt x="1619529" y="102267"/>
                </a:lnTo>
                <a:lnTo>
                  <a:pt x="1619529" y="83985"/>
                </a:lnTo>
                <a:lnTo>
                  <a:pt x="1619529" y="86489"/>
                </a:lnTo>
                <a:lnTo>
                  <a:pt x="1620009" y="91288"/>
                </a:lnTo>
                <a:lnTo>
                  <a:pt x="1622742" y="175781"/>
                </a:lnTo>
                <a:lnTo>
                  <a:pt x="1630195" y="165761"/>
                </a:lnTo>
                <a:lnTo>
                  <a:pt x="1632206" y="161076"/>
                </a:lnTo>
                <a:lnTo>
                  <a:pt x="1635022" y="149293"/>
                </a:lnTo>
                <a:lnTo>
                  <a:pt x="1635961" y="134819"/>
                </a:lnTo>
                <a:lnTo>
                  <a:pt x="1635961" y="57032"/>
                </a:lnTo>
                <a:lnTo>
                  <a:pt x="1631219" y="59017"/>
                </a:lnTo>
                <a:lnTo>
                  <a:pt x="1626543" y="64623"/>
                </a:lnTo>
                <a:lnTo>
                  <a:pt x="1621867" y="70228"/>
                </a:lnTo>
                <a:lnTo>
                  <a:pt x="1619529" y="76682"/>
                </a:lnTo>
                <a:lnTo>
                  <a:pt x="1618664" y="58040"/>
                </a:lnTo>
                <a:lnTo>
                  <a:pt x="1620009" y="54581"/>
                </a:lnTo>
                <a:lnTo>
                  <a:pt x="1623308" y="50369"/>
                </a:lnTo>
                <a:lnTo>
                  <a:pt x="1628561" y="45404"/>
                </a:lnTo>
                <a:lnTo>
                  <a:pt x="1632984" y="41224"/>
                </a:lnTo>
                <a:lnTo>
                  <a:pt x="1620009" y="41224"/>
                </a:lnTo>
                <a:lnTo>
                  <a:pt x="1620009" y="54196"/>
                </a:lnTo>
                <a:lnTo>
                  <a:pt x="1618664" y="52496"/>
                </a:lnTo>
                <a:close/>
              </a:path>
              <a:path w="1907937" h="186709">
                <a:moveTo>
                  <a:pt x="1771196" y="40263"/>
                </a:moveTo>
                <a:lnTo>
                  <a:pt x="1761773" y="52581"/>
                </a:lnTo>
                <a:lnTo>
                  <a:pt x="1774305" y="56843"/>
                </a:lnTo>
                <a:lnTo>
                  <a:pt x="1776815" y="59737"/>
                </a:lnTo>
                <a:lnTo>
                  <a:pt x="1771196" y="40263"/>
                </a:lnTo>
                <a:close/>
              </a:path>
              <a:path w="1907937" h="186709">
                <a:moveTo>
                  <a:pt x="1774479" y="40263"/>
                </a:moveTo>
                <a:lnTo>
                  <a:pt x="1782978" y="43830"/>
                </a:lnTo>
                <a:lnTo>
                  <a:pt x="1791696" y="50545"/>
                </a:lnTo>
                <a:lnTo>
                  <a:pt x="1796086" y="126530"/>
                </a:lnTo>
                <a:lnTo>
                  <a:pt x="1800889" y="143179"/>
                </a:lnTo>
                <a:lnTo>
                  <a:pt x="1818858" y="143179"/>
                </a:lnTo>
                <a:lnTo>
                  <a:pt x="1801188" y="116013"/>
                </a:lnTo>
                <a:lnTo>
                  <a:pt x="1809922" y="121366"/>
                </a:lnTo>
                <a:lnTo>
                  <a:pt x="1804659" y="99804"/>
                </a:lnTo>
                <a:lnTo>
                  <a:pt x="1804375" y="103545"/>
                </a:lnTo>
                <a:lnTo>
                  <a:pt x="1804659" y="99804"/>
                </a:lnTo>
                <a:lnTo>
                  <a:pt x="1805438" y="89559"/>
                </a:lnTo>
                <a:lnTo>
                  <a:pt x="1805352" y="85573"/>
                </a:lnTo>
                <a:lnTo>
                  <a:pt x="1803391" y="71542"/>
                </a:lnTo>
                <a:lnTo>
                  <a:pt x="1798839" y="59866"/>
                </a:lnTo>
                <a:lnTo>
                  <a:pt x="1793076" y="52346"/>
                </a:lnTo>
                <a:lnTo>
                  <a:pt x="1790127" y="40263"/>
                </a:lnTo>
                <a:lnTo>
                  <a:pt x="1774479" y="40263"/>
                </a:lnTo>
                <a:close/>
              </a:path>
              <a:path w="1907937" h="186709">
                <a:moveTo>
                  <a:pt x="1793329" y="130687"/>
                </a:moveTo>
                <a:lnTo>
                  <a:pt x="1795875" y="126963"/>
                </a:lnTo>
                <a:lnTo>
                  <a:pt x="1796086" y="126530"/>
                </a:lnTo>
                <a:lnTo>
                  <a:pt x="1787239" y="94569"/>
                </a:lnTo>
                <a:lnTo>
                  <a:pt x="1787109" y="95418"/>
                </a:lnTo>
                <a:lnTo>
                  <a:pt x="1785281" y="107327"/>
                </a:lnTo>
                <a:lnTo>
                  <a:pt x="1780981" y="119011"/>
                </a:lnTo>
                <a:lnTo>
                  <a:pt x="1780213" y="120463"/>
                </a:lnTo>
                <a:lnTo>
                  <a:pt x="1771203" y="129140"/>
                </a:lnTo>
                <a:lnTo>
                  <a:pt x="1757390" y="132032"/>
                </a:lnTo>
                <a:lnTo>
                  <a:pt x="1746948" y="132032"/>
                </a:lnTo>
                <a:lnTo>
                  <a:pt x="1739325" y="128381"/>
                </a:lnTo>
                <a:lnTo>
                  <a:pt x="1734521" y="121077"/>
                </a:lnTo>
                <a:lnTo>
                  <a:pt x="1742093" y="145203"/>
                </a:lnTo>
                <a:lnTo>
                  <a:pt x="1755757" y="146927"/>
                </a:lnTo>
                <a:lnTo>
                  <a:pt x="1759217" y="146849"/>
                </a:lnTo>
                <a:lnTo>
                  <a:pt x="1773159" y="144588"/>
                </a:lnTo>
                <a:lnTo>
                  <a:pt x="1784530" y="139201"/>
                </a:lnTo>
                <a:lnTo>
                  <a:pt x="1793329" y="130687"/>
                </a:lnTo>
                <a:close/>
              </a:path>
              <a:path w="1907937" h="186709">
                <a:moveTo>
                  <a:pt x="1733111" y="118761"/>
                </a:moveTo>
                <a:lnTo>
                  <a:pt x="1728763" y="107328"/>
                </a:lnTo>
                <a:lnTo>
                  <a:pt x="1727314" y="93691"/>
                </a:lnTo>
                <a:lnTo>
                  <a:pt x="1727489" y="88482"/>
                </a:lnTo>
                <a:lnTo>
                  <a:pt x="1729721" y="75590"/>
                </a:lnTo>
                <a:lnTo>
                  <a:pt x="1734521" y="64478"/>
                </a:lnTo>
                <a:lnTo>
                  <a:pt x="1744177" y="55249"/>
                </a:lnTo>
                <a:lnTo>
                  <a:pt x="1757583" y="52371"/>
                </a:lnTo>
                <a:lnTo>
                  <a:pt x="1761773" y="52581"/>
                </a:lnTo>
                <a:lnTo>
                  <a:pt x="1771196" y="40263"/>
                </a:lnTo>
                <a:lnTo>
                  <a:pt x="1776815" y="59737"/>
                </a:lnTo>
                <a:lnTo>
                  <a:pt x="1782759" y="66592"/>
                </a:lnTo>
                <a:lnTo>
                  <a:pt x="1787109" y="95418"/>
                </a:lnTo>
                <a:lnTo>
                  <a:pt x="1787239" y="94569"/>
                </a:lnTo>
                <a:lnTo>
                  <a:pt x="1796086" y="126530"/>
                </a:lnTo>
                <a:lnTo>
                  <a:pt x="1791696" y="50545"/>
                </a:lnTo>
                <a:lnTo>
                  <a:pt x="1782978" y="43830"/>
                </a:lnTo>
                <a:lnTo>
                  <a:pt x="1785835" y="72614"/>
                </a:lnTo>
                <a:lnTo>
                  <a:pt x="1787372" y="80430"/>
                </a:lnTo>
                <a:lnTo>
                  <a:pt x="1787372" y="90039"/>
                </a:lnTo>
                <a:lnTo>
                  <a:pt x="1787372" y="80430"/>
                </a:lnTo>
                <a:lnTo>
                  <a:pt x="1785835" y="72614"/>
                </a:lnTo>
                <a:lnTo>
                  <a:pt x="1782978" y="43830"/>
                </a:lnTo>
                <a:lnTo>
                  <a:pt x="1774479" y="40263"/>
                </a:lnTo>
                <a:lnTo>
                  <a:pt x="1771280" y="38920"/>
                </a:lnTo>
                <a:lnTo>
                  <a:pt x="1758064" y="37284"/>
                </a:lnTo>
                <a:lnTo>
                  <a:pt x="1757535" y="37286"/>
                </a:lnTo>
                <a:lnTo>
                  <a:pt x="1743963" y="39075"/>
                </a:lnTo>
                <a:lnTo>
                  <a:pt x="1732352" y="44199"/>
                </a:lnTo>
                <a:lnTo>
                  <a:pt x="1722701" y="52659"/>
                </a:lnTo>
                <a:lnTo>
                  <a:pt x="1719698" y="56549"/>
                </a:lnTo>
                <a:lnTo>
                  <a:pt x="1714052" y="67213"/>
                </a:lnTo>
                <a:lnTo>
                  <a:pt x="1710665" y="79689"/>
                </a:lnTo>
                <a:lnTo>
                  <a:pt x="1709536" y="93979"/>
                </a:lnTo>
                <a:lnTo>
                  <a:pt x="1709582" y="96873"/>
                </a:lnTo>
                <a:lnTo>
                  <a:pt x="1711280" y="110701"/>
                </a:lnTo>
                <a:lnTo>
                  <a:pt x="1715429" y="122597"/>
                </a:lnTo>
                <a:lnTo>
                  <a:pt x="1722028" y="132561"/>
                </a:lnTo>
                <a:lnTo>
                  <a:pt x="1730528" y="140031"/>
                </a:lnTo>
                <a:lnTo>
                  <a:pt x="1742093" y="145203"/>
                </a:lnTo>
                <a:lnTo>
                  <a:pt x="1734521" y="121077"/>
                </a:lnTo>
                <a:lnTo>
                  <a:pt x="1733111" y="118761"/>
                </a:lnTo>
                <a:close/>
              </a:path>
              <a:path w="1907937" h="186709">
                <a:moveTo>
                  <a:pt x="1907937" y="40263"/>
                </a:moveTo>
                <a:lnTo>
                  <a:pt x="1890640" y="40263"/>
                </a:lnTo>
                <a:lnTo>
                  <a:pt x="1869596" y="120885"/>
                </a:lnTo>
                <a:lnTo>
                  <a:pt x="1849416" y="40263"/>
                </a:lnTo>
                <a:lnTo>
                  <a:pt x="1830006" y="40263"/>
                </a:lnTo>
                <a:lnTo>
                  <a:pt x="1809922" y="121366"/>
                </a:lnTo>
                <a:lnTo>
                  <a:pt x="1801188" y="116013"/>
                </a:lnTo>
                <a:lnTo>
                  <a:pt x="1818858" y="143179"/>
                </a:lnTo>
                <a:lnTo>
                  <a:pt x="1839134" y="63517"/>
                </a:lnTo>
                <a:lnTo>
                  <a:pt x="1860082" y="143179"/>
                </a:lnTo>
                <a:lnTo>
                  <a:pt x="1878052" y="143179"/>
                </a:lnTo>
                <a:lnTo>
                  <a:pt x="1907937" y="40263"/>
                </a:lnTo>
                <a:close/>
              </a:path>
              <a:path w="1907937" h="186709">
                <a:moveTo>
                  <a:pt x="1787109" y="95418"/>
                </a:moveTo>
                <a:lnTo>
                  <a:pt x="1782759" y="66592"/>
                </a:lnTo>
                <a:lnTo>
                  <a:pt x="1776815" y="59737"/>
                </a:lnTo>
                <a:lnTo>
                  <a:pt x="1787109" y="95418"/>
                </a:lnTo>
                <a:close/>
              </a:path>
              <a:path w="1907937" h="186709">
                <a:moveTo>
                  <a:pt x="1602907" y="127509"/>
                </a:moveTo>
                <a:lnTo>
                  <a:pt x="1602232" y="54657"/>
                </a:lnTo>
                <a:lnTo>
                  <a:pt x="1602232" y="127650"/>
                </a:lnTo>
                <a:lnTo>
                  <a:pt x="1602907" y="127509"/>
                </a:lnTo>
                <a:close/>
              </a:path>
              <a:path w="1907937" h="186709">
                <a:moveTo>
                  <a:pt x="1603994" y="40423"/>
                </a:moveTo>
                <a:lnTo>
                  <a:pt x="1618664" y="40263"/>
                </a:lnTo>
                <a:lnTo>
                  <a:pt x="1603425" y="40263"/>
                </a:lnTo>
                <a:lnTo>
                  <a:pt x="1603994" y="40423"/>
                </a:lnTo>
                <a:close/>
              </a:path>
              <a:path w="1907937" h="186709">
                <a:moveTo>
                  <a:pt x="1056484" y="72678"/>
                </a:moveTo>
                <a:lnTo>
                  <a:pt x="1058934" y="65087"/>
                </a:lnTo>
                <a:lnTo>
                  <a:pt x="1063835" y="60539"/>
                </a:lnTo>
                <a:lnTo>
                  <a:pt x="1068735" y="55990"/>
                </a:lnTo>
                <a:lnTo>
                  <a:pt x="1074582" y="53716"/>
                </a:lnTo>
                <a:lnTo>
                  <a:pt x="1086305" y="53716"/>
                </a:lnTo>
                <a:lnTo>
                  <a:pt x="1090485" y="54997"/>
                </a:lnTo>
                <a:lnTo>
                  <a:pt x="1093912" y="57560"/>
                </a:lnTo>
                <a:lnTo>
                  <a:pt x="1097340" y="60122"/>
                </a:lnTo>
                <a:lnTo>
                  <a:pt x="1099053" y="64831"/>
                </a:lnTo>
                <a:lnTo>
                  <a:pt x="1099053" y="143179"/>
                </a:lnTo>
                <a:lnTo>
                  <a:pt x="1117023" y="143179"/>
                </a:lnTo>
                <a:lnTo>
                  <a:pt x="1117023" y="65567"/>
                </a:lnTo>
                <a:lnTo>
                  <a:pt x="1115678" y="58328"/>
                </a:lnTo>
                <a:lnTo>
                  <a:pt x="1112986" y="52947"/>
                </a:lnTo>
                <a:lnTo>
                  <a:pt x="1109340" y="47412"/>
                </a:lnTo>
                <a:lnTo>
                  <a:pt x="1099129" y="40320"/>
                </a:lnTo>
                <a:lnTo>
                  <a:pt x="1084736" y="37957"/>
                </a:lnTo>
                <a:lnTo>
                  <a:pt x="1078265" y="37957"/>
                </a:lnTo>
                <a:lnTo>
                  <a:pt x="1072436" y="39286"/>
                </a:lnTo>
                <a:lnTo>
                  <a:pt x="1067246" y="41945"/>
                </a:lnTo>
                <a:lnTo>
                  <a:pt x="1062057" y="44603"/>
                </a:lnTo>
                <a:lnTo>
                  <a:pt x="1057541" y="48687"/>
                </a:lnTo>
                <a:lnTo>
                  <a:pt x="1053697" y="54196"/>
                </a:lnTo>
                <a:lnTo>
                  <a:pt x="1051391" y="49712"/>
                </a:lnTo>
                <a:lnTo>
                  <a:pt x="1048828" y="46317"/>
                </a:lnTo>
                <a:lnTo>
                  <a:pt x="1046010" y="44010"/>
                </a:lnTo>
                <a:lnTo>
                  <a:pt x="1041013" y="39974"/>
                </a:lnTo>
                <a:lnTo>
                  <a:pt x="1034415" y="37957"/>
                </a:lnTo>
                <a:lnTo>
                  <a:pt x="1018975" y="37957"/>
                </a:lnTo>
                <a:lnTo>
                  <a:pt x="1012505" y="39910"/>
                </a:lnTo>
                <a:lnTo>
                  <a:pt x="1006804" y="43818"/>
                </a:lnTo>
                <a:lnTo>
                  <a:pt x="1003473" y="46125"/>
                </a:lnTo>
                <a:lnTo>
                  <a:pt x="999757" y="49808"/>
                </a:lnTo>
                <a:lnTo>
                  <a:pt x="995657" y="54869"/>
                </a:lnTo>
                <a:lnTo>
                  <a:pt x="995657" y="40263"/>
                </a:lnTo>
                <a:lnTo>
                  <a:pt x="978552" y="40263"/>
                </a:lnTo>
                <a:lnTo>
                  <a:pt x="978040" y="38245"/>
                </a:lnTo>
                <a:lnTo>
                  <a:pt x="974324" y="37957"/>
                </a:lnTo>
                <a:lnTo>
                  <a:pt x="967469" y="37957"/>
                </a:lnTo>
                <a:lnTo>
                  <a:pt x="961416" y="40439"/>
                </a:lnTo>
                <a:lnTo>
                  <a:pt x="956162" y="45404"/>
                </a:lnTo>
                <a:lnTo>
                  <a:pt x="952799" y="48582"/>
                </a:lnTo>
                <a:lnTo>
                  <a:pt x="950909" y="50369"/>
                </a:lnTo>
                <a:lnTo>
                  <a:pt x="947610" y="54581"/>
                </a:lnTo>
                <a:lnTo>
                  <a:pt x="946265" y="58040"/>
                </a:lnTo>
                <a:lnTo>
                  <a:pt x="935502" y="40743"/>
                </a:lnTo>
                <a:lnTo>
                  <a:pt x="946265" y="40743"/>
                </a:lnTo>
                <a:lnTo>
                  <a:pt x="946265" y="40263"/>
                </a:lnTo>
                <a:lnTo>
                  <a:pt x="929833" y="40263"/>
                </a:lnTo>
                <a:lnTo>
                  <a:pt x="929833" y="143179"/>
                </a:lnTo>
                <a:lnTo>
                  <a:pt x="947129" y="143179"/>
                </a:lnTo>
                <a:lnTo>
                  <a:pt x="947129" y="76682"/>
                </a:lnTo>
                <a:lnTo>
                  <a:pt x="949468" y="70228"/>
                </a:lnTo>
                <a:lnTo>
                  <a:pt x="952799" y="66235"/>
                </a:lnTo>
                <a:lnTo>
                  <a:pt x="954144" y="64623"/>
                </a:lnTo>
                <a:lnTo>
                  <a:pt x="958820" y="59017"/>
                </a:lnTo>
                <a:lnTo>
                  <a:pt x="965516" y="56214"/>
                </a:lnTo>
                <a:lnTo>
                  <a:pt x="977062" y="56310"/>
                </a:lnTo>
                <a:lnTo>
                  <a:pt x="978552" y="56512"/>
                </a:lnTo>
                <a:lnTo>
                  <a:pt x="979897" y="56695"/>
                </a:lnTo>
                <a:lnTo>
                  <a:pt x="995849" y="143179"/>
                </a:lnTo>
                <a:lnTo>
                  <a:pt x="995951" y="84266"/>
                </a:lnTo>
                <a:lnTo>
                  <a:pt x="998333" y="70270"/>
                </a:lnTo>
                <a:lnTo>
                  <a:pt x="1003872" y="61115"/>
                </a:lnTo>
                <a:lnTo>
                  <a:pt x="1009222" y="56054"/>
                </a:lnTo>
                <a:lnTo>
                  <a:pt x="1015163" y="53524"/>
                </a:lnTo>
                <a:lnTo>
                  <a:pt x="1028873" y="53524"/>
                </a:lnTo>
                <a:lnTo>
                  <a:pt x="1033773" y="55926"/>
                </a:lnTo>
                <a:lnTo>
                  <a:pt x="1036400" y="60731"/>
                </a:lnTo>
                <a:lnTo>
                  <a:pt x="1038066" y="63934"/>
                </a:lnTo>
                <a:lnTo>
                  <a:pt x="1038899" y="69027"/>
                </a:lnTo>
                <a:lnTo>
                  <a:pt x="1038899" y="143179"/>
                </a:lnTo>
                <a:lnTo>
                  <a:pt x="1056484" y="143179"/>
                </a:lnTo>
                <a:lnTo>
                  <a:pt x="1056484" y="72678"/>
                </a:lnTo>
                <a:close/>
              </a:path>
              <a:path w="1907937" h="186709">
                <a:moveTo>
                  <a:pt x="576369" y="144812"/>
                </a:moveTo>
                <a:lnTo>
                  <a:pt x="581189" y="144684"/>
                </a:lnTo>
                <a:lnTo>
                  <a:pt x="585481" y="144172"/>
                </a:lnTo>
                <a:lnTo>
                  <a:pt x="589533" y="143179"/>
                </a:lnTo>
                <a:lnTo>
                  <a:pt x="589533" y="129534"/>
                </a:lnTo>
                <a:lnTo>
                  <a:pt x="586170" y="129774"/>
                </a:lnTo>
                <a:lnTo>
                  <a:pt x="580341" y="129822"/>
                </a:lnTo>
                <a:lnTo>
                  <a:pt x="576753" y="128765"/>
                </a:lnTo>
                <a:lnTo>
                  <a:pt x="573101" y="125145"/>
                </a:lnTo>
                <a:lnTo>
                  <a:pt x="573101" y="54388"/>
                </a:lnTo>
                <a:lnTo>
                  <a:pt x="589533" y="54388"/>
                </a:lnTo>
                <a:lnTo>
                  <a:pt x="589533" y="40263"/>
                </a:lnTo>
                <a:lnTo>
                  <a:pt x="573101" y="40263"/>
                </a:lnTo>
                <a:lnTo>
                  <a:pt x="573101" y="11531"/>
                </a:lnTo>
                <a:lnTo>
                  <a:pt x="555612" y="11531"/>
                </a:lnTo>
                <a:lnTo>
                  <a:pt x="555612" y="40263"/>
                </a:lnTo>
                <a:lnTo>
                  <a:pt x="541679" y="40263"/>
                </a:lnTo>
                <a:lnTo>
                  <a:pt x="541679" y="54388"/>
                </a:lnTo>
                <a:lnTo>
                  <a:pt x="555612" y="54388"/>
                </a:lnTo>
                <a:lnTo>
                  <a:pt x="555612" y="129117"/>
                </a:lnTo>
                <a:lnTo>
                  <a:pt x="557054" y="134482"/>
                </a:lnTo>
                <a:lnTo>
                  <a:pt x="559937" y="138614"/>
                </a:lnTo>
                <a:lnTo>
                  <a:pt x="562819" y="142746"/>
                </a:lnTo>
                <a:lnTo>
                  <a:pt x="568297" y="144812"/>
                </a:lnTo>
                <a:lnTo>
                  <a:pt x="576369" y="144812"/>
                </a:lnTo>
                <a:close/>
              </a:path>
              <a:path w="1907937" h="186709">
                <a:moveTo>
                  <a:pt x="136741" y="40263"/>
                </a:moveTo>
                <a:lnTo>
                  <a:pt x="119444" y="40263"/>
                </a:lnTo>
                <a:lnTo>
                  <a:pt x="98399" y="120885"/>
                </a:lnTo>
                <a:lnTo>
                  <a:pt x="78220" y="40263"/>
                </a:lnTo>
                <a:lnTo>
                  <a:pt x="58809" y="40263"/>
                </a:lnTo>
                <a:lnTo>
                  <a:pt x="38725" y="121366"/>
                </a:lnTo>
                <a:lnTo>
                  <a:pt x="18930" y="40263"/>
                </a:lnTo>
                <a:lnTo>
                  <a:pt x="0" y="40263"/>
                </a:lnTo>
                <a:lnTo>
                  <a:pt x="29692" y="143179"/>
                </a:lnTo>
                <a:lnTo>
                  <a:pt x="47662" y="143179"/>
                </a:lnTo>
                <a:lnTo>
                  <a:pt x="67938" y="63517"/>
                </a:lnTo>
                <a:lnTo>
                  <a:pt x="88886" y="143179"/>
                </a:lnTo>
                <a:lnTo>
                  <a:pt x="106855" y="143179"/>
                </a:lnTo>
                <a:lnTo>
                  <a:pt x="136741" y="40263"/>
                </a:lnTo>
                <a:close/>
              </a:path>
              <a:path w="1907937" h="186709">
                <a:moveTo>
                  <a:pt x="218644" y="56054"/>
                </a:moveTo>
                <a:lnTo>
                  <a:pt x="221783" y="61691"/>
                </a:lnTo>
                <a:lnTo>
                  <a:pt x="223705" y="65215"/>
                </a:lnTo>
                <a:lnTo>
                  <a:pt x="224666" y="70756"/>
                </a:lnTo>
                <a:lnTo>
                  <a:pt x="224666" y="143179"/>
                </a:lnTo>
                <a:lnTo>
                  <a:pt x="242443" y="143179"/>
                </a:lnTo>
                <a:lnTo>
                  <a:pt x="242443" y="67041"/>
                </a:lnTo>
                <a:lnTo>
                  <a:pt x="241002" y="59129"/>
                </a:lnTo>
                <a:lnTo>
                  <a:pt x="238119" y="53427"/>
                </a:lnTo>
                <a:lnTo>
                  <a:pt x="233077" y="46420"/>
                </a:lnTo>
                <a:lnTo>
                  <a:pt x="222407" y="39928"/>
                </a:lnTo>
                <a:lnTo>
                  <a:pt x="207754" y="37764"/>
                </a:lnTo>
                <a:lnTo>
                  <a:pt x="199426" y="37764"/>
                </a:lnTo>
                <a:lnTo>
                  <a:pt x="192475" y="39590"/>
                </a:lnTo>
                <a:lnTo>
                  <a:pt x="186901" y="43241"/>
                </a:lnTo>
                <a:lnTo>
                  <a:pt x="183634" y="45355"/>
                </a:lnTo>
                <a:lnTo>
                  <a:pt x="179951" y="49007"/>
                </a:lnTo>
                <a:lnTo>
                  <a:pt x="175851" y="54196"/>
                </a:lnTo>
                <a:lnTo>
                  <a:pt x="175851" y="1537"/>
                </a:lnTo>
                <a:lnTo>
                  <a:pt x="158554" y="1537"/>
                </a:lnTo>
                <a:lnTo>
                  <a:pt x="158554" y="143179"/>
                </a:lnTo>
                <a:lnTo>
                  <a:pt x="175851" y="143179"/>
                </a:lnTo>
                <a:lnTo>
                  <a:pt x="175851" y="88598"/>
                </a:lnTo>
                <a:lnTo>
                  <a:pt x="176006" y="83358"/>
                </a:lnTo>
                <a:lnTo>
                  <a:pt x="178657" y="69523"/>
                </a:lnTo>
                <a:lnTo>
                  <a:pt x="184595" y="60634"/>
                </a:lnTo>
                <a:lnTo>
                  <a:pt x="190425" y="55702"/>
                </a:lnTo>
                <a:lnTo>
                  <a:pt x="196927" y="53235"/>
                </a:lnTo>
                <a:lnTo>
                  <a:pt x="212751" y="53235"/>
                </a:lnTo>
                <a:lnTo>
                  <a:pt x="218644" y="56054"/>
                </a:lnTo>
                <a:close/>
              </a:path>
              <a:path w="1907937" h="186709">
                <a:moveTo>
                  <a:pt x="298146" y="128685"/>
                </a:moveTo>
                <a:lnTo>
                  <a:pt x="293533" y="122375"/>
                </a:lnTo>
                <a:lnTo>
                  <a:pt x="293119" y="121794"/>
                </a:lnTo>
                <a:lnTo>
                  <a:pt x="288113" y="110977"/>
                </a:lnTo>
                <a:lnTo>
                  <a:pt x="286134" y="97246"/>
                </a:lnTo>
                <a:lnTo>
                  <a:pt x="361567" y="97246"/>
                </a:lnTo>
                <a:lnTo>
                  <a:pt x="361567" y="86868"/>
                </a:lnTo>
                <a:lnTo>
                  <a:pt x="361055" y="79309"/>
                </a:lnTo>
                <a:lnTo>
                  <a:pt x="360030" y="74568"/>
                </a:lnTo>
                <a:lnTo>
                  <a:pt x="358877" y="67649"/>
                </a:lnTo>
                <a:lnTo>
                  <a:pt x="356570" y="61595"/>
                </a:lnTo>
                <a:lnTo>
                  <a:pt x="353111" y="56406"/>
                </a:lnTo>
                <a:lnTo>
                  <a:pt x="349524" y="50961"/>
                </a:lnTo>
                <a:lnTo>
                  <a:pt x="344303" y="46525"/>
                </a:lnTo>
                <a:lnTo>
                  <a:pt x="337448" y="43097"/>
                </a:lnTo>
                <a:lnTo>
                  <a:pt x="330593" y="39670"/>
                </a:lnTo>
                <a:lnTo>
                  <a:pt x="323514" y="37956"/>
                </a:lnTo>
                <a:lnTo>
                  <a:pt x="316211" y="37956"/>
                </a:lnTo>
                <a:lnTo>
                  <a:pt x="316890" y="53078"/>
                </a:lnTo>
                <a:lnTo>
                  <a:pt x="330023" y="56506"/>
                </a:lnTo>
                <a:lnTo>
                  <a:pt x="338889" y="65535"/>
                </a:lnTo>
                <a:lnTo>
                  <a:pt x="341451" y="70020"/>
                </a:lnTo>
                <a:lnTo>
                  <a:pt x="343085" y="76009"/>
                </a:lnTo>
                <a:lnTo>
                  <a:pt x="343790" y="83505"/>
                </a:lnTo>
                <a:lnTo>
                  <a:pt x="286614" y="83505"/>
                </a:lnTo>
                <a:lnTo>
                  <a:pt x="286935" y="74664"/>
                </a:lnTo>
                <a:lnTo>
                  <a:pt x="290837" y="44890"/>
                </a:lnTo>
                <a:lnTo>
                  <a:pt x="281041" y="53427"/>
                </a:lnTo>
                <a:lnTo>
                  <a:pt x="278425" y="56697"/>
                </a:lnTo>
                <a:lnTo>
                  <a:pt x="272404" y="67360"/>
                </a:lnTo>
                <a:lnTo>
                  <a:pt x="268792" y="79691"/>
                </a:lnTo>
                <a:lnTo>
                  <a:pt x="267588" y="93691"/>
                </a:lnTo>
                <a:lnTo>
                  <a:pt x="267672" y="97604"/>
                </a:lnTo>
                <a:lnTo>
                  <a:pt x="269579" y="111462"/>
                </a:lnTo>
                <a:lnTo>
                  <a:pt x="274003" y="123210"/>
                </a:lnTo>
                <a:lnTo>
                  <a:pt x="280945" y="132849"/>
                </a:lnTo>
                <a:lnTo>
                  <a:pt x="288989" y="139652"/>
                </a:lnTo>
                <a:lnTo>
                  <a:pt x="300502" y="145036"/>
                </a:lnTo>
                <a:lnTo>
                  <a:pt x="313520" y="146830"/>
                </a:lnTo>
                <a:lnTo>
                  <a:pt x="318774" y="146830"/>
                </a:lnTo>
                <a:lnTo>
                  <a:pt x="323482" y="146318"/>
                </a:lnTo>
                <a:lnTo>
                  <a:pt x="327646" y="145293"/>
                </a:lnTo>
                <a:lnTo>
                  <a:pt x="335398" y="143499"/>
                </a:lnTo>
                <a:lnTo>
                  <a:pt x="341900" y="140040"/>
                </a:lnTo>
                <a:lnTo>
                  <a:pt x="347153" y="134915"/>
                </a:lnTo>
                <a:lnTo>
                  <a:pt x="350292" y="131968"/>
                </a:lnTo>
                <a:lnTo>
                  <a:pt x="353127" y="128172"/>
                </a:lnTo>
                <a:lnTo>
                  <a:pt x="355657" y="123528"/>
                </a:lnTo>
                <a:lnTo>
                  <a:pt x="358188" y="118883"/>
                </a:lnTo>
                <a:lnTo>
                  <a:pt x="359677" y="114671"/>
                </a:lnTo>
                <a:lnTo>
                  <a:pt x="360126" y="110891"/>
                </a:lnTo>
                <a:lnTo>
                  <a:pt x="343117" y="110891"/>
                </a:lnTo>
                <a:lnTo>
                  <a:pt x="341836" y="115440"/>
                </a:lnTo>
                <a:lnTo>
                  <a:pt x="339658" y="119444"/>
                </a:lnTo>
                <a:lnTo>
                  <a:pt x="336583" y="122903"/>
                </a:lnTo>
                <a:lnTo>
                  <a:pt x="331201" y="128861"/>
                </a:lnTo>
                <a:lnTo>
                  <a:pt x="323995" y="131840"/>
                </a:lnTo>
                <a:lnTo>
                  <a:pt x="305288" y="131840"/>
                </a:lnTo>
                <a:lnTo>
                  <a:pt x="298146" y="128685"/>
                </a:lnTo>
                <a:close/>
              </a:path>
              <a:path w="1907937" h="186709">
                <a:moveTo>
                  <a:pt x="315847" y="37957"/>
                </a:moveTo>
                <a:lnTo>
                  <a:pt x="302439" y="39734"/>
                </a:lnTo>
                <a:lnTo>
                  <a:pt x="290837" y="44890"/>
                </a:lnTo>
                <a:lnTo>
                  <a:pt x="286935" y="74664"/>
                </a:lnTo>
                <a:lnTo>
                  <a:pt x="289786" y="67377"/>
                </a:lnTo>
                <a:lnTo>
                  <a:pt x="295167" y="61643"/>
                </a:lnTo>
                <a:lnTo>
                  <a:pt x="300548" y="55910"/>
                </a:lnTo>
                <a:lnTo>
                  <a:pt x="307211" y="53043"/>
                </a:lnTo>
                <a:lnTo>
                  <a:pt x="316890" y="53078"/>
                </a:lnTo>
                <a:lnTo>
                  <a:pt x="316211" y="37956"/>
                </a:lnTo>
                <a:lnTo>
                  <a:pt x="315847" y="37957"/>
                </a:lnTo>
                <a:close/>
              </a:path>
              <a:path w="1907937" h="186709">
                <a:moveTo>
                  <a:pt x="405450" y="143179"/>
                </a:moveTo>
                <a:lnTo>
                  <a:pt x="405450" y="82544"/>
                </a:lnTo>
                <a:lnTo>
                  <a:pt x="405883" y="77371"/>
                </a:lnTo>
                <a:lnTo>
                  <a:pt x="406748" y="73751"/>
                </a:lnTo>
                <a:lnTo>
                  <a:pt x="407612" y="70132"/>
                </a:lnTo>
                <a:lnTo>
                  <a:pt x="409486" y="66624"/>
                </a:lnTo>
                <a:lnTo>
                  <a:pt x="412369" y="63229"/>
                </a:lnTo>
                <a:lnTo>
                  <a:pt x="415956" y="59001"/>
                </a:lnTo>
                <a:lnTo>
                  <a:pt x="420120" y="56182"/>
                </a:lnTo>
                <a:lnTo>
                  <a:pt x="424861" y="54773"/>
                </a:lnTo>
                <a:lnTo>
                  <a:pt x="427488" y="53940"/>
                </a:lnTo>
                <a:lnTo>
                  <a:pt x="430850" y="53523"/>
                </a:lnTo>
                <a:lnTo>
                  <a:pt x="443022" y="53523"/>
                </a:lnTo>
                <a:lnTo>
                  <a:pt x="448596" y="56727"/>
                </a:lnTo>
                <a:lnTo>
                  <a:pt x="451671" y="63133"/>
                </a:lnTo>
                <a:lnTo>
                  <a:pt x="453529" y="66977"/>
                </a:lnTo>
                <a:lnTo>
                  <a:pt x="454458" y="72037"/>
                </a:lnTo>
                <a:lnTo>
                  <a:pt x="454458" y="143179"/>
                </a:lnTo>
                <a:lnTo>
                  <a:pt x="472043" y="143179"/>
                </a:lnTo>
                <a:lnTo>
                  <a:pt x="472043" y="66784"/>
                </a:lnTo>
                <a:lnTo>
                  <a:pt x="470634" y="58809"/>
                </a:lnTo>
                <a:lnTo>
                  <a:pt x="467814" y="53235"/>
                </a:lnTo>
                <a:lnTo>
                  <a:pt x="463363" y="46842"/>
                </a:lnTo>
                <a:lnTo>
                  <a:pt x="452858" y="40178"/>
                </a:lnTo>
                <a:lnTo>
                  <a:pt x="438218" y="37956"/>
                </a:lnTo>
                <a:lnTo>
                  <a:pt x="431556" y="37956"/>
                </a:lnTo>
                <a:lnTo>
                  <a:pt x="425501" y="39270"/>
                </a:lnTo>
                <a:lnTo>
                  <a:pt x="420056" y="41896"/>
                </a:lnTo>
                <a:lnTo>
                  <a:pt x="414611" y="44523"/>
                </a:lnTo>
                <a:lnTo>
                  <a:pt x="409454" y="48847"/>
                </a:lnTo>
                <a:lnTo>
                  <a:pt x="404585" y="54869"/>
                </a:lnTo>
                <a:lnTo>
                  <a:pt x="404585" y="40263"/>
                </a:lnTo>
                <a:lnTo>
                  <a:pt x="388153" y="40263"/>
                </a:lnTo>
                <a:lnTo>
                  <a:pt x="388153" y="143179"/>
                </a:lnTo>
                <a:lnTo>
                  <a:pt x="405450" y="143179"/>
                </a:lnTo>
                <a:close/>
              </a:path>
              <a:path w="1907937" h="186709">
                <a:moveTo>
                  <a:pt x="661443" y="56054"/>
                </a:moveTo>
                <a:lnTo>
                  <a:pt x="664583" y="61692"/>
                </a:lnTo>
                <a:lnTo>
                  <a:pt x="666504" y="65215"/>
                </a:lnTo>
                <a:lnTo>
                  <a:pt x="667465" y="70756"/>
                </a:lnTo>
                <a:lnTo>
                  <a:pt x="667465" y="143179"/>
                </a:lnTo>
                <a:lnTo>
                  <a:pt x="685243" y="143179"/>
                </a:lnTo>
                <a:lnTo>
                  <a:pt x="685243" y="67041"/>
                </a:lnTo>
                <a:lnTo>
                  <a:pt x="683801" y="59129"/>
                </a:lnTo>
                <a:lnTo>
                  <a:pt x="680918" y="53428"/>
                </a:lnTo>
                <a:lnTo>
                  <a:pt x="675876" y="46420"/>
                </a:lnTo>
                <a:lnTo>
                  <a:pt x="665206" y="39928"/>
                </a:lnTo>
                <a:lnTo>
                  <a:pt x="650553" y="37764"/>
                </a:lnTo>
                <a:lnTo>
                  <a:pt x="642225" y="37764"/>
                </a:lnTo>
                <a:lnTo>
                  <a:pt x="635274" y="39590"/>
                </a:lnTo>
                <a:lnTo>
                  <a:pt x="629700" y="43242"/>
                </a:lnTo>
                <a:lnTo>
                  <a:pt x="626433" y="45356"/>
                </a:lnTo>
                <a:lnTo>
                  <a:pt x="622750" y="49007"/>
                </a:lnTo>
                <a:lnTo>
                  <a:pt x="618650" y="54196"/>
                </a:lnTo>
                <a:lnTo>
                  <a:pt x="618650" y="1537"/>
                </a:lnTo>
                <a:lnTo>
                  <a:pt x="601353" y="1537"/>
                </a:lnTo>
                <a:lnTo>
                  <a:pt x="601353" y="143179"/>
                </a:lnTo>
                <a:lnTo>
                  <a:pt x="618650" y="143179"/>
                </a:lnTo>
                <a:lnTo>
                  <a:pt x="618650" y="88598"/>
                </a:lnTo>
                <a:lnTo>
                  <a:pt x="618805" y="83358"/>
                </a:lnTo>
                <a:lnTo>
                  <a:pt x="621456" y="69523"/>
                </a:lnTo>
                <a:lnTo>
                  <a:pt x="627394" y="60635"/>
                </a:lnTo>
                <a:lnTo>
                  <a:pt x="633224" y="55702"/>
                </a:lnTo>
                <a:lnTo>
                  <a:pt x="639726" y="53235"/>
                </a:lnTo>
                <a:lnTo>
                  <a:pt x="655550" y="53235"/>
                </a:lnTo>
                <a:lnTo>
                  <a:pt x="661443" y="56054"/>
                </a:lnTo>
                <a:close/>
              </a:path>
              <a:path w="1907937" h="186709">
                <a:moveTo>
                  <a:pt x="740945" y="128685"/>
                </a:moveTo>
                <a:lnTo>
                  <a:pt x="736332" y="122375"/>
                </a:lnTo>
                <a:lnTo>
                  <a:pt x="735918" y="121794"/>
                </a:lnTo>
                <a:lnTo>
                  <a:pt x="730912" y="110977"/>
                </a:lnTo>
                <a:lnTo>
                  <a:pt x="728933" y="97246"/>
                </a:lnTo>
                <a:lnTo>
                  <a:pt x="804366" y="97246"/>
                </a:lnTo>
                <a:lnTo>
                  <a:pt x="804366" y="86868"/>
                </a:lnTo>
                <a:lnTo>
                  <a:pt x="803854" y="79309"/>
                </a:lnTo>
                <a:lnTo>
                  <a:pt x="802829" y="74568"/>
                </a:lnTo>
                <a:lnTo>
                  <a:pt x="801676" y="67649"/>
                </a:lnTo>
                <a:lnTo>
                  <a:pt x="799369" y="61596"/>
                </a:lnTo>
                <a:lnTo>
                  <a:pt x="795910" y="56406"/>
                </a:lnTo>
                <a:lnTo>
                  <a:pt x="792323" y="50961"/>
                </a:lnTo>
                <a:lnTo>
                  <a:pt x="787102" y="46525"/>
                </a:lnTo>
                <a:lnTo>
                  <a:pt x="780247" y="43097"/>
                </a:lnTo>
                <a:lnTo>
                  <a:pt x="773392" y="39670"/>
                </a:lnTo>
                <a:lnTo>
                  <a:pt x="766313" y="37956"/>
                </a:lnTo>
                <a:lnTo>
                  <a:pt x="759010" y="37956"/>
                </a:lnTo>
                <a:lnTo>
                  <a:pt x="759689" y="53078"/>
                </a:lnTo>
                <a:lnTo>
                  <a:pt x="772822" y="56506"/>
                </a:lnTo>
                <a:lnTo>
                  <a:pt x="781688" y="65535"/>
                </a:lnTo>
                <a:lnTo>
                  <a:pt x="784250" y="70020"/>
                </a:lnTo>
                <a:lnTo>
                  <a:pt x="785885" y="76010"/>
                </a:lnTo>
                <a:lnTo>
                  <a:pt x="786589" y="83505"/>
                </a:lnTo>
                <a:lnTo>
                  <a:pt x="729414" y="83505"/>
                </a:lnTo>
                <a:lnTo>
                  <a:pt x="729734" y="74664"/>
                </a:lnTo>
                <a:lnTo>
                  <a:pt x="733636" y="44890"/>
                </a:lnTo>
                <a:lnTo>
                  <a:pt x="723840" y="53428"/>
                </a:lnTo>
                <a:lnTo>
                  <a:pt x="721224" y="56697"/>
                </a:lnTo>
                <a:lnTo>
                  <a:pt x="715203" y="67360"/>
                </a:lnTo>
                <a:lnTo>
                  <a:pt x="711591" y="79691"/>
                </a:lnTo>
                <a:lnTo>
                  <a:pt x="710387" y="93691"/>
                </a:lnTo>
                <a:lnTo>
                  <a:pt x="710471" y="97605"/>
                </a:lnTo>
                <a:lnTo>
                  <a:pt x="712378" y="111462"/>
                </a:lnTo>
                <a:lnTo>
                  <a:pt x="716803" y="123210"/>
                </a:lnTo>
                <a:lnTo>
                  <a:pt x="723744" y="132849"/>
                </a:lnTo>
                <a:lnTo>
                  <a:pt x="731788" y="139652"/>
                </a:lnTo>
                <a:lnTo>
                  <a:pt x="743301" y="145036"/>
                </a:lnTo>
                <a:lnTo>
                  <a:pt x="756319" y="146830"/>
                </a:lnTo>
                <a:lnTo>
                  <a:pt x="761573" y="146830"/>
                </a:lnTo>
                <a:lnTo>
                  <a:pt x="766282" y="146318"/>
                </a:lnTo>
                <a:lnTo>
                  <a:pt x="770445" y="145293"/>
                </a:lnTo>
                <a:lnTo>
                  <a:pt x="778197" y="143499"/>
                </a:lnTo>
                <a:lnTo>
                  <a:pt x="784699" y="140040"/>
                </a:lnTo>
                <a:lnTo>
                  <a:pt x="789953" y="134915"/>
                </a:lnTo>
                <a:lnTo>
                  <a:pt x="793092" y="131968"/>
                </a:lnTo>
                <a:lnTo>
                  <a:pt x="795926" y="128172"/>
                </a:lnTo>
                <a:lnTo>
                  <a:pt x="798456" y="123528"/>
                </a:lnTo>
                <a:lnTo>
                  <a:pt x="800987" y="118883"/>
                </a:lnTo>
                <a:lnTo>
                  <a:pt x="802476" y="114671"/>
                </a:lnTo>
                <a:lnTo>
                  <a:pt x="802925" y="110891"/>
                </a:lnTo>
                <a:lnTo>
                  <a:pt x="785916" y="110891"/>
                </a:lnTo>
                <a:lnTo>
                  <a:pt x="784635" y="115440"/>
                </a:lnTo>
                <a:lnTo>
                  <a:pt x="782457" y="119444"/>
                </a:lnTo>
                <a:lnTo>
                  <a:pt x="779382" y="122903"/>
                </a:lnTo>
                <a:lnTo>
                  <a:pt x="774000" y="128861"/>
                </a:lnTo>
                <a:lnTo>
                  <a:pt x="766794" y="131840"/>
                </a:lnTo>
                <a:lnTo>
                  <a:pt x="748087" y="131840"/>
                </a:lnTo>
                <a:lnTo>
                  <a:pt x="740945" y="128685"/>
                </a:lnTo>
                <a:close/>
              </a:path>
              <a:path w="1907937" h="186709">
                <a:moveTo>
                  <a:pt x="758646" y="37958"/>
                </a:moveTo>
                <a:lnTo>
                  <a:pt x="745238" y="39734"/>
                </a:lnTo>
                <a:lnTo>
                  <a:pt x="733636" y="44890"/>
                </a:lnTo>
                <a:lnTo>
                  <a:pt x="729734" y="74664"/>
                </a:lnTo>
                <a:lnTo>
                  <a:pt x="732585" y="67377"/>
                </a:lnTo>
                <a:lnTo>
                  <a:pt x="737966" y="61644"/>
                </a:lnTo>
                <a:lnTo>
                  <a:pt x="743347" y="55910"/>
                </a:lnTo>
                <a:lnTo>
                  <a:pt x="750010" y="53043"/>
                </a:lnTo>
                <a:lnTo>
                  <a:pt x="759689" y="53078"/>
                </a:lnTo>
                <a:lnTo>
                  <a:pt x="759010" y="37956"/>
                </a:lnTo>
                <a:lnTo>
                  <a:pt x="758646" y="37958"/>
                </a:lnTo>
                <a:close/>
              </a:path>
              <a:path w="1907937" h="186709">
                <a:moveTo>
                  <a:pt x="902286" y="22662"/>
                </a:moveTo>
                <a:lnTo>
                  <a:pt x="903311" y="19939"/>
                </a:lnTo>
                <a:lnTo>
                  <a:pt x="904336" y="17216"/>
                </a:lnTo>
                <a:lnTo>
                  <a:pt x="907475" y="15855"/>
                </a:lnTo>
                <a:lnTo>
                  <a:pt x="915787" y="15935"/>
                </a:lnTo>
                <a:lnTo>
                  <a:pt x="918878" y="16143"/>
                </a:lnTo>
                <a:lnTo>
                  <a:pt x="918878" y="384"/>
                </a:lnTo>
                <a:lnTo>
                  <a:pt x="914938" y="96"/>
                </a:lnTo>
                <a:lnTo>
                  <a:pt x="900044" y="0"/>
                </a:lnTo>
                <a:lnTo>
                  <a:pt x="892260" y="2946"/>
                </a:lnTo>
                <a:lnTo>
                  <a:pt x="888224" y="8840"/>
                </a:lnTo>
                <a:lnTo>
                  <a:pt x="885982" y="12171"/>
                </a:lnTo>
                <a:lnTo>
                  <a:pt x="884733" y="17424"/>
                </a:lnTo>
                <a:lnTo>
                  <a:pt x="884476" y="24599"/>
                </a:lnTo>
                <a:lnTo>
                  <a:pt x="884476" y="40743"/>
                </a:lnTo>
                <a:lnTo>
                  <a:pt x="870158" y="40743"/>
                </a:lnTo>
                <a:lnTo>
                  <a:pt x="870158" y="54388"/>
                </a:lnTo>
                <a:lnTo>
                  <a:pt x="884476" y="54388"/>
                </a:lnTo>
                <a:lnTo>
                  <a:pt x="884476" y="143179"/>
                </a:lnTo>
                <a:lnTo>
                  <a:pt x="901581" y="143179"/>
                </a:lnTo>
                <a:lnTo>
                  <a:pt x="901581" y="54388"/>
                </a:lnTo>
                <a:lnTo>
                  <a:pt x="918878" y="54389"/>
                </a:lnTo>
                <a:lnTo>
                  <a:pt x="918878" y="40743"/>
                </a:lnTo>
                <a:lnTo>
                  <a:pt x="901773" y="40743"/>
                </a:lnTo>
                <a:lnTo>
                  <a:pt x="901773" y="29596"/>
                </a:lnTo>
                <a:lnTo>
                  <a:pt x="902286" y="22662"/>
                </a:lnTo>
                <a:close/>
              </a:path>
              <a:path w="1907937" h="186709">
                <a:moveTo>
                  <a:pt x="935502" y="2017"/>
                </a:moveTo>
                <a:lnTo>
                  <a:pt x="935502" y="21621"/>
                </a:lnTo>
                <a:lnTo>
                  <a:pt x="952799" y="21621"/>
                </a:lnTo>
                <a:lnTo>
                  <a:pt x="952799" y="2018"/>
                </a:lnTo>
                <a:lnTo>
                  <a:pt x="935502" y="2017"/>
                </a:lnTo>
                <a:close/>
              </a:path>
              <a:path w="1907937" h="186709">
                <a:moveTo>
                  <a:pt x="952799" y="66235"/>
                </a:moveTo>
                <a:lnTo>
                  <a:pt x="949468" y="70228"/>
                </a:lnTo>
                <a:lnTo>
                  <a:pt x="947129" y="76682"/>
                </a:lnTo>
                <a:lnTo>
                  <a:pt x="947129" y="143179"/>
                </a:lnTo>
                <a:lnTo>
                  <a:pt x="952799" y="143179"/>
                </a:lnTo>
                <a:lnTo>
                  <a:pt x="947129" y="83985"/>
                </a:lnTo>
                <a:lnTo>
                  <a:pt x="952799" y="143179"/>
                </a:lnTo>
                <a:lnTo>
                  <a:pt x="952799" y="66235"/>
                </a:lnTo>
                <a:close/>
              </a:path>
              <a:path w="1907937" h="186709">
                <a:moveTo>
                  <a:pt x="935502" y="40743"/>
                </a:moveTo>
                <a:lnTo>
                  <a:pt x="946265" y="58040"/>
                </a:lnTo>
                <a:lnTo>
                  <a:pt x="947610" y="54581"/>
                </a:lnTo>
                <a:lnTo>
                  <a:pt x="950909" y="50369"/>
                </a:lnTo>
                <a:lnTo>
                  <a:pt x="952799" y="48582"/>
                </a:lnTo>
                <a:lnTo>
                  <a:pt x="952799" y="40743"/>
                </a:lnTo>
                <a:lnTo>
                  <a:pt x="935502" y="40743"/>
                </a:lnTo>
                <a:close/>
              </a:path>
              <a:path w="1907937" h="186709">
                <a:moveTo>
                  <a:pt x="979897" y="38437"/>
                </a:moveTo>
                <a:lnTo>
                  <a:pt x="978040" y="38245"/>
                </a:lnTo>
                <a:lnTo>
                  <a:pt x="978552" y="40263"/>
                </a:lnTo>
                <a:lnTo>
                  <a:pt x="979897" y="40263"/>
                </a:lnTo>
                <a:lnTo>
                  <a:pt x="979897" y="38437"/>
                </a:lnTo>
                <a:close/>
              </a:path>
              <a:path w="1907937" h="186709">
                <a:moveTo>
                  <a:pt x="978552" y="56512"/>
                </a:moveTo>
                <a:lnTo>
                  <a:pt x="978552" y="143179"/>
                </a:lnTo>
                <a:lnTo>
                  <a:pt x="995849" y="143179"/>
                </a:lnTo>
                <a:lnTo>
                  <a:pt x="979897" y="56695"/>
                </a:lnTo>
                <a:lnTo>
                  <a:pt x="978552" y="56512"/>
                </a:lnTo>
                <a:close/>
              </a:path>
              <a:path w="1907937" h="186709">
                <a:moveTo>
                  <a:pt x="1295597" y="120885"/>
                </a:moveTo>
                <a:lnTo>
                  <a:pt x="1275417" y="40263"/>
                </a:lnTo>
                <a:lnTo>
                  <a:pt x="1256006" y="40263"/>
                </a:lnTo>
                <a:lnTo>
                  <a:pt x="1257352" y="40743"/>
                </a:lnTo>
                <a:lnTo>
                  <a:pt x="1274936" y="40743"/>
                </a:lnTo>
                <a:lnTo>
                  <a:pt x="1265135" y="63517"/>
                </a:lnTo>
                <a:lnTo>
                  <a:pt x="1257352" y="94098"/>
                </a:lnTo>
                <a:lnTo>
                  <a:pt x="1257352" y="143179"/>
                </a:lnTo>
                <a:lnTo>
                  <a:pt x="1274936" y="143179"/>
                </a:lnTo>
                <a:lnTo>
                  <a:pt x="1274936" y="100788"/>
                </a:lnTo>
                <a:lnTo>
                  <a:pt x="1286084" y="143179"/>
                </a:lnTo>
                <a:lnTo>
                  <a:pt x="1304053" y="143179"/>
                </a:lnTo>
                <a:lnTo>
                  <a:pt x="1333938" y="40263"/>
                </a:lnTo>
                <a:lnTo>
                  <a:pt x="1316641" y="40263"/>
                </a:lnTo>
                <a:lnTo>
                  <a:pt x="1295597" y="120885"/>
                </a:lnTo>
                <a:close/>
              </a:path>
              <a:path w="1907937" h="186709">
                <a:moveTo>
                  <a:pt x="1216127" y="40263"/>
                </a:moveTo>
                <a:lnTo>
                  <a:pt x="1197197" y="40263"/>
                </a:lnTo>
                <a:lnTo>
                  <a:pt x="1226889" y="143179"/>
                </a:lnTo>
                <a:lnTo>
                  <a:pt x="1244859" y="143179"/>
                </a:lnTo>
                <a:lnTo>
                  <a:pt x="1257352" y="94098"/>
                </a:lnTo>
                <a:lnTo>
                  <a:pt x="1265135" y="63517"/>
                </a:lnTo>
                <a:lnTo>
                  <a:pt x="1274936" y="40743"/>
                </a:lnTo>
                <a:lnTo>
                  <a:pt x="1257352" y="40743"/>
                </a:lnTo>
                <a:lnTo>
                  <a:pt x="1256006" y="40263"/>
                </a:lnTo>
                <a:lnTo>
                  <a:pt x="1235923" y="121366"/>
                </a:lnTo>
                <a:lnTo>
                  <a:pt x="1216127" y="40263"/>
                </a:lnTo>
                <a:close/>
              </a:path>
              <a:path w="1907937" h="186709">
                <a:moveTo>
                  <a:pt x="1257352" y="2018"/>
                </a:moveTo>
                <a:lnTo>
                  <a:pt x="1257352" y="21621"/>
                </a:lnTo>
                <a:lnTo>
                  <a:pt x="1274936" y="21621"/>
                </a:lnTo>
                <a:lnTo>
                  <a:pt x="1274936" y="2018"/>
                </a:lnTo>
                <a:lnTo>
                  <a:pt x="1257352" y="2018"/>
                </a:lnTo>
                <a:close/>
              </a:path>
              <a:path w="1907937" h="186709">
                <a:moveTo>
                  <a:pt x="1405431" y="2018"/>
                </a:moveTo>
                <a:lnTo>
                  <a:pt x="1405431" y="143179"/>
                </a:lnTo>
                <a:lnTo>
                  <a:pt x="1422728" y="143179"/>
                </a:lnTo>
                <a:lnTo>
                  <a:pt x="1422728" y="2018"/>
                </a:lnTo>
                <a:lnTo>
                  <a:pt x="1405431" y="2018"/>
                </a:lnTo>
                <a:close/>
              </a:path>
              <a:path w="1907937" h="186709">
                <a:moveTo>
                  <a:pt x="1454631" y="2018"/>
                </a:moveTo>
                <a:lnTo>
                  <a:pt x="1454631" y="143179"/>
                </a:lnTo>
                <a:lnTo>
                  <a:pt x="1471928" y="143179"/>
                </a:lnTo>
                <a:lnTo>
                  <a:pt x="1471928" y="2018"/>
                </a:lnTo>
                <a:lnTo>
                  <a:pt x="1454631" y="2018"/>
                </a:lnTo>
                <a:close/>
              </a:path>
              <a:path w="1907937" h="186709">
                <a:moveTo>
                  <a:pt x="1596946" y="38437"/>
                </a:moveTo>
                <a:lnTo>
                  <a:pt x="1602232" y="40263"/>
                </a:lnTo>
                <a:lnTo>
                  <a:pt x="1606877" y="56791"/>
                </a:lnTo>
                <a:lnTo>
                  <a:pt x="1610015" y="44395"/>
                </a:lnTo>
                <a:lnTo>
                  <a:pt x="1618664" y="40263"/>
                </a:lnTo>
                <a:lnTo>
                  <a:pt x="1603994" y="40423"/>
                </a:lnTo>
                <a:lnTo>
                  <a:pt x="1603425" y="40263"/>
                </a:lnTo>
                <a:lnTo>
                  <a:pt x="1596946" y="38437"/>
                </a:lnTo>
                <a:close/>
              </a:path>
              <a:path w="1907937" h="186709">
                <a:moveTo>
                  <a:pt x="1568605" y="44089"/>
                </a:moveTo>
                <a:lnTo>
                  <a:pt x="1558365" y="52947"/>
                </a:lnTo>
                <a:lnTo>
                  <a:pt x="1563506" y="84882"/>
                </a:lnTo>
                <a:lnTo>
                  <a:pt x="1564691" y="76907"/>
                </a:lnTo>
                <a:lnTo>
                  <a:pt x="1568605" y="44089"/>
                </a:lnTo>
                <a:close/>
              </a:path>
              <a:path w="1907937" h="186709">
                <a:moveTo>
                  <a:pt x="1620009" y="91288"/>
                </a:moveTo>
                <a:lnTo>
                  <a:pt x="1620009" y="99745"/>
                </a:lnTo>
                <a:lnTo>
                  <a:pt x="1619529" y="102267"/>
                </a:lnTo>
                <a:lnTo>
                  <a:pt x="1619337" y="134781"/>
                </a:lnTo>
                <a:lnTo>
                  <a:pt x="1619336" y="128861"/>
                </a:lnTo>
                <a:lnTo>
                  <a:pt x="1618600" y="107144"/>
                </a:lnTo>
                <a:lnTo>
                  <a:pt x="1618541" y="76624"/>
                </a:lnTo>
                <a:lnTo>
                  <a:pt x="1616614" y="49904"/>
                </a:lnTo>
                <a:lnTo>
                  <a:pt x="1613283" y="46637"/>
                </a:lnTo>
                <a:lnTo>
                  <a:pt x="1614137" y="65648"/>
                </a:lnTo>
                <a:lnTo>
                  <a:pt x="1615781" y="113486"/>
                </a:lnTo>
                <a:lnTo>
                  <a:pt x="1615877" y="134114"/>
                </a:lnTo>
                <a:lnTo>
                  <a:pt x="1612596" y="119129"/>
                </a:lnTo>
                <a:lnTo>
                  <a:pt x="1606844" y="140584"/>
                </a:lnTo>
                <a:lnTo>
                  <a:pt x="1618765" y="143179"/>
                </a:lnTo>
                <a:lnTo>
                  <a:pt x="1611713" y="138022"/>
                </a:lnTo>
                <a:lnTo>
                  <a:pt x="1618765" y="143179"/>
                </a:lnTo>
                <a:lnTo>
                  <a:pt x="1619529" y="143179"/>
                </a:lnTo>
                <a:lnTo>
                  <a:pt x="1622742" y="175781"/>
                </a:lnTo>
                <a:lnTo>
                  <a:pt x="1620009" y="91288"/>
                </a:lnTo>
                <a:close/>
              </a:path>
              <a:path w="1907937" h="186709">
                <a:moveTo>
                  <a:pt x="1615877" y="134114"/>
                </a:moveTo>
                <a:lnTo>
                  <a:pt x="1615781" y="113486"/>
                </a:lnTo>
                <a:lnTo>
                  <a:pt x="1614137" y="65648"/>
                </a:lnTo>
                <a:lnTo>
                  <a:pt x="1613283" y="46637"/>
                </a:lnTo>
                <a:lnTo>
                  <a:pt x="1612129" y="62941"/>
                </a:lnTo>
                <a:lnTo>
                  <a:pt x="1612596" y="119129"/>
                </a:lnTo>
                <a:lnTo>
                  <a:pt x="1615877" y="134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53941" y="4524846"/>
            <a:ext cx="0" cy="90384"/>
          </a:xfrm>
          <a:custGeom>
            <a:avLst/>
            <a:gdLst/>
            <a:ahLst/>
            <a:cxnLst/>
            <a:rect l="l" t="t" r="r" b="b"/>
            <a:pathLst>
              <a:path h="102435">
                <a:moveTo>
                  <a:pt x="0" y="0"/>
                </a:moveTo>
                <a:lnTo>
                  <a:pt x="0" y="102435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46662" y="4491566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81148" y="4490676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825875" y="4490676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01212" y="4692839"/>
            <a:ext cx="1842346" cy="128454"/>
          </a:xfrm>
          <a:custGeom>
            <a:avLst/>
            <a:gdLst/>
            <a:ahLst/>
            <a:cxnLst/>
            <a:rect l="l" t="t" r="r" b="b"/>
            <a:pathLst>
              <a:path w="2026581" h="145581">
                <a:moveTo>
                  <a:pt x="759683" y="480"/>
                </a:moveTo>
                <a:lnTo>
                  <a:pt x="759683" y="141641"/>
                </a:lnTo>
                <a:lnTo>
                  <a:pt x="776979" y="141641"/>
                </a:lnTo>
                <a:lnTo>
                  <a:pt x="776979" y="480"/>
                </a:lnTo>
                <a:lnTo>
                  <a:pt x="759683" y="480"/>
                </a:lnTo>
                <a:close/>
              </a:path>
              <a:path w="2026581" h="145581">
                <a:moveTo>
                  <a:pt x="833195" y="127147"/>
                </a:moveTo>
                <a:lnTo>
                  <a:pt x="828582" y="120837"/>
                </a:lnTo>
                <a:lnTo>
                  <a:pt x="828168" y="120257"/>
                </a:lnTo>
                <a:lnTo>
                  <a:pt x="823162" y="109440"/>
                </a:lnTo>
                <a:lnTo>
                  <a:pt x="821183" y="95709"/>
                </a:lnTo>
                <a:lnTo>
                  <a:pt x="896616" y="95709"/>
                </a:lnTo>
                <a:lnTo>
                  <a:pt x="896616" y="85331"/>
                </a:lnTo>
                <a:lnTo>
                  <a:pt x="896104" y="77771"/>
                </a:lnTo>
                <a:lnTo>
                  <a:pt x="895079" y="73031"/>
                </a:lnTo>
                <a:lnTo>
                  <a:pt x="893926" y="66112"/>
                </a:lnTo>
                <a:lnTo>
                  <a:pt x="891619" y="60058"/>
                </a:lnTo>
                <a:lnTo>
                  <a:pt x="888160" y="54869"/>
                </a:lnTo>
                <a:lnTo>
                  <a:pt x="884573" y="49424"/>
                </a:lnTo>
                <a:lnTo>
                  <a:pt x="879352" y="44987"/>
                </a:lnTo>
                <a:lnTo>
                  <a:pt x="872497" y="41560"/>
                </a:lnTo>
                <a:lnTo>
                  <a:pt x="865642" y="38133"/>
                </a:lnTo>
                <a:lnTo>
                  <a:pt x="858563" y="36419"/>
                </a:lnTo>
                <a:lnTo>
                  <a:pt x="851260" y="36419"/>
                </a:lnTo>
                <a:lnTo>
                  <a:pt x="851939" y="51541"/>
                </a:lnTo>
                <a:lnTo>
                  <a:pt x="865071" y="54969"/>
                </a:lnTo>
                <a:lnTo>
                  <a:pt x="873938" y="63998"/>
                </a:lnTo>
                <a:lnTo>
                  <a:pt x="876500" y="68482"/>
                </a:lnTo>
                <a:lnTo>
                  <a:pt x="878134" y="74472"/>
                </a:lnTo>
                <a:lnTo>
                  <a:pt x="878839" y="81967"/>
                </a:lnTo>
                <a:lnTo>
                  <a:pt x="821663" y="81967"/>
                </a:lnTo>
                <a:lnTo>
                  <a:pt x="821984" y="73127"/>
                </a:lnTo>
                <a:lnTo>
                  <a:pt x="825886" y="43353"/>
                </a:lnTo>
                <a:lnTo>
                  <a:pt x="816090" y="51890"/>
                </a:lnTo>
                <a:lnTo>
                  <a:pt x="813473" y="55160"/>
                </a:lnTo>
                <a:lnTo>
                  <a:pt x="807453" y="65822"/>
                </a:lnTo>
                <a:lnTo>
                  <a:pt x="803841" y="78154"/>
                </a:lnTo>
                <a:lnTo>
                  <a:pt x="802637" y="92153"/>
                </a:lnTo>
                <a:lnTo>
                  <a:pt x="802721" y="96067"/>
                </a:lnTo>
                <a:lnTo>
                  <a:pt x="804628" y="109925"/>
                </a:lnTo>
                <a:lnTo>
                  <a:pt x="809052" y="121673"/>
                </a:lnTo>
                <a:lnTo>
                  <a:pt x="815994" y="131311"/>
                </a:lnTo>
                <a:lnTo>
                  <a:pt x="824038" y="138115"/>
                </a:lnTo>
                <a:lnTo>
                  <a:pt x="835551" y="143498"/>
                </a:lnTo>
                <a:lnTo>
                  <a:pt x="848569" y="145293"/>
                </a:lnTo>
                <a:lnTo>
                  <a:pt x="853823" y="145293"/>
                </a:lnTo>
                <a:lnTo>
                  <a:pt x="858531" y="144781"/>
                </a:lnTo>
                <a:lnTo>
                  <a:pt x="862695" y="143755"/>
                </a:lnTo>
                <a:lnTo>
                  <a:pt x="870447" y="141962"/>
                </a:lnTo>
                <a:lnTo>
                  <a:pt x="876949" y="138502"/>
                </a:lnTo>
                <a:lnTo>
                  <a:pt x="882202" y="133377"/>
                </a:lnTo>
                <a:lnTo>
                  <a:pt x="885341" y="130431"/>
                </a:lnTo>
                <a:lnTo>
                  <a:pt x="888176" y="126635"/>
                </a:lnTo>
                <a:lnTo>
                  <a:pt x="890706" y="121990"/>
                </a:lnTo>
                <a:lnTo>
                  <a:pt x="893237" y="117346"/>
                </a:lnTo>
                <a:lnTo>
                  <a:pt x="894726" y="113134"/>
                </a:lnTo>
                <a:lnTo>
                  <a:pt x="895175" y="109354"/>
                </a:lnTo>
                <a:lnTo>
                  <a:pt x="878166" y="109354"/>
                </a:lnTo>
                <a:lnTo>
                  <a:pt x="876885" y="113902"/>
                </a:lnTo>
                <a:lnTo>
                  <a:pt x="874707" y="117906"/>
                </a:lnTo>
                <a:lnTo>
                  <a:pt x="871632" y="121366"/>
                </a:lnTo>
                <a:lnTo>
                  <a:pt x="866250" y="127323"/>
                </a:lnTo>
                <a:lnTo>
                  <a:pt x="859044" y="130302"/>
                </a:lnTo>
                <a:lnTo>
                  <a:pt x="840337" y="130302"/>
                </a:lnTo>
                <a:lnTo>
                  <a:pt x="833195" y="127147"/>
                </a:lnTo>
                <a:close/>
              </a:path>
              <a:path w="2026581" h="145581">
                <a:moveTo>
                  <a:pt x="850896" y="36420"/>
                </a:moveTo>
                <a:lnTo>
                  <a:pt x="837488" y="38196"/>
                </a:lnTo>
                <a:lnTo>
                  <a:pt x="825886" y="43353"/>
                </a:lnTo>
                <a:lnTo>
                  <a:pt x="821984" y="73127"/>
                </a:lnTo>
                <a:lnTo>
                  <a:pt x="824834" y="65840"/>
                </a:lnTo>
                <a:lnTo>
                  <a:pt x="830216" y="60106"/>
                </a:lnTo>
                <a:lnTo>
                  <a:pt x="835597" y="54372"/>
                </a:lnTo>
                <a:lnTo>
                  <a:pt x="842259" y="51506"/>
                </a:lnTo>
                <a:lnTo>
                  <a:pt x="851939" y="51541"/>
                </a:lnTo>
                <a:lnTo>
                  <a:pt x="851260" y="36419"/>
                </a:lnTo>
                <a:lnTo>
                  <a:pt x="850896" y="36420"/>
                </a:lnTo>
                <a:close/>
              </a:path>
              <a:path w="2026581" h="145581">
                <a:moveTo>
                  <a:pt x="972883" y="38725"/>
                </a:moveTo>
                <a:lnTo>
                  <a:pt x="972883" y="141641"/>
                </a:lnTo>
                <a:lnTo>
                  <a:pt x="990179" y="141641"/>
                </a:lnTo>
                <a:lnTo>
                  <a:pt x="990179" y="75145"/>
                </a:lnTo>
                <a:lnTo>
                  <a:pt x="992518" y="68690"/>
                </a:lnTo>
                <a:lnTo>
                  <a:pt x="997194" y="63085"/>
                </a:lnTo>
                <a:lnTo>
                  <a:pt x="1001870" y="57479"/>
                </a:lnTo>
                <a:lnTo>
                  <a:pt x="1008565" y="54677"/>
                </a:lnTo>
                <a:lnTo>
                  <a:pt x="1020112" y="54773"/>
                </a:lnTo>
                <a:lnTo>
                  <a:pt x="1022947" y="55157"/>
                </a:lnTo>
                <a:lnTo>
                  <a:pt x="1022947" y="36900"/>
                </a:lnTo>
                <a:lnTo>
                  <a:pt x="1021090" y="36707"/>
                </a:lnTo>
                <a:lnTo>
                  <a:pt x="1017374" y="36419"/>
                </a:lnTo>
                <a:lnTo>
                  <a:pt x="1010519" y="36419"/>
                </a:lnTo>
                <a:lnTo>
                  <a:pt x="1004465" y="38901"/>
                </a:lnTo>
                <a:lnTo>
                  <a:pt x="999212" y="43866"/>
                </a:lnTo>
                <a:lnTo>
                  <a:pt x="993959" y="48831"/>
                </a:lnTo>
                <a:lnTo>
                  <a:pt x="990660" y="53043"/>
                </a:lnTo>
                <a:lnTo>
                  <a:pt x="989315" y="56503"/>
                </a:lnTo>
                <a:lnTo>
                  <a:pt x="989315" y="38725"/>
                </a:lnTo>
                <a:lnTo>
                  <a:pt x="972883" y="38725"/>
                </a:lnTo>
                <a:close/>
              </a:path>
              <a:path w="2026581" h="145581">
                <a:moveTo>
                  <a:pt x="1097734" y="117639"/>
                </a:moveTo>
                <a:lnTo>
                  <a:pt x="1087394" y="126170"/>
                </a:lnTo>
                <a:lnTo>
                  <a:pt x="1081692" y="128989"/>
                </a:lnTo>
                <a:lnTo>
                  <a:pt x="1075799" y="130399"/>
                </a:lnTo>
                <a:lnTo>
                  <a:pt x="1064715" y="130399"/>
                </a:lnTo>
                <a:lnTo>
                  <a:pt x="1065677" y="145101"/>
                </a:lnTo>
                <a:lnTo>
                  <a:pt x="1073621" y="145101"/>
                </a:lnTo>
                <a:lnTo>
                  <a:pt x="1080892" y="143403"/>
                </a:lnTo>
                <a:lnTo>
                  <a:pt x="1087490" y="140008"/>
                </a:lnTo>
                <a:lnTo>
                  <a:pt x="1094089" y="136612"/>
                </a:lnTo>
                <a:lnTo>
                  <a:pt x="1099149" y="132609"/>
                </a:lnTo>
                <a:lnTo>
                  <a:pt x="1102673" y="127996"/>
                </a:lnTo>
                <a:lnTo>
                  <a:pt x="1103249" y="132096"/>
                </a:lnTo>
                <a:lnTo>
                  <a:pt x="1104242" y="135267"/>
                </a:lnTo>
                <a:lnTo>
                  <a:pt x="1105652" y="137510"/>
                </a:lnTo>
                <a:lnTo>
                  <a:pt x="1108342" y="141738"/>
                </a:lnTo>
                <a:lnTo>
                  <a:pt x="1112667" y="143852"/>
                </a:lnTo>
                <a:lnTo>
                  <a:pt x="1121059" y="143852"/>
                </a:lnTo>
                <a:lnTo>
                  <a:pt x="1124390" y="143563"/>
                </a:lnTo>
                <a:lnTo>
                  <a:pt x="1127849" y="142891"/>
                </a:lnTo>
                <a:lnTo>
                  <a:pt x="1130540" y="142122"/>
                </a:lnTo>
                <a:lnTo>
                  <a:pt x="1130540" y="129342"/>
                </a:lnTo>
                <a:lnTo>
                  <a:pt x="1128426" y="129678"/>
                </a:lnTo>
                <a:lnTo>
                  <a:pt x="1125639" y="129918"/>
                </a:lnTo>
                <a:lnTo>
                  <a:pt x="1122500" y="129918"/>
                </a:lnTo>
                <a:lnTo>
                  <a:pt x="1119473" y="127195"/>
                </a:lnTo>
                <a:lnTo>
                  <a:pt x="1119105" y="123960"/>
                </a:lnTo>
                <a:lnTo>
                  <a:pt x="1119105" y="54933"/>
                </a:lnTo>
                <a:lnTo>
                  <a:pt x="1115357" y="47758"/>
                </a:lnTo>
                <a:lnTo>
                  <a:pt x="1107862" y="43146"/>
                </a:lnTo>
                <a:lnTo>
                  <a:pt x="1104015" y="41088"/>
                </a:lnTo>
                <a:lnTo>
                  <a:pt x="1092386" y="37442"/>
                </a:lnTo>
                <a:lnTo>
                  <a:pt x="1078361" y="36227"/>
                </a:lnTo>
                <a:lnTo>
                  <a:pt x="1074979" y="36316"/>
                </a:lnTo>
                <a:lnTo>
                  <a:pt x="1062152" y="38518"/>
                </a:lnTo>
                <a:lnTo>
                  <a:pt x="1050830" y="43674"/>
                </a:lnTo>
                <a:lnTo>
                  <a:pt x="1047927" y="45815"/>
                </a:lnTo>
                <a:lnTo>
                  <a:pt x="1041053" y="55793"/>
                </a:lnTo>
                <a:lnTo>
                  <a:pt x="1038482" y="70148"/>
                </a:lnTo>
                <a:lnTo>
                  <a:pt x="1054626" y="70148"/>
                </a:lnTo>
                <a:lnTo>
                  <a:pt x="1055267" y="64831"/>
                </a:lnTo>
                <a:lnTo>
                  <a:pt x="1056644" y="60827"/>
                </a:lnTo>
                <a:lnTo>
                  <a:pt x="1058758" y="58136"/>
                </a:lnTo>
                <a:lnTo>
                  <a:pt x="1062538" y="53267"/>
                </a:lnTo>
                <a:lnTo>
                  <a:pt x="1068944" y="50833"/>
                </a:lnTo>
                <a:lnTo>
                  <a:pt x="1085792" y="50833"/>
                </a:lnTo>
                <a:lnTo>
                  <a:pt x="1091798" y="52162"/>
                </a:lnTo>
                <a:lnTo>
                  <a:pt x="1095994" y="54821"/>
                </a:lnTo>
                <a:lnTo>
                  <a:pt x="1100190" y="57480"/>
                </a:lnTo>
                <a:lnTo>
                  <a:pt x="1102289" y="61756"/>
                </a:lnTo>
                <a:lnTo>
                  <a:pt x="1102289" y="70532"/>
                </a:lnTo>
                <a:lnTo>
                  <a:pt x="1101136" y="74280"/>
                </a:lnTo>
                <a:lnTo>
                  <a:pt x="1099790" y="77099"/>
                </a:lnTo>
                <a:lnTo>
                  <a:pt x="1097132" y="78764"/>
                </a:lnTo>
                <a:lnTo>
                  <a:pt x="1093160" y="79277"/>
                </a:lnTo>
                <a:lnTo>
                  <a:pt x="1065581" y="82736"/>
                </a:lnTo>
                <a:lnTo>
                  <a:pt x="1055907" y="83953"/>
                </a:lnTo>
                <a:lnTo>
                  <a:pt x="1048092" y="87188"/>
                </a:lnTo>
                <a:lnTo>
                  <a:pt x="1042134" y="92442"/>
                </a:lnTo>
                <a:lnTo>
                  <a:pt x="1036176" y="97695"/>
                </a:lnTo>
                <a:lnTo>
                  <a:pt x="1033197" y="105094"/>
                </a:lnTo>
                <a:lnTo>
                  <a:pt x="1033197" y="123352"/>
                </a:lnTo>
                <a:lnTo>
                  <a:pt x="1036224" y="130607"/>
                </a:lnTo>
                <a:lnTo>
                  <a:pt x="1042278" y="136404"/>
                </a:lnTo>
                <a:lnTo>
                  <a:pt x="1048332" y="142202"/>
                </a:lnTo>
                <a:lnTo>
                  <a:pt x="1056132" y="145101"/>
                </a:lnTo>
                <a:lnTo>
                  <a:pt x="1051263" y="119252"/>
                </a:lnTo>
                <a:lnTo>
                  <a:pt x="1051263" y="107656"/>
                </a:lnTo>
                <a:lnTo>
                  <a:pt x="1053921" y="102852"/>
                </a:lnTo>
                <a:lnTo>
                  <a:pt x="1059239" y="99841"/>
                </a:lnTo>
                <a:lnTo>
                  <a:pt x="1062378" y="98047"/>
                </a:lnTo>
                <a:lnTo>
                  <a:pt x="1067086" y="96734"/>
                </a:lnTo>
                <a:lnTo>
                  <a:pt x="1073364" y="95901"/>
                </a:lnTo>
                <a:lnTo>
                  <a:pt x="1083839" y="94556"/>
                </a:lnTo>
                <a:lnTo>
                  <a:pt x="1087042" y="94171"/>
                </a:lnTo>
                <a:lnTo>
                  <a:pt x="1090309" y="93531"/>
                </a:lnTo>
                <a:lnTo>
                  <a:pt x="1093640" y="92634"/>
                </a:lnTo>
                <a:lnTo>
                  <a:pt x="1096971" y="91737"/>
                </a:lnTo>
                <a:lnTo>
                  <a:pt x="1099694" y="90616"/>
                </a:lnTo>
                <a:lnTo>
                  <a:pt x="1101808" y="89270"/>
                </a:lnTo>
                <a:lnTo>
                  <a:pt x="1101750" y="105186"/>
                </a:lnTo>
                <a:lnTo>
                  <a:pt x="1097734" y="117639"/>
                </a:lnTo>
                <a:close/>
              </a:path>
              <a:path w="2026581" h="145581">
                <a:moveTo>
                  <a:pt x="1064715" y="130399"/>
                </a:moveTo>
                <a:lnTo>
                  <a:pt x="1060392" y="128957"/>
                </a:lnTo>
                <a:lnTo>
                  <a:pt x="1056740" y="126074"/>
                </a:lnTo>
                <a:lnTo>
                  <a:pt x="1053089" y="123191"/>
                </a:lnTo>
                <a:lnTo>
                  <a:pt x="1051263" y="119252"/>
                </a:lnTo>
                <a:lnTo>
                  <a:pt x="1056132" y="145101"/>
                </a:lnTo>
                <a:lnTo>
                  <a:pt x="1065677" y="145101"/>
                </a:lnTo>
                <a:lnTo>
                  <a:pt x="1064715" y="130399"/>
                </a:lnTo>
                <a:close/>
              </a:path>
              <a:path w="2026581" h="145581">
                <a:moveTo>
                  <a:pt x="1226794" y="127147"/>
                </a:moveTo>
                <a:lnTo>
                  <a:pt x="1222181" y="120837"/>
                </a:lnTo>
                <a:lnTo>
                  <a:pt x="1221767" y="120257"/>
                </a:lnTo>
                <a:lnTo>
                  <a:pt x="1216761" y="109440"/>
                </a:lnTo>
                <a:lnTo>
                  <a:pt x="1214782" y="95709"/>
                </a:lnTo>
                <a:lnTo>
                  <a:pt x="1290215" y="95709"/>
                </a:lnTo>
                <a:lnTo>
                  <a:pt x="1290215" y="85331"/>
                </a:lnTo>
                <a:lnTo>
                  <a:pt x="1289703" y="77771"/>
                </a:lnTo>
                <a:lnTo>
                  <a:pt x="1288678" y="73031"/>
                </a:lnTo>
                <a:lnTo>
                  <a:pt x="1287525" y="66112"/>
                </a:lnTo>
                <a:lnTo>
                  <a:pt x="1285218" y="60058"/>
                </a:lnTo>
                <a:lnTo>
                  <a:pt x="1281759" y="54869"/>
                </a:lnTo>
                <a:lnTo>
                  <a:pt x="1278172" y="49424"/>
                </a:lnTo>
                <a:lnTo>
                  <a:pt x="1272951" y="44987"/>
                </a:lnTo>
                <a:lnTo>
                  <a:pt x="1266096" y="41560"/>
                </a:lnTo>
                <a:lnTo>
                  <a:pt x="1259241" y="38133"/>
                </a:lnTo>
                <a:lnTo>
                  <a:pt x="1252162" y="36419"/>
                </a:lnTo>
                <a:lnTo>
                  <a:pt x="1244859" y="36419"/>
                </a:lnTo>
                <a:lnTo>
                  <a:pt x="1245538" y="51541"/>
                </a:lnTo>
                <a:lnTo>
                  <a:pt x="1258671" y="54969"/>
                </a:lnTo>
                <a:lnTo>
                  <a:pt x="1267537" y="63998"/>
                </a:lnTo>
                <a:lnTo>
                  <a:pt x="1270099" y="68482"/>
                </a:lnTo>
                <a:lnTo>
                  <a:pt x="1271734" y="74472"/>
                </a:lnTo>
                <a:lnTo>
                  <a:pt x="1272438" y="81967"/>
                </a:lnTo>
                <a:lnTo>
                  <a:pt x="1215263" y="81967"/>
                </a:lnTo>
                <a:lnTo>
                  <a:pt x="1215583" y="73127"/>
                </a:lnTo>
                <a:lnTo>
                  <a:pt x="1219485" y="43353"/>
                </a:lnTo>
                <a:lnTo>
                  <a:pt x="1209689" y="51890"/>
                </a:lnTo>
                <a:lnTo>
                  <a:pt x="1207073" y="55160"/>
                </a:lnTo>
                <a:lnTo>
                  <a:pt x="1201052" y="65822"/>
                </a:lnTo>
                <a:lnTo>
                  <a:pt x="1197440" y="78154"/>
                </a:lnTo>
                <a:lnTo>
                  <a:pt x="1196236" y="92153"/>
                </a:lnTo>
                <a:lnTo>
                  <a:pt x="1196320" y="96067"/>
                </a:lnTo>
                <a:lnTo>
                  <a:pt x="1198227" y="109925"/>
                </a:lnTo>
                <a:lnTo>
                  <a:pt x="1202652" y="121673"/>
                </a:lnTo>
                <a:lnTo>
                  <a:pt x="1209593" y="131311"/>
                </a:lnTo>
                <a:lnTo>
                  <a:pt x="1217637" y="138115"/>
                </a:lnTo>
                <a:lnTo>
                  <a:pt x="1229150" y="143499"/>
                </a:lnTo>
                <a:lnTo>
                  <a:pt x="1242168" y="145293"/>
                </a:lnTo>
                <a:lnTo>
                  <a:pt x="1247422" y="145293"/>
                </a:lnTo>
                <a:lnTo>
                  <a:pt x="1252131" y="144781"/>
                </a:lnTo>
                <a:lnTo>
                  <a:pt x="1256294" y="143756"/>
                </a:lnTo>
                <a:lnTo>
                  <a:pt x="1264046" y="141962"/>
                </a:lnTo>
                <a:lnTo>
                  <a:pt x="1270548" y="138502"/>
                </a:lnTo>
                <a:lnTo>
                  <a:pt x="1275802" y="133377"/>
                </a:lnTo>
                <a:lnTo>
                  <a:pt x="1278941" y="130431"/>
                </a:lnTo>
                <a:lnTo>
                  <a:pt x="1281775" y="126635"/>
                </a:lnTo>
                <a:lnTo>
                  <a:pt x="1284305" y="121990"/>
                </a:lnTo>
                <a:lnTo>
                  <a:pt x="1286836" y="117346"/>
                </a:lnTo>
                <a:lnTo>
                  <a:pt x="1288325" y="113134"/>
                </a:lnTo>
                <a:lnTo>
                  <a:pt x="1288774" y="109354"/>
                </a:lnTo>
                <a:lnTo>
                  <a:pt x="1271765" y="109354"/>
                </a:lnTo>
                <a:lnTo>
                  <a:pt x="1270484" y="113903"/>
                </a:lnTo>
                <a:lnTo>
                  <a:pt x="1268306" y="117906"/>
                </a:lnTo>
                <a:lnTo>
                  <a:pt x="1265231" y="121366"/>
                </a:lnTo>
                <a:lnTo>
                  <a:pt x="1259849" y="127324"/>
                </a:lnTo>
                <a:lnTo>
                  <a:pt x="1252643" y="130302"/>
                </a:lnTo>
                <a:lnTo>
                  <a:pt x="1233936" y="130302"/>
                </a:lnTo>
                <a:lnTo>
                  <a:pt x="1226794" y="127147"/>
                </a:lnTo>
                <a:close/>
              </a:path>
              <a:path w="2026581" h="145581">
                <a:moveTo>
                  <a:pt x="1244495" y="36420"/>
                </a:moveTo>
                <a:lnTo>
                  <a:pt x="1231087" y="38196"/>
                </a:lnTo>
                <a:lnTo>
                  <a:pt x="1219485" y="43353"/>
                </a:lnTo>
                <a:lnTo>
                  <a:pt x="1215583" y="73127"/>
                </a:lnTo>
                <a:lnTo>
                  <a:pt x="1218434" y="65840"/>
                </a:lnTo>
                <a:lnTo>
                  <a:pt x="1223815" y="60106"/>
                </a:lnTo>
                <a:lnTo>
                  <a:pt x="1229196" y="54373"/>
                </a:lnTo>
                <a:lnTo>
                  <a:pt x="1235859" y="51506"/>
                </a:lnTo>
                <a:lnTo>
                  <a:pt x="1245538" y="51541"/>
                </a:lnTo>
                <a:lnTo>
                  <a:pt x="1244859" y="36419"/>
                </a:lnTo>
                <a:lnTo>
                  <a:pt x="1244495" y="36420"/>
                </a:lnTo>
                <a:close/>
              </a:path>
              <a:path w="2026581" h="145581">
                <a:moveTo>
                  <a:pt x="1491788" y="38725"/>
                </a:moveTo>
                <a:lnTo>
                  <a:pt x="1474491" y="38725"/>
                </a:lnTo>
                <a:lnTo>
                  <a:pt x="1453446" y="119348"/>
                </a:lnTo>
                <a:lnTo>
                  <a:pt x="1433267" y="38725"/>
                </a:lnTo>
                <a:lnTo>
                  <a:pt x="1413856" y="38725"/>
                </a:lnTo>
                <a:lnTo>
                  <a:pt x="1393772" y="119828"/>
                </a:lnTo>
                <a:lnTo>
                  <a:pt x="1373977" y="38725"/>
                </a:lnTo>
                <a:lnTo>
                  <a:pt x="1355047" y="38725"/>
                </a:lnTo>
                <a:lnTo>
                  <a:pt x="1384739" y="141642"/>
                </a:lnTo>
                <a:lnTo>
                  <a:pt x="1402709" y="141642"/>
                </a:lnTo>
                <a:lnTo>
                  <a:pt x="1422985" y="61980"/>
                </a:lnTo>
                <a:lnTo>
                  <a:pt x="1443933" y="141642"/>
                </a:lnTo>
                <a:lnTo>
                  <a:pt x="1461903" y="141642"/>
                </a:lnTo>
                <a:lnTo>
                  <a:pt x="1491788" y="38725"/>
                </a:lnTo>
                <a:close/>
              </a:path>
              <a:path w="2026581" h="145581">
                <a:moveTo>
                  <a:pt x="1573692" y="54517"/>
                </a:moveTo>
                <a:lnTo>
                  <a:pt x="1576831" y="60154"/>
                </a:lnTo>
                <a:lnTo>
                  <a:pt x="1578753" y="63678"/>
                </a:lnTo>
                <a:lnTo>
                  <a:pt x="1579714" y="69219"/>
                </a:lnTo>
                <a:lnTo>
                  <a:pt x="1579714" y="141642"/>
                </a:lnTo>
                <a:lnTo>
                  <a:pt x="1597491" y="141642"/>
                </a:lnTo>
                <a:lnTo>
                  <a:pt x="1597491" y="65503"/>
                </a:lnTo>
                <a:lnTo>
                  <a:pt x="1596050" y="57592"/>
                </a:lnTo>
                <a:lnTo>
                  <a:pt x="1593166" y="51890"/>
                </a:lnTo>
                <a:lnTo>
                  <a:pt x="1588124" y="44883"/>
                </a:lnTo>
                <a:lnTo>
                  <a:pt x="1577454" y="38391"/>
                </a:lnTo>
                <a:lnTo>
                  <a:pt x="1562801" y="36227"/>
                </a:lnTo>
                <a:lnTo>
                  <a:pt x="1554473" y="36227"/>
                </a:lnTo>
                <a:lnTo>
                  <a:pt x="1547522" y="38053"/>
                </a:lnTo>
                <a:lnTo>
                  <a:pt x="1541949" y="41704"/>
                </a:lnTo>
                <a:lnTo>
                  <a:pt x="1538681" y="43818"/>
                </a:lnTo>
                <a:lnTo>
                  <a:pt x="1534998" y="47470"/>
                </a:lnTo>
                <a:lnTo>
                  <a:pt x="1530898" y="52659"/>
                </a:lnTo>
                <a:lnTo>
                  <a:pt x="1530898" y="0"/>
                </a:lnTo>
                <a:lnTo>
                  <a:pt x="1513601" y="0"/>
                </a:lnTo>
                <a:lnTo>
                  <a:pt x="1513601" y="141642"/>
                </a:lnTo>
                <a:lnTo>
                  <a:pt x="1530898" y="141642"/>
                </a:lnTo>
                <a:lnTo>
                  <a:pt x="1530898" y="87060"/>
                </a:lnTo>
                <a:lnTo>
                  <a:pt x="1531053" y="81821"/>
                </a:lnTo>
                <a:lnTo>
                  <a:pt x="1533704" y="67985"/>
                </a:lnTo>
                <a:lnTo>
                  <a:pt x="1539642" y="59097"/>
                </a:lnTo>
                <a:lnTo>
                  <a:pt x="1545472" y="54164"/>
                </a:lnTo>
                <a:lnTo>
                  <a:pt x="1551974" y="51698"/>
                </a:lnTo>
                <a:lnTo>
                  <a:pt x="1567798" y="51698"/>
                </a:lnTo>
                <a:lnTo>
                  <a:pt x="1573692" y="54517"/>
                </a:lnTo>
                <a:close/>
              </a:path>
              <a:path w="2026581" h="145581">
                <a:moveTo>
                  <a:pt x="1628401" y="39206"/>
                </a:moveTo>
                <a:lnTo>
                  <a:pt x="1628401" y="141642"/>
                </a:lnTo>
                <a:lnTo>
                  <a:pt x="1645986" y="141642"/>
                </a:lnTo>
                <a:lnTo>
                  <a:pt x="1645986" y="39206"/>
                </a:lnTo>
                <a:lnTo>
                  <a:pt x="1628401" y="39206"/>
                </a:lnTo>
                <a:close/>
              </a:path>
              <a:path w="2026581" h="145581">
                <a:moveTo>
                  <a:pt x="1628401" y="480"/>
                </a:moveTo>
                <a:lnTo>
                  <a:pt x="1628401" y="20083"/>
                </a:lnTo>
                <a:lnTo>
                  <a:pt x="1645986" y="20083"/>
                </a:lnTo>
                <a:lnTo>
                  <a:pt x="1645986" y="480"/>
                </a:lnTo>
                <a:lnTo>
                  <a:pt x="1628401" y="480"/>
                </a:lnTo>
                <a:close/>
              </a:path>
              <a:path w="2026581" h="145581">
                <a:moveTo>
                  <a:pt x="1670586" y="93018"/>
                </a:moveTo>
                <a:lnTo>
                  <a:pt x="1672013" y="107381"/>
                </a:lnTo>
                <a:lnTo>
                  <a:pt x="1676016" y="119415"/>
                </a:lnTo>
                <a:lnTo>
                  <a:pt x="1682598" y="129870"/>
                </a:lnTo>
                <a:lnTo>
                  <a:pt x="1690042" y="137031"/>
                </a:lnTo>
                <a:lnTo>
                  <a:pt x="1701364" y="142723"/>
                </a:lnTo>
                <a:lnTo>
                  <a:pt x="1714789" y="144620"/>
                </a:lnTo>
                <a:lnTo>
                  <a:pt x="1721055" y="144313"/>
                </a:lnTo>
                <a:lnTo>
                  <a:pt x="1733754" y="141325"/>
                </a:lnTo>
                <a:lnTo>
                  <a:pt x="1744290" y="135155"/>
                </a:lnTo>
                <a:lnTo>
                  <a:pt x="1749240" y="130088"/>
                </a:lnTo>
                <a:lnTo>
                  <a:pt x="1755236" y="119263"/>
                </a:lnTo>
                <a:lnTo>
                  <a:pt x="1758704" y="105222"/>
                </a:lnTo>
                <a:lnTo>
                  <a:pt x="1741888" y="105222"/>
                </a:lnTo>
                <a:lnTo>
                  <a:pt x="1740286" y="112846"/>
                </a:lnTo>
                <a:lnTo>
                  <a:pt x="1737387" y="118851"/>
                </a:lnTo>
                <a:lnTo>
                  <a:pt x="1733191" y="123240"/>
                </a:lnTo>
                <a:lnTo>
                  <a:pt x="1728995" y="127628"/>
                </a:lnTo>
                <a:lnTo>
                  <a:pt x="1723309" y="129822"/>
                </a:lnTo>
                <a:lnTo>
                  <a:pt x="1706782" y="129822"/>
                </a:lnTo>
                <a:lnTo>
                  <a:pt x="1699927" y="126299"/>
                </a:lnTo>
                <a:lnTo>
                  <a:pt x="1695571" y="119252"/>
                </a:lnTo>
                <a:lnTo>
                  <a:pt x="1690498" y="106750"/>
                </a:lnTo>
                <a:lnTo>
                  <a:pt x="1689036" y="93210"/>
                </a:lnTo>
                <a:lnTo>
                  <a:pt x="1689041" y="92211"/>
                </a:lnTo>
                <a:lnTo>
                  <a:pt x="1690266" y="78640"/>
                </a:lnTo>
                <a:lnTo>
                  <a:pt x="1693648" y="67361"/>
                </a:lnTo>
                <a:lnTo>
                  <a:pt x="1695371" y="63928"/>
                </a:lnTo>
                <a:lnTo>
                  <a:pt x="1704476" y="54395"/>
                </a:lnTo>
                <a:lnTo>
                  <a:pt x="1717288" y="51217"/>
                </a:lnTo>
                <a:lnTo>
                  <a:pt x="1725359" y="51217"/>
                </a:lnTo>
                <a:lnTo>
                  <a:pt x="1731221" y="53316"/>
                </a:lnTo>
                <a:lnTo>
                  <a:pt x="1734873" y="57512"/>
                </a:lnTo>
                <a:lnTo>
                  <a:pt x="1738524" y="61708"/>
                </a:lnTo>
                <a:lnTo>
                  <a:pt x="1740863" y="66977"/>
                </a:lnTo>
                <a:lnTo>
                  <a:pt x="1741888" y="73319"/>
                </a:lnTo>
                <a:lnTo>
                  <a:pt x="1758704" y="73319"/>
                </a:lnTo>
                <a:lnTo>
                  <a:pt x="1757435" y="65375"/>
                </a:lnTo>
                <a:lnTo>
                  <a:pt x="1752886" y="52859"/>
                </a:lnTo>
                <a:lnTo>
                  <a:pt x="1745587" y="44203"/>
                </a:lnTo>
                <a:lnTo>
                  <a:pt x="1742406" y="42000"/>
                </a:lnTo>
                <a:lnTo>
                  <a:pt x="1731046" y="37310"/>
                </a:lnTo>
                <a:lnTo>
                  <a:pt x="1717288" y="35746"/>
                </a:lnTo>
                <a:lnTo>
                  <a:pt x="1705375" y="37190"/>
                </a:lnTo>
                <a:lnTo>
                  <a:pt x="1693703" y="42212"/>
                </a:lnTo>
                <a:lnTo>
                  <a:pt x="1683751" y="50833"/>
                </a:lnTo>
                <a:lnTo>
                  <a:pt x="1680372" y="55221"/>
                </a:lnTo>
                <a:lnTo>
                  <a:pt x="1674935" y="65836"/>
                </a:lnTo>
                <a:lnTo>
                  <a:pt x="1671674" y="78435"/>
                </a:lnTo>
                <a:lnTo>
                  <a:pt x="1670586" y="93018"/>
                </a:lnTo>
                <a:close/>
              </a:path>
              <a:path w="2026581" h="145581">
                <a:moveTo>
                  <a:pt x="1836091" y="54517"/>
                </a:moveTo>
                <a:lnTo>
                  <a:pt x="1839230" y="60154"/>
                </a:lnTo>
                <a:lnTo>
                  <a:pt x="1841152" y="63678"/>
                </a:lnTo>
                <a:lnTo>
                  <a:pt x="1842113" y="69219"/>
                </a:lnTo>
                <a:lnTo>
                  <a:pt x="1842113" y="141642"/>
                </a:lnTo>
                <a:lnTo>
                  <a:pt x="1859890" y="141642"/>
                </a:lnTo>
                <a:lnTo>
                  <a:pt x="1859890" y="65503"/>
                </a:lnTo>
                <a:lnTo>
                  <a:pt x="1858449" y="57592"/>
                </a:lnTo>
                <a:lnTo>
                  <a:pt x="1855566" y="51890"/>
                </a:lnTo>
                <a:lnTo>
                  <a:pt x="1850524" y="44883"/>
                </a:lnTo>
                <a:lnTo>
                  <a:pt x="1839854" y="38391"/>
                </a:lnTo>
                <a:lnTo>
                  <a:pt x="1825201" y="36227"/>
                </a:lnTo>
                <a:lnTo>
                  <a:pt x="1816872" y="36227"/>
                </a:lnTo>
                <a:lnTo>
                  <a:pt x="1809922" y="38053"/>
                </a:lnTo>
                <a:lnTo>
                  <a:pt x="1804348" y="41704"/>
                </a:lnTo>
                <a:lnTo>
                  <a:pt x="1801081" y="43818"/>
                </a:lnTo>
                <a:lnTo>
                  <a:pt x="1797398" y="47470"/>
                </a:lnTo>
                <a:lnTo>
                  <a:pt x="1793298" y="52659"/>
                </a:lnTo>
                <a:lnTo>
                  <a:pt x="1793298" y="0"/>
                </a:lnTo>
                <a:lnTo>
                  <a:pt x="1776001" y="0"/>
                </a:lnTo>
                <a:lnTo>
                  <a:pt x="1776001" y="141642"/>
                </a:lnTo>
                <a:lnTo>
                  <a:pt x="1793298" y="141642"/>
                </a:lnTo>
                <a:lnTo>
                  <a:pt x="1793298" y="87061"/>
                </a:lnTo>
                <a:lnTo>
                  <a:pt x="1793453" y="81821"/>
                </a:lnTo>
                <a:lnTo>
                  <a:pt x="1796104" y="67985"/>
                </a:lnTo>
                <a:lnTo>
                  <a:pt x="1802042" y="59097"/>
                </a:lnTo>
                <a:lnTo>
                  <a:pt x="1807872" y="54164"/>
                </a:lnTo>
                <a:lnTo>
                  <a:pt x="1814374" y="51698"/>
                </a:lnTo>
                <a:lnTo>
                  <a:pt x="1830198" y="51698"/>
                </a:lnTo>
                <a:lnTo>
                  <a:pt x="1836091" y="54517"/>
                </a:lnTo>
                <a:close/>
              </a:path>
              <a:path w="2026581" h="145581">
                <a:moveTo>
                  <a:pt x="1940001" y="39206"/>
                </a:moveTo>
                <a:lnTo>
                  <a:pt x="1940001" y="141642"/>
                </a:lnTo>
                <a:lnTo>
                  <a:pt x="1957585" y="141642"/>
                </a:lnTo>
                <a:lnTo>
                  <a:pt x="1957585" y="39206"/>
                </a:lnTo>
                <a:lnTo>
                  <a:pt x="1940001" y="39206"/>
                </a:lnTo>
                <a:close/>
              </a:path>
              <a:path w="2026581" h="145581">
                <a:moveTo>
                  <a:pt x="1940001" y="480"/>
                </a:moveTo>
                <a:lnTo>
                  <a:pt x="1940001" y="20083"/>
                </a:lnTo>
                <a:lnTo>
                  <a:pt x="1957585" y="20083"/>
                </a:lnTo>
                <a:lnTo>
                  <a:pt x="1957585" y="480"/>
                </a:lnTo>
                <a:lnTo>
                  <a:pt x="1940001" y="480"/>
                </a:lnTo>
                <a:close/>
              </a:path>
              <a:path w="2026581" h="145581">
                <a:moveTo>
                  <a:pt x="2013416" y="143275"/>
                </a:moveTo>
                <a:lnTo>
                  <a:pt x="2018236" y="143147"/>
                </a:lnTo>
                <a:lnTo>
                  <a:pt x="2022528" y="142635"/>
                </a:lnTo>
                <a:lnTo>
                  <a:pt x="2026581" y="141642"/>
                </a:lnTo>
                <a:lnTo>
                  <a:pt x="2026581" y="127996"/>
                </a:lnTo>
                <a:lnTo>
                  <a:pt x="2023218" y="128237"/>
                </a:lnTo>
                <a:lnTo>
                  <a:pt x="2017388" y="128285"/>
                </a:lnTo>
                <a:lnTo>
                  <a:pt x="2013801" y="127228"/>
                </a:lnTo>
                <a:lnTo>
                  <a:pt x="2010149" y="123608"/>
                </a:lnTo>
                <a:lnTo>
                  <a:pt x="2010149" y="52851"/>
                </a:lnTo>
                <a:lnTo>
                  <a:pt x="2026581" y="52851"/>
                </a:lnTo>
                <a:lnTo>
                  <a:pt x="2026581" y="38725"/>
                </a:lnTo>
                <a:lnTo>
                  <a:pt x="2010149" y="38725"/>
                </a:lnTo>
                <a:lnTo>
                  <a:pt x="2010149" y="9993"/>
                </a:lnTo>
                <a:lnTo>
                  <a:pt x="1992660" y="9993"/>
                </a:lnTo>
                <a:lnTo>
                  <a:pt x="1992660" y="38725"/>
                </a:lnTo>
                <a:lnTo>
                  <a:pt x="1978726" y="38725"/>
                </a:lnTo>
                <a:lnTo>
                  <a:pt x="1978726" y="52851"/>
                </a:lnTo>
                <a:lnTo>
                  <a:pt x="1992660" y="52851"/>
                </a:lnTo>
                <a:lnTo>
                  <a:pt x="1992660" y="127580"/>
                </a:lnTo>
                <a:lnTo>
                  <a:pt x="1994101" y="132945"/>
                </a:lnTo>
                <a:lnTo>
                  <a:pt x="1996984" y="137077"/>
                </a:lnTo>
                <a:lnTo>
                  <a:pt x="1999866" y="141209"/>
                </a:lnTo>
                <a:lnTo>
                  <a:pt x="2005344" y="143275"/>
                </a:lnTo>
                <a:lnTo>
                  <a:pt x="2013416" y="143275"/>
                </a:lnTo>
                <a:close/>
              </a:path>
              <a:path w="2026581" h="145581">
                <a:moveTo>
                  <a:pt x="1177017" y="143275"/>
                </a:moveTo>
                <a:lnTo>
                  <a:pt x="1181838" y="143147"/>
                </a:lnTo>
                <a:lnTo>
                  <a:pt x="1186130" y="142634"/>
                </a:lnTo>
                <a:lnTo>
                  <a:pt x="1190182" y="141642"/>
                </a:lnTo>
                <a:lnTo>
                  <a:pt x="1190182" y="127996"/>
                </a:lnTo>
                <a:lnTo>
                  <a:pt x="1186818" y="128236"/>
                </a:lnTo>
                <a:lnTo>
                  <a:pt x="1180989" y="128284"/>
                </a:lnTo>
                <a:lnTo>
                  <a:pt x="1177402" y="127227"/>
                </a:lnTo>
                <a:lnTo>
                  <a:pt x="1173750" y="123608"/>
                </a:lnTo>
                <a:lnTo>
                  <a:pt x="1173750" y="52851"/>
                </a:lnTo>
                <a:lnTo>
                  <a:pt x="1190182" y="52851"/>
                </a:lnTo>
                <a:lnTo>
                  <a:pt x="1190182" y="38725"/>
                </a:lnTo>
                <a:lnTo>
                  <a:pt x="1173750" y="38725"/>
                </a:lnTo>
                <a:lnTo>
                  <a:pt x="1173750" y="9993"/>
                </a:lnTo>
                <a:lnTo>
                  <a:pt x="1156261" y="9993"/>
                </a:lnTo>
                <a:lnTo>
                  <a:pt x="1156261" y="38725"/>
                </a:lnTo>
                <a:lnTo>
                  <a:pt x="1142328" y="38725"/>
                </a:lnTo>
                <a:lnTo>
                  <a:pt x="1142328" y="52851"/>
                </a:lnTo>
                <a:lnTo>
                  <a:pt x="1156261" y="52851"/>
                </a:lnTo>
                <a:lnTo>
                  <a:pt x="1156261" y="127580"/>
                </a:lnTo>
                <a:lnTo>
                  <a:pt x="1157703" y="132945"/>
                </a:lnTo>
                <a:lnTo>
                  <a:pt x="1160585" y="137077"/>
                </a:lnTo>
                <a:lnTo>
                  <a:pt x="1163468" y="141209"/>
                </a:lnTo>
                <a:lnTo>
                  <a:pt x="1168945" y="143275"/>
                </a:lnTo>
                <a:lnTo>
                  <a:pt x="1177017" y="143275"/>
                </a:lnTo>
                <a:close/>
              </a:path>
              <a:path w="2026581" h="145581">
                <a:moveTo>
                  <a:pt x="504619" y="143275"/>
                </a:moveTo>
                <a:lnTo>
                  <a:pt x="509440" y="143147"/>
                </a:lnTo>
                <a:lnTo>
                  <a:pt x="513731" y="142634"/>
                </a:lnTo>
                <a:lnTo>
                  <a:pt x="517783" y="141641"/>
                </a:lnTo>
                <a:lnTo>
                  <a:pt x="517783" y="127996"/>
                </a:lnTo>
                <a:lnTo>
                  <a:pt x="514420" y="128236"/>
                </a:lnTo>
                <a:lnTo>
                  <a:pt x="508591" y="128284"/>
                </a:lnTo>
                <a:lnTo>
                  <a:pt x="505003" y="127227"/>
                </a:lnTo>
                <a:lnTo>
                  <a:pt x="501351" y="123608"/>
                </a:lnTo>
                <a:lnTo>
                  <a:pt x="501351" y="52851"/>
                </a:lnTo>
                <a:lnTo>
                  <a:pt x="517783" y="52851"/>
                </a:lnTo>
                <a:lnTo>
                  <a:pt x="517783" y="38725"/>
                </a:lnTo>
                <a:lnTo>
                  <a:pt x="501351" y="38725"/>
                </a:lnTo>
                <a:lnTo>
                  <a:pt x="501351" y="9993"/>
                </a:lnTo>
                <a:lnTo>
                  <a:pt x="483863" y="9993"/>
                </a:lnTo>
                <a:lnTo>
                  <a:pt x="483863" y="38725"/>
                </a:lnTo>
                <a:lnTo>
                  <a:pt x="469929" y="38725"/>
                </a:lnTo>
                <a:lnTo>
                  <a:pt x="469929" y="52851"/>
                </a:lnTo>
                <a:lnTo>
                  <a:pt x="483863" y="52851"/>
                </a:lnTo>
                <a:lnTo>
                  <a:pt x="483863" y="127580"/>
                </a:lnTo>
                <a:lnTo>
                  <a:pt x="485304" y="132945"/>
                </a:lnTo>
                <a:lnTo>
                  <a:pt x="488187" y="137077"/>
                </a:lnTo>
                <a:lnTo>
                  <a:pt x="491069" y="141209"/>
                </a:lnTo>
                <a:lnTo>
                  <a:pt x="496547" y="143275"/>
                </a:lnTo>
                <a:lnTo>
                  <a:pt x="504619" y="143275"/>
                </a:lnTo>
                <a:close/>
              </a:path>
              <a:path w="2026581" h="145581">
                <a:moveTo>
                  <a:pt x="143819" y="143275"/>
                </a:moveTo>
                <a:lnTo>
                  <a:pt x="148641" y="143147"/>
                </a:lnTo>
                <a:lnTo>
                  <a:pt x="152932" y="142634"/>
                </a:lnTo>
                <a:lnTo>
                  <a:pt x="156984" y="141641"/>
                </a:lnTo>
                <a:lnTo>
                  <a:pt x="156984" y="127996"/>
                </a:lnTo>
                <a:lnTo>
                  <a:pt x="153621" y="128236"/>
                </a:lnTo>
                <a:lnTo>
                  <a:pt x="147791" y="128284"/>
                </a:lnTo>
                <a:lnTo>
                  <a:pt x="144204" y="127227"/>
                </a:lnTo>
                <a:lnTo>
                  <a:pt x="140552" y="123608"/>
                </a:lnTo>
                <a:lnTo>
                  <a:pt x="140552" y="52851"/>
                </a:lnTo>
                <a:lnTo>
                  <a:pt x="156984" y="52851"/>
                </a:lnTo>
                <a:lnTo>
                  <a:pt x="156984" y="38725"/>
                </a:lnTo>
                <a:lnTo>
                  <a:pt x="140552" y="38725"/>
                </a:lnTo>
                <a:lnTo>
                  <a:pt x="140552" y="9993"/>
                </a:lnTo>
                <a:lnTo>
                  <a:pt x="123063" y="9993"/>
                </a:lnTo>
                <a:lnTo>
                  <a:pt x="123063" y="38725"/>
                </a:lnTo>
                <a:lnTo>
                  <a:pt x="109130" y="38725"/>
                </a:lnTo>
                <a:lnTo>
                  <a:pt x="109130" y="52851"/>
                </a:lnTo>
                <a:lnTo>
                  <a:pt x="123063" y="52851"/>
                </a:lnTo>
                <a:lnTo>
                  <a:pt x="123063" y="127580"/>
                </a:lnTo>
                <a:lnTo>
                  <a:pt x="124505" y="132945"/>
                </a:lnTo>
                <a:lnTo>
                  <a:pt x="127388" y="137077"/>
                </a:lnTo>
                <a:lnTo>
                  <a:pt x="130270" y="141209"/>
                </a:lnTo>
                <a:lnTo>
                  <a:pt x="135748" y="143275"/>
                </a:lnTo>
                <a:lnTo>
                  <a:pt x="143819" y="143275"/>
                </a:lnTo>
                <a:close/>
              </a:path>
              <a:path w="2026581" h="145581">
                <a:moveTo>
                  <a:pt x="64536" y="117638"/>
                </a:moveTo>
                <a:lnTo>
                  <a:pt x="54196" y="126170"/>
                </a:lnTo>
                <a:lnTo>
                  <a:pt x="48494" y="128989"/>
                </a:lnTo>
                <a:lnTo>
                  <a:pt x="42601" y="130398"/>
                </a:lnTo>
                <a:lnTo>
                  <a:pt x="31518" y="130398"/>
                </a:lnTo>
                <a:lnTo>
                  <a:pt x="32479" y="145101"/>
                </a:lnTo>
                <a:lnTo>
                  <a:pt x="40423" y="145101"/>
                </a:lnTo>
                <a:lnTo>
                  <a:pt x="47694" y="143403"/>
                </a:lnTo>
                <a:lnTo>
                  <a:pt x="54292" y="140008"/>
                </a:lnTo>
                <a:lnTo>
                  <a:pt x="60891" y="136612"/>
                </a:lnTo>
                <a:lnTo>
                  <a:pt x="65952" y="132608"/>
                </a:lnTo>
                <a:lnTo>
                  <a:pt x="69475" y="127996"/>
                </a:lnTo>
                <a:lnTo>
                  <a:pt x="70052" y="132096"/>
                </a:lnTo>
                <a:lnTo>
                  <a:pt x="71044" y="135267"/>
                </a:lnTo>
                <a:lnTo>
                  <a:pt x="72454" y="137509"/>
                </a:lnTo>
                <a:lnTo>
                  <a:pt x="75144" y="141737"/>
                </a:lnTo>
                <a:lnTo>
                  <a:pt x="79469" y="143851"/>
                </a:lnTo>
                <a:lnTo>
                  <a:pt x="87861" y="143851"/>
                </a:lnTo>
                <a:lnTo>
                  <a:pt x="91192" y="143563"/>
                </a:lnTo>
                <a:lnTo>
                  <a:pt x="94652" y="142890"/>
                </a:lnTo>
                <a:lnTo>
                  <a:pt x="97342" y="142122"/>
                </a:lnTo>
                <a:lnTo>
                  <a:pt x="97342" y="129341"/>
                </a:lnTo>
                <a:lnTo>
                  <a:pt x="95228" y="129678"/>
                </a:lnTo>
                <a:lnTo>
                  <a:pt x="92441" y="129918"/>
                </a:lnTo>
                <a:lnTo>
                  <a:pt x="89302" y="129918"/>
                </a:lnTo>
                <a:lnTo>
                  <a:pt x="86275" y="127195"/>
                </a:lnTo>
                <a:lnTo>
                  <a:pt x="85907" y="123960"/>
                </a:lnTo>
                <a:lnTo>
                  <a:pt x="85907" y="54933"/>
                </a:lnTo>
                <a:lnTo>
                  <a:pt x="82159" y="47758"/>
                </a:lnTo>
                <a:lnTo>
                  <a:pt x="74664" y="43145"/>
                </a:lnTo>
                <a:lnTo>
                  <a:pt x="70818" y="41088"/>
                </a:lnTo>
                <a:lnTo>
                  <a:pt x="59189" y="37442"/>
                </a:lnTo>
                <a:lnTo>
                  <a:pt x="45164" y="36227"/>
                </a:lnTo>
                <a:lnTo>
                  <a:pt x="41781" y="36316"/>
                </a:lnTo>
                <a:lnTo>
                  <a:pt x="28954" y="38518"/>
                </a:lnTo>
                <a:lnTo>
                  <a:pt x="17632" y="43674"/>
                </a:lnTo>
                <a:lnTo>
                  <a:pt x="14729" y="45815"/>
                </a:lnTo>
                <a:lnTo>
                  <a:pt x="7855" y="55792"/>
                </a:lnTo>
                <a:lnTo>
                  <a:pt x="5285" y="70148"/>
                </a:lnTo>
                <a:lnTo>
                  <a:pt x="21428" y="70148"/>
                </a:lnTo>
                <a:lnTo>
                  <a:pt x="22069" y="64830"/>
                </a:lnTo>
                <a:lnTo>
                  <a:pt x="23446" y="60827"/>
                </a:lnTo>
                <a:lnTo>
                  <a:pt x="25560" y="58136"/>
                </a:lnTo>
                <a:lnTo>
                  <a:pt x="29340" y="53267"/>
                </a:lnTo>
                <a:lnTo>
                  <a:pt x="35746" y="50833"/>
                </a:lnTo>
                <a:lnTo>
                  <a:pt x="52594" y="50833"/>
                </a:lnTo>
                <a:lnTo>
                  <a:pt x="58601" y="52162"/>
                </a:lnTo>
                <a:lnTo>
                  <a:pt x="62797" y="54821"/>
                </a:lnTo>
                <a:lnTo>
                  <a:pt x="66992" y="57479"/>
                </a:lnTo>
                <a:lnTo>
                  <a:pt x="69091" y="61755"/>
                </a:lnTo>
                <a:lnTo>
                  <a:pt x="69091" y="70532"/>
                </a:lnTo>
                <a:lnTo>
                  <a:pt x="67938" y="74280"/>
                </a:lnTo>
                <a:lnTo>
                  <a:pt x="66592" y="77098"/>
                </a:lnTo>
                <a:lnTo>
                  <a:pt x="63934" y="78764"/>
                </a:lnTo>
                <a:lnTo>
                  <a:pt x="59962" y="79277"/>
                </a:lnTo>
                <a:lnTo>
                  <a:pt x="32383" y="82736"/>
                </a:lnTo>
                <a:lnTo>
                  <a:pt x="22710" y="83953"/>
                </a:lnTo>
                <a:lnTo>
                  <a:pt x="14894" y="87188"/>
                </a:lnTo>
                <a:lnTo>
                  <a:pt x="8936" y="92441"/>
                </a:lnTo>
                <a:lnTo>
                  <a:pt x="2978" y="97694"/>
                </a:lnTo>
                <a:lnTo>
                  <a:pt x="0" y="105094"/>
                </a:lnTo>
                <a:lnTo>
                  <a:pt x="0" y="123352"/>
                </a:lnTo>
                <a:lnTo>
                  <a:pt x="3026" y="130607"/>
                </a:lnTo>
                <a:lnTo>
                  <a:pt x="9080" y="136404"/>
                </a:lnTo>
                <a:lnTo>
                  <a:pt x="15134" y="142202"/>
                </a:lnTo>
                <a:lnTo>
                  <a:pt x="22934" y="145101"/>
                </a:lnTo>
                <a:lnTo>
                  <a:pt x="18065" y="119252"/>
                </a:lnTo>
                <a:lnTo>
                  <a:pt x="18065" y="107656"/>
                </a:lnTo>
                <a:lnTo>
                  <a:pt x="20723" y="102852"/>
                </a:lnTo>
                <a:lnTo>
                  <a:pt x="26041" y="99841"/>
                </a:lnTo>
                <a:lnTo>
                  <a:pt x="29180" y="98047"/>
                </a:lnTo>
                <a:lnTo>
                  <a:pt x="33889" y="96734"/>
                </a:lnTo>
                <a:lnTo>
                  <a:pt x="40167" y="95901"/>
                </a:lnTo>
                <a:lnTo>
                  <a:pt x="50641" y="94555"/>
                </a:lnTo>
                <a:lnTo>
                  <a:pt x="53844" y="94171"/>
                </a:lnTo>
                <a:lnTo>
                  <a:pt x="57111" y="93530"/>
                </a:lnTo>
                <a:lnTo>
                  <a:pt x="60442" y="92634"/>
                </a:lnTo>
                <a:lnTo>
                  <a:pt x="63773" y="91737"/>
                </a:lnTo>
                <a:lnTo>
                  <a:pt x="66496" y="90616"/>
                </a:lnTo>
                <a:lnTo>
                  <a:pt x="68610" y="89270"/>
                </a:lnTo>
                <a:lnTo>
                  <a:pt x="68552" y="105186"/>
                </a:lnTo>
                <a:lnTo>
                  <a:pt x="64536" y="117638"/>
                </a:lnTo>
                <a:close/>
              </a:path>
              <a:path w="2026581" h="145581">
                <a:moveTo>
                  <a:pt x="31518" y="130398"/>
                </a:moveTo>
                <a:lnTo>
                  <a:pt x="27194" y="128957"/>
                </a:lnTo>
                <a:lnTo>
                  <a:pt x="23542" y="126074"/>
                </a:lnTo>
                <a:lnTo>
                  <a:pt x="19891" y="123191"/>
                </a:lnTo>
                <a:lnTo>
                  <a:pt x="18065" y="119252"/>
                </a:lnTo>
                <a:lnTo>
                  <a:pt x="22934" y="145101"/>
                </a:lnTo>
                <a:lnTo>
                  <a:pt x="32479" y="145101"/>
                </a:lnTo>
                <a:lnTo>
                  <a:pt x="31518" y="130398"/>
                </a:lnTo>
                <a:close/>
              </a:path>
              <a:path w="2026581" h="145581">
                <a:moveTo>
                  <a:pt x="277736" y="117638"/>
                </a:moveTo>
                <a:lnTo>
                  <a:pt x="267396" y="126170"/>
                </a:lnTo>
                <a:lnTo>
                  <a:pt x="261694" y="128989"/>
                </a:lnTo>
                <a:lnTo>
                  <a:pt x="255801" y="130398"/>
                </a:lnTo>
                <a:lnTo>
                  <a:pt x="244717" y="130398"/>
                </a:lnTo>
                <a:lnTo>
                  <a:pt x="245678" y="145101"/>
                </a:lnTo>
                <a:lnTo>
                  <a:pt x="253622" y="145101"/>
                </a:lnTo>
                <a:lnTo>
                  <a:pt x="260893" y="143403"/>
                </a:lnTo>
                <a:lnTo>
                  <a:pt x="267492" y="140008"/>
                </a:lnTo>
                <a:lnTo>
                  <a:pt x="274090" y="136612"/>
                </a:lnTo>
                <a:lnTo>
                  <a:pt x="279151" y="132609"/>
                </a:lnTo>
                <a:lnTo>
                  <a:pt x="282675" y="127996"/>
                </a:lnTo>
                <a:lnTo>
                  <a:pt x="283251" y="132096"/>
                </a:lnTo>
                <a:lnTo>
                  <a:pt x="284244" y="135267"/>
                </a:lnTo>
                <a:lnTo>
                  <a:pt x="285654" y="137509"/>
                </a:lnTo>
                <a:lnTo>
                  <a:pt x="288344" y="141737"/>
                </a:lnTo>
                <a:lnTo>
                  <a:pt x="292668" y="143851"/>
                </a:lnTo>
                <a:lnTo>
                  <a:pt x="301061" y="143851"/>
                </a:lnTo>
                <a:lnTo>
                  <a:pt x="304392" y="143563"/>
                </a:lnTo>
                <a:lnTo>
                  <a:pt x="307851" y="142890"/>
                </a:lnTo>
                <a:lnTo>
                  <a:pt x="310542" y="142122"/>
                </a:lnTo>
                <a:lnTo>
                  <a:pt x="310542" y="129341"/>
                </a:lnTo>
                <a:lnTo>
                  <a:pt x="308427" y="129678"/>
                </a:lnTo>
                <a:lnTo>
                  <a:pt x="305641" y="129918"/>
                </a:lnTo>
                <a:lnTo>
                  <a:pt x="302501" y="129918"/>
                </a:lnTo>
                <a:lnTo>
                  <a:pt x="299475" y="127195"/>
                </a:lnTo>
                <a:lnTo>
                  <a:pt x="299107" y="123960"/>
                </a:lnTo>
                <a:lnTo>
                  <a:pt x="299107" y="54933"/>
                </a:lnTo>
                <a:lnTo>
                  <a:pt x="295358" y="47758"/>
                </a:lnTo>
                <a:lnTo>
                  <a:pt x="287864" y="43145"/>
                </a:lnTo>
                <a:lnTo>
                  <a:pt x="284017" y="41088"/>
                </a:lnTo>
                <a:lnTo>
                  <a:pt x="272388" y="37442"/>
                </a:lnTo>
                <a:lnTo>
                  <a:pt x="258363" y="36227"/>
                </a:lnTo>
                <a:lnTo>
                  <a:pt x="254980" y="36316"/>
                </a:lnTo>
                <a:lnTo>
                  <a:pt x="242154" y="38518"/>
                </a:lnTo>
                <a:lnTo>
                  <a:pt x="230832" y="43674"/>
                </a:lnTo>
                <a:lnTo>
                  <a:pt x="227929" y="45815"/>
                </a:lnTo>
                <a:lnTo>
                  <a:pt x="221054" y="55792"/>
                </a:lnTo>
                <a:lnTo>
                  <a:pt x="218484" y="70148"/>
                </a:lnTo>
                <a:lnTo>
                  <a:pt x="234627" y="70148"/>
                </a:lnTo>
                <a:lnTo>
                  <a:pt x="235268" y="64830"/>
                </a:lnTo>
                <a:lnTo>
                  <a:pt x="236646" y="60827"/>
                </a:lnTo>
                <a:lnTo>
                  <a:pt x="238759" y="58136"/>
                </a:lnTo>
                <a:lnTo>
                  <a:pt x="242540" y="53267"/>
                </a:lnTo>
                <a:lnTo>
                  <a:pt x="248946" y="50833"/>
                </a:lnTo>
                <a:lnTo>
                  <a:pt x="265794" y="50833"/>
                </a:lnTo>
                <a:lnTo>
                  <a:pt x="271800" y="52162"/>
                </a:lnTo>
                <a:lnTo>
                  <a:pt x="275996" y="54821"/>
                </a:lnTo>
                <a:lnTo>
                  <a:pt x="280192" y="57479"/>
                </a:lnTo>
                <a:lnTo>
                  <a:pt x="282290" y="61755"/>
                </a:lnTo>
                <a:lnTo>
                  <a:pt x="282290" y="70532"/>
                </a:lnTo>
                <a:lnTo>
                  <a:pt x="281137" y="74280"/>
                </a:lnTo>
                <a:lnTo>
                  <a:pt x="279792" y="77098"/>
                </a:lnTo>
                <a:lnTo>
                  <a:pt x="277133" y="78764"/>
                </a:lnTo>
                <a:lnTo>
                  <a:pt x="273161" y="79277"/>
                </a:lnTo>
                <a:lnTo>
                  <a:pt x="245583" y="82736"/>
                </a:lnTo>
                <a:lnTo>
                  <a:pt x="235909" y="83953"/>
                </a:lnTo>
                <a:lnTo>
                  <a:pt x="228094" y="87188"/>
                </a:lnTo>
                <a:lnTo>
                  <a:pt x="222136" y="92441"/>
                </a:lnTo>
                <a:lnTo>
                  <a:pt x="216178" y="97695"/>
                </a:lnTo>
                <a:lnTo>
                  <a:pt x="213199" y="105094"/>
                </a:lnTo>
                <a:lnTo>
                  <a:pt x="213199" y="123352"/>
                </a:lnTo>
                <a:lnTo>
                  <a:pt x="216226" y="130607"/>
                </a:lnTo>
                <a:lnTo>
                  <a:pt x="222279" y="136404"/>
                </a:lnTo>
                <a:lnTo>
                  <a:pt x="228334" y="142202"/>
                </a:lnTo>
                <a:lnTo>
                  <a:pt x="236133" y="145101"/>
                </a:lnTo>
                <a:lnTo>
                  <a:pt x="231265" y="119252"/>
                </a:lnTo>
                <a:lnTo>
                  <a:pt x="231265" y="107656"/>
                </a:lnTo>
                <a:lnTo>
                  <a:pt x="233923" y="102852"/>
                </a:lnTo>
                <a:lnTo>
                  <a:pt x="239240" y="99841"/>
                </a:lnTo>
                <a:lnTo>
                  <a:pt x="242380" y="98047"/>
                </a:lnTo>
                <a:lnTo>
                  <a:pt x="247088" y="96734"/>
                </a:lnTo>
                <a:lnTo>
                  <a:pt x="253366" y="95901"/>
                </a:lnTo>
                <a:lnTo>
                  <a:pt x="263840" y="94555"/>
                </a:lnTo>
                <a:lnTo>
                  <a:pt x="267043" y="94171"/>
                </a:lnTo>
                <a:lnTo>
                  <a:pt x="270311" y="93530"/>
                </a:lnTo>
                <a:lnTo>
                  <a:pt x="273642" y="92634"/>
                </a:lnTo>
                <a:lnTo>
                  <a:pt x="276973" y="91737"/>
                </a:lnTo>
                <a:lnTo>
                  <a:pt x="279696" y="90616"/>
                </a:lnTo>
                <a:lnTo>
                  <a:pt x="281809" y="89270"/>
                </a:lnTo>
                <a:lnTo>
                  <a:pt x="281752" y="105186"/>
                </a:lnTo>
                <a:lnTo>
                  <a:pt x="277736" y="117638"/>
                </a:lnTo>
                <a:close/>
              </a:path>
              <a:path w="2026581" h="145581">
                <a:moveTo>
                  <a:pt x="244717" y="130398"/>
                </a:moveTo>
                <a:lnTo>
                  <a:pt x="240393" y="128957"/>
                </a:lnTo>
                <a:lnTo>
                  <a:pt x="236742" y="126074"/>
                </a:lnTo>
                <a:lnTo>
                  <a:pt x="233090" y="123191"/>
                </a:lnTo>
                <a:lnTo>
                  <a:pt x="231265" y="119252"/>
                </a:lnTo>
                <a:lnTo>
                  <a:pt x="236133" y="145101"/>
                </a:lnTo>
                <a:lnTo>
                  <a:pt x="245678" y="145101"/>
                </a:lnTo>
                <a:lnTo>
                  <a:pt x="244717" y="130398"/>
                </a:lnTo>
                <a:close/>
              </a:path>
              <a:path w="2026581" h="145581">
                <a:moveTo>
                  <a:pt x="394239" y="119540"/>
                </a:moveTo>
                <a:lnTo>
                  <a:pt x="392798" y="115120"/>
                </a:lnTo>
                <a:lnTo>
                  <a:pt x="392285" y="109354"/>
                </a:lnTo>
                <a:lnTo>
                  <a:pt x="375661" y="109354"/>
                </a:lnTo>
                <a:lnTo>
                  <a:pt x="379006" y="124578"/>
                </a:lnTo>
                <a:lnTo>
                  <a:pt x="385895" y="135155"/>
                </a:lnTo>
                <a:lnTo>
                  <a:pt x="391679" y="139816"/>
                </a:lnTo>
                <a:lnTo>
                  <a:pt x="403198" y="144140"/>
                </a:lnTo>
                <a:lnTo>
                  <a:pt x="418422" y="145581"/>
                </a:lnTo>
                <a:lnTo>
                  <a:pt x="427926" y="145019"/>
                </a:lnTo>
                <a:lnTo>
                  <a:pt x="440641" y="141758"/>
                </a:lnTo>
                <a:lnTo>
                  <a:pt x="450181" y="135587"/>
                </a:lnTo>
                <a:lnTo>
                  <a:pt x="458106" y="124416"/>
                </a:lnTo>
                <a:lnTo>
                  <a:pt x="460608" y="111852"/>
                </a:lnTo>
                <a:lnTo>
                  <a:pt x="460608" y="102371"/>
                </a:lnTo>
                <a:lnTo>
                  <a:pt x="457245" y="95420"/>
                </a:lnTo>
                <a:lnTo>
                  <a:pt x="450518" y="91000"/>
                </a:lnTo>
                <a:lnTo>
                  <a:pt x="440591" y="86523"/>
                </a:lnTo>
                <a:lnTo>
                  <a:pt x="425534" y="82256"/>
                </a:lnTo>
                <a:lnTo>
                  <a:pt x="414099" y="79469"/>
                </a:lnTo>
                <a:lnTo>
                  <a:pt x="409101" y="78252"/>
                </a:lnTo>
                <a:lnTo>
                  <a:pt x="405322" y="76842"/>
                </a:lnTo>
                <a:lnTo>
                  <a:pt x="402759" y="75241"/>
                </a:lnTo>
                <a:lnTo>
                  <a:pt x="398339" y="72550"/>
                </a:lnTo>
                <a:lnTo>
                  <a:pt x="396129" y="68963"/>
                </a:lnTo>
                <a:lnTo>
                  <a:pt x="396129" y="60378"/>
                </a:lnTo>
                <a:lnTo>
                  <a:pt x="397811" y="57079"/>
                </a:lnTo>
                <a:lnTo>
                  <a:pt x="401173" y="54581"/>
                </a:lnTo>
                <a:lnTo>
                  <a:pt x="404537" y="52082"/>
                </a:lnTo>
                <a:lnTo>
                  <a:pt x="409486" y="50833"/>
                </a:lnTo>
                <a:lnTo>
                  <a:pt x="425822" y="50833"/>
                </a:lnTo>
                <a:lnTo>
                  <a:pt x="432709" y="53107"/>
                </a:lnTo>
                <a:lnTo>
                  <a:pt x="436680" y="57655"/>
                </a:lnTo>
                <a:lnTo>
                  <a:pt x="439114" y="60859"/>
                </a:lnTo>
                <a:lnTo>
                  <a:pt x="440492" y="64414"/>
                </a:lnTo>
                <a:lnTo>
                  <a:pt x="440813" y="68322"/>
                </a:lnTo>
                <a:lnTo>
                  <a:pt x="457149" y="68322"/>
                </a:lnTo>
                <a:lnTo>
                  <a:pt x="457277" y="61659"/>
                </a:lnTo>
                <a:lnTo>
                  <a:pt x="455195" y="55445"/>
                </a:lnTo>
                <a:lnTo>
                  <a:pt x="450902" y="49680"/>
                </a:lnTo>
                <a:lnTo>
                  <a:pt x="443609" y="42750"/>
                </a:lnTo>
                <a:lnTo>
                  <a:pt x="432084" y="37713"/>
                </a:lnTo>
                <a:lnTo>
                  <a:pt x="417366" y="36034"/>
                </a:lnTo>
                <a:lnTo>
                  <a:pt x="412364" y="36224"/>
                </a:lnTo>
                <a:lnTo>
                  <a:pt x="399389" y="38995"/>
                </a:lnTo>
                <a:lnTo>
                  <a:pt x="389066" y="45067"/>
                </a:lnTo>
                <a:lnTo>
                  <a:pt x="381079" y="55711"/>
                </a:lnTo>
                <a:lnTo>
                  <a:pt x="378544" y="68706"/>
                </a:lnTo>
                <a:lnTo>
                  <a:pt x="378544" y="76970"/>
                </a:lnTo>
                <a:lnTo>
                  <a:pt x="382259" y="83441"/>
                </a:lnTo>
                <a:lnTo>
                  <a:pt x="389691" y="88117"/>
                </a:lnTo>
                <a:lnTo>
                  <a:pt x="393855" y="90808"/>
                </a:lnTo>
                <a:lnTo>
                  <a:pt x="400325" y="93242"/>
                </a:lnTo>
                <a:lnTo>
                  <a:pt x="409101" y="95420"/>
                </a:lnTo>
                <a:lnTo>
                  <a:pt x="422843" y="98880"/>
                </a:lnTo>
                <a:lnTo>
                  <a:pt x="430210" y="100738"/>
                </a:lnTo>
                <a:lnTo>
                  <a:pt x="435143" y="102371"/>
                </a:lnTo>
                <a:lnTo>
                  <a:pt x="437642" y="103780"/>
                </a:lnTo>
                <a:lnTo>
                  <a:pt x="441549" y="106087"/>
                </a:lnTo>
                <a:lnTo>
                  <a:pt x="443503" y="109450"/>
                </a:lnTo>
                <a:lnTo>
                  <a:pt x="443503" y="119700"/>
                </a:lnTo>
                <a:lnTo>
                  <a:pt x="441069" y="124008"/>
                </a:lnTo>
                <a:lnTo>
                  <a:pt x="436200" y="126795"/>
                </a:lnTo>
                <a:lnTo>
                  <a:pt x="431331" y="129582"/>
                </a:lnTo>
                <a:lnTo>
                  <a:pt x="425693" y="130975"/>
                </a:lnTo>
                <a:lnTo>
                  <a:pt x="408525" y="130975"/>
                </a:lnTo>
                <a:lnTo>
                  <a:pt x="400966" y="128188"/>
                </a:lnTo>
                <a:lnTo>
                  <a:pt x="396609" y="122615"/>
                </a:lnTo>
                <a:lnTo>
                  <a:pt x="394239" y="119540"/>
                </a:lnTo>
                <a:close/>
              </a:path>
              <a:path w="2026581" h="145581">
                <a:moveTo>
                  <a:pt x="589335" y="117639"/>
                </a:moveTo>
                <a:lnTo>
                  <a:pt x="578995" y="126170"/>
                </a:lnTo>
                <a:lnTo>
                  <a:pt x="573293" y="128989"/>
                </a:lnTo>
                <a:lnTo>
                  <a:pt x="567400" y="130398"/>
                </a:lnTo>
                <a:lnTo>
                  <a:pt x="556317" y="130398"/>
                </a:lnTo>
                <a:lnTo>
                  <a:pt x="557278" y="145101"/>
                </a:lnTo>
                <a:lnTo>
                  <a:pt x="565222" y="145101"/>
                </a:lnTo>
                <a:lnTo>
                  <a:pt x="572493" y="143403"/>
                </a:lnTo>
                <a:lnTo>
                  <a:pt x="579091" y="140008"/>
                </a:lnTo>
                <a:lnTo>
                  <a:pt x="585690" y="136612"/>
                </a:lnTo>
                <a:lnTo>
                  <a:pt x="590751" y="132609"/>
                </a:lnTo>
                <a:lnTo>
                  <a:pt x="594274" y="127996"/>
                </a:lnTo>
                <a:lnTo>
                  <a:pt x="594851" y="132096"/>
                </a:lnTo>
                <a:lnTo>
                  <a:pt x="595843" y="135267"/>
                </a:lnTo>
                <a:lnTo>
                  <a:pt x="597253" y="137509"/>
                </a:lnTo>
                <a:lnTo>
                  <a:pt x="599943" y="141737"/>
                </a:lnTo>
                <a:lnTo>
                  <a:pt x="604268" y="143852"/>
                </a:lnTo>
                <a:lnTo>
                  <a:pt x="612660" y="143852"/>
                </a:lnTo>
                <a:lnTo>
                  <a:pt x="615991" y="143563"/>
                </a:lnTo>
                <a:lnTo>
                  <a:pt x="619450" y="142891"/>
                </a:lnTo>
                <a:lnTo>
                  <a:pt x="622141" y="142122"/>
                </a:lnTo>
                <a:lnTo>
                  <a:pt x="622141" y="129341"/>
                </a:lnTo>
                <a:lnTo>
                  <a:pt x="620027" y="129678"/>
                </a:lnTo>
                <a:lnTo>
                  <a:pt x="617240" y="129918"/>
                </a:lnTo>
                <a:lnTo>
                  <a:pt x="614101" y="129918"/>
                </a:lnTo>
                <a:lnTo>
                  <a:pt x="611074" y="127195"/>
                </a:lnTo>
                <a:lnTo>
                  <a:pt x="610706" y="123960"/>
                </a:lnTo>
                <a:lnTo>
                  <a:pt x="610706" y="54933"/>
                </a:lnTo>
                <a:lnTo>
                  <a:pt x="606958" y="47758"/>
                </a:lnTo>
                <a:lnTo>
                  <a:pt x="599463" y="43145"/>
                </a:lnTo>
                <a:lnTo>
                  <a:pt x="595616" y="41088"/>
                </a:lnTo>
                <a:lnTo>
                  <a:pt x="583988" y="37442"/>
                </a:lnTo>
                <a:lnTo>
                  <a:pt x="569962" y="36227"/>
                </a:lnTo>
                <a:lnTo>
                  <a:pt x="566580" y="36316"/>
                </a:lnTo>
                <a:lnTo>
                  <a:pt x="553753" y="38518"/>
                </a:lnTo>
                <a:lnTo>
                  <a:pt x="542431" y="43674"/>
                </a:lnTo>
                <a:lnTo>
                  <a:pt x="539528" y="45815"/>
                </a:lnTo>
                <a:lnTo>
                  <a:pt x="532654" y="55793"/>
                </a:lnTo>
                <a:lnTo>
                  <a:pt x="530083" y="70148"/>
                </a:lnTo>
                <a:lnTo>
                  <a:pt x="546227" y="70148"/>
                </a:lnTo>
                <a:lnTo>
                  <a:pt x="546868" y="64830"/>
                </a:lnTo>
                <a:lnTo>
                  <a:pt x="548245" y="60827"/>
                </a:lnTo>
                <a:lnTo>
                  <a:pt x="550359" y="58136"/>
                </a:lnTo>
                <a:lnTo>
                  <a:pt x="554139" y="53267"/>
                </a:lnTo>
                <a:lnTo>
                  <a:pt x="560545" y="50833"/>
                </a:lnTo>
                <a:lnTo>
                  <a:pt x="577393" y="50833"/>
                </a:lnTo>
                <a:lnTo>
                  <a:pt x="583399" y="52162"/>
                </a:lnTo>
                <a:lnTo>
                  <a:pt x="587596" y="54821"/>
                </a:lnTo>
                <a:lnTo>
                  <a:pt x="591791" y="57479"/>
                </a:lnTo>
                <a:lnTo>
                  <a:pt x="593890" y="61755"/>
                </a:lnTo>
                <a:lnTo>
                  <a:pt x="593890" y="70532"/>
                </a:lnTo>
                <a:lnTo>
                  <a:pt x="592737" y="74280"/>
                </a:lnTo>
                <a:lnTo>
                  <a:pt x="591391" y="77099"/>
                </a:lnTo>
                <a:lnTo>
                  <a:pt x="588733" y="78764"/>
                </a:lnTo>
                <a:lnTo>
                  <a:pt x="584761" y="79277"/>
                </a:lnTo>
                <a:lnTo>
                  <a:pt x="557182" y="82736"/>
                </a:lnTo>
                <a:lnTo>
                  <a:pt x="547508" y="83953"/>
                </a:lnTo>
                <a:lnTo>
                  <a:pt x="539693" y="87188"/>
                </a:lnTo>
                <a:lnTo>
                  <a:pt x="533735" y="92441"/>
                </a:lnTo>
                <a:lnTo>
                  <a:pt x="527777" y="97695"/>
                </a:lnTo>
                <a:lnTo>
                  <a:pt x="524798" y="105094"/>
                </a:lnTo>
                <a:lnTo>
                  <a:pt x="524798" y="123352"/>
                </a:lnTo>
                <a:lnTo>
                  <a:pt x="527825" y="130607"/>
                </a:lnTo>
                <a:lnTo>
                  <a:pt x="533879" y="136404"/>
                </a:lnTo>
                <a:lnTo>
                  <a:pt x="539933" y="142202"/>
                </a:lnTo>
                <a:lnTo>
                  <a:pt x="547733" y="145101"/>
                </a:lnTo>
                <a:lnTo>
                  <a:pt x="542864" y="119252"/>
                </a:lnTo>
                <a:lnTo>
                  <a:pt x="542864" y="107656"/>
                </a:lnTo>
                <a:lnTo>
                  <a:pt x="545522" y="102852"/>
                </a:lnTo>
                <a:lnTo>
                  <a:pt x="550840" y="99841"/>
                </a:lnTo>
                <a:lnTo>
                  <a:pt x="553979" y="98047"/>
                </a:lnTo>
                <a:lnTo>
                  <a:pt x="558687" y="96734"/>
                </a:lnTo>
                <a:lnTo>
                  <a:pt x="564966" y="95901"/>
                </a:lnTo>
                <a:lnTo>
                  <a:pt x="575440" y="94556"/>
                </a:lnTo>
                <a:lnTo>
                  <a:pt x="578643" y="94171"/>
                </a:lnTo>
                <a:lnTo>
                  <a:pt x="581910" y="93531"/>
                </a:lnTo>
                <a:lnTo>
                  <a:pt x="585241" y="92634"/>
                </a:lnTo>
                <a:lnTo>
                  <a:pt x="588572" y="91737"/>
                </a:lnTo>
                <a:lnTo>
                  <a:pt x="591295" y="90616"/>
                </a:lnTo>
                <a:lnTo>
                  <a:pt x="593409" y="89270"/>
                </a:lnTo>
                <a:lnTo>
                  <a:pt x="593351" y="105186"/>
                </a:lnTo>
                <a:lnTo>
                  <a:pt x="589335" y="117639"/>
                </a:lnTo>
                <a:close/>
              </a:path>
              <a:path w="2026581" h="145581">
                <a:moveTo>
                  <a:pt x="556317" y="130398"/>
                </a:moveTo>
                <a:lnTo>
                  <a:pt x="551993" y="128957"/>
                </a:lnTo>
                <a:lnTo>
                  <a:pt x="548341" y="126074"/>
                </a:lnTo>
                <a:lnTo>
                  <a:pt x="544690" y="123191"/>
                </a:lnTo>
                <a:lnTo>
                  <a:pt x="542864" y="119252"/>
                </a:lnTo>
                <a:lnTo>
                  <a:pt x="547733" y="145101"/>
                </a:lnTo>
                <a:lnTo>
                  <a:pt x="557278" y="145101"/>
                </a:lnTo>
                <a:lnTo>
                  <a:pt x="556317" y="130398"/>
                </a:lnTo>
                <a:close/>
              </a:path>
              <a:path w="2026581" h="145581">
                <a:moveTo>
                  <a:pt x="678676" y="37332"/>
                </a:moveTo>
                <a:lnTo>
                  <a:pt x="673424" y="39926"/>
                </a:lnTo>
                <a:lnTo>
                  <a:pt x="668170" y="42521"/>
                </a:lnTo>
                <a:lnTo>
                  <a:pt x="663654" y="46285"/>
                </a:lnTo>
                <a:lnTo>
                  <a:pt x="659874" y="51217"/>
                </a:lnTo>
                <a:lnTo>
                  <a:pt x="659874" y="0"/>
                </a:lnTo>
                <a:lnTo>
                  <a:pt x="643058" y="0"/>
                </a:lnTo>
                <a:lnTo>
                  <a:pt x="643058" y="141641"/>
                </a:lnTo>
                <a:lnTo>
                  <a:pt x="659009" y="141641"/>
                </a:lnTo>
                <a:lnTo>
                  <a:pt x="659009" y="128477"/>
                </a:lnTo>
                <a:lnTo>
                  <a:pt x="660130" y="106599"/>
                </a:lnTo>
                <a:lnTo>
                  <a:pt x="658913" y="98752"/>
                </a:lnTo>
                <a:lnTo>
                  <a:pt x="658913" y="89078"/>
                </a:lnTo>
                <a:lnTo>
                  <a:pt x="659135" y="83014"/>
                </a:lnTo>
                <a:lnTo>
                  <a:pt x="661893" y="69622"/>
                </a:lnTo>
                <a:lnTo>
                  <a:pt x="667802" y="60250"/>
                </a:lnTo>
                <a:lnTo>
                  <a:pt x="673727" y="54420"/>
                </a:lnTo>
                <a:lnTo>
                  <a:pt x="680630" y="51506"/>
                </a:lnTo>
                <a:lnTo>
                  <a:pt x="678676" y="37332"/>
                </a:lnTo>
                <a:close/>
              </a:path>
              <a:path w="2026581" h="145581">
                <a:moveTo>
                  <a:pt x="662661" y="133409"/>
                </a:moveTo>
                <a:lnTo>
                  <a:pt x="666087" y="136997"/>
                </a:lnTo>
                <a:lnTo>
                  <a:pt x="669291" y="139239"/>
                </a:lnTo>
                <a:lnTo>
                  <a:pt x="674672" y="143019"/>
                </a:lnTo>
                <a:lnTo>
                  <a:pt x="681271" y="144909"/>
                </a:lnTo>
                <a:lnTo>
                  <a:pt x="689086" y="144909"/>
                </a:lnTo>
                <a:lnTo>
                  <a:pt x="701003" y="143410"/>
                </a:lnTo>
                <a:lnTo>
                  <a:pt x="712532" y="138039"/>
                </a:lnTo>
                <a:lnTo>
                  <a:pt x="721854" y="128765"/>
                </a:lnTo>
                <a:lnTo>
                  <a:pt x="724057" y="125522"/>
                </a:lnTo>
                <a:lnTo>
                  <a:pt x="729400" y="114580"/>
                </a:lnTo>
                <a:lnTo>
                  <a:pt x="732605" y="102144"/>
                </a:lnTo>
                <a:lnTo>
                  <a:pt x="733674" y="88213"/>
                </a:lnTo>
                <a:lnTo>
                  <a:pt x="733623" y="84904"/>
                </a:lnTo>
                <a:lnTo>
                  <a:pt x="731975" y="70584"/>
                </a:lnTo>
                <a:lnTo>
                  <a:pt x="728004" y="58698"/>
                </a:lnTo>
                <a:lnTo>
                  <a:pt x="721711" y="49247"/>
                </a:lnTo>
                <a:lnTo>
                  <a:pt x="715275" y="43467"/>
                </a:lnTo>
                <a:lnTo>
                  <a:pt x="703921" y="37893"/>
                </a:lnTo>
                <a:lnTo>
                  <a:pt x="690527" y="36035"/>
                </a:lnTo>
                <a:lnTo>
                  <a:pt x="684377" y="36035"/>
                </a:lnTo>
                <a:lnTo>
                  <a:pt x="678676" y="37332"/>
                </a:lnTo>
                <a:lnTo>
                  <a:pt x="680630" y="51506"/>
                </a:lnTo>
                <a:lnTo>
                  <a:pt x="697543" y="51506"/>
                </a:lnTo>
                <a:lnTo>
                  <a:pt x="704381" y="55061"/>
                </a:lnTo>
                <a:lnTo>
                  <a:pt x="709026" y="62172"/>
                </a:lnTo>
                <a:lnTo>
                  <a:pt x="710174" y="64051"/>
                </a:lnTo>
                <a:lnTo>
                  <a:pt x="714538" y="75401"/>
                </a:lnTo>
                <a:lnTo>
                  <a:pt x="715992" y="89078"/>
                </a:lnTo>
                <a:lnTo>
                  <a:pt x="715815" y="94720"/>
                </a:lnTo>
                <a:lnTo>
                  <a:pt x="713651" y="107857"/>
                </a:lnTo>
                <a:lnTo>
                  <a:pt x="709026" y="118483"/>
                </a:lnTo>
                <a:lnTo>
                  <a:pt x="704381" y="125914"/>
                </a:lnTo>
                <a:lnTo>
                  <a:pt x="697382" y="129630"/>
                </a:lnTo>
                <a:lnTo>
                  <a:pt x="688029" y="129630"/>
                </a:lnTo>
                <a:lnTo>
                  <a:pt x="682014" y="129135"/>
                </a:lnTo>
                <a:lnTo>
                  <a:pt x="670256" y="123804"/>
                </a:lnTo>
                <a:lnTo>
                  <a:pt x="662564" y="112621"/>
                </a:lnTo>
                <a:lnTo>
                  <a:pt x="660130" y="106599"/>
                </a:lnTo>
                <a:lnTo>
                  <a:pt x="659009" y="128477"/>
                </a:lnTo>
                <a:lnTo>
                  <a:pt x="662661" y="133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99695" y="4693264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989571" y="4694154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272843" y="4694154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99203" y="4894071"/>
            <a:ext cx="1564025" cy="152110"/>
          </a:xfrm>
          <a:custGeom>
            <a:avLst/>
            <a:gdLst/>
            <a:ahLst/>
            <a:cxnLst/>
            <a:rect l="l" t="t" r="r" b="b"/>
            <a:pathLst>
              <a:path w="1720427" h="172391">
                <a:moveTo>
                  <a:pt x="1558305" y="37957"/>
                </a:moveTo>
                <a:lnTo>
                  <a:pt x="1544897" y="39734"/>
                </a:lnTo>
                <a:lnTo>
                  <a:pt x="1533295" y="44890"/>
                </a:lnTo>
                <a:lnTo>
                  <a:pt x="1529393" y="74664"/>
                </a:lnTo>
                <a:lnTo>
                  <a:pt x="1532244" y="67377"/>
                </a:lnTo>
                <a:lnTo>
                  <a:pt x="1537625" y="61644"/>
                </a:lnTo>
                <a:lnTo>
                  <a:pt x="1543006" y="55910"/>
                </a:lnTo>
                <a:lnTo>
                  <a:pt x="1549669" y="53043"/>
                </a:lnTo>
                <a:lnTo>
                  <a:pt x="1559349" y="53078"/>
                </a:lnTo>
                <a:lnTo>
                  <a:pt x="1558669" y="37956"/>
                </a:lnTo>
                <a:lnTo>
                  <a:pt x="1558305" y="37957"/>
                </a:lnTo>
                <a:close/>
              </a:path>
              <a:path w="1720427" h="172391">
                <a:moveTo>
                  <a:pt x="1631093" y="40263"/>
                </a:moveTo>
                <a:lnTo>
                  <a:pt x="1631093" y="143179"/>
                </a:lnTo>
                <a:lnTo>
                  <a:pt x="1648389" y="143179"/>
                </a:lnTo>
                <a:lnTo>
                  <a:pt x="1648389" y="76682"/>
                </a:lnTo>
                <a:lnTo>
                  <a:pt x="1650728" y="70228"/>
                </a:lnTo>
                <a:lnTo>
                  <a:pt x="1655404" y="64622"/>
                </a:lnTo>
                <a:lnTo>
                  <a:pt x="1660080" y="59017"/>
                </a:lnTo>
                <a:lnTo>
                  <a:pt x="1666775" y="56214"/>
                </a:lnTo>
                <a:lnTo>
                  <a:pt x="1678322" y="56310"/>
                </a:lnTo>
                <a:lnTo>
                  <a:pt x="1681157" y="56695"/>
                </a:lnTo>
                <a:lnTo>
                  <a:pt x="1681157" y="38437"/>
                </a:lnTo>
                <a:lnTo>
                  <a:pt x="1679299" y="38245"/>
                </a:lnTo>
                <a:lnTo>
                  <a:pt x="1675583" y="37956"/>
                </a:lnTo>
                <a:lnTo>
                  <a:pt x="1668729" y="37956"/>
                </a:lnTo>
                <a:lnTo>
                  <a:pt x="1662675" y="40439"/>
                </a:lnTo>
                <a:lnTo>
                  <a:pt x="1657422" y="45404"/>
                </a:lnTo>
                <a:lnTo>
                  <a:pt x="1652169" y="50369"/>
                </a:lnTo>
                <a:lnTo>
                  <a:pt x="1648870" y="54581"/>
                </a:lnTo>
                <a:lnTo>
                  <a:pt x="1647524" y="58040"/>
                </a:lnTo>
                <a:lnTo>
                  <a:pt x="1647524" y="40263"/>
                </a:lnTo>
                <a:lnTo>
                  <a:pt x="1631093" y="40263"/>
                </a:lnTo>
                <a:close/>
              </a:path>
              <a:path w="1720427" h="172391">
                <a:moveTo>
                  <a:pt x="1707422" y="171046"/>
                </a:moveTo>
                <a:lnTo>
                  <a:pt x="1712740" y="167491"/>
                </a:lnTo>
                <a:lnTo>
                  <a:pt x="1715814" y="161725"/>
                </a:lnTo>
                <a:lnTo>
                  <a:pt x="1718890" y="155959"/>
                </a:lnTo>
                <a:lnTo>
                  <a:pt x="1720427" y="149265"/>
                </a:lnTo>
                <a:lnTo>
                  <a:pt x="1720427" y="122230"/>
                </a:lnTo>
                <a:lnTo>
                  <a:pt x="1699863" y="122230"/>
                </a:lnTo>
                <a:lnTo>
                  <a:pt x="1699863" y="143179"/>
                </a:lnTo>
                <a:lnTo>
                  <a:pt x="1710338" y="143179"/>
                </a:lnTo>
                <a:lnTo>
                  <a:pt x="1710625" y="145581"/>
                </a:lnTo>
                <a:lnTo>
                  <a:pt x="1710625" y="148272"/>
                </a:lnTo>
                <a:lnTo>
                  <a:pt x="1710145" y="151059"/>
                </a:lnTo>
                <a:lnTo>
                  <a:pt x="1709184" y="153941"/>
                </a:lnTo>
                <a:lnTo>
                  <a:pt x="1707390" y="159387"/>
                </a:lnTo>
                <a:lnTo>
                  <a:pt x="1704283" y="162494"/>
                </a:lnTo>
                <a:lnTo>
                  <a:pt x="1699863" y="163262"/>
                </a:lnTo>
                <a:lnTo>
                  <a:pt x="1699863" y="172391"/>
                </a:lnTo>
                <a:lnTo>
                  <a:pt x="1707422" y="171046"/>
                </a:lnTo>
                <a:close/>
              </a:path>
              <a:path w="1720427" h="172391">
                <a:moveTo>
                  <a:pt x="720029" y="144812"/>
                </a:moveTo>
                <a:lnTo>
                  <a:pt x="724850" y="144684"/>
                </a:lnTo>
                <a:lnTo>
                  <a:pt x="729141" y="144172"/>
                </a:lnTo>
                <a:lnTo>
                  <a:pt x="733194" y="143179"/>
                </a:lnTo>
                <a:lnTo>
                  <a:pt x="733194" y="129533"/>
                </a:lnTo>
                <a:lnTo>
                  <a:pt x="729830" y="129774"/>
                </a:lnTo>
                <a:lnTo>
                  <a:pt x="724001" y="129822"/>
                </a:lnTo>
                <a:lnTo>
                  <a:pt x="720413" y="128765"/>
                </a:lnTo>
                <a:lnTo>
                  <a:pt x="716761" y="125145"/>
                </a:lnTo>
                <a:lnTo>
                  <a:pt x="716761" y="54388"/>
                </a:lnTo>
                <a:lnTo>
                  <a:pt x="733194" y="54388"/>
                </a:lnTo>
                <a:lnTo>
                  <a:pt x="733194" y="40263"/>
                </a:lnTo>
                <a:lnTo>
                  <a:pt x="716761" y="40263"/>
                </a:lnTo>
                <a:lnTo>
                  <a:pt x="716761" y="11531"/>
                </a:lnTo>
                <a:lnTo>
                  <a:pt x="699273" y="11531"/>
                </a:lnTo>
                <a:lnTo>
                  <a:pt x="699273" y="40263"/>
                </a:lnTo>
                <a:lnTo>
                  <a:pt x="685339" y="40263"/>
                </a:lnTo>
                <a:lnTo>
                  <a:pt x="685339" y="54388"/>
                </a:lnTo>
                <a:lnTo>
                  <a:pt x="699273" y="54388"/>
                </a:lnTo>
                <a:lnTo>
                  <a:pt x="699273" y="129117"/>
                </a:lnTo>
                <a:lnTo>
                  <a:pt x="700714" y="134482"/>
                </a:lnTo>
                <a:lnTo>
                  <a:pt x="703597" y="138614"/>
                </a:lnTo>
                <a:lnTo>
                  <a:pt x="706479" y="142746"/>
                </a:lnTo>
                <a:lnTo>
                  <a:pt x="711957" y="144812"/>
                </a:lnTo>
                <a:lnTo>
                  <a:pt x="720029" y="144812"/>
                </a:lnTo>
                <a:close/>
              </a:path>
              <a:path w="1720427" h="172391">
                <a:moveTo>
                  <a:pt x="0" y="94555"/>
                </a:moveTo>
                <a:lnTo>
                  <a:pt x="1427" y="108918"/>
                </a:lnTo>
                <a:lnTo>
                  <a:pt x="5430" y="120952"/>
                </a:lnTo>
                <a:lnTo>
                  <a:pt x="12012" y="131407"/>
                </a:lnTo>
                <a:lnTo>
                  <a:pt x="19455" y="138568"/>
                </a:lnTo>
                <a:lnTo>
                  <a:pt x="30778" y="144260"/>
                </a:lnTo>
                <a:lnTo>
                  <a:pt x="44203" y="146158"/>
                </a:lnTo>
                <a:lnTo>
                  <a:pt x="50469" y="145850"/>
                </a:lnTo>
                <a:lnTo>
                  <a:pt x="63168" y="142862"/>
                </a:lnTo>
                <a:lnTo>
                  <a:pt x="73704" y="136692"/>
                </a:lnTo>
                <a:lnTo>
                  <a:pt x="78655" y="131625"/>
                </a:lnTo>
                <a:lnTo>
                  <a:pt x="84650" y="120800"/>
                </a:lnTo>
                <a:lnTo>
                  <a:pt x="88118" y="106759"/>
                </a:lnTo>
                <a:lnTo>
                  <a:pt x="71301" y="106759"/>
                </a:lnTo>
                <a:lnTo>
                  <a:pt x="69699" y="114383"/>
                </a:lnTo>
                <a:lnTo>
                  <a:pt x="66801" y="120388"/>
                </a:lnTo>
                <a:lnTo>
                  <a:pt x="62605" y="124777"/>
                </a:lnTo>
                <a:lnTo>
                  <a:pt x="58409" y="129165"/>
                </a:lnTo>
                <a:lnTo>
                  <a:pt x="52723" y="131359"/>
                </a:lnTo>
                <a:lnTo>
                  <a:pt x="36195" y="131359"/>
                </a:lnTo>
                <a:lnTo>
                  <a:pt x="29341" y="127836"/>
                </a:lnTo>
                <a:lnTo>
                  <a:pt x="24984" y="120789"/>
                </a:lnTo>
                <a:lnTo>
                  <a:pt x="19912" y="108287"/>
                </a:lnTo>
                <a:lnTo>
                  <a:pt x="18449" y="94747"/>
                </a:lnTo>
                <a:lnTo>
                  <a:pt x="18454" y="93748"/>
                </a:lnTo>
                <a:lnTo>
                  <a:pt x="19679" y="80177"/>
                </a:lnTo>
                <a:lnTo>
                  <a:pt x="23062" y="68898"/>
                </a:lnTo>
                <a:lnTo>
                  <a:pt x="24785" y="65465"/>
                </a:lnTo>
                <a:lnTo>
                  <a:pt x="33889" y="55932"/>
                </a:lnTo>
                <a:lnTo>
                  <a:pt x="46702" y="52755"/>
                </a:lnTo>
                <a:lnTo>
                  <a:pt x="54773" y="52755"/>
                </a:lnTo>
                <a:lnTo>
                  <a:pt x="60636" y="54853"/>
                </a:lnTo>
                <a:lnTo>
                  <a:pt x="64287" y="59049"/>
                </a:lnTo>
                <a:lnTo>
                  <a:pt x="67938" y="63245"/>
                </a:lnTo>
                <a:lnTo>
                  <a:pt x="70276" y="68514"/>
                </a:lnTo>
                <a:lnTo>
                  <a:pt x="71301" y="74856"/>
                </a:lnTo>
                <a:lnTo>
                  <a:pt x="88118" y="74856"/>
                </a:lnTo>
                <a:lnTo>
                  <a:pt x="86849" y="66912"/>
                </a:lnTo>
                <a:lnTo>
                  <a:pt x="82300" y="54396"/>
                </a:lnTo>
                <a:lnTo>
                  <a:pt x="75001" y="45740"/>
                </a:lnTo>
                <a:lnTo>
                  <a:pt x="71819" y="43537"/>
                </a:lnTo>
                <a:lnTo>
                  <a:pt x="60459" y="38847"/>
                </a:lnTo>
                <a:lnTo>
                  <a:pt x="46702" y="37284"/>
                </a:lnTo>
                <a:lnTo>
                  <a:pt x="34789" y="38727"/>
                </a:lnTo>
                <a:lnTo>
                  <a:pt x="23117" y="43749"/>
                </a:lnTo>
                <a:lnTo>
                  <a:pt x="13165" y="52370"/>
                </a:lnTo>
                <a:lnTo>
                  <a:pt x="9786" y="56758"/>
                </a:lnTo>
                <a:lnTo>
                  <a:pt x="4349" y="67373"/>
                </a:lnTo>
                <a:lnTo>
                  <a:pt x="1087" y="79972"/>
                </a:lnTo>
                <a:lnTo>
                  <a:pt x="0" y="94555"/>
                </a:lnTo>
                <a:close/>
              </a:path>
              <a:path w="1720427" h="172391">
                <a:moveTo>
                  <a:pt x="165147" y="119176"/>
                </a:moveTo>
                <a:lnTo>
                  <a:pt x="154807" y="127708"/>
                </a:lnTo>
                <a:lnTo>
                  <a:pt x="149105" y="130526"/>
                </a:lnTo>
                <a:lnTo>
                  <a:pt x="143212" y="131936"/>
                </a:lnTo>
                <a:lnTo>
                  <a:pt x="132128" y="131936"/>
                </a:lnTo>
                <a:lnTo>
                  <a:pt x="133089" y="146638"/>
                </a:lnTo>
                <a:lnTo>
                  <a:pt x="141033" y="146638"/>
                </a:lnTo>
                <a:lnTo>
                  <a:pt x="148304" y="144940"/>
                </a:lnTo>
                <a:lnTo>
                  <a:pt x="154903" y="141545"/>
                </a:lnTo>
                <a:lnTo>
                  <a:pt x="161501" y="138150"/>
                </a:lnTo>
                <a:lnTo>
                  <a:pt x="166562" y="134146"/>
                </a:lnTo>
                <a:lnTo>
                  <a:pt x="170086" y="129533"/>
                </a:lnTo>
                <a:lnTo>
                  <a:pt x="170662" y="133633"/>
                </a:lnTo>
                <a:lnTo>
                  <a:pt x="171655" y="136804"/>
                </a:lnTo>
                <a:lnTo>
                  <a:pt x="173065" y="139047"/>
                </a:lnTo>
                <a:lnTo>
                  <a:pt x="175755" y="143275"/>
                </a:lnTo>
                <a:lnTo>
                  <a:pt x="180079" y="145389"/>
                </a:lnTo>
                <a:lnTo>
                  <a:pt x="188472" y="145389"/>
                </a:lnTo>
                <a:lnTo>
                  <a:pt x="191803" y="145101"/>
                </a:lnTo>
                <a:lnTo>
                  <a:pt x="195262" y="144428"/>
                </a:lnTo>
                <a:lnTo>
                  <a:pt x="197953" y="143659"/>
                </a:lnTo>
                <a:lnTo>
                  <a:pt x="197953" y="130879"/>
                </a:lnTo>
                <a:lnTo>
                  <a:pt x="195838" y="131215"/>
                </a:lnTo>
                <a:lnTo>
                  <a:pt x="193052" y="131455"/>
                </a:lnTo>
                <a:lnTo>
                  <a:pt x="189912" y="131455"/>
                </a:lnTo>
                <a:lnTo>
                  <a:pt x="186886" y="128733"/>
                </a:lnTo>
                <a:lnTo>
                  <a:pt x="186518" y="125497"/>
                </a:lnTo>
                <a:lnTo>
                  <a:pt x="186518" y="56470"/>
                </a:lnTo>
                <a:lnTo>
                  <a:pt x="182769" y="49295"/>
                </a:lnTo>
                <a:lnTo>
                  <a:pt x="175275" y="44683"/>
                </a:lnTo>
                <a:lnTo>
                  <a:pt x="171428" y="42626"/>
                </a:lnTo>
                <a:lnTo>
                  <a:pt x="159799" y="38979"/>
                </a:lnTo>
                <a:lnTo>
                  <a:pt x="145774" y="37764"/>
                </a:lnTo>
                <a:lnTo>
                  <a:pt x="142391" y="37853"/>
                </a:lnTo>
                <a:lnTo>
                  <a:pt x="129565" y="40056"/>
                </a:lnTo>
                <a:lnTo>
                  <a:pt x="118243" y="45211"/>
                </a:lnTo>
                <a:lnTo>
                  <a:pt x="115340" y="47352"/>
                </a:lnTo>
                <a:lnTo>
                  <a:pt x="108465" y="57330"/>
                </a:lnTo>
                <a:lnTo>
                  <a:pt x="105895" y="71685"/>
                </a:lnTo>
                <a:lnTo>
                  <a:pt x="122038" y="71685"/>
                </a:lnTo>
                <a:lnTo>
                  <a:pt x="122679" y="66368"/>
                </a:lnTo>
                <a:lnTo>
                  <a:pt x="124057" y="62364"/>
                </a:lnTo>
                <a:lnTo>
                  <a:pt x="126170" y="59673"/>
                </a:lnTo>
                <a:lnTo>
                  <a:pt x="129951" y="54805"/>
                </a:lnTo>
                <a:lnTo>
                  <a:pt x="136357" y="52370"/>
                </a:lnTo>
                <a:lnTo>
                  <a:pt x="153205" y="52370"/>
                </a:lnTo>
                <a:lnTo>
                  <a:pt x="159211" y="53700"/>
                </a:lnTo>
                <a:lnTo>
                  <a:pt x="163407" y="56358"/>
                </a:lnTo>
                <a:lnTo>
                  <a:pt x="167603" y="59017"/>
                </a:lnTo>
                <a:lnTo>
                  <a:pt x="169701" y="63293"/>
                </a:lnTo>
                <a:lnTo>
                  <a:pt x="169701" y="72069"/>
                </a:lnTo>
                <a:lnTo>
                  <a:pt x="168548" y="75817"/>
                </a:lnTo>
                <a:lnTo>
                  <a:pt x="167203" y="78636"/>
                </a:lnTo>
                <a:lnTo>
                  <a:pt x="164544" y="80301"/>
                </a:lnTo>
                <a:lnTo>
                  <a:pt x="160572" y="80814"/>
                </a:lnTo>
                <a:lnTo>
                  <a:pt x="132994" y="84273"/>
                </a:lnTo>
                <a:lnTo>
                  <a:pt x="123320" y="85491"/>
                </a:lnTo>
                <a:lnTo>
                  <a:pt x="115504" y="88726"/>
                </a:lnTo>
                <a:lnTo>
                  <a:pt x="109547" y="93979"/>
                </a:lnTo>
                <a:lnTo>
                  <a:pt x="103589" y="99232"/>
                </a:lnTo>
                <a:lnTo>
                  <a:pt x="100610" y="106631"/>
                </a:lnTo>
                <a:lnTo>
                  <a:pt x="100610" y="124889"/>
                </a:lnTo>
                <a:lnTo>
                  <a:pt x="103637" y="132144"/>
                </a:lnTo>
                <a:lnTo>
                  <a:pt x="109690" y="137942"/>
                </a:lnTo>
                <a:lnTo>
                  <a:pt x="115745" y="143739"/>
                </a:lnTo>
                <a:lnTo>
                  <a:pt x="123544" y="146638"/>
                </a:lnTo>
                <a:lnTo>
                  <a:pt x="118676" y="120789"/>
                </a:lnTo>
                <a:lnTo>
                  <a:pt x="118676" y="109194"/>
                </a:lnTo>
                <a:lnTo>
                  <a:pt x="121334" y="104389"/>
                </a:lnTo>
                <a:lnTo>
                  <a:pt x="126651" y="101378"/>
                </a:lnTo>
                <a:lnTo>
                  <a:pt x="129790" y="99584"/>
                </a:lnTo>
                <a:lnTo>
                  <a:pt x="134499" y="98271"/>
                </a:lnTo>
                <a:lnTo>
                  <a:pt x="140777" y="97438"/>
                </a:lnTo>
                <a:lnTo>
                  <a:pt x="151251" y="96093"/>
                </a:lnTo>
                <a:lnTo>
                  <a:pt x="154454" y="95708"/>
                </a:lnTo>
                <a:lnTo>
                  <a:pt x="157722" y="95068"/>
                </a:lnTo>
                <a:lnTo>
                  <a:pt x="161053" y="94171"/>
                </a:lnTo>
                <a:lnTo>
                  <a:pt x="164384" y="93274"/>
                </a:lnTo>
                <a:lnTo>
                  <a:pt x="167107" y="92153"/>
                </a:lnTo>
                <a:lnTo>
                  <a:pt x="169220" y="90808"/>
                </a:lnTo>
                <a:lnTo>
                  <a:pt x="169163" y="106723"/>
                </a:lnTo>
                <a:lnTo>
                  <a:pt x="165147" y="119176"/>
                </a:lnTo>
                <a:close/>
              </a:path>
              <a:path w="1720427" h="172391">
                <a:moveTo>
                  <a:pt x="132128" y="131936"/>
                </a:moveTo>
                <a:lnTo>
                  <a:pt x="127804" y="130494"/>
                </a:lnTo>
                <a:lnTo>
                  <a:pt x="124153" y="127611"/>
                </a:lnTo>
                <a:lnTo>
                  <a:pt x="120501" y="124729"/>
                </a:lnTo>
                <a:lnTo>
                  <a:pt x="118676" y="120789"/>
                </a:lnTo>
                <a:lnTo>
                  <a:pt x="123544" y="146638"/>
                </a:lnTo>
                <a:lnTo>
                  <a:pt x="133089" y="146638"/>
                </a:lnTo>
                <a:lnTo>
                  <a:pt x="132128" y="131936"/>
                </a:lnTo>
                <a:close/>
              </a:path>
              <a:path w="1720427" h="172391">
                <a:moveTo>
                  <a:pt x="237511" y="143179"/>
                </a:moveTo>
                <a:lnTo>
                  <a:pt x="237511" y="82544"/>
                </a:lnTo>
                <a:lnTo>
                  <a:pt x="237944" y="77371"/>
                </a:lnTo>
                <a:lnTo>
                  <a:pt x="238809" y="73751"/>
                </a:lnTo>
                <a:lnTo>
                  <a:pt x="239673" y="70131"/>
                </a:lnTo>
                <a:lnTo>
                  <a:pt x="241547" y="66624"/>
                </a:lnTo>
                <a:lnTo>
                  <a:pt x="244430" y="63229"/>
                </a:lnTo>
                <a:lnTo>
                  <a:pt x="248017" y="59001"/>
                </a:lnTo>
                <a:lnTo>
                  <a:pt x="252181" y="56182"/>
                </a:lnTo>
                <a:lnTo>
                  <a:pt x="256922" y="54773"/>
                </a:lnTo>
                <a:lnTo>
                  <a:pt x="259549" y="53940"/>
                </a:lnTo>
                <a:lnTo>
                  <a:pt x="262911" y="53523"/>
                </a:lnTo>
                <a:lnTo>
                  <a:pt x="275083" y="53523"/>
                </a:lnTo>
                <a:lnTo>
                  <a:pt x="280657" y="56726"/>
                </a:lnTo>
                <a:lnTo>
                  <a:pt x="283732" y="63133"/>
                </a:lnTo>
                <a:lnTo>
                  <a:pt x="285590" y="66977"/>
                </a:lnTo>
                <a:lnTo>
                  <a:pt x="286519" y="72037"/>
                </a:lnTo>
                <a:lnTo>
                  <a:pt x="286519" y="143179"/>
                </a:lnTo>
                <a:lnTo>
                  <a:pt x="304104" y="143179"/>
                </a:lnTo>
                <a:lnTo>
                  <a:pt x="304104" y="66784"/>
                </a:lnTo>
                <a:lnTo>
                  <a:pt x="302695" y="58809"/>
                </a:lnTo>
                <a:lnTo>
                  <a:pt x="299876" y="53235"/>
                </a:lnTo>
                <a:lnTo>
                  <a:pt x="295424" y="46842"/>
                </a:lnTo>
                <a:lnTo>
                  <a:pt x="284919" y="40178"/>
                </a:lnTo>
                <a:lnTo>
                  <a:pt x="270279" y="37956"/>
                </a:lnTo>
                <a:lnTo>
                  <a:pt x="263617" y="37956"/>
                </a:lnTo>
                <a:lnTo>
                  <a:pt x="257562" y="39269"/>
                </a:lnTo>
                <a:lnTo>
                  <a:pt x="252117" y="41896"/>
                </a:lnTo>
                <a:lnTo>
                  <a:pt x="246672" y="44523"/>
                </a:lnTo>
                <a:lnTo>
                  <a:pt x="241515" y="48847"/>
                </a:lnTo>
                <a:lnTo>
                  <a:pt x="236646" y="54869"/>
                </a:lnTo>
                <a:lnTo>
                  <a:pt x="236646" y="40262"/>
                </a:lnTo>
                <a:lnTo>
                  <a:pt x="220214" y="40262"/>
                </a:lnTo>
                <a:lnTo>
                  <a:pt x="220214" y="143179"/>
                </a:lnTo>
                <a:lnTo>
                  <a:pt x="237511" y="143179"/>
                </a:lnTo>
                <a:close/>
              </a:path>
              <a:path w="1720427" h="172391">
                <a:moveTo>
                  <a:pt x="396450" y="121077"/>
                </a:moveTo>
                <a:lnTo>
                  <a:pt x="395009" y="116657"/>
                </a:lnTo>
                <a:lnTo>
                  <a:pt x="394496" y="110891"/>
                </a:lnTo>
                <a:lnTo>
                  <a:pt x="377872" y="110891"/>
                </a:lnTo>
                <a:lnTo>
                  <a:pt x="381217" y="126115"/>
                </a:lnTo>
                <a:lnTo>
                  <a:pt x="388105" y="136692"/>
                </a:lnTo>
                <a:lnTo>
                  <a:pt x="393890" y="141353"/>
                </a:lnTo>
                <a:lnTo>
                  <a:pt x="405408" y="145677"/>
                </a:lnTo>
                <a:lnTo>
                  <a:pt x="420633" y="147119"/>
                </a:lnTo>
                <a:lnTo>
                  <a:pt x="430136" y="146557"/>
                </a:lnTo>
                <a:lnTo>
                  <a:pt x="442851" y="143295"/>
                </a:lnTo>
                <a:lnTo>
                  <a:pt x="452392" y="137125"/>
                </a:lnTo>
                <a:lnTo>
                  <a:pt x="460316" y="125954"/>
                </a:lnTo>
                <a:lnTo>
                  <a:pt x="462819" y="113390"/>
                </a:lnTo>
                <a:lnTo>
                  <a:pt x="462819" y="103908"/>
                </a:lnTo>
                <a:lnTo>
                  <a:pt x="459455" y="96958"/>
                </a:lnTo>
                <a:lnTo>
                  <a:pt x="452729" y="92537"/>
                </a:lnTo>
                <a:lnTo>
                  <a:pt x="442801" y="88060"/>
                </a:lnTo>
                <a:lnTo>
                  <a:pt x="427744" y="83793"/>
                </a:lnTo>
                <a:lnTo>
                  <a:pt x="416309" y="81006"/>
                </a:lnTo>
                <a:lnTo>
                  <a:pt x="411312" y="79789"/>
                </a:lnTo>
                <a:lnTo>
                  <a:pt x="407533" y="78380"/>
                </a:lnTo>
                <a:lnTo>
                  <a:pt x="404970" y="76778"/>
                </a:lnTo>
                <a:lnTo>
                  <a:pt x="400550" y="74087"/>
                </a:lnTo>
                <a:lnTo>
                  <a:pt x="398340" y="70500"/>
                </a:lnTo>
                <a:lnTo>
                  <a:pt x="398340" y="61916"/>
                </a:lnTo>
                <a:lnTo>
                  <a:pt x="400022" y="58616"/>
                </a:lnTo>
                <a:lnTo>
                  <a:pt x="403384" y="56118"/>
                </a:lnTo>
                <a:lnTo>
                  <a:pt x="406748" y="53619"/>
                </a:lnTo>
                <a:lnTo>
                  <a:pt x="411696" y="52370"/>
                </a:lnTo>
                <a:lnTo>
                  <a:pt x="428033" y="52370"/>
                </a:lnTo>
                <a:lnTo>
                  <a:pt x="434919" y="54644"/>
                </a:lnTo>
                <a:lnTo>
                  <a:pt x="438891" y="59193"/>
                </a:lnTo>
                <a:lnTo>
                  <a:pt x="441325" y="62396"/>
                </a:lnTo>
                <a:lnTo>
                  <a:pt x="442703" y="65951"/>
                </a:lnTo>
                <a:lnTo>
                  <a:pt x="443023" y="69859"/>
                </a:lnTo>
                <a:lnTo>
                  <a:pt x="459359" y="69859"/>
                </a:lnTo>
                <a:lnTo>
                  <a:pt x="459487" y="63197"/>
                </a:lnTo>
                <a:lnTo>
                  <a:pt x="457405" y="56983"/>
                </a:lnTo>
                <a:lnTo>
                  <a:pt x="453113" y="51217"/>
                </a:lnTo>
                <a:lnTo>
                  <a:pt x="445820" y="44287"/>
                </a:lnTo>
                <a:lnTo>
                  <a:pt x="434294" y="39251"/>
                </a:lnTo>
                <a:lnTo>
                  <a:pt x="419577" y="37572"/>
                </a:lnTo>
                <a:lnTo>
                  <a:pt x="414574" y="37762"/>
                </a:lnTo>
                <a:lnTo>
                  <a:pt x="401600" y="40532"/>
                </a:lnTo>
                <a:lnTo>
                  <a:pt x="391276" y="46605"/>
                </a:lnTo>
                <a:lnTo>
                  <a:pt x="383289" y="57248"/>
                </a:lnTo>
                <a:lnTo>
                  <a:pt x="380754" y="70244"/>
                </a:lnTo>
                <a:lnTo>
                  <a:pt x="380754" y="78508"/>
                </a:lnTo>
                <a:lnTo>
                  <a:pt x="384470" y="84978"/>
                </a:lnTo>
                <a:lnTo>
                  <a:pt x="391902" y="89655"/>
                </a:lnTo>
                <a:lnTo>
                  <a:pt x="396066" y="92345"/>
                </a:lnTo>
                <a:lnTo>
                  <a:pt x="402535" y="94780"/>
                </a:lnTo>
                <a:lnTo>
                  <a:pt x="411312" y="96958"/>
                </a:lnTo>
                <a:lnTo>
                  <a:pt x="425054" y="100417"/>
                </a:lnTo>
                <a:lnTo>
                  <a:pt x="432421" y="102275"/>
                </a:lnTo>
                <a:lnTo>
                  <a:pt x="437354" y="103909"/>
                </a:lnTo>
                <a:lnTo>
                  <a:pt x="439852" y="105318"/>
                </a:lnTo>
                <a:lnTo>
                  <a:pt x="443760" y="107624"/>
                </a:lnTo>
                <a:lnTo>
                  <a:pt x="445714" y="110987"/>
                </a:lnTo>
                <a:lnTo>
                  <a:pt x="445714" y="121237"/>
                </a:lnTo>
                <a:lnTo>
                  <a:pt x="443280" y="125546"/>
                </a:lnTo>
                <a:lnTo>
                  <a:pt x="438411" y="128332"/>
                </a:lnTo>
                <a:lnTo>
                  <a:pt x="433542" y="131119"/>
                </a:lnTo>
                <a:lnTo>
                  <a:pt x="427904" y="132512"/>
                </a:lnTo>
                <a:lnTo>
                  <a:pt x="410735" y="132512"/>
                </a:lnTo>
                <a:lnTo>
                  <a:pt x="403177" y="129726"/>
                </a:lnTo>
                <a:lnTo>
                  <a:pt x="398820" y="124152"/>
                </a:lnTo>
                <a:lnTo>
                  <a:pt x="396450" y="121077"/>
                </a:lnTo>
                <a:close/>
              </a:path>
              <a:path w="1720427" h="172391">
                <a:moveTo>
                  <a:pt x="499911" y="40263"/>
                </a:moveTo>
                <a:lnTo>
                  <a:pt x="482230" y="40263"/>
                </a:lnTo>
                <a:lnTo>
                  <a:pt x="482230" y="118995"/>
                </a:lnTo>
                <a:lnTo>
                  <a:pt x="483671" y="126010"/>
                </a:lnTo>
                <a:lnTo>
                  <a:pt x="486554" y="131263"/>
                </a:lnTo>
                <a:lnTo>
                  <a:pt x="491175" y="137459"/>
                </a:lnTo>
                <a:lnTo>
                  <a:pt x="501826" y="143839"/>
                </a:lnTo>
                <a:lnTo>
                  <a:pt x="516535" y="145965"/>
                </a:lnTo>
                <a:lnTo>
                  <a:pt x="525952" y="145965"/>
                </a:lnTo>
                <a:lnTo>
                  <a:pt x="533959" y="143275"/>
                </a:lnTo>
                <a:lnTo>
                  <a:pt x="540558" y="137894"/>
                </a:lnTo>
                <a:lnTo>
                  <a:pt x="543890" y="135203"/>
                </a:lnTo>
                <a:lnTo>
                  <a:pt x="546676" y="131904"/>
                </a:lnTo>
                <a:lnTo>
                  <a:pt x="548918" y="127996"/>
                </a:lnTo>
                <a:lnTo>
                  <a:pt x="548726" y="143179"/>
                </a:lnTo>
                <a:lnTo>
                  <a:pt x="565062" y="143179"/>
                </a:lnTo>
                <a:lnTo>
                  <a:pt x="565062" y="40263"/>
                </a:lnTo>
                <a:lnTo>
                  <a:pt x="547765" y="40263"/>
                </a:lnTo>
                <a:lnTo>
                  <a:pt x="547765" y="100866"/>
                </a:lnTo>
                <a:lnTo>
                  <a:pt x="546580" y="108777"/>
                </a:lnTo>
                <a:lnTo>
                  <a:pt x="544209" y="114543"/>
                </a:lnTo>
                <a:lnTo>
                  <a:pt x="542207" y="118657"/>
                </a:lnTo>
                <a:lnTo>
                  <a:pt x="533056" y="127679"/>
                </a:lnTo>
                <a:lnTo>
                  <a:pt x="519609" y="130687"/>
                </a:lnTo>
                <a:lnTo>
                  <a:pt x="511217" y="130687"/>
                </a:lnTo>
                <a:lnTo>
                  <a:pt x="505485" y="127612"/>
                </a:lnTo>
                <a:lnTo>
                  <a:pt x="502409" y="121462"/>
                </a:lnTo>
                <a:lnTo>
                  <a:pt x="500744" y="118130"/>
                </a:lnTo>
                <a:lnTo>
                  <a:pt x="499911" y="113838"/>
                </a:lnTo>
                <a:lnTo>
                  <a:pt x="499911" y="40263"/>
                </a:lnTo>
                <a:close/>
              </a:path>
              <a:path w="1720427" h="172391">
                <a:moveTo>
                  <a:pt x="609650" y="121077"/>
                </a:moveTo>
                <a:lnTo>
                  <a:pt x="608208" y="116657"/>
                </a:lnTo>
                <a:lnTo>
                  <a:pt x="607695" y="110891"/>
                </a:lnTo>
                <a:lnTo>
                  <a:pt x="591071" y="110891"/>
                </a:lnTo>
                <a:lnTo>
                  <a:pt x="594416" y="126115"/>
                </a:lnTo>
                <a:lnTo>
                  <a:pt x="601305" y="136692"/>
                </a:lnTo>
                <a:lnTo>
                  <a:pt x="607089" y="141353"/>
                </a:lnTo>
                <a:lnTo>
                  <a:pt x="618608" y="145677"/>
                </a:lnTo>
                <a:lnTo>
                  <a:pt x="633833" y="147119"/>
                </a:lnTo>
                <a:lnTo>
                  <a:pt x="643336" y="146557"/>
                </a:lnTo>
                <a:lnTo>
                  <a:pt x="656051" y="143295"/>
                </a:lnTo>
                <a:lnTo>
                  <a:pt x="665591" y="137125"/>
                </a:lnTo>
                <a:lnTo>
                  <a:pt x="673516" y="125954"/>
                </a:lnTo>
                <a:lnTo>
                  <a:pt x="676018" y="113390"/>
                </a:lnTo>
                <a:lnTo>
                  <a:pt x="676018" y="103909"/>
                </a:lnTo>
                <a:lnTo>
                  <a:pt x="672655" y="96958"/>
                </a:lnTo>
                <a:lnTo>
                  <a:pt x="665928" y="92537"/>
                </a:lnTo>
                <a:lnTo>
                  <a:pt x="656001" y="88060"/>
                </a:lnTo>
                <a:lnTo>
                  <a:pt x="640944" y="83793"/>
                </a:lnTo>
                <a:lnTo>
                  <a:pt x="629509" y="81006"/>
                </a:lnTo>
                <a:lnTo>
                  <a:pt x="624512" y="79789"/>
                </a:lnTo>
                <a:lnTo>
                  <a:pt x="620732" y="78380"/>
                </a:lnTo>
                <a:lnTo>
                  <a:pt x="618169" y="76778"/>
                </a:lnTo>
                <a:lnTo>
                  <a:pt x="613750" y="74087"/>
                </a:lnTo>
                <a:lnTo>
                  <a:pt x="611539" y="70500"/>
                </a:lnTo>
                <a:lnTo>
                  <a:pt x="611539" y="61916"/>
                </a:lnTo>
                <a:lnTo>
                  <a:pt x="613222" y="58616"/>
                </a:lnTo>
                <a:lnTo>
                  <a:pt x="616584" y="56118"/>
                </a:lnTo>
                <a:lnTo>
                  <a:pt x="619947" y="53620"/>
                </a:lnTo>
                <a:lnTo>
                  <a:pt x="624896" y="52370"/>
                </a:lnTo>
                <a:lnTo>
                  <a:pt x="641232" y="52370"/>
                </a:lnTo>
                <a:lnTo>
                  <a:pt x="648119" y="54645"/>
                </a:lnTo>
                <a:lnTo>
                  <a:pt x="652090" y="59193"/>
                </a:lnTo>
                <a:lnTo>
                  <a:pt x="654525" y="62396"/>
                </a:lnTo>
                <a:lnTo>
                  <a:pt x="655903" y="65952"/>
                </a:lnTo>
                <a:lnTo>
                  <a:pt x="656223" y="69859"/>
                </a:lnTo>
                <a:lnTo>
                  <a:pt x="672559" y="69859"/>
                </a:lnTo>
                <a:lnTo>
                  <a:pt x="672687" y="63197"/>
                </a:lnTo>
                <a:lnTo>
                  <a:pt x="670605" y="56983"/>
                </a:lnTo>
                <a:lnTo>
                  <a:pt x="666313" y="51217"/>
                </a:lnTo>
                <a:lnTo>
                  <a:pt x="659019" y="44287"/>
                </a:lnTo>
                <a:lnTo>
                  <a:pt x="647494" y="39251"/>
                </a:lnTo>
                <a:lnTo>
                  <a:pt x="632776" y="37572"/>
                </a:lnTo>
                <a:lnTo>
                  <a:pt x="627774" y="37762"/>
                </a:lnTo>
                <a:lnTo>
                  <a:pt x="614799" y="40532"/>
                </a:lnTo>
                <a:lnTo>
                  <a:pt x="604476" y="46605"/>
                </a:lnTo>
                <a:lnTo>
                  <a:pt x="596489" y="57248"/>
                </a:lnTo>
                <a:lnTo>
                  <a:pt x="593954" y="70244"/>
                </a:lnTo>
                <a:lnTo>
                  <a:pt x="593954" y="78508"/>
                </a:lnTo>
                <a:lnTo>
                  <a:pt x="597669" y="84978"/>
                </a:lnTo>
                <a:lnTo>
                  <a:pt x="605101" y="89655"/>
                </a:lnTo>
                <a:lnTo>
                  <a:pt x="609265" y="92345"/>
                </a:lnTo>
                <a:lnTo>
                  <a:pt x="615735" y="94780"/>
                </a:lnTo>
                <a:lnTo>
                  <a:pt x="624512" y="96958"/>
                </a:lnTo>
                <a:lnTo>
                  <a:pt x="638253" y="100417"/>
                </a:lnTo>
                <a:lnTo>
                  <a:pt x="645621" y="102275"/>
                </a:lnTo>
                <a:lnTo>
                  <a:pt x="650553" y="103909"/>
                </a:lnTo>
                <a:lnTo>
                  <a:pt x="653051" y="105318"/>
                </a:lnTo>
                <a:lnTo>
                  <a:pt x="656959" y="107624"/>
                </a:lnTo>
                <a:lnTo>
                  <a:pt x="658914" y="110987"/>
                </a:lnTo>
                <a:lnTo>
                  <a:pt x="658914" y="121237"/>
                </a:lnTo>
                <a:lnTo>
                  <a:pt x="656479" y="125546"/>
                </a:lnTo>
                <a:lnTo>
                  <a:pt x="651610" y="128332"/>
                </a:lnTo>
                <a:lnTo>
                  <a:pt x="646742" y="131119"/>
                </a:lnTo>
                <a:lnTo>
                  <a:pt x="641104" y="132512"/>
                </a:lnTo>
                <a:lnTo>
                  <a:pt x="623935" y="132512"/>
                </a:lnTo>
                <a:lnTo>
                  <a:pt x="616376" y="129726"/>
                </a:lnTo>
                <a:lnTo>
                  <a:pt x="612019" y="124152"/>
                </a:lnTo>
                <a:lnTo>
                  <a:pt x="609650" y="121077"/>
                </a:lnTo>
                <a:close/>
              </a:path>
              <a:path w="1720427" h="172391">
                <a:moveTo>
                  <a:pt x="804746" y="119176"/>
                </a:moveTo>
                <a:lnTo>
                  <a:pt x="794405" y="127708"/>
                </a:lnTo>
                <a:lnTo>
                  <a:pt x="788703" y="130526"/>
                </a:lnTo>
                <a:lnTo>
                  <a:pt x="782810" y="131936"/>
                </a:lnTo>
                <a:lnTo>
                  <a:pt x="771727" y="131936"/>
                </a:lnTo>
                <a:lnTo>
                  <a:pt x="772688" y="146638"/>
                </a:lnTo>
                <a:lnTo>
                  <a:pt x="780632" y="146638"/>
                </a:lnTo>
                <a:lnTo>
                  <a:pt x="787903" y="144940"/>
                </a:lnTo>
                <a:lnTo>
                  <a:pt x="794501" y="141545"/>
                </a:lnTo>
                <a:lnTo>
                  <a:pt x="801100" y="138150"/>
                </a:lnTo>
                <a:lnTo>
                  <a:pt x="806161" y="134146"/>
                </a:lnTo>
                <a:lnTo>
                  <a:pt x="809684" y="129533"/>
                </a:lnTo>
                <a:lnTo>
                  <a:pt x="810261" y="133633"/>
                </a:lnTo>
                <a:lnTo>
                  <a:pt x="811253" y="136805"/>
                </a:lnTo>
                <a:lnTo>
                  <a:pt x="812663" y="139047"/>
                </a:lnTo>
                <a:lnTo>
                  <a:pt x="815353" y="143275"/>
                </a:lnTo>
                <a:lnTo>
                  <a:pt x="819678" y="145389"/>
                </a:lnTo>
                <a:lnTo>
                  <a:pt x="828070" y="145389"/>
                </a:lnTo>
                <a:lnTo>
                  <a:pt x="831401" y="145101"/>
                </a:lnTo>
                <a:lnTo>
                  <a:pt x="834861" y="144428"/>
                </a:lnTo>
                <a:lnTo>
                  <a:pt x="837551" y="143659"/>
                </a:lnTo>
                <a:lnTo>
                  <a:pt x="837551" y="130879"/>
                </a:lnTo>
                <a:lnTo>
                  <a:pt x="835437" y="131215"/>
                </a:lnTo>
                <a:lnTo>
                  <a:pt x="832650" y="131455"/>
                </a:lnTo>
                <a:lnTo>
                  <a:pt x="829511" y="131455"/>
                </a:lnTo>
                <a:lnTo>
                  <a:pt x="826485" y="128733"/>
                </a:lnTo>
                <a:lnTo>
                  <a:pt x="826116" y="125498"/>
                </a:lnTo>
                <a:lnTo>
                  <a:pt x="826116" y="56470"/>
                </a:lnTo>
                <a:lnTo>
                  <a:pt x="822368" y="49295"/>
                </a:lnTo>
                <a:lnTo>
                  <a:pt x="814873" y="44683"/>
                </a:lnTo>
                <a:lnTo>
                  <a:pt x="811027" y="42626"/>
                </a:lnTo>
                <a:lnTo>
                  <a:pt x="799398" y="38980"/>
                </a:lnTo>
                <a:lnTo>
                  <a:pt x="785373" y="37764"/>
                </a:lnTo>
                <a:lnTo>
                  <a:pt x="781990" y="37853"/>
                </a:lnTo>
                <a:lnTo>
                  <a:pt x="769163" y="40056"/>
                </a:lnTo>
                <a:lnTo>
                  <a:pt x="757841" y="45211"/>
                </a:lnTo>
                <a:lnTo>
                  <a:pt x="754938" y="47352"/>
                </a:lnTo>
                <a:lnTo>
                  <a:pt x="748064" y="57330"/>
                </a:lnTo>
                <a:lnTo>
                  <a:pt x="745494" y="71685"/>
                </a:lnTo>
                <a:lnTo>
                  <a:pt x="761637" y="71685"/>
                </a:lnTo>
                <a:lnTo>
                  <a:pt x="762278" y="66368"/>
                </a:lnTo>
                <a:lnTo>
                  <a:pt x="763656" y="62364"/>
                </a:lnTo>
                <a:lnTo>
                  <a:pt x="765769" y="59673"/>
                </a:lnTo>
                <a:lnTo>
                  <a:pt x="769549" y="54805"/>
                </a:lnTo>
                <a:lnTo>
                  <a:pt x="775956" y="52370"/>
                </a:lnTo>
                <a:lnTo>
                  <a:pt x="792803" y="52370"/>
                </a:lnTo>
                <a:lnTo>
                  <a:pt x="798810" y="53700"/>
                </a:lnTo>
                <a:lnTo>
                  <a:pt x="803006" y="56358"/>
                </a:lnTo>
                <a:lnTo>
                  <a:pt x="807201" y="59017"/>
                </a:lnTo>
                <a:lnTo>
                  <a:pt x="809300" y="63293"/>
                </a:lnTo>
                <a:lnTo>
                  <a:pt x="809300" y="72070"/>
                </a:lnTo>
                <a:lnTo>
                  <a:pt x="808147" y="75817"/>
                </a:lnTo>
                <a:lnTo>
                  <a:pt x="806801" y="78636"/>
                </a:lnTo>
                <a:lnTo>
                  <a:pt x="804143" y="80302"/>
                </a:lnTo>
                <a:lnTo>
                  <a:pt x="800171" y="80814"/>
                </a:lnTo>
                <a:lnTo>
                  <a:pt x="772592" y="84273"/>
                </a:lnTo>
                <a:lnTo>
                  <a:pt x="762919" y="85491"/>
                </a:lnTo>
                <a:lnTo>
                  <a:pt x="755103" y="88726"/>
                </a:lnTo>
                <a:lnTo>
                  <a:pt x="749145" y="93979"/>
                </a:lnTo>
                <a:lnTo>
                  <a:pt x="743188" y="99232"/>
                </a:lnTo>
                <a:lnTo>
                  <a:pt x="740209" y="106631"/>
                </a:lnTo>
                <a:lnTo>
                  <a:pt x="740209" y="124889"/>
                </a:lnTo>
                <a:lnTo>
                  <a:pt x="743236" y="132144"/>
                </a:lnTo>
                <a:lnTo>
                  <a:pt x="749289" y="137942"/>
                </a:lnTo>
                <a:lnTo>
                  <a:pt x="755343" y="143739"/>
                </a:lnTo>
                <a:lnTo>
                  <a:pt x="763143" y="146638"/>
                </a:lnTo>
                <a:lnTo>
                  <a:pt x="758274" y="120789"/>
                </a:lnTo>
                <a:lnTo>
                  <a:pt x="758274" y="109194"/>
                </a:lnTo>
                <a:lnTo>
                  <a:pt x="760932" y="104389"/>
                </a:lnTo>
                <a:lnTo>
                  <a:pt x="766250" y="101378"/>
                </a:lnTo>
                <a:lnTo>
                  <a:pt x="769389" y="99584"/>
                </a:lnTo>
                <a:lnTo>
                  <a:pt x="774098" y="98271"/>
                </a:lnTo>
                <a:lnTo>
                  <a:pt x="780376" y="97438"/>
                </a:lnTo>
                <a:lnTo>
                  <a:pt x="790850" y="96093"/>
                </a:lnTo>
                <a:lnTo>
                  <a:pt x="794053" y="95709"/>
                </a:lnTo>
                <a:lnTo>
                  <a:pt x="797320" y="95068"/>
                </a:lnTo>
                <a:lnTo>
                  <a:pt x="800651" y="94171"/>
                </a:lnTo>
                <a:lnTo>
                  <a:pt x="803982" y="93274"/>
                </a:lnTo>
                <a:lnTo>
                  <a:pt x="806705" y="92153"/>
                </a:lnTo>
                <a:lnTo>
                  <a:pt x="808819" y="90808"/>
                </a:lnTo>
                <a:lnTo>
                  <a:pt x="808761" y="106723"/>
                </a:lnTo>
                <a:lnTo>
                  <a:pt x="804746" y="119176"/>
                </a:lnTo>
                <a:close/>
              </a:path>
              <a:path w="1720427" h="172391">
                <a:moveTo>
                  <a:pt x="771727" y="131936"/>
                </a:moveTo>
                <a:lnTo>
                  <a:pt x="767403" y="130494"/>
                </a:lnTo>
                <a:lnTo>
                  <a:pt x="763751" y="127612"/>
                </a:lnTo>
                <a:lnTo>
                  <a:pt x="760100" y="124729"/>
                </a:lnTo>
                <a:lnTo>
                  <a:pt x="758274" y="120789"/>
                </a:lnTo>
                <a:lnTo>
                  <a:pt x="763143" y="146638"/>
                </a:lnTo>
                <a:lnTo>
                  <a:pt x="772688" y="146638"/>
                </a:lnTo>
                <a:lnTo>
                  <a:pt x="771727" y="131936"/>
                </a:lnTo>
                <a:close/>
              </a:path>
              <a:path w="1720427" h="172391">
                <a:moveTo>
                  <a:pt x="859813" y="40743"/>
                </a:moveTo>
                <a:lnTo>
                  <a:pt x="859813" y="143179"/>
                </a:lnTo>
                <a:lnTo>
                  <a:pt x="877398" y="143179"/>
                </a:lnTo>
                <a:lnTo>
                  <a:pt x="877398" y="40743"/>
                </a:lnTo>
                <a:lnTo>
                  <a:pt x="859813" y="40743"/>
                </a:lnTo>
                <a:close/>
              </a:path>
              <a:path w="1720427" h="172391">
                <a:moveTo>
                  <a:pt x="859813" y="2017"/>
                </a:moveTo>
                <a:lnTo>
                  <a:pt x="859813" y="21620"/>
                </a:lnTo>
                <a:lnTo>
                  <a:pt x="877398" y="21620"/>
                </a:lnTo>
                <a:lnTo>
                  <a:pt x="877398" y="2017"/>
                </a:lnTo>
                <a:lnTo>
                  <a:pt x="859813" y="2017"/>
                </a:lnTo>
                <a:close/>
              </a:path>
              <a:path w="1720427" h="172391">
                <a:moveTo>
                  <a:pt x="926310" y="143179"/>
                </a:moveTo>
                <a:lnTo>
                  <a:pt x="926310" y="82544"/>
                </a:lnTo>
                <a:lnTo>
                  <a:pt x="926742" y="77371"/>
                </a:lnTo>
                <a:lnTo>
                  <a:pt x="927607" y="73751"/>
                </a:lnTo>
                <a:lnTo>
                  <a:pt x="928472" y="70132"/>
                </a:lnTo>
                <a:lnTo>
                  <a:pt x="930345" y="66624"/>
                </a:lnTo>
                <a:lnTo>
                  <a:pt x="933229" y="63229"/>
                </a:lnTo>
                <a:lnTo>
                  <a:pt x="936816" y="59001"/>
                </a:lnTo>
                <a:lnTo>
                  <a:pt x="940980" y="56182"/>
                </a:lnTo>
                <a:lnTo>
                  <a:pt x="945721" y="54773"/>
                </a:lnTo>
                <a:lnTo>
                  <a:pt x="948347" y="53940"/>
                </a:lnTo>
                <a:lnTo>
                  <a:pt x="951710" y="53523"/>
                </a:lnTo>
                <a:lnTo>
                  <a:pt x="963882" y="53523"/>
                </a:lnTo>
                <a:lnTo>
                  <a:pt x="969455" y="56727"/>
                </a:lnTo>
                <a:lnTo>
                  <a:pt x="972531" y="63133"/>
                </a:lnTo>
                <a:lnTo>
                  <a:pt x="974389" y="66977"/>
                </a:lnTo>
                <a:lnTo>
                  <a:pt x="975318" y="72037"/>
                </a:lnTo>
                <a:lnTo>
                  <a:pt x="975318" y="143179"/>
                </a:lnTo>
                <a:lnTo>
                  <a:pt x="992903" y="143179"/>
                </a:lnTo>
                <a:lnTo>
                  <a:pt x="992903" y="66784"/>
                </a:lnTo>
                <a:lnTo>
                  <a:pt x="991493" y="58809"/>
                </a:lnTo>
                <a:lnTo>
                  <a:pt x="988674" y="53235"/>
                </a:lnTo>
                <a:lnTo>
                  <a:pt x="984223" y="46842"/>
                </a:lnTo>
                <a:lnTo>
                  <a:pt x="973718" y="40178"/>
                </a:lnTo>
                <a:lnTo>
                  <a:pt x="959078" y="37956"/>
                </a:lnTo>
                <a:lnTo>
                  <a:pt x="952415" y="37956"/>
                </a:lnTo>
                <a:lnTo>
                  <a:pt x="946361" y="39270"/>
                </a:lnTo>
                <a:lnTo>
                  <a:pt x="940916" y="41896"/>
                </a:lnTo>
                <a:lnTo>
                  <a:pt x="935471" y="44523"/>
                </a:lnTo>
                <a:lnTo>
                  <a:pt x="930314" y="48847"/>
                </a:lnTo>
                <a:lnTo>
                  <a:pt x="925445" y="54869"/>
                </a:lnTo>
                <a:lnTo>
                  <a:pt x="925445" y="40263"/>
                </a:lnTo>
                <a:lnTo>
                  <a:pt x="909013" y="40263"/>
                </a:lnTo>
                <a:lnTo>
                  <a:pt x="909013" y="143179"/>
                </a:lnTo>
                <a:lnTo>
                  <a:pt x="926310" y="143179"/>
                </a:lnTo>
                <a:close/>
              </a:path>
              <a:path w="1720427" h="172391">
                <a:moveTo>
                  <a:pt x="1096171" y="19939"/>
                </a:moveTo>
                <a:lnTo>
                  <a:pt x="1097196" y="17216"/>
                </a:lnTo>
                <a:lnTo>
                  <a:pt x="1100335" y="15855"/>
                </a:lnTo>
                <a:lnTo>
                  <a:pt x="1108647" y="15935"/>
                </a:lnTo>
                <a:lnTo>
                  <a:pt x="1111738" y="16143"/>
                </a:lnTo>
                <a:lnTo>
                  <a:pt x="1111738" y="384"/>
                </a:lnTo>
                <a:lnTo>
                  <a:pt x="1107799" y="96"/>
                </a:lnTo>
                <a:lnTo>
                  <a:pt x="1092904" y="0"/>
                </a:lnTo>
                <a:lnTo>
                  <a:pt x="1085120" y="2946"/>
                </a:lnTo>
                <a:lnTo>
                  <a:pt x="1081085" y="8840"/>
                </a:lnTo>
                <a:lnTo>
                  <a:pt x="1078842" y="12171"/>
                </a:lnTo>
                <a:lnTo>
                  <a:pt x="1077593" y="17424"/>
                </a:lnTo>
                <a:lnTo>
                  <a:pt x="1077336" y="24599"/>
                </a:lnTo>
                <a:lnTo>
                  <a:pt x="1077336" y="40743"/>
                </a:lnTo>
                <a:lnTo>
                  <a:pt x="1063018" y="40743"/>
                </a:lnTo>
                <a:lnTo>
                  <a:pt x="1063018" y="54388"/>
                </a:lnTo>
                <a:lnTo>
                  <a:pt x="1077336" y="54388"/>
                </a:lnTo>
                <a:lnTo>
                  <a:pt x="1077336" y="143179"/>
                </a:lnTo>
                <a:lnTo>
                  <a:pt x="1094442" y="143179"/>
                </a:lnTo>
                <a:lnTo>
                  <a:pt x="1094442" y="54388"/>
                </a:lnTo>
                <a:lnTo>
                  <a:pt x="1111738" y="54388"/>
                </a:lnTo>
                <a:lnTo>
                  <a:pt x="1111738" y="40743"/>
                </a:lnTo>
                <a:lnTo>
                  <a:pt x="1094634" y="40743"/>
                </a:lnTo>
                <a:lnTo>
                  <a:pt x="1094634" y="29596"/>
                </a:lnTo>
                <a:lnTo>
                  <a:pt x="1095146" y="22662"/>
                </a:lnTo>
                <a:lnTo>
                  <a:pt x="1096171" y="19939"/>
                </a:lnTo>
                <a:close/>
              </a:path>
              <a:path w="1720427" h="172391">
                <a:moveTo>
                  <a:pt x="1144987" y="128380"/>
                </a:moveTo>
                <a:lnTo>
                  <a:pt x="1140182" y="121077"/>
                </a:lnTo>
                <a:lnTo>
                  <a:pt x="1138773" y="118761"/>
                </a:lnTo>
                <a:lnTo>
                  <a:pt x="1134424" y="107327"/>
                </a:lnTo>
                <a:lnTo>
                  <a:pt x="1132975" y="93691"/>
                </a:lnTo>
                <a:lnTo>
                  <a:pt x="1136189" y="140031"/>
                </a:lnTo>
                <a:lnTo>
                  <a:pt x="1147754" y="145203"/>
                </a:lnTo>
                <a:lnTo>
                  <a:pt x="1161418" y="146927"/>
                </a:lnTo>
                <a:lnTo>
                  <a:pt x="1164879" y="146849"/>
                </a:lnTo>
                <a:lnTo>
                  <a:pt x="1178822" y="144588"/>
                </a:lnTo>
                <a:lnTo>
                  <a:pt x="1190192" y="139201"/>
                </a:lnTo>
                <a:lnTo>
                  <a:pt x="1186643" y="119011"/>
                </a:lnTo>
                <a:lnTo>
                  <a:pt x="1185874" y="120462"/>
                </a:lnTo>
                <a:lnTo>
                  <a:pt x="1176865" y="129140"/>
                </a:lnTo>
                <a:lnTo>
                  <a:pt x="1163052" y="132032"/>
                </a:lnTo>
                <a:lnTo>
                  <a:pt x="1152610" y="132032"/>
                </a:lnTo>
                <a:lnTo>
                  <a:pt x="1144987" y="128380"/>
                </a:lnTo>
                <a:close/>
              </a:path>
              <a:path w="1720427" h="172391">
                <a:moveTo>
                  <a:pt x="1115197" y="93979"/>
                </a:moveTo>
                <a:lnTo>
                  <a:pt x="1115243" y="96873"/>
                </a:lnTo>
                <a:lnTo>
                  <a:pt x="1116942" y="110701"/>
                </a:lnTo>
                <a:lnTo>
                  <a:pt x="1121090" y="122597"/>
                </a:lnTo>
                <a:lnTo>
                  <a:pt x="1127689" y="132560"/>
                </a:lnTo>
                <a:lnTo>
                  <a:pt x="1136189" y="140031"/>
                </a:lnTo>
                <a:lnTo>
                  <a:pt x="1132975" y="93691"/>
                </a:lnTo>
                <a:lnTo>
                  <a:pt x="1133150" y="88482"/>
                </a:lnTo>
                <a:lnTo>
                  <a:pt x="1135382" y="75590"/>
                </a:lnTo>
                <a:lnTo>
                  <a:pt x="1140182" y="64478"/>
                </a:lnTo>
                <a:lnTo>
                  <a:pt x="1149839" y="55249"/>
                </a:lnTo>
                <a:lnTo>
                  <a:pt x="1163244" y="52370"/>
                </a:lnTo>
                <a:lnTo>
                  <a:pt x="1167434" y="52581"/>
                </a:lnTo>
                <a:lnTo>
                  <a:pt x="1179967" y="56843"/>
                </a:lnTo>
                <a:lnTo>
                  <a:pt x="1188421" y="66592"/>
                </a:lnTo>
                <a:lnTo>
                  <a:pt x="1191496" y="72614"/>
                </a:lnTo>
                <a:lnTo>
                  <a:pt x="1193034" y="80430"/>
                </a:lnTo>
                <a:lnTo>
                  <a:pt x="1193034" y="90039"/>
                </a:lnTo>
                <a:lnTo>
                  <a:pt x="1192901" y="94569"/>
                </a:lnTo>
                <a:lnTo>
                  <a:pt x="1190943" y="107327"/>
                </a:lnTo>
                <a:lnTo>
                  <a:pt x="1186643" y="119011"/>
                </a:lnTo>
                <a:lnTo>
                  <a:pt x="1190192" y="139201"/>
                </a:lnTo>
                <a:lnTo>
                  <a:pt x="1198991" y="130687"/>
                </a:lnTo>
                <a:lnTo>
                  <a:pt x="1201537" y="126963"/>
                </a:lnTo>
                <a:lnTo>
                  <a:pt x="1206849" y="116013"/>
                </a:lnTo>
                <a:lnTo>
                  <a:pt x="1210037" y="103545"/>
                </a:lnTo>
                <a:lnTo>
                  <a:pt x="1211099" y="89559"/>
                </a:lnTo>
                <a:lnTo>
                  <a:pt x="1211014" y="85573"/>
                </a:lnTo>
                <a:lnTo>
                  <a:pt x="1209052" y="71542"/>
                </a:lnTo>
                <a:lnTo>
                  <a:pt x="1204500" y="59865"/>
                </a:lnTo>
                <a:lnTo>
                  <a:pt x="1197358" y="50545"/>
                </a:lnTo>
                <a:lnTo>
                  <a:pt x="1188640" y="43830"/>
                </a:lnTo>
                <a:lnTo>
                  <a:pt x="1176941" y="38920"/>
                </a:lnTo>
                <a:lnTo>
                  <a:pt x="1163725" y="37284"/>
                </a:lnTo>
                <a:lnTo>
                  <a:pt x="1163196" y="37286"/>
                </a:lnTo>
                <a:lnTo>
                  <a:pt x="1149625" y="39075"/>
                </a:lnTo>
                <a:lnTo>
                  <a:pt x="1138014" y="44199"/>
                </a:lnTo>
                <a:lnTo>
                  <a:pt x="1128363" y="52659"/>
                </a:lnTo>
                <a:lnTo>
                  <a:pt x="1125359" y="56549"/>
                </a:lnTo>
                <a:lnTo>
                  <a:pt x="1119714" y="67213"/>
                </a:lnTo>
                <a:lnTo>
                  <a:pt x="1116326" y="79689"/>
                </a:lnTo>
                <a:lnTo>
                  <a:pt x="1115197" y="93979"/>
                </a:lnTo>
                <a:close/>
              </a:path>
              <a:path w="1720427" h="172391">
                <a:moveTo>
                  <a:pt x="1237493" y="40263"/>
                </a:moveTo>
                <a:lnTo>
                  <a:pt x="1237493" y="143179"/>
                </a:lnTo>
                <a:lnTo>
                  <a:pt x="1254789" y="143179"/>
                </a:lnTo>
                <a:lnTo>
                  <a:pt x="1254789" y="76682"/>
                </a:lnTo>
                <a:lnTo>
                  <a:pt x="1257128" y="70228"/>
                </a:lnTo>
                <a:lnTo>
                  <a:pt x="1261805" y="64622"/>
                </a:lnTo>
                <a:lnTo>
                  <a:pt x="1266480" y="59017"/>
                </a:lnTo>
                <a:lnTo>
                  <a:pt x="1273176" y="56214"/>
                </a:lnTo>
                <a:lnTo>
                  <a:pt x="1284722" y="56310"/>
                </a:lnTo>
                <a:lnTo>
                  <a:pt x="1287558" y="56695"/>
                </a:lnTo>
                <a:lnTo>
                  <a:pt x="1287558" y="38437"/>
                </a:lnTo>
                <a:lnTo>
                  <a:pt x="1285700" y="38245"/>
                </a:lnTo>
                <a:lnTo>
                  <a:pt x="1281984" y="37956"/>
                </a:lnTo>
                <a:lnTo>
                  <a:pt x="1275129" y="37956"/>
                </a:lnTo>
                <a:lnTo>
                  <a:pt x="1269076" y="40439"/>
                </a:lnTo>
                <a:lnTo>
                  <a:pt x="1263822" y="45404"/>
                </a:lnTo>
                <a:lnTo>
                  <a:pt x="1258569" y="50369"/>
                </a:lnTo>
                <a:lnTo>
                  <a:pt x="1255270" y="54581"/>
                </a:lnTo>
                <a:lnTo>
                  <a:pt x="1253925" y="58040"/>
                </a:lnTo>
                <a:lnTo>
                  <a:pt x="1253925" y="40263"/>
                </a:lnTo>
                <a:lnTo>
                  <a:pt x="1237493" y="40263"/>
                </a:lnTo>
                <a:close/>
              </a:path>
              <a:path w="1720427" h="172391">
                <a:moveTo>
                  <a:pt x="1327404" y="128685"/>
                </a:moveTo>
                <a:lnTo>
                  <a:pt x="1322791" y="122375"/>
                </a:lnTo>
                <a:lnTo>
                  <a:pt x="1322377" y="121794"/>
                </a:lnTo>
                <a:lnTo>
                  <a:pt x="1317372" y="110977"/>
                </a:lnTo>
                <a:lnTo>
                  <a:pt x="1315392" y="97246"/>
                </a:lnTo>
                <a:lnTo>
                  <a:pt x="1390826" y="97246"/>
                </a:lnTo>
                <a:lnTo>
                  <a:pt x="1390826" y="86868"/>
                </a:lnTo>
                <a:lnTo>
                  <a:pt x="1390313" y="79309"/>
                </a:lnTo>
                <a:lnTo>
                  <a:pt x="1389289" y="74568"/>
                </a:lnTo>
                <a:lnTo>
                  <a:pt x="1388135" y="67649"/>
                </a:lnTo>
                <a:lnTo>
                  <a:pt x="1385829" y="61596"/>
                </a:lnTo>
                <a:lnTo>
                  <a:pt x="1382370" y="56406"/>
                </a:lnTo>
                <a:lnTo>
                  <a:pt x="1378783" y="50961"/>
                </a:lnTo>
                <a:lnTo>
                  <a:pt x="1373561" y="46525"/>
                </a:lnTo>
                <a:lnTo>
                  <a:pt x="1366707" y="43097"/>
                </a:lnTo>
                <a:lnTo>
                  <a:pt x="1359852" y="39670"/>
                </a:lnTo>
                <a:lnTo>
                  <a:pt x="1352773" y="37956"/>
                </a:lnTo>
                <a:lnTo>
                  <a:pt x="1345470" y="37956"/>
                </a:lnTo>
                <a:lnTo>
                  <a:pt x="1346149" y="53078"/>
                </a:lnTo>
                <a:lnTo>
                  <a:pt x="1359281" y="56506"/>
                </a:lnTo>
                <a:lnTo>
                  <a:pt x="1368148" y="65535"/>
                </a:lnTo>
                <a:lnTo>
                  <a:pt x="1370710" y="70020"/>
                </a:lnTo>
                <a:lnTo>
                  <a:pt x="1372344" y="76009"/>
                </a:lnTo>
                <a:lnTo>
                  <a:pt x="1373049" y="83505"/>
                </a:lnTo>
                <a:lnTo>
                  <a:pt x="1315873" y="83505"/>
                </a:lnTo>
                <a:lnTo>
                  <a:pt x="1316193" y="74664"/>
                </a:lnTo>
                <a:lnTo>
                  <a:pt x="1320096" y="44890"/>
                </a:lnTo>
                <a:lnTo>
                  <a:pt x="1310300" y="53428"/>
                </a:lnTo>
                <a:lnTo>
                  <a:pt x="1307683" y="56697"/>
                </a:lnTo>
                <a:lnTo>
                  <a:pt x="1301663" y="67360"/>
                </a:lnTo>
                <a:lnTo>
                  <a:pt x="1298051" y="79691"/>
                </a:lnTo>
                <a:lnTo>
                  <a:pt x="1296847" y="93691"/>
                </a:lnTo>
                <a:lnTo>
                  <a:pt x="1296930" y="97605"/>
                </a:lnTo>
                <a:lnTo>
                  <a:pt x="1298838" y="111462"/>
                </a:lnTo>
                <a:lnTo>
                  <a:pt x="1303262" y="123210"/>
                </a:lnTo>
                <a:lnTo>
                  <a:pt x="1310204" y="132849"/>
                </a:lnTo>
                <a:lnTo>
                  <a:pt x="1318247" y="139652"/>
                </a:lnTo>
                <a:lnTo>
                  <a:pt x="1329761" y="145036"/>
                </a:lnTo>
                <a:lnTo>
                  <a:pt x="1342779" y="146830"/>
                </a:lnTo>
                <a:lnTo>
                  <a:pt x="1348033" y="146830"/>
                </a:lnTo>
                <a:lnTo>
                  <a:pt x="1352741" y="146318"/>
                </a:lnTo>
                <a:lnTo>
                  <a:pt x="1356904" y="145293"/>
                </a:lnTo>
                <a:lnTo>
                  <a:pt x="1364657" y="143499"/>
                </a:lnTo>
                <a:lnTo>
                  <a:pt x="1371159" y="140040"/>
                </a:lnTo>
                <a:lnTo>
                  <a:pt x="1376412" y="134915"/>
                </a:lnTo>
                <a:lnTo>
                  <a:pt x="1379551" y="131968"/>
                </a:lnTo>
                <a:lnTo>
                  <a:pt x="1382385" y="128172"/>
                </a:lnTo>
                <a:lnTo>
                  <a:pt x="1384916" y="123528"/>
                </a:lnTo>
                <a:lnTo>
                  <a:pt x="1387447" y="118883"/>
                </a:lnTo>
                <a:lnTo>
                  <a:pt x="1388936" y="114671"/>
                </a:lnTo>
                <a:lnTo>
                  <a:pt x="1389385" y="110891"/>
                </a:lnTo>
                <a:lnTo>
                  <a:pt x="1372376" y="110891"/>
                </a:lnTo>
                <a:lnTo>
                  <a:pt x="1371094" y="115440"/>
                </a:lnTo>
                <a:lnTo>
                  <a:pt x="1368917" y="119444"/>
                </a:lnTo>
                <a:lnTo>
                  <a:pt x="1365842" y="122903"/>
                </a:lnTo>
                <a:lnTo>
                  <a:pt x="1360460" y="128861"/>
                </a:lnTo>
                <a:lnTo>
                  <a:pt x="1353254" y="131840"/>
                </a:lnTo>
                <a:lnTo>
                  <a:pt x="1334547" y="131840"/>
                </a:lnTo>
                <a:lnTo>
                  <a:pt x="1327404" y="128685"/>
                </a:lnTo>
                <a:close/>
              </a:path>
              <a:path w="1720427" h="172391">
                <a:moveTo>
                  <a:pt x="1345106" y="37957"/>
                </a:moveTo>
                <a:lnTo>
                  <a:pt x="1331698" y="39734"/>
                </a:lnTo>
                <a:lnTo>
                  <a:pt x="1320096" y="44890"/>
                </a:lnTo>
                <a:lnTo>
                  <a:pt x="1316193" y="74664"/>
                </a:lnTo>
                <a:lnTo>
                  <a:pt x="1319044" y="67377"/>
                </a:lnTo>
                <a:lnTo>
                  <a:pt x="1324425" y="61644"/>
                </a:lnTo>
                <a:lnTo>
                  <a:pt x="1329807" y="55910"/>
                </a:lnTo>
                <a:lnTo>
                  <a:pt x="1336469" y="53043"/>
                </a:lnTo>
                <a:lnTo>
                  <a:pt x="1346149" y="53078"/>
                </a:lnTo>
                <a:lnTo>
                  <a:pt x="1345470" y="37956"/>
                </a:lnTo>
                <a:lnTo>
                  <a:pt x="1345106" y="37957"/>
                </a:lnTo>
                <a:close/>
              </a:path>
              <a:path w="1720427" h="172391">
                <a:moveTo>
                  <a:pt x="1501013" y="40263"/>
                </a:moveTo>
                <a:lnTo>
                  <a:pt x="1482083" y="40263"/>
                </a:lnTo>
                <a:lnTo>
                  <a:pt x="1453351" y="124056"/>
                </a:lnTo>
                <a:lnTo>
                  <a:pt x="1425868" y="40263"/>
                </a:lnTo>
                <a:lnTo>
                  <a:pt x="1405785" y="40263"/>
                </a:lnTo>
                <a:lnTo>
                  <a:pt x="1443742" y="143179"/>
                </a:lnTo>
                <a:lnTo>
                  <a:pt x="1462191" y="143179"/>
                </a:lnTo>
                <a:lnTo>
                  <a:pt x="1501013" y="40263"/>
                </a:lnTo>
                <a:close/>
              </a:path>
              <a:path w="1720427" h="172391">
                <a:moveTo>
                  <a:pt x="1540604" y="128685"/>
                </a:moveTo>
                <a:lnTo>
                  <a:pt x="1535991" y="122375"/>
                </a:lnTo>
                <a:lnTo>
                  <a:pt x="1535577" y="121794"/>
                </a:lnTo>
                <a:lnTo>
                  <a:pt x="1530571" y="110977"/>
                </a:lnTo>
                <a:lnTo>
                  <a:pt x="1528592" y="97246"/>
                </a:lnTo>
                <a:lnTo>
                  <a:pt x="1604026" y="97246"/>
                </a:lnTo>
                <a:lnTo>
                  <a:pt x="1604026" y="86868"/>
                </a:lnTo>
                <a:lnTo>
                  <a:pt x="1603514" y="79309"/>
                </a:lnTo>
                <a:lnTo>
                  <a:pt x="1602488" y="74568"/>
                </a:lnTo>
                <a:lnTo>
                  <a:pt x="1601335" y="67649"/>
                </a:lnTo>
                <a:lnTo>
                  <a:pt x="1599029" y="61596"/>
                </a:lnTo>
                <a:lnTo>
                  <a:pt x="1595570" y="56406"/>
                </a:lnTo>
                <a:lnTo>
                  <a:pt x="1591982" y="50961"/>
                </a:lnTo>
                <a:lnTo>
                  <a:pt x="1586761" y="46525"/>
                </a:lnTo>
                <a:lnTo>
                  <a:pt x="1579907" y="43097"/>
                </a:lnTo>
                <a:lnTo>
                  <a:pt x="1573051" y="39670"/>
                </a:lnTo>
                <a:lnTo>
                  <a:pt x="1565973" y="37956"/>
                </a:lnTo>
                <a:lnTo>
                  <a:pt x="1558669" y="37956"/>
                </a:lnTo>
                <a:lnTo>
                  <a:pt x="1559349" y="53078"/>
                </a:lnTo>
                <a:lnTo>
                  <a:pt x="1572481" y="56506"/>
                </a:lnTo>
                <a:lnTo>
                  <a:pt x="1581348" y="65535"/>
                </a:lnTo>
                <a:lnTo>
                  <a:pt x="1583911" y="70020"/>
                </a:lnTo>
                <a:lnTo>
                  <a:pt x="1585544" y="76009"/>
                </a:lnTo>
                <a:lnTo>
                  <a:pt x="1586248" y="83505"/>
                </a:lnTo>
                <a:lnTo>
                  <a:pt x="1529073" y="83505"/>
                </a:lnTo>
                <a:lnTo>
                  <a:pt x="1529393" y="74664"/>
                </a:lnTo>
                <a:lnTo>
                  <a:pt x="1533295" y="44890"/>
                </a:lnTo>
                <a:lnTo>
                  <a:pt x="1523499" y="53428"/>
                </a:lnTo>
                <a:lnTo>
                  <a:pt x="1520883" y="56697"/>
                </a:lnTo>
                <a:lnTo>
                  <a:pt x="1514862" y="67360"/>
                </a:lnTo>
                <a:lnTo>
                  <a:pt x="1511250" y="79691"/>
                </a:lnTo>
                <a:lnTo>
                  <a:pt x="1510046" y="93691"/>
                </a:lnTo>
                <a:lnTo>
                  <a:pt x="1510130" y="97605"/>
                </a:lnTo>
                <a:lnTo>
                  <a:pt x="1512037" y="111462"/>
                </a:lnTo>
                <a:lnTo>
                  <a:pt x="1516462" y="123210"/>
                </a:lnTo>
                <a:lnTo>
                  <a:pt x="1523403" y="132849"/>
                </a:lnTo>
                <a:lnTo>
                  <a:pt x="1531447" y="139652"/>
                </a:lnTo>
                <a:lnTo>
                  <a:pt x="1542960" y="145036"/>
                </a:lnTo>
                <a:lnTo>
                  <a:pt x="1555978" y="146830"/>
                </a:lnTo>
                <a:lnTo>
                  <a:pt x="1561232" y="146830"/>
                </a:lnTo>
                <a:lnTo>
                  <a:pt x="1565941" y="146318"/>
                </a:lnTo>
                <a:lnTo>
                  <a:pt x="1570105" y="145293"/>
                </a:lnTo>
                <a:lnTo>
                  <a:pt x="1577857" y="143499"/>
                </a:lnTo>
                <a:lnTo>
                  <a:pt x="1584359" y="140040"/>
                </a:lnTo>
                <a:lnTo>
                  <a:pt x="1589612" y="134915"/>
                </a:lnTo>
                <a:lnTo>
                  <a:pt x="1592751" y="131968"/>
                </a:lnTo>
                <a:lnTo>
                  <a:pt x="1595586" y="128172"/>
                </a:lnTo>
                <a:lnTo>
                  <a:pt x="1598116" y="123528"/>
                </a:lnTo>
                <a:lnTo>
                  <a:pt x="1600647" y="118883"/>
                </a:lnTo>
                <a:lnTo>
                  <a:pt x="1602136" y="114671"/>
                </a:lnTo>
                <a:lnTo>
                  <a:pt x="1602585" y="110891"/>
                </a:lnTo>
                <a:lnTo>
                  <a:pt x="1585576" y="110891"/>
                </a:lnTo>
                <a:lnTo>
                  <a:pt x="1584295" y="115440"/>
                </a:lnTo>
                <a:lnTo>
                  <a:pt x="1582117" y="119444"/>
                </a:lnTo>
                <a:lnTo>
                  <a:pt x="1579041" y="122903"/>
                </a:lnTo>
                <a:lnTo>
                  <a:pt x="1573661" y="128861"/>
                </a:lnTo>
                <a:lnTo>
                  <a:pt x="1566453" y="131840"/>
                </a:lnTo>
                <a:lnTo>
                  <a:pt x="1547746" y="131840"/>
                </a:lnTo>
                <a:lnTo>
                  <a:pt x="1540604" y="128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88845" y="4896742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501212" y="5098015"/>
            <a:ext cx="1820186" cy="128455"/>
          </a:xfrm>
          <a:custGeom>
            <a:avLst/>
            <a:gdLst/>
            <a:ahLst/>
            <a:cxnLst/>
            <a:rect l="l" t="t" r="r" b="b"/>
            <a:pathLst>
              <a:path w="2002205" h="145582">
                <a:moveTo>
                  <a:pt x="1165038" y="119540"/>
                </a:moveTo>
                <a:lnTo>
                  <a:pt x="1163596" y="115120"/>
                </a:lnTo>
                <a:lnTo>
                  <a:pt x="1163083" y="109354"/>
                </a:lnTo>
                <a:lnTo>
                  <a:pt x="1146460" y="109354"/>
                </a:lnTo>
                <a:lnTo>
                  <a:pt x="1149805" y="124578"/>
                </a:lnTo>
                <a:lnTo>
                  <a:pt x="1156693" y="135155"/>
                </a:lnTo>
                <a:lnTo>
                  <a:pt x="1162477" y="139816"/>
                </a:lnTo>
                <a:lnTo>
                  <a:pt x="1173996" y="144140"/>
                </a:lnTo>
                <a:lnTo>
                  <a:pt x="1189221" y="145582"/>
                </a:lnTo>
                <a:lnTo>
                  <a:pt x="1198724" y="145020"/>
                </a:lnTo>
                <a:lnTo>
                  <a:pt x="1211439" y="141758"/>
                </a:lnTo>
                <a:lnTo>
                  <a:pt x="1220980" y="135588"/>
                </a:lnTo>
                <a:lnTo>
                  <a:pt x="1228904" y="124417"/>
                </a:lnTo>
                <a:lnTo>
                  <a:pt x="1231406" y="111853"/>
                </a:lnTo>
                <a:lnTo>
                  <a:pt x="1231406" y="102371"/>
                </a:lnTo>
                <a:lnTo>
                  <a:pt x="1228043" y="95421"/>
                </a:lnTo>
                <a:lnTo>
                  <a:pt x="1221316" y="91000"/>
                </a:lnTo>
                <a:lnTo>
                  <a:pt x="1211389" y="86523"/>
                </a:lnTo>
                <a:lnTo>
                  <a:pt x="1196332" y="82256"/>
                </a:lnTo>
                <a:lnTo>
                  <a:pt x="1184897" y="79469"/>
                </a:lnTo>
                <a:lnTo>
                  <a:pt x="1179900" y="78252"/>
                </a:lnTo>
                <a:lnTo>
                  <a:pt x="1176120" y="76843"/>
                </a:lnTo>
                <a:lnTo>
                  <a:pt x="1173557" y="75241"/>
                </a:lnTo>
                <a:lnTo>
                  <a:pt x="1169138" y="72550"/>
                </a:lnTo>
                <a:lnTo>
                  <a:pt x="1166928" y="68963"/>
                </a:lnTo>
                <a:lnTo>
                  <a:pt x="1166928" y="60378"/>
                </a:lnTo>
                <a:lnTo>
                  <a:pt x="1168609" y="57079"/>
                </a:lnTo>
                <a:lnTo>
                  <a:pt x="1171972" y="54581"/>
                </a:lnTo>
                <a:lnTo>
                  <a:pt x="1175335" y="52083"/>
                </a:lnTo>
                <a:lnTo>
                  <a:pt x="1180284" y="50833"/>
                </a:lnTo>
                <a:lnTo>
                  <a:pt x="1196620" y="50833"/>
                </a:lnTo>
                <a:lnTo>
                  <a:pt x="1203507" y="53107"/>
                </a:lnTo>
                <a:lnTo>
                  <a:pt x="1207478" y="57656"/>
                </a:lnTo>
                <a:lnTo>
                  <a:pt x="1209913" y="60859"/>
                </a:lnTo>
                <a:lnTo>
                  <a:pt x="1211291" y="64414"/>
                </a:lnTo>
                <a:lnTo>
                  <a:pt x="1211611" y="68322"/>
                </a:lnTo>
                <a:lnTo>
                  <a:pt x="1227947" y="68322"/>
                </a:lnTo>
                <a:lnTo>
                  <a:pt x="1228075" y="61660"/>
                </a:lnTo>
                <a:lnTo>
                  <a:pt x="1225993" y="55446"/>
                </a:lnTo>
                <a:lnTo>
                  <a:pt x="1221701" y="49680"/>
                </a:lnTo>
                <a:lnTo>
                  <a:pt x="1214408" y="42750"/>
                </a:lnTo>
                <a:lnTo>
                  <a:pt x="1202882" y="37714"/>
                </a:lnTo>
                <a:lnTo>
                  <a:pt x="1188164" y="36035"/>
                </a:lnTo>
                <a:lnTo>
                  <a:pt x="1183162" y="36225"/>
                </a:lnTo>
                <a:lnTo>
                  <a:pt x="1170187" y="38995"/>
                </a:lnTo>
                <a:lnTo>
                  <a:pt x="1159864" y="45068"/>
                </a:lnTo>
                <a:lnTo>
                  <a:pt x="1151877" y="55711"/>
                </a:lnTo>
                <a:lnTo>
                  <a:pt x="1149342" y="68707"/>
                </a:lnTo>
                <a:lnTo>
                  <a:pt x="1149342" y="76971"/>
                </a:lnTo>
                <a:lnTo>
                  <a:pt x="1153057" y="83441"/>
                </a:lnTo>
                <a:lnTo>
                  <a:pt x="1160489" y="88118"/>
                </a:lnTo>
                <a:lnTo>
                  <a:pt x="1164653" y="90808"/>
                </a:lnTo>
                <a:lnTo>
                  <a:pt x="1171123" y="93243"/>
                </a:lnTo>
                <a:lnTo>
                  <a:pt x="1179900" y="95421"/>
                </a:lnTo>
                <a:lnTo>
                  <a:pt x="1193642" y="98880"/>
                </a:lnTo>
                <a:lnTo>
                  <a:pt x="1201009" y="100738"/>
                </a:lnTo>
                <a:lnTo>
                  <a:pt x="1205941" y="102371"/>
                </a:lnTo>
                <a:lnTo>
                  <a:pt x="1208440" y="103781"/>
                </a:lnTo>
                <a:lnTo>
                  <a:pt x="1212347" y="106087"/>
                </a:lnTo>
                <a:lnTo>
                  <a:pt x="1214302" y="109450"/>
                </a:lnTo>
                <a:lnTo>
                  <a:pt x="1214302" y="119700"/>
                </a:lnTo>
                <a:lnTo>
                  <a:pt x="1211867" y="124008"/>
                </a:lnTo>
                <a:lnTo>
                  <a:pt x="1206999" y="126795"/>
                </a:lnTo>
                <a:lnTo>
                  <a:pt x="1202130" y="129582"/>
                </a:lnTo>
                <a:lnTo>
                  <a:pt x="1196492" y="130975"/>
                </a:lnTo>
                <a:lnTo>
                  <a:pt x="1179323" y="130975"/>
                </a:lnTo>
                <a:lnTo>
                  <a:pt x="1171764" y="128189"/>
                </a:lnTo>
                <a:lnTo>
                  <a:pt x="1167407" y="122615"/>
                </a:lnTo>
                <a:lnTo>
                  <a:pt x="1165038" y="119540"/>
                </a:lnTo>
                <a:close/>
              </a:path>
              <a:path w="2002205" h="145582">
                <a:moveTo>
                  <a:pt x="1263437" y="119540"/>
                </a:moveTo>
                <a:lnTo>
                  <a:pt x="1261996" y="115120"/>
                </a:lnTo>
                <a:lnTo>
                  <a:pt x="1261483" y="109354"/>
                </a:lnTo>
                <a:lnTo>
                  <a:pt x="1244859" y="109354"/>
                </a:lnTo>
                <a:lnTo>
                  <a:pt x="1248204" y="124578"/>
                </a:lnTo>
                <a:lnTo>
                  <a:pt x="1255093" y="135155"/>
                </a:lnTo>
                <a:lnTo>
                  <a:pt x="1260877" y="139816"/>
                </a:lnTo>
                <a:lnTo>
                  <a:pt x="1272396" y="144140"/>
                </a:lnTo>
                <a:lnTo>
                  <a:pt x="1287621" y="145582"/>
                </a:lnTo>
                <a:lnTo>
                  <a:pt x="1297124" y="145020"/>
                </a:lnTo>
                <a:lnTo>
                  <a:pt x="1309839" y="141758"/>
                </a:lnTo>
                <a:lnTo>
                  <a:pt x="1319379" y="135588"/>
                </a:lnTo>
                <a:lnTo>
                  <a:pt x="1327304" y="124417"/>
                </a:lnTo>
                <a:lnTo>
                  <a:pt x="1329806" y="111853"/>
                </a:lnTo>
                <a:lnTo>
                  <a:pt x="1329806" y="102371"/>
                </a:lnTo>
                <a:lnTo>
                  <a:pt x="1326443" y="95421"/>
                </a:lnTo>
                <a:lnTo>
                  <a:pt x="1319716" y="91000"/>
                </a:lnTo>
                <a:lnTo>
                  <a:pt x="1309789" y="86523"/>
                </a:lnTo>
                <a:lnTo>
                  <a:pt x="1294731" y="82256"/>
                </a:lnTo>
                <a:lnTo>
                  <a:pt x="1283297" y="79469"/>
                </a:lnTo>
                <a:lnTo>
                  <a:pt x="1278299" y="78252"/>
                </a:lnTo>
                <a:lnTo>
                  <a:pt x="1274520" y="76843"/>
                </a:lnTo>
                <a:lnTo>
                  <a:pt x="1271957" y="75241"/>
                </a:lnTo>
                <a:lnTo>
                  <a:pt x="1267537" y="72550"/>
                </a:lnTo>
                <a:lnTo>
                  <a:pt x="1265327" y="68963"/>
                </a:lnTo>
                <a:lnTo>
                  <a:pt x="1265327" y="60379"/>
                </a:lnTo>
                <a:lnTo>
                  <a:pt x="1267009" y="57079"/>
                </a:lnTo>
                <a:lnTo>
                  <a:pt x="1270372" y="54581"/>
                </a:lnTo>
                <a:lnTo>
                  <a:pt x="1273735" y="52083"/>
                </a:lnTo>
                <a:lnTo>
                  <a:pt x="1278684" y="50833"/>
                </a:lnTo>
                <a:lnTo>
                  <a:pt x="1295020" y="50833"/>
                </a:lnTo>
                <a:lnTo>
                  <a:pt x="1301907" y="53107"/>
                </a:lnTo>
                <a:lnTo>
                  <a:pt x="1305878" y="57656"/>
                </a:lnTo>
                <a:lnTo>
                  <a:pt x="1308313" y="60859"/>
                </a:lnTo>
                <a:lnTo>
                  <a:pt x="1309690" y="64414"/>
                </a:lnTo>
                <a:lnTo>
                  <a:pt x="1310010" y="68322"/>
                </a:lnTo>
                <a:lnTo>
                  <a:pt x="1326347" y="68322"/>
                </a:lnTo>
                <a:lnTo>
                  <a:pt x="1326475" y="61660"/>
                </a:lnTo>
                <a:lnTo>
                  <a:pt x="1324393" y="55446"/>
                </a:lnTo>
                <a:lnTo>
                  <a:pt x="1320101" y="49680"/>
                </a:lnTo>
                <a:lnTo>
                  <a:pt x="1312807" y="42750"/>
                </a:lnTo>
                <a:lnTo>
                  <a:pt x="1301282" y="37714"/>
                </a:lnTo>
                <a:lnTo>
                  <a:pt x="1286564" y="36035"/>
                </a:lnTo>
                <a:lnTo>
                  <a:pt x="1281562" y="36225"/>
                </a:lnTo>
                <a:lnTo>
                  <a:pt x="1268587" y="38995"/>
                </a:lnTo>
                <a:lnTo>
                  <a:pt x="1258264" y="45068"/>
                </a:lnTo>
                <a:lnTo>
                  <a:pt x="1250277" y="55711"/>
                </a:lnTo>
                <a:lnTo>
                  <a:pt x="1247742" y="68707"/>
                </a:lnTo>
                <a:lnTo>
                  <a:pt x="1247742" y="76971"/>
                </a:lnTo>
                <a:lnTo>
                  <a:pt x="1251457" y="83441"/>
                </a:lnTo>
                <a:lnTo>
                  <a:pt x="1258889" y="88118"/>
                </a:lnTo>
                <a:lnTo>
                  <a:pt x="1263053" y="90808"/>
                </a:lnTo>
                <a:lnTo>
                  <a:pt x="1269523" y="93243"/>
                </a:lnTo>
                <a:lnTo>
                  <a:pt x="1278299" y="95421"/>
                </a:lnTo>
                <a:lnTo>
                  <a:pt x="1292041" y="98880"/>
                </a:lnTo>
                <a:lnTo>
                  <a:pt x="1299408" y="100738"/>
                </a:lnTo>
                <a:lnTo>
                  <a:pt x="1304341" y="102371"/>
                </a:lnTo>
                <a:lnTo>
                  <a:pt x="1306839" y="103781"/>
                </a:lnTo>
                <a:lnTo>
                  <a:pt x="1310747" y="106087"/>
                </a:lnTo>
                <a:lnTo>
                  <a:pt x="1312701" y="109450"/>
                </a:lnTo>
                <a:lnTo>
                  <a:pt x="1312701" y="119700"/>
                </a:lnTo>
                <a:lnTo>
                  <a:pt x="1310267" y="124008"/>
                </a:lnTo>
                <a:lnTo>
                  <a:pt x="1305398" y="126795"/>
                </a:lnTo>
                <a:lnTo>
                  <a:pt x="1300530" y="129582"/>
                </a:lnTo>
                <a:lnTo>
                  <a:pt x="1294892" y="130975"/>
                </a:lnTo>
                <a:lnTo>
                  <a:pt x="1277723" y="130975"/>
                </a:lnTo>
                <a:lnTo>
                  <a:pt x="1270164" y="128189"/>
                </a:lnTo>
                <a:lnTo>
                  <a:pt x="1265807" y="122615"/>
                </a:lnTo>
                <a:lnTo>
                  <a:pt x="1263437" y="119540"/>
                </a:lnTo>
                <a:close/>
              </a:path>
              <a:path w="2002205" h="145582">
                <a:moveTo>
                  <a:pt x="1399281" y="38725"/>
                </a:moveTo>
                <a:lnTo>
                  <a:pt x="1399281" y="141642"/>
                </a:lnTo>
                <a:lnTo>
                  <a:pt x="1416578" y="141642"/>
                </a:lnTo>
                <a:lnTo>
                  <a:pt x="1416578" y="75145"/>
                </a:lnTo>
                <a:lnTo>
                  <a:pt x="1418917" y="68691"/>
                </a:lnTo>
                <a:lnTo>
                  <a:pt x="1423593" y="63085"/>
                </a:lnTo>
                <a:lnTo>
                  <a:pt x="1428269" y="57480"/>
                </a:lnTo>
                <a:lnTo>
                  <a:pt x="1434965" y="54677"/>
                </a:lnTo>
                <a:lnTo>
                  <a:pt x="1446511" y="54773"/>
                </a:lnTo>
                <a:lnTo>
                  <a:pt x="1449346" y="55157"/>
                </a:lnTo>
                <a:lnTo>
                  <a:pt x="1449346" y="36900"/>
                </a:lnTo>
                <a:lnTo>
                  <a:pt x="1447489" y="36707"/>
                </a:lnTo>
                <a:lnTo>
                  <a:pt x="1443773" y="36419"/>
                </a:lnTo>
                <a:lnTo>
                  <a:pt x="1436918" y="36419"/>
                </a:lnTo>
                <a:lnTo>
                  <a:pt x="1430865" y="38902"/>
                </a:lnTo>
                <a:lnTo>
                  <a:pt x="1425611" y="43866"/>
                </a:lnTo>
                <a:lnTo>
                  <a:pt x="1420358" y="48831"/>
                </a:lnTo>
                <a:lnTo>
                  <a:pt x="1417059" y="53043"/>
                </a:lnTo>
                <a:lnTo>
                  <a:pt x="1415714" y="56503"/>
                </a:lnTo>
                <a:lnTo>
                  <a:pt x="1415714" y="38725"/>
                </a:lnTo>
                <a:lnTo>
                  <a:pt x="1399281" y="38725"/>
                </a:lnTo>
                <a:close/>
              </a:path>
              <a:path w="2002205" h="145582">
                <a:moveTo>
                  <a:pt x="1489193" y="127148"/>
                </a:moveTo>
                <a:lnTo>
                  <a:pt x="1484580" y="120837"/>
                </a:lnTo>
                <a:lnTo>
                  <a:pt x="1484166" y="120257"/>
                </a:lnTo>
                <a:lnTo>
                  <a:pt x="1479161" y="109440"/>
                </a:lnTo>
                <a:lnTo>
                  <a:pt x="1477181" y="95709"/>
                </a:lnTo>
                <a:lnTo>
                  <a:pt x="1552614" y="95709"/>
                </a:lnTo>
                <a:lnTo>
                  <a:pt x="1552614" y="85331"/>
                </a:lnTo>
                <a:lnTo>
                  <a:pt x="1552102" y="77771"/>
                </a:lnTo>
                <a:lnTo>
                  <a:pt x="1551077" y="73031"/>
                </a:lnTo>
                <a:lnTo>
                  <a:pt x="1549924" y="66112"/>
                </a:lnTo>
                <a:lnTo>
                  <a:pt x="1547618" y="60058"/>
                </a:lnTo>
                <a:lnTo>
                  <a:pt x="1544159" y="54869"/>
                </a:lnTo>
                <a:lnTo>
                  <a:pt x="1540572" y="49424"/>
                </a:lnTo>
                <a:lnTo>
                  <a:pt x="1535350" y="44988"/>
                </a:lnTo>
                <a:lnTo>
                  <a:pt x="1528496" y="41560"/>
                </a:lnTo>
                <a:lnTo>
                  <a:pt x="1521641" y="38133"/>
                </a:lnTo>
                <a:lnTo>
                  <a:pt x="1514562" y="36419"/>
                </a:lnTo>
                <a:lnTo>
                  <a:pt x="1507259" y="36419"/>
                </a:lnTo>
                <a:lnTo>
                  <a:pt x="1507938" y="51541"/>
                </a:lnTo>
                <a:lnTo>
                  <a:pt x="1521070" y="54969"/>
                </a:lnTo>
                <a:lnTo>
                  <a:pt x="1529937" y="63998"/>
                </a:lnTo>
                <a:lnTo>
                  <a:pt x="1532499" y="68482"/>
                </a:lnTo>
                <a:lnTo>
                  <a:pt x="1534133" y="74472"/>
                </a:lnTo>
                <a:lnTo>
                  <a:pt x="1534838" y="81968"/>
                </a:lnTo>
                <a:lnTo>
                  <a:pt x="1477662" y="81968"/>
                </a:lnTo>
                <a:lnTo>
                  <a:pt x="1477982" y="73127"/>
                </a:lnTo>
                <a:lnTo>
                  <a:pt x="1481885" y="43353"/>
                </a:lnTo>
                <a:lnTo>
                  <a:pt x="1472089" y="51890"/>
                </a:lnTo>
                <a:lnTo>
                  <a:pt x="1469472" y="55160"/>
                </a:lnTo>
                <a:lnTo>
                  <a:pt x="1463452" y="65822"/>
                </a:lnTo>
                <a:lnTo>
                  <a:pt x="1459840" y="78154"/>
                </a:lnTo>
                <a:lnTo>
                  <a:pt x="1458636" y="92153"/>
                </a:lnTo>
                <a:lnTo>
                  <a:pt x="1458719" y="96067"/>
                </a:lnTo>
                <a:lnTo>
                  <a:pt x="1460627" y="109925"/>
                </a:lnTo>
                <a:lnTo>
                  <a:pt x="1465051" y="121673"/>
                </a:lnTo>
                <a:lnTo>
                  <a:pt x="1471993" y="131312"/>
                </a:lnTo>
                <a:lnTo>
                  <a:pt x="1480036" y="138115"/>
                </a:lnTo>
                <a:lnTo>
                  <a:pt x="1491550" y="143499"/>
                </a:lnTo>
                <a:lnTo>
                  <a:pt x="1504568" y="145293"/>
                </a:lnTo>
                <a:lnTo>
                  <a:pt x="1509822" y="145293"/>
                </a:lnTo>
                <a:lnTo>
                  <a:pt x="1514530" y="144781"/>
                </a:lnTo>
                <a:lnTo>
                  <a:pt x="1518693" y="143756"/>
                </a:lnTo>
                <a:lnTo>
                  <a:pt x="1526446" y="141962"/>
                </a:lnTo>
                <a:lnTo>
                  <a:pt x="1532948" y="138503"/>
                </a:lnTo>
                <a:lnTo>
                  <a:pt x="1538201" y="133378"/>
                </a:lnTo>
                <a:lnTo>
                  <a:pt x="1541340" y="130431"/>
                </a:lnTo>
                <a:lnTo>
                  <a:pt x="1544174" y="126635"/>
                </a:lnTo>
                <a:lnTo>
                  <a:pt x="1546705" y="121991"/>
                </a:lnTo>
                <a:lnTo>
                  <a:pt x="1549236" y="117346"/>
                </a:lnTo>
                <a:lnTo>
                  <a:pt x="1550725" y="113134"/>
                </a:lnTo>
                <a:lnTo>
                  <a:pt x="1551174" y="109354"/>
                </a:lnTo>
                <a:lnTo>
                  <a:pt x="1534164" y="109354"/>
                </a:lnTo>
                <a:lnTo>
                  <a:pt x="1532883" y="113903"/>
                </a:lnTo>
                <a:lnTo>
                  <a:pt x="1530706" y="117907"/>
                </a:lnTo>
                <a:lnTo>
                  <a:pt x="1527631" y="121366"/>
                </a:lnTo>
                <a:lnTo>
                  <a:pt x="1522249" y="127324"/>
                </a:lnTo>
                <a:lnTo>
                  <a:pt x="1515042" y="130303"/>
                </a:lnTo>
                <a:lnTo>
                  <a:pt x="1496336" y="130303"/>
                </a:lnTo>
                <a:lnTo>
                  <a:pt x="1489193" y="127148"/>
                </a:lnTo>
                <a:close/>
              </a:path>
              <a:path w="2002205" h="145582">
                <a:moveTo>
                  <a:pt x="1506895" y="36420"/>
                </a:moveTo>
                <a:lnTo>
                  <a:pt x="1493487" y="38196"/>
                </a:lnTo>
                <a:lnTo>
                  <a:pt x="1481885" y="43353"/>
                </a:lnTo>
                <a:lnTo>
                  <a:pt x="1477982" y="73127"/>
                </a:lnTo>
                <a:lnTo>
                  <a:pt x="1480833" y="65840"/>
                </a:lnTo>
                <a:lnTo>
                  <a:pt x="1486214" y="60106"/>
                </a:lnTo>
                <a:lnTo>
                  <a:pt x="1491596" y="54373"/>
                </a:lnTo>
                <a:lnTo>
                  <a:pt x="1498258" y="51506"/>
                </a:lnTo>
                <a:lnTo>
                  <a:pt x="1507938" y="51541"/>
                </a:lnTo>
                <a:lnTo>
                  <a:pt x="1507259" y="36419"/>
                </a:lnTo>
                <a:lnTo>
                  <a:pt x="1506895" y="36420"/>
                </a:lnTo>
                <a:close/>
              </a:path>
              <a:path w="2002205" h="145582">
                <a:moveTo>
                  <a:pt x="1645698" y="38725"/>
                </a:moveTo>
                <a:lnTo>
                  <a:pt x="1628017" y="38725"/>
                </a:lnTo>
                <a:lnTo>
                  <a:pt x="1628017" y="117458"/>
                </a:lnTo>
                <a:lnTo>
                  <a:pt x="1629458" y="124473"/>
                </a:lnTo>
                <a:lnTo>
                  <a:pt x="1632341" y="129726"/>
                </a:lnTo>
                <a:lnTo>
                  <a:pt x="1636962" y="135922"/>
                </a:lnTo>
                <a:lnTo>
                  <a:pt x="1647613" y="142302"/>
                </a:lnTo>
                <a:lnTo>
                  <a:pt x="1662322" y="144428"/>
                </a:lnTo>
                <a:lnTo>
                  <a:pt x="1671740" y="144428"/>
                </a:lnTo>
                <a:lnTo>
                  <a:pt x="1679747" y="141738"/>
                </a:lnTo>
                <a:lnTo>
                  <a:pt x="1686346" y="136357"/>
                </a:lnTo>
                <a:lnTo>
                  <a:pt x="1689677" y="133666"/>
                </a:lnTo>
                <a:lnTo>
                  <a:pt x="1692464" y="130367"/>
                </a:lnTo>
                <a:lnTo>
                  <a:pt x="1694706" y="126459"/>
                </a:lnTo>
                <a:lnTo>
                  <a:pt x="1694514" y="141642"/>
                </a:lnTo>
                <a:lnTo>
                  <a:pt x="1710850" y="141642"/>
                </a:lnTo>
                <a:lnTo>
                  <a:pt x="1710850" y="38725"/>
                </a:lnTo>
                <a:lnTo>
                  <a:pt x="1693553" y="38725"/>
                </a:lnTo>
                <a:lnTo>
                  <a:pt x="1693553" y="99329"/>
                </a:lnTo>
                <a:lnTo>
                  <a:pt x="1692367" y="107240"/>
                </a:lnTo>
                <a:lnTo>
                  <a:pt x="1689997" y="113006"/>
                </a:lnTo>
                <a:lnTo>
                  <a:pt x="1687994" y="117120"/>
                </a:lnTo>
                <a:lnTo>
                  <a:pt x="1678844" y="126142"/>
                </a:lnTo>
                <a:lnTo>
                  <a:pt x="1665397" y="129149"/>
                </a:lnTo>
                <a:lnTo>
                  <a:pt x="1657005" y="129149"/>
                </a:lnTo>
                <a:lnTo>
                  <a:pt x="1651272" y="126075"/>
                </a:lnTo>
                <a:lnTo>
                  <a:pt x="1648196" y="119925"/>
                </a:lnTo>
                <a:lnTo>
                  <a:pt x="1646530" y="116593"/>
                </a:lnTo>
                <a:lnTo>
                  <a:pt x="1645698" y="112301"/>
                </a:lnTo>
                <a:lnTo>
                  <a:pt x="1645698" y="38725"/>
                </a:lnTo>
                <a:close/>
              </a:path>
              <a:path w="2002205" h="145582">
                <a:moveTo>
                  <a:pt x="1743682" y="38725"/>
                </a:moveTo>
                <a:lnTo>
                  <a:pt x="1743682" y="141642"/>
                </a:lnTo>
                <a:lnTo>
                  <a:pt x="1760978" y="141642"/>
                </a:lnTo>
                <a:lnTo>
                  <a:pt x="1760978" y="75145"/>
                </a:lnTo>
                <a:lnTo>
                  <a:pt x="1763317" y="68691"/>
                </a:lnTo>
                <a:lnTo>
                  <a:pt x="1767993" y="63085"/>
                </a:lnTo>
                <a:lnTo>
                  <a:pt x="1772669" y="57480"/>
                </a:lnTo>
                <a:lnTo>
                  <a:pt x="1779364" y="54677"/>
                </a:lnTo>
                <a:lnTo>
                  <a:pt x="1790912" y="54773"/>
                </a:lnTo>
                <a:lnTo>
                  <a:pt x="1793746" y="55157"/>
                </a:lnTo>
                <a:lnTo>
                  <a:pt x="1793746" y="36900"/>
                </a:lnTo>
                <a:lnTo>
                  <a:pt x="1791888" y="36707"/>
                </a:lnTo>
                <a:lnTo>
                  <a:pt x="1788172" y="36419"/>
                </a:lnTo>
                <a:lnTo>
                  <a:pt x="1781318" y="36419"/>
                </a:lnTo>
                <a:lnTo>
                  <a:pt x="1775264" y="38902"/>
                </a:lnTo>
                <a:lnTo>
                  <a:pt x="1770011" y="43866"/>
                </a:lnTo>
                <a:lnTo>
                  <a:pt x="1764758" y="48831"/>
                </a:lnTo>
                <a:lnTo>
                  <a:pt x="1761459" y="53043"/>
                </a:lnTo>
                <a:lnTo>
                  <a:pt x="1760114" y="56503"/>
                </a:lnTo>
                <a:lnTo>
                  <a:pt x="1760114" y="38725"/>
                </a:lnTo>
                <a:lnTo>
                  <a:pt x="1743682" y="38725"/>
                </a:lnTo>
                <a:close/>
              </a:path>
              <a:path w="2002205" h="145582">
                <a:moveTo>
                  <a:pt x="1826098" y="141642"/>
                </a:moveTo>
                <a:lnTo>
                  <a:pt x="1826098" y="81007"/>
                </a:lnTo>
                <a:lnTo>
                  <a:pt x="1826530" y="75834"/>
                </a:lnTo>
                <a:lnTo>
                  <a:pt x="1827395" y="72214"/>
                </a:lnTo>
                <a:lnTo>
                  <a:pt x="1828259" y="68595"/>
                </a:lnTo>
                <a:lnTo>
                  <a:pt x="1830134" y="65087"/>
                </a:lnTo>
                <a:lnTo>
                  <a:pt x="1833016" y="61692"/>
                </a:lnTo>
                <a:lnTo>
                  <a:pt x="1836603" y="57464"/>
                </a:lnTo>
                <a:lnTo>
                  <a:pt x="1840768" y="54645"/>
                </a:lnTo>
                <a:lnTo>
                  <a:pt x="1845508" y="53236"/>
                </a:lnTo>
                <a:lnTo>
                  <a:pt x="1848135" y="52403"/>
                </a:lnTo>
                <a:lnTo>
                  <a:pt x="1851498" y="51986"/>
                </a:lnTo>
                <a:lnTo>
                  <a:pt x="1863670" y="51986"/>
                </a:lnTo>
                <a:lnTo>
                  <a:pt x="1869243" y="55189"/>
                </a:lnTo>
                <a:lnTo>
                  <a:pt x="1872319" y="61596"/>
                </a:lnTo>
                <a:lnTo>
                  <a:pt x="1874177" y="65440"/>
                </a:lnTo>
                <a:lnTo>
                  <a:pt x="1875106" y="70500"/>
                </a:lnTo>
                <a:lnTo>
                  <a:pt x="1875106" y="141642"/>
                </a:lnTo>
                <a:lnTo>
                  <a:pt x="1892690" y="141642"/>
                </a:lnTo>
                <a:lnTo>
                  <a:pt x="1892690" y="65247"/>
                </a:lnTo>
                <a:lnTo>
                  <a:pt x="1891281" y="57272"/>
                </a:lnTo>
                <a:lnTo>
                  <a:pt x="1888462" y="51698"/>
                </a:lnTo>
                <a:lnTo>
                  <a:pt x="1884010" y="45304"/>
                </a:lnTo>
                <a:lnTo>
                  <a:pt x="1873506" y="38641"/>
                </a:lnTo>
                <a:lnTo>
                  <a:pt x="1858866" y="36419"/>
                </a:lnTo>
                <a:lnTo>
                  <a:pt x="1852203" y="36419"/>
                </a:lnTo>
                <a:lnTo>
                  <a:pt x="1846149" y="37733"/>
                </a:lnTo>
                <a:lnTo>
                  <a:pt x="1840703" y="40359"/>
                </a:lnTo>
                <a:lnTo>
                  <a:pt x="1835259" y="42986"/>
                </a:lnTo>
                <a:lnTo>
                  <a:pt x="1830101" y="47310"/>
                </a:lnTo>
                <a:lnTo>
                  <a:pt x="1825232" y="53332"/>
                </a:lnTo>
                <a:lnTo>
                  <a:pt x="1825232" y="38726"/>
                </a:lnTo>
                <a:lnTo>
                  <a:pt x="1808801" y="38726"/>
                </a:lnTo>
                <a:lnTo>
                  <a:pt x="1808801" y="141642"/>
                </a:lnTo>
                <a:lnTo>
                  <a:pt x="1826098" y="141642"/>
                </a:lnTo>
                <a:close/>
              </a:path>
              <a:path w="2002205" h="145582">
                <a:moveTo>
                  <a:pt x="1935837" y="119540"/>
                </a:moveTo>
                <a:lnTo>
                  <a:pt x="1934395" y="115120"/>
                </a:lnTo>
                <a:lnTo>
                  <a:pt x="1933882" y="109354"/>
                </a:lnTo>
                <a:lnTo>
                  <a:pt x="1917259" y="109354"/>
                </a:lnTo>
                <a:lnTo>
                  <a:pt x="1920604" y="124578"/>
                </a:lnTo>
                <a:lnTo>
                  <a:pt x="1927492" y="135155"/>
                </a:lnTo>
                <a:lnTo>
                  <a:pt x="1933276" y="139816"/>
                </a:lnTo>
                <a:lnTo>
                  <a:pt x="1944795" y="144140"/>
                </a:lnTo>
                <a:lnTo>
                  <a:pt x="1960020" y="145582"/>
                </a:lnTo>
                <a:lnTo>
                  <a:pt x="1969523" y="145020"/>
                </a:lnTo>
                <a:lnTo>
                  <a:pt x="1982238" y="141758"/>
                </a:lnTo>
                <a:lnTo>
                  <a:pt x="1991778" y="135588"/>
                </a:lnTo>
                <a:lnTo>
                  <a:pt x="1999703" y="124417"/>
                </a:lnTo>
                <a:lnTo>
                  <a:pt x="2002205" y="111853"/>
                </a:lnTo>
                <a:lnTo>
                  <a:pt x="2002205" y="102371"/>
                </a:lnTo>
                <a:lnTo>
                  <a:pt x="1998842" y="95421"/>
                </a:lnTo>
                <a:lnTo>
                  <a:pt x="1992115" y="91000"/>
                </a:lnTo>
                <a:lnTo>
                  <a:pt x="1982188" y="86523"/>
                </a:lnTo>
                <a:lnTo>
                  <a:pt x="1967131" y="82256"/>
                </a:lnTo>
                <a:lnTo>
                  <a:pt x="1955695" y="79469"/>
                </a:lnTo>
                <a:lnTo>
                  <a:pt x="1950699" y="78252"/>
                </a:lnTo>
                <a:lnTo>
                  <a:pt x="1946919" y="76843"/>
                </a:lnTo>
                <a:lnTo>
                  <a:pt x="1944357" y="75241"/>
                </a:lnTo>
                <a:lnTo>
                  <a:pt x="1939937" y="72551"/>
                </a:lnTo>
                <a:lnTo>
                  <a:pt x="1937726" y="68963"/>
                </a:lnTo>
                <a:lnTo>
                  <a:pt x="1937726" y="60379"/>
                </a:lnTo>
                <a:lnTo>
                  <a:pt x="1939408" y="57079"/>
                </a:lnTo>
                <a:lnTo>
                  <a:pt x="1942771" y="54581"/>
                </a:lnTo>
                <a:lnTo>
                  <a:pt x="1946135" y="52083"/>
                </a:lnTo>
                <a:lnTo>
                  <a:pt x="1951083" y="50833"/>
                </a:lnTo>
                <a:lnTo>
                  <a:pt x="1967419" y="50833"/>
                </a:lnTo>
                <a:lnTo>
                  <a:pt x="1974306" y="53108"/>
                </a:lnTo>
                <a:lnTo>
                  <a:pt x="1978278" y="57656"/>
                </a:lnTo>
                <a:lnTo>
                  <a:pt x="1980712" y="60859"/>
                </a:lnTo>
                <a:lnTo>
                  <a:pt x="1982089" y="64415"/>
                </a:lnTo>
                <a:lnTo>
                  <a:pt x="1982410" y="68322"/>
                </a:lnTo>
                <a:lnTo>
                  <a:pt x="1998745" y="68322"/>
                </a:lnTo>
                <a:lnTo>
                  <a:pt x="1998874" y="61660"/>
                </a:lnTo>
                <a:lnTo>
                  <a:pt x="1996792" y="55446"/>
                </a:lnTo>
                <a:lnTo>
                  <a:pt x="1992500" y="49680"/>
                </a:lnTo>
                <a:lnTo>
                  <a:pt x="1985206" y="42750"/>
                </a:lnTo>
                <a:lnTo>
                  <a:pt x="1973681" y="37714"/>
                </a:lnTo>
                <a:lnTo>
                  <a:pt x="1958963" y="36035"/>
                </a:lnTo>
                <a:lnTo>
                  <a:pt x="1953961" y="36225"/>
                </a:lnTo>
                <a:lnTo>
                  <a:pt x="1940986" y="38995"/>
                </a:lnTo>
                <a:lnTo>
                  <a:pt x="1930664" y="45068"/>
                </a:lnTo>
                <a:lnTo>
                  <a:pt x="1922676" y="55711"/>
                </a:lnTo>
                <a:lnTo>
                  <a:pt x="1920141" y="68707"/>
                </a:lnTo>
                <a:lnTo>
                  <a:pt x="1920141" y="76971"/>
                </a:lnTo>
                <a:lnTo>
                  <a:pt x="1923857" y="83441"/>
                </a:lnTo>
                <a:lnTo>
                  <a:pt x="1931288" y="88118"/>
                </a:lnTo>
                <a:lnTo>
                  <a:pt x="1935452" y="90808"/>
                </a:lnTo>
                <a:lnTo>
                  <a:pt x="1941922" y="93243"/>
                </a:lnTo>
                <a:lnTo>
                  <a:pt x="1950699" y="95421"/>
                </a:lnTo>
                <a:lnTo>
                  <a:pt x="1964440" y="98880"/>
                </a:lnTo>
                <a:lnTo>
                  <a:pt x="1971808" y="100738"/>
                </a:lnTo>
                <a:lnTo>
                  <a:pt x="1976740" y="102372"/>
                </a:lnTo>
                <a:lnTo>
                  <a:pt x="1979239" y="103781"/>
                </a:lnTo>
                <a:lnTo>
                  <a:pt x="1983147" y="106087"/>
                </a:lnTo>
                <a:lnTo>
                  <a:pt x="1985101" y="109450"/>
                </a:lnTo>
                <a:lnTo>
                  <a:pt x="1985101" y="119700"/>
                </a:lnTo>
                <a:lnTo>
                  <a:pt x="1982666" y="124009"/>
                </a:lnTo>
                <a:lnTo>
                  <a:pt x="1977798" y="126795"/>
                </a:lnTo>
                <a:lnTo>
                  <a:pt x="1972929" y="129582"/>
                </a:lnTo>
                <a:lnTo>
                  <a:pt x="1967291" y="130975"/>
                </a:lnTo>
                <a:lnTo>
                  <a:pt x="1950122" y="130975"/>
                </a:lnTo>
                <a:lnTo>
                  <a:pt x="1942563" y="128189"/>
                </a:lnTo>
                <a:lnTo>
                  <a:pt x="1938207" y="122615"/>
                </a:lnTo>
                <a:lnTo>
                  <a:pt x="1935837" y="119540"/>
                </a:lnTo>
                <a:close/>
              </a:path>
              <a:path w="2002205" h="145582">
                <a:moveTo>
                  <a:pt x="1603417" y="143275"/>
                </a:moveTo>
                <a:lnTo>
                  <a:pt x="1608237" y="143147"/>
                </a:lnTo>
                <a:lnTo>
                  <a:pt x="1612529" y="142635"/>
                </a:lnTo>
                <a:lnTo>
                  <a:pt x="1616582" y="141642"/>
                </a:lnTo>
                <a:lnTo>
                  <a:pt x="1616582" y="127996"/>
                </a:lnTo>
                <a:lnTo>
                  <a:pt x="1613219" y="128237"/>
                </a:lnTo>
                <a:lnTo>
                  <a:pt x="1607388" y="128285"/>
                </a:lnTo>
                <a:lnTo>
                  <a:pt x="1603801" y="127228"/>
                </a:lnTo>
                <a:lnTo>
                  <a:pt x="1600150" y="123608"/>
                </a:lnTo>
                <a:lnTo>
                  <a:pt x="1600150" y="52851"/>
                </a:lnTo>
                <a:lnTo>
                  <a:pt x="1616582" y="52851"/>
                </a:lnTo>
                <a:lnTo>
                  <a:pt x="1616582" y="38725"/>
                </a:lnTo>
                <a:lnTo>
                  <a:pt x="1600150" y="38725"/>
                </a:lnTo>
                <a:lnTo>
                  <a:pt x="1600150" y="9993"/>
                </a:lnTo>
                <a:lnTo>
                  <a:pt x="1582661" y="9993"/>
                </a:lnTo>
                <a:lnTo>
                  <a:pt x="1582661" y="38725"/>
                </a:lnTo>
                <a:lnTo>
                  <a:pt x="1568727" y="38725"/>
                </a:lnTo>
                <a:lnTo>
                  <a:pt x="1568727" y="52851"/>
                </a:lnTo>
                <a:lnTo>
                  <a:pt x="1582661" y="52851"/>
                </a:lnTo>
                <a:lnTo>
                  <a:pt x="1582661" y="127580"/>
                </a:lnTo>
                <a:lnTo>
                  <a:pt x="1584102" y="132945"/>
                </a:lnTo>
                <a:lnTo>
                  <a:pt x="1586985" y="137077"/>
                </a:lnTo>
                <a:lnTo>
                  <a:pt x="1589867" y="141209"/>
                </a:lnTo>
                <a:lnTo>
                  <a:pt x="1595345" y="143275"/>
                </a:lnTo>
                <a:lnTo>
                  <a:pt x="1603417" y="143275"/>
                </a:lnTo>
                <a:close/>
              </a:path>
              <a:path w="2002205" h="145582">
                <a:moveTo>
                  <a:pt x="422619" y="143275"/>
                </a:moveTo>
                <a:lnTo>
                  <a:pt x="427440" y="143147"/>
                </a:lnTo>
                <a:lnTo>
                  <a:pt x="431731" y="142635"/>
                </a:lnTo>
                <a:lnTo>
                  <a:pt x="435784" y="141642"/>
                </a:lnTo>
                <a:lnTo>
                  <a:pt x="435784" y="127996"/>
                </a:lnTo>
                <a:lnTo>
                  <a:pt x="432420" y="128236"/>
                </a:lnTo>
                <a:lnTo>
                  <a:pt x="426591" y="128285"/>
                </a:lnTo>
                <a:lnTo>
                  <a:pt x="423003" y="127227"/>
                </a:lnTo>
                <a:lnTo>
                  <a:pt x="419351" y="123608"/>
                </a:lnTo>
                <a:lnTo>
                  <a:pt x="419351" y="52851"/>
                </a:lnTo>
                <a:lnTo>
                  <a:pt x="435784" y="52851"/>
                </a:lnTo>
                <a:lnTo>
                  <a:pt x="435784" y="38725"/>
                </a:lnTo>
                <a:lnTo>
                  <a:pt x="419351" y="38725"/>
                </a:lnTo>
                <a:lnTo>
                  <a:pt x="419351" y="9993"/>
                </a:lnTo>
                <a:lnTo>
                  <a:pt x="401863" y="9993"/>
                </a:lnTo>
                <a:lnTo>
                  <a:pt x="401863" y="38725"/>
                </a:lnTo>
                <a:lnTo>
                  <a:pt x="387929" y="38725"/>
                </a:lnTo>
                <a:lnTo>
                  <a:pt x="387929" y="52851"/>
                </a:lnTo>
                <a:lnTo>
                  <a:pt x="401863" y="52851"/>
                </a:lnTo>
                <a:lnTo>
                  <a:pt x="401863" y="127580"/>
                </a:lnTo>
                <a:lnTo>
                  <a:pt x="403304" y="132945"/>
                </a:lnTo>
                <a:lnTo>
                  <a:pt x="406187" y="137077"/>
                </a:lnTo>
                <a:lnTo>
                  <a:pt x="409069" y="141209"/>
                </a:lnTo>
                <a:lnTo>
                  <a:pt x="414547" y="143275"/>
                </a:lnTo>
                <a:lnTo>
                  <a:pt x="422619" y="143275"/>
                </a:lnTo>
                <a:close/>
              </a:path>
              <a:path w="2002205" h="145582">
                <a:moveTo>
                  <a:pt x="64536" y="117639"/>
                </a:moveTo>
                <a:lnTo>
                  <a:pt x="54196" y="126170"/>
                </a:lnTo>
                <a:lnTo>
                  <a:pt x="48494" y="128989"/>
                </a:lnTo>
                <a:lnTo>
                  <a:pt x="42601" y="130398"/>
                </a:lnTo>
                <a:lnTo>
                  <a:pt x="31518" y="130398"/>
                </a:lnTo>
                <a:lnTo>
                  <a:pt x="32479" y="145101"/>
                </a:lnTo>
                <a:lnTo>
                  <a:pt x="40423" y="145101"/>
                </a:lnTo>
                <a:lnTo>
                  <a:pt x="47694" y="143403"/>
                </a:lnTo>
                <a:lnTo>
                  <a:pt x="54292" y="140008"/>
                </a:lnTo>
                <a:lnTo>
                  <a:pt x="60891" y="136612"/>
                </a:lnTo>
                <a:lnTo>
                  <a:pt x="65952" y="132609"/>
                </a:lnTo>
                <a:lnTo>
                  <a:pt x="69475" y="127996"/>
                </a:lnTo>
                <a:lnTo>
                  <a:pt x="70052" y="132096"/>
                </a:lnTo>
                <a:lnTo>
                  <a:pt x="71044" y="135267"/>
                </a:lnTo>
                <a:lnTo>
                  <a:pt x="72454" y="137509"/>
                </a:lnTo>
                <a:lnTo>
                  <a:pt x="75144" y="141737"/>
                </a:lnTo>
                <a:lnTo>
                  <a:pt x="79469" y="143852"/>
                </a:lnTo>
                <a:lnTo>
                  <a:pt x="87861" y="143852"/>
                </a:lnTo>
                <a:lnTo>
                  <a:pt x="91192" y="143563"/>
                </a:lnTo>
                <a:lnTo>
                  <a:pt x="94652" y="142891"/>
                </a:lnTo>
                <a:lnTo>
                  <a:pt x="97342" y="142122"/>
                </a:lnTo>
                <a:lnTo>
                  <a:pt x="97342" y="129341"/>
                </a:lnTo>
                <a:lnTo>
                  <a:pt x="95228" y="129678"/>
                </a:lnTo>
                <a:lnTo>
                  <a:pt x="92441" y="129918"/>
                </a:lnTo>
                <a:lnTo>
                  <a:pt x="89302" y="129918"/>
                </a:lnTo>
                <a:lnTo>
                  <a:pt x="86275" y="127195"/>
                </a:lnTo>
                <a:lnTo>
                  <a:pt x="85907" y="123960"/>
                </a:lnTo>
                <a:lnTo>
                  <a:pt x="85907" y="54933"/>
                </a:lnTo>
                <a:lnTo>
                  <a:pt x="82159" y="47758"/>
                </a:lnTo>
                <a:lnTo>
                  <a:pt x="74664" y="43146"/>
                </a:lnTo>
                <a:lnTo>
                  <a:pt x="70818" y="41088"/>
                </a:lnTo>
                <a:lnTo>
                  <a:pt x="59189" y="37442"/>
                </a:lnTo>
                <a:lnTo>
                  <a:pt x="45164" y="36227"/>
                </a:lnTo>
                <a:lnTo>
                  <a:pt x="41781" y="36316"/>
                </a:lnTo>
                <a:lnTo>
                  <a:pt x="28954" y="38518"/>
                </a:lnTo>
                <a:lnTo>
                  <a:pt x="17632" y="43674"/>
                </a:lnTo>
                <a:lnTo>
                  <a:pt x="14729" y="45815"/>
                </a:lnTo>
                <a:lnTo>
                  <a:pt x="7855" y="55793"/>
                </a:lnTo>
                <a:lnTo>
                  <a:pt x="5285" y="70148"/>
                </a:lnTo>
                <a:lnTo>
                  <a:pt x="21428" y="70148"/>
                </a:lnTo>
                <a:lnTo>
                  <a:pt x="22069" y="64831"/>
                </a:lnTo>
                <a:lnTo>
                  <a:pt x="23446" y="60827"/>
                </a:lnTo>
                <a:lnTo>
                  <a:pt x="25560" y="58136"/>
                </a:lnTo>
                <a:lnTo>
                  <a:pt x="29340" y="53267"/>
                </a:lnTo>
                <a:lnTo>
                  <a:pt x="35746" y="50833"/>
                </a:lnTo>
                <a:lnTo>
                  <a:pt x="52594" y="50833"/>
                </a:lnTo>
                <a:lnTo>
                  <a:pt x="58601" y="52162"/>
                </a:lnTo>
                <a:lnTo>
                  <a:pt x="62797" y="54821"/>
                </a:lnTo>
                <a:lnTo>
                  <a:pt x="66992" y="57479"/>
                </a:lnTo>
                <a:lnTo>
                  <a:pt x="69091" y="61756"/>
                </a:lnTo>
                <a:lnTo>
                  <a:pt x="69091" y="70532"/>
                </a:lnTo>
                <a:lnTo>
                  <a:pt x="67938" y="74280"/>
                </a:lnTo>
                <a:lnTo>
                  <a:pt x="66592" y="77099"/>
                </a:lnTo>
                <a:lnTo>
                  <a:pt x="63934" y="78764"/>
                </a:lnTo>
                <a:lnTo>
                  <a:pt x="59962" y="79277"/>
                </a:lnTo>
                <a:lnTo>
                  <a:pt x="32383" y="82736"/>
                </a:lnTo>
                <a:lnTo>
                  <a:pt x="22710" y="83953"/>
                </a:lnTo>
                <a:lnTo>
                  <a:pt x="14894" y="87188"/>
                </a:lnTo>
                <a:lnTo>
                  <a:pt x="8936" y="92441"/>
                </a:lnTo>
                <a:lnTo>
                  <a:pt x="2978" y="97695"/>
                </a:lnTo>
                <a:lnTo>
                  <a:pt x="0" y="105094"/>
                </a:lnTo>
                <a:lnTo>
                  <a:pt x="0" y="123352"/>
                </a:lnTo>
                <a:lnTo>
                  <a:pt x="3026" y="130607"/>
                </a:lnTo>
                <a:lnTo>
                  <a:pt x="9080" y="136404"/>
                </a:lnTo>
                <a:lnTo>
                  <a:pt x="15134" y="142202"/>
                </a:lnTo>
                <a:lnTo>
                  <a:pt x="22934" y="145101"/>
                </a:lnTo>
                <a:lnTo>
                  <a:pt x="18065" y="119252"/>
                </a:lnTo>
                <a:lnTo>
                  <a:pt x="18065" y="107656"/>
                </a:lnTo>
                <a:lnTo>
                  <a:pt x="20723" y="102852"/>
                </a:lnTo>
                <a:lnTo>
                  <a:pt x="26041" y="99841"/>
                </a:lnTo>
                <a:lnTo>
                  <a:pt x="29180" y="98047"/>
                </a:lnTo>
                <a:lnTo>
                  <a:pt x="33889" y="96734"/>
                </a:lnTo>
                <a:lnTo>
                  <a:pt x="40167" y="95901"/>
                </a:lnTo>
                <a:lnTo>
                  <a:pt x="50641" y="94555"/>
                </a:lnTo>
                <a:lnTo>
                  <a:pt x="53844" y="94171"/>
                </a:lnTo>
                <a:lnTo>
                  <a:pt x="57111" y="93531"/>
                </a:lnTo>
                <a:lnTo>
                  <a:pt x="60442" y="92634"/>
                </a:lnTo>
                <a:lnTo>
                  <a:pt x="63773" y="91737"/>
                </a:lnTo>
                <a:lnTo>
                  <a:pt x="66496" y="90616"/>
                </a:lnTo>
                <a:lnTo>
                  <a:pt x="68610" y="89270"/>
                </a:lnTo>
                <a:lnTo>
                  <a:pt x="68552" y="105186"/>
                </a:lnTo>
                <a:lnTo>
                  <a:pt x="64536" y="117639"/>
                </a:lnTo>
                <a:close/>
              </a:path>
              <a:path w="2002205" h="145582">
                <a:moveTo>
                  <a:pt x="31518" y="130398"/>
                </a:moveTo>
                <a:lnTo>
                  <a:pt x="27194" y="128957"/>
                </a:lnTo>
                <a:lnTo>
                  <a:pt x="23542" y="126074"/>
                </a:lnTo>
                <a:lnTo>
                  <a:pt x="19891" y="123191"/>
                </a:lnTo>
                <a:lnTo>
                  <a:pt x="18065" y="119252"/>
                </a:lnTo>
                <a:lnTo>
                  <a:pt x="22934" y="145101"/>
                </a:lnTo>
                <a:lnTo>
                  <a:pt x="32479" y="145101"/>
                </a:lnTo>
                <a:lnTo>
                  <a:pt x="31518" y="130398"/>
                </a:lnTo>
                <a:close/>
              </a:path>
              <a:path w="2002205" h="145582">
                <a:moveTo>
                  <a:pt x="136901" y="141641"/>
                </a:moveTo>
                <a:lnTo>
                  <a:pt x="136901" y="81006"/>
                </a:lnTo>
                <a:lnTo>
                  <a:pt x="137333" y="75833"/>
                </a:lnTo>
                <a:lnTo>
                  <a:pt x="138198" y="72214"/>
                </a:lnTo>
                <a:lnTo>
                  <a:pt x="139063" y="68594"/>
                </a:lnTo>
                <a:lnTo>
                  <a:pt x="140936" y="65087"/>
                </a:lnTo>
                <a:lnTo>
                  <a:pt x="143819" y="61692"/>
                </a:lnTo>
                <a:lnTo>
                  <a:pt x="147407" y="57463"/>
                </a:lnTo>
                <a:lnTo>
                  <a:pt x="151571" y="54645"/>
                </a:lnTo>
                <a:lnTo>
                  <a:pt x="156312" y="53235"/>
                </a:lnTo>
                <a:lnTo>
                  <a:pt x="158938" y="52403"/>
                </a:lnTo>
                <a:lnTo>
                  <a:pt x="162301" y="51986"/>
                </a:lnTo>
                <a:lnTo>
                  <a:pt x="174473" y="51986"/>
                </a:lnTo>
                <a:lnTo>
                  <a:pt x="180046" y="55189"/>
                </a:lnTo>
                <a:lnTo>
                  <a:pt x="183122" y="61595"/>
                </a:lnTo>
                <a:lnTo>
                  <a:pt x="184980" y="65439"/>
                </a:lnTo>
                <a:lnTo>
                  <a:pt x="185909" y="70500"/>
                </a:lnTo>
                <a:lnTo>
                  <a:pt x="185909" y="141641"/>
                </a:lnTo>
                <a:lnTo>
                  <a:pt x="203494" y="141641"/>
                </a:lnTo>
                <a:lnTo>
                  <a:pt x="203494" y="65247"/>
                </a:lnTo>
                <a:lnTo>
                  <a:pt x="202084" y="57271"/>
                </a:lnTo>
                <a:lnTo>
                  <a:pt x="199265" y="51698"/>
                </a:lnTo>
                <a:lnTo>
                  <a:pt x="194814" y="45304"/>
                </a:lnTo>
                <a:lnTo>
                  <a:pt x="184309" y="38640"/>
                </a:lnTo>
                <a:lnTo>
                  <a:pt x="169669" y="36419"/>
                </a:lnTo>
                <a:lnTo>
                  <a:pt x="163006" y="36419"/>
                </a:lnTo>
                <a:lnTo>
                  <a:pt x="156952" y="37732"/>
                </a:lnTo>
                <a:lnTo>
                  <a:pt x="151507" y="40359"/>
                </a:lnTo>
                <a:lnTo>
                  <a:pt x="146062" y="42985"/>
                </a:lnTo>
                <a:lnTo>
                  <a:pt x="140905" y="47310"/>
                </a:lnTo>
                <a:lnTo>
                  <a:pt x="136036" y="53331"/>
                </a:lnTo>
                <a:lnTo>
                  <a:pt x="136036" y="38725"/>
                </a:lnTo>
                <a:lnTo>
                  <a:pt x="119604" y="38725"/>
                </a:lnTo>
                <a:lnTo>
                  <a:pt x="119604" y="141641"/>
                </a:lnTo>
                <a:lnTo>
                  <a:pt x="136901" y="141641"/>
                </a:lnTo>
                <a:close/>
              </a:path>
              <a:path w="2002205" h="145582">
                <a:moveTo>
                  <a:pt x="227101" y="92345"/>
                </a:moveTo>
                <a:lnTo>
                  <a:pt x="227145" y="95150"/>
                </a:lnTo>
                <a:lnTo>
                  <a:pt x="228849" y="108925"/>
                </a:lnTo>
                <a:lnTo>
                  <a:pt x="233030" y="120818"/>
                </a:lnTo>
                <a:lnTo>
                  <a:pt x="239688" y="130831"/>
                </a:lnTo>
                <a:lnTo>
                  <a:pt x="245804" y="136784"/>
                </a:lnTo>
                <a:lnTo>
                  <a:pt x="256962" y="143166"/>
                </a:lnTo>
                <a:lnTo>
                  <a:pt x="252373" y="119059"/>
                </a:lnTo>
                <a:lnTo>
                  <a:pt x="250910" y="116534"/>
                </a:lnTo>
                <a:lnTo>
                  <a:pt x="246746" y="105024"/>
                </a:lnTo>
                <a:lnTo>
                  <a:pt x="245358" y="91384"/>
                </a:lnTo>
                <a:lnTo>
                  <a:pt x="245586" y="85151"/>
                </a:lnTo>
                <a:lnTo>
                  <a:pt x="248125" y="71933"/>
                </a:lnTo>
                <a:lnTo>
                  <a:pt x="253478" y="61980"/>
                </a:lnTo>
                <a:lnTo>
                  <a:pt x="258891" y="55317"/>
                </a:lnTo>
                <a:lnTo>
                  <a:pt x="265954" y="51986"/>
                </a:lnTo>
                <a:lnTo>
                  <a:pt x="282483" y="51986"/>
                </a:lnTo>
                <a:lnTo>
                  <a:pt x="289049" y="55109"/>
                </a:lnTo>
                <a:lnTo>
                  <a:pt x="294366" y="61355"/>
                </a:lnTo>
                <a:lnTo>
                  <a:pt x="296608" y="64440"/>
                </a:lnTo>
                <a:lnTo>
                  <a:pt x="300908" y="75514"/>
                </a:lnTo>
                <a:lnTo>
                  <a:pt x="302342" y="90231"/>
                </a:lnTo>
                <a:lnTo>
                  <a:pt x="302116" y="96573"/>
                </a:lnTo>
                <a:lnTo>
                  <a:pt x="299690" y="109768"/>
                </a:lnTo>
                <a:lnTo>
                  <a:pt x="294606" y="119876"/>
                </a:lnTo>
                <a:lnTo>
                  <a:pt x="289449" y="126763"/>
                </a:lnTo>
                <a:lnTo>
                  <a:pt x="282899" y="143884"/>
                </a:lnTo>
                <a:lnTo>
                  <a:pt x="288408" y="141065"/>
                </a:lnTo>
                <a:lnTo>
                  <a:pt x="293917" y="138246"/>
                </a:lnTo>
                <a:lnTo>
                  <a:pt x="298690" y="133666"/>
                </a:lnTo>
                <a:lnTo>
                  <a:pt x="302726" y="127323"/>
                </a:lnTo>
                <a:lnTo>
                  <a:pt x="302726" y="141641"/>
                </a:lnTo>
                <a:lnTo>
                  <a:pt x="318293" y="141641"/>
                </a:lnTo>
                <a:lnTo>
                  <a:pt x="318293" y="0"/>
                </a:lnTo>
                <a:lnTo>
                  <a:pt x="301669" y="0"/>
                </a:lnTo>
                <a:lnTo>
                  <a:pt x="301669" y="51986"/>
                </a:lnTo>
                <a:lnTo>
                  <a:pt x="297761" y="47181"/>
                </a:lnTo>
                <a:lnTo>
                  <a:pt x="294270" y="43818"/>
                </a:lnTo>
                <a:lnTo>
                  <a:pt x="291195" y="41896"/>
                </a:lnTo>
                <a:lnTo>
                  <a:pt x="285878" y="38565"/>
                </a:lnTo>
                <a:lnTo>
                  <a:pt x="279279" y="36899"/>
                </a:lnTo>
                <a:lnTo>
                  <a:pt x="271399" y="36899"/>
                </a:lnTo>
                <a:lnTo>
                  <a:pt x="259182" y="38466"/>
                </a:lnTo>
                <a:lnTo>
                  <a:pt x="247705" y="43951"/>
                </a:lnTo>
                <a:lnTo>
                  <a:pt x="238584" y="53379"/>
                </a:lnTo>
                <a:lnTo>
                  <a:pt x="237202" y="55450"/>
                </a:lnTo>
                <a:lnTo>
                  <a:pt x="231590" y="66574"/>
                </a:lnTo>
                <a:lnTo>
                  <a:pt x="228223" y="78873"/>
                </a:lnTo>
                <a:lnTo>
                  <a:pt x="227101" y="92345"/>
                </a:lnTo>
                <a:close/>
              </a:path>
              <a:path w="2002205" h="145582">
                <a:moveTo>
                  <a:pt x="264545" y="130206"/>
                </a:moveTo>
                <a:lnTo>
                  <a:pt x="257049" y="126491"/>
                </a:lnTo>
                <a:lnTo>
                  <a:pt x="252373" y="119059"/>
                </a:lnTo>
                <a:lnTo>
                  <a:pt x="256962" y="143166"/>
                </a:lnTo>
                <a:lnTo>
                  <a:pt x="269478" y="145293"/>
                </a:lnTo>
                <a:lnTo>
                  <a:pt x="276588" y="145293"/>
                </a:lnTo>
                <a:lnTo>
                  <a:pt x="282899" y="143884"/>
                </a:lnTo>
                <a:lnTo>
                  <a:pt x="289449" y="126763"/>
                </a:lnTo>
                <a:lnTo>
                  <a:pt x="282867" y="130206"/>
                </a:lnTo>
                <a:lnTo>
                  <a:pt x="264545" y="130206"/>
                </a:lnTo>
                <a:close/>
              </a:path>
              <a:path w="2002205" h="145582">
                <a:moveTo>
                  <a:pt x="507693" y="54517"/>
                </a:moveTo>
                <a:lnTo>
                  <a:pt x="510833" y="60154"/>
                </a:lnTo>
                <a:lnTo>
                  <a:pt x="512755" y="63678"/>
                </a:lnTo>
                <a:lnTo>
                  <a:pt x="513716" y="69219"/>
                </a:lnTo>
                <a:lnTo>
                  <a:pt x="513716" y="141642"/>
                </a:lnTo>
                <a:lnTo>
                  <a:pt x="531493" y="141642"/>
                </a:lnTo>
                <a:lnTo>
                  <a:pt x="531493" y="65503"/>
                </a:lnTo>
                <a:lnTo>
                  <a:pt x="530051" y="57592"/>
                </a:lnTo>
                <a:lnTo>
                  <a:pt x="527169" y="51890"/>
                </a:lnTo>
                <a:lnTo>
                  <a:pt x="522126" y="44883"/>
                </a:lnTo>
                <a:lnTo>
                  <a:pt x="511456" y="38391"/>
                </a:lnTo>
                <a:lnTo>
                  <a:pt x="496803" y="36227"/>
                </a:lnTo>
                <a:lnTo>
                  <a:pt x="488476" y="36227"/>
                </a:lnTo>
                <a:lnTo>
                  <a:pt x="481524" y="38053"/>
                </a:lnTo>
                <a:lnTo>
                  <a:pt x="475951" y="41704"/>
                </a:lnTo>
                <a:lnTo>
                  <a:pt x="472684" y="43818"/>
                </a:lnTo>
                <a:lnTo>
                  <a:pt x="469000" y="47470"/>
                </a:lnTo>
                <a:lnTo>
                  <a:pt x="464900" y="52659"/>
                </a:lnTo>
                <a:lnTo>
                  <a:pt x="464900" y="0"/>
                </a:lnTo>
                <a:lnTo>
                  <a:pt x="447603" y="0"/>
                </a:lnTo>
                <a:lnTo>
                  <a:pt x="447603" y="141642"/>
                </a:lnTo>
                <a:lnTo>
                  <a:pt x="464900" y="141642"/>
                </a:lnTo>
                <a:lnTo>
                  <a:pt x="464900" y="87060"/>
                </a:lnTo>
                <a:lnTo>
                  <a:pt x="465055" y="81821"/>
                </a:lnTo>
                <a:lnTo>
                  <a:pt x="467707" y="67985"/>
                </a:lnTo>
                <a:lnTo>
                  <a:pt x="473645" y="59097"/>
                </a:lnTo>
                <a:lnTo>
                  <a:pt x="479474" y="54164"/>
                </a:lnTo>
                <a:lnTo>
                  <a:pt x="485977" y="51698"/>
                </a:lnTo>
                <a:lnTo>
                  <a:pt x="501800" y="51698"/>
                </a:lnTo>
                <a:lnTo>
                  <a:pt x="507693" y="54517"/>
                </a:lnTo>
                <a:close/>
              </a:path>
              <a:path w="2002205" h="145582">
                <a:moveTo>
                  <a:pt x="587195" y="127147"/>
                </a:moveTo>
                <a:lnTo>
                  <a:pt x="582582" y="120837"/>
                </a:lnTo>
                <a:lnTo>
                  <a:pt x="582168" y="120257"/>
                </a:lnTo>
                <a:lnTo>
                  <a:pt x="577162" y="109440"/>
                </a:lnTo>
                <a:lnTo>
                  <a:pt x="575183" y="95709"/>
                </a:lnTo>
                <a:lnTo>
                  <a:pt x="650616" y="95709"/>
                </a:lnTo>
                <a:lnTo>
                  <a:pt x="650616" y="85331"/>
                </a:lnTo>
                <a:lnTo>
                  <a:pt x="650104" y="77771"/>
                </a:lnTo>
                <a:lnTo>
                  <a:pt x="649079" y="73031"/>
                </a:lnTo>
                <a:lnTo>
                  <a:pt x="647926" y="66112"/>
                </a:lnTo>
                <a:lnTo>
                  <a:pt x="645620" y="60058"/>
                </a:lnTo>
                <a:lnTo>
                  <a:pt x="642161" y="54869"/>
                </a:lnTo>
                <a:lnTo>
                  <a:pt x="638574" y="49424"/>
                </a:lnTo>
                <a:lnTo>
                  <a:pt x="633352" y="44987"/>
                </a:lnTo>
                <a:lnTo>
                  <a:pt x="626497" y="41560"/>
                </a:lnTo>
                <a:lnTo>
                  <a:pt x="619643" y="38133"/>
                </a:lnTo>
                <a:lnTo>
                  <a:pt x="612564" y="36419"/>
                </a:lnTo>
                <a:lnTo>
                  <a:pt x="605261" y="36419"/>
                </a:lnTo>
                <a:lnTo>
                  <a:pt x="605939" y="51541"/>
                </a:lnTo>
                <a:lnTo>
                  <a:pt x="619072" y="54969"/>
                </a:lnTo>
                <a:lnTo>
                  <a:pt x="627939" y="63998"/>
                </a:lnTo>
                <a:lnTo>
                  <a:pt x="630501" y="68482"/>
                </a:lnTo>
                <a:lnTo>
                  <a:pt x="632135" y="74472"/>
                </a:lnTo>
                <a:lnTo>
                  <a:pt x="632840" y="81967"/>
                </a:lnTo>
                <a:lnTo>
                  <a:pt x="575664" y="81967"/>
                </a:lnTo>
                <a:lnTo>
                  <a:pt x="575984" y="73127"/>
                </a:lnTo>
                <a:lnTo>
                  <a:pt x="579886" y="43353"/>
                </a:lnTo>
                <a:lnTo>
                  <a:pt x="570091" y="51890"/>
                </a:lnTo>
                <a:lnTo>
                  <a:pt x="567474" y="55160"/>
                </a:lnTo>
                <a:lnTo>
                  <a:pt x="561454" y="65822"/>
                </a:lnTo>
                <a:lnTo>
                  <a:pt x="557842" y="78154"/>
                </a:lnTo>
                <a:lnTo>
                  <a:pt x="556637" y="92153"/>
                </a:lnTo>
                <a:lnTo>
                  <a:pt x="556721" y="96067"/>
                </a:lnTo>
                <a:lnTo>
                  <a:pt x="558628" y="109925"/>
                </a:lnTo>
                <a:lnTo>
                  <a:pt x="563053" y="121673"/>
                </a:lnTo>
                <a:lnTo>
                  <a:pt x="569994" y="131311"/>
                </a:lnTo>
                <a:lnTo>
                  <a:pt x="578038" y="138115"/>
                </a:lnTo>
                <a:lnTo>
                  <a:pt x="589552" y="143499"/>
                </a:lnTo>
                <a:lnTo>
                  <a:pt x="602570" y="145293"/>
                </a:lnTo>
                <a:lnTo>
                  <a:pt x="607824" y="145293"/>
                </a:lnTo>
                <a:lnTo>
                  <a:pt x="612532" y="144781"/>
                </a:lnTo>
                <a:lnTo>
                  <a:pt x="616695" y="143756"/>
                </a:lnTo>
                <a:lnTo>
                  <a:pt x="624447" y="141962"/>
                </a:lnTo>
                <a:lnTo>
                  <a:pt x="630950" y="138502"/>
                </a:lnTo>
                <a:lnTo>
                  <a:pt x="636203" y="133377"/>
                </a:lnTo>
                <a:lnTo>
                  <a:pt x="639342" y="130431"/>
                </a:lnTo>
                <a:lnTo>
                  <a:pt x="642177" y="126635"/>
                </a:lnTo>
                <a:lnTo>
                  <a:pt x="644707" y="121990"/>
                </a:lnTo>
                <a:lnTo>
                  <a:pt x="647238" y="117346"/>
                </a:lnTo>
                <a:lnTo>
                  <a:pt x="648727" y="113134"/>
                </a:lnTo>
                <a:lnTo>
                  <a:pt x="649175" y="109354"/>
                </a:lnTo>
                <a:lnTo>
                  <a:pt x="632166" y="109354"/>
                </a:lnTo>
                <a:lnTo>
                  <a:pt x="630885" y="113903"/>
                </a:lnTo>
                <a:lnTo>
                  <a:pt x="628708" y="117906"/>
                </a:lnTo>
                <a:lnTo>
                  <a:pt x="625633" y="121366"/>
                </a:lnTo>
                <a:lnTo>
                  <a:pt x="620251" y="127324"/>
                </a:lnTo>
                <a:lnTo>
                  <a:pt x="613044" y="130302"/>
                </a:lnTo>
                <a:lnTo>
                  <a:pt x="594338" y="130302"/>
                </a:lnTo>
                <a:lnTo>
                  <a:pt x="587195" y="127147"/>
                </a:lnTo>
                <a:close/>
              </a:path>
              <a:path w="2002205" h="145582">
                <a:moveTo>
                  <a:pt x="604897" y="36420"/>
                </a:moveTo>
                <a:lnTo>
                  <a:pt x="591489" y="38196"/>
                </a:lnTo>
                <a:lnTo>
                  <a:pt x="579886" y="43353"/>
                </a:lnTo>
                <a:lnTo>
                  <a:pt x="575984" y="73127"/>
                </a:lnTo>
                <a:lnTo>
                  <a:pt x="578835" y="65840"/>
                </a:lnTo>
                <a:lnTo>
                  <a:pt x="584216" y="60106"/>
                </a:lnTo>
                <a:lnTo>
                  <a:pt x="589597" y="54373"/>
                </a:lnTo>
                <a:lnTo>
                  <a:pt x="596260" y="51506"/>
                </a:lnTo>
                <a:lnTo>
                  <a:pt x="605939" y="51541"/>
                </a:lnTo>
                <a:lnTo>
                  <a:pt x="605261" y="36419"/>
                </a:lnTo>
                <a:lnTo>
                  <a:pt x="604897" y="36420"/>
                </a:lnTo>
                <a:close/>
              </a:path>
              <a:path w="2002205" h="145582">
                <a:moveTo>
                  <a:pt x="751195" y="127147"/>
                </a:moveTo>
                <a:lnTo>
                  <a:pt x="746582" y="120837"/>
                </a:lnTo>
                <a:lnTo>
                  <a:pt x="746168" y="120257"/>
                </a:lnTo>
                <a:lnTo>
                  <a:pt x="741162" y="109440"/>
                </a:lnTo>
                <a:lnTo>
                  <a:pt x="739183" y="95709"/>
                </a:lnTo>
                <a:lnTo>
                  <a:pt x="814616" y="95709"/>
                </a:lnTo>
                <a:lnTo>
                  <a:pt x="814616" y="85331"/>
                </a:lnTo>
                <a:lnTo>
                  <a:pt x="814104" y="77771"/>
                </a:lnTo>
                <a:lnTo>
                  <a:pt x="813079" y="73031"/>
                </a:lnTo>
                <a:lnTo>
                  <a:pt x="811926" y="66112"/>
                </a:lnTo>
                <a:lnTo>
                  <a:pt x="809619" y="60058"/>
                </a:lnTo>
                <a:lnTo>
                  <a:pt x="806160" y="54869"/>
                </a:lnTo>
                <a:lnTo>
                  <a:pt x="802573" y="49424"/>
                </a:lnTo>
                <a:lnTo>
                  <a:pt x="797352" y="44987"/>
                </a:lnTo>
                <a:lnTo>
                  <a:pt x="790497" y="41560"/>
                </a:lnTo>
                <a:lnTo>
                  <a:pt x="783642" y="38133"/>
                </a:lnTo>
                <a:lnTo>
                  <a:pt x="776563" y="36419"/>
                </a:lnTo>
                <a:lnTo>
                  <a:pt x="769260" y="36419"/>
                </a:lnTo>
                <a:lnTo>
                  <a:pt x="769939" y="51541"/>
                </a:lnTo>
                <a:lnTo>
                  <a:pt x="783072" y="54969"/>
                </a:lnTo>
                <a:lnTo>
                  <a:pt x="791938" y="63998"/>
                </a:lnTo>
                <a:lnTo>
                  <a:pt x="794500" y="68482"/>
                </a:lnTo>
                <a:lnTo>
                  <a:pt x="796135" y="74472"/>
                </a:lnTo>
                <a:lnTo>
                  <a:pt x="796839" y="81967"/>
                </a:lnTo>
                <a:lnTo>
                  <a:pt x="739664" y="81967"/>
                </a:lnTo>
                <a:lnTo>
                  <a:pt x="739984" y="73127"/>
                </a:lnTo>
                <a:lnTo>
                  <a:pt x="743886" y="43353"/>
                </a:lnTo>
                <a:lnTo>
                  <a:pt x="734090" y="51890"/>
                </a:lnTo>
                <a:lnTo>
                  <a:pt x="731474" y="55160"/>
                </a:lnTo>
                <a:lnTo>
                  <a:pt x="725453" y="65822"/>
                </a:lnTo>
                <a:lnTo>
                  <a:pt x="721841" y="78154"/>
                </a:lnTo>
                <a:lnTo>
                  <a:pt x="720637" y="92153"/>
                </a:lnTo>
                <a:lnTo>
                  <a:pt x="720721" y="96067"/>
                </a:lnTo>
                <a:lnTo>
                  <a:pt x="722628" y="109925"/>
                </a:lnTo>
                <a:lnTo>
                  <a:pt x="727053" y="121673"/>
                </a:lnTo>
                <a:lnTo>
                  <a:pt x="733994" y="131311"/>
                </a:lnTo>
                <a:lnTo>
                  <a:pt x="742038" y="138115"/>
                </a:lnTo>
                <a:lnTo>
                  <a:pt x="753551" y="143499"/>
                </a:lnTo>
                <a:lnTo>
                  <a:pt x="766569" y="145293"/>
                </a:lnTo>
                <a:lnTo>
                  <a:pt x="771823" y="145293"/>
                </a:lnTo>
                <a:lnTo>
                  <a:pt x="776531" y="144781"/>
                </a:lnTo>
                <a:lnTo>
                  <a:pt x="780695" y="143756"/>
                </a:lnTo>
                <a:lnTo>
                  <a:pt x="788447" y="141962"/>
                </a:lnTo>
                <a:lnTo>
                  <a:pt x="794949" y="138502"/>
                </a:lnTo>
                <a:lnTo>
                  <a:pt x="800203" y="133377"/>
                </a:lnTo>
                <a:lnTo>
                  <a:pt x="803341" y="130431"/>
                </a:lnTo>
                <a:lnTo>
                  <a:pt x="806176" y="126635"/>
                </a:lnTo>
                <a:lnTo>
                  <a:pt x="808706" y="121990"/>
                </a:lnTo>
                <a:lnTo>
                  <a:pt x="811237" y="117346"/>
                </a:lnTo>
                <a:lnTo>
                  <a:pt x="812726" y="113134"/>
                </a:lnTo>
                <a:lnTo>
                  <a:pt x="813175" y="109354"/>
                </a:lnTo>
                <a:lnTo>
                  <a:pt x="796166" y="109354"/>
                </a:lnTo>
                <a:lnTo>
                  <a:pt x="794885" y="113903"/>
                </a:lnTo>
                <a:lnTo>
                  <a:pt x="792707" y="117906"/>
                </a:lnTo>
                <a:lnTo>
                  <a:pt x="789632" y="121366"/>
                </a:lnTo>
                <a:lnTo>
                  <a:pt x="784250" y="127324"/>
                </a:lnTo>
                <a:lnTo>
                  <a:pt x="777044" y="130302"/>
                </a:lnTo>
                <a:lnTo>
                  <a:pt x="758337" y="130302"/>
                </a:lnTo>
                <a:lnTo>
                  <a:pt x="751195" y="127147"/>
                </a:lnTo>
                <a:close/>
              </a:path>
              <a:path w="2002205" h="145582">
                <a:moveTo>
                  <a:pt x="768896" y="36420"/>
                </a:moveTo>
                <a:lnTo>
                  <a:pt x="755488" y="38196"/>
                </a:lnTo>
                <a:lnTo>
                  <a:pt x="743886" y="43353"/>
                </a:lnTo>
                <a:lnTo>
                  <a:pt x="739984" y="73127"/>
                </a:lnTo>
                <a:lnTo>
                  <a:pt x="742835" y="65840"/>
                </a:lnTo>
                <a:lnTo>
                  <a:pt x="748216" y="60106"/>
                </a:lnTo>
                <a:lnTo>
                  <a:pt x="753597" y="54373"/>
                </a:lnTo>
                <a:lnTo>
                  <a:pt x="760260" y="51506"/>
                </a:lnTo>
                <a:lnTo>
                  <a:pt x="769939" y="51541"/>
                </a:lnTo>
                <a:lnTo>
                  <a:pt x="769260" y="36419"/>
                </a:lnTo>
                <a:lnTo>
                  <a:pt x="768896" y="36420"/>
                </a:lnTo>
                <a:close/>
              </a:path>
              <a:path w="2002205" h="145582">
                <a:moveTo>
                  <a:pt x="829575" y="141642"/>
                </a:moveTo>
                <a:lnTo>
                  <a:pt x="851484" y="141642"/>
                </a:lnTo>
                <a:lnTo>
                  <a:pt x="876277" y="103012"/>
                </a:lnTo>
                <a:lnTo>
                  <a:pt x="901837" y="141642"/>
                </a:lnTo>
                <a:lnTo>
                  <a:pt x="923939" y="141642"/>
                </a:lnTo>
                <a:lnTo>
                  <a:pt x="887711" y="88886"/>
                </a:lnTo>
                <a:lnTo>
                  <a:pt x="922401" y="39206"/>
                </a:lnTo>
                <a:lnTo>
                  <a:pt x="901357" y="38725"/>
                </a:lnTo>
                <a:lnTo>
                  <a:pt x="877429" y="74953"/>
                </a:lnTo>
                <a:lnTo>
                  <a:pt x="853790" y="38725"/>
                </a:lnTo>
                <a:lnTo>
                  <a:pt x="831400" y="38725"/>
                </a:lnTo>
                <a:lnTo>
                  <a:pt x="865802" y="88886"/>
                </a:lnTo>
                <a:lnTo>
                  <a:pt x="829575" y="141642"/>
                </a:lnTo>
                <a:close/>
              </a:path>
              <a:path w="2002205" h="145582">
                <a:moveTo>
                  <a:pt x="932587" y="93018"/>
                </a:moveTo>
                <a:lnTo>
                  <a:pt x="934014" y="107381"/>
                </a:lnTo>
                <a:lnTo>
                  <a:pt x="938017" y="119415"/>
                </a:lnTo>
                <a:lnTo>
                  <a:pt x="944599" y="129870"/>
                </a:lnTo>
                <a:lnTo>
                  <a:pt x="952043" y="137031"/>
                </a:lnTo>
                <a:lnTo>
                  <a:pt x="963365" y="142723"/>
                </a:lnTo>
                <a:lnTo>
                  <a:pt x="976790" y="144620"/>
                </a:lnTo>
                <a:lnTo>
                  <a:pt x="983057" y="144313"/>
                </a:lnTo>
                <a:lnTo>
                  <a:pt x="995756" y="141325"/>
                </a:lnTo>
                <a:lnTo>
                  <a:pt x="1006291" y="135155"/>
                </a:lnTo>
                <a:lnTo>
                  <a:pt x="1011242" y="130088"/>
                </a:lnTo>
                <a:lnTo>
                  <a:pt x="1017237" y="119263"/>
                </a:lnTo>
                <a:lnTo>
                  <a:pt x="1020705" y="105222"/>
                </a:lnTo>
                <a:lnTo>
                  <a:pt x="1003889" y="105222"/>
                </a:lnTo>
                <a:lnTo>
                  <a:pt x="1002287" y="112846"/>
                </a:lnTo>
                <a:lnTo>
                  <a:pt x="999388" y="118851"/>
                </a:lnTo>
                <a:lnTo>
                  <a:pt x="995192" y="123240"/>
                </a:lnTo>
                <a:lnTo>
                  <a:pt x="990996" y="127628"/>
                </a:lnTo>
                <a:lnTo>
                  <a:pt x="985310" y="129822"/>
                </a:lnTo>
                <a:lnTo>
                  <a:pt x="968783" y="129822"/>
                </a:lnTo>
                <a:lnTo>
                  <a:pt x="961928" y="126299"/>
                </a:lnTo>
                <a:lnTo>
                  <a:pt x="957571" y="119252"/>
                </a:lnTo>
                <a:lnTo>
                  <a:pt x="952499" y="106750"/>
                </a:lnTo>
                <a:lnTo>
                  <a:pt x="951037" y="93210"/>
                </a:lnTo>
                <a:lnTo>
                  <a:pt x="951042" y="92211"/>
                </a:lnTo>
                <a:lnTo>
                  <a:pt x="952267" y="78640"/>
                </a:lnTo>
                <a:lnTo>
                  <a:pt x="955650" y="67361"/>
                </a:lnTo>
                <a:lnTo>
                  <a:pt x="957372" y="63928"/>
                </a:lnTo>
                <a:lnTo>
                  <a:pt x="966477" y="54395"/>
                </a:lnTo>
                <a:lnTo>
                  <a:pt x="979289" y="51217"/>
                </a:lnTo>
                <a:lnTo>
                  <a:pt x="987361" y="51217"/>
                </a:lnTo>
                <a:lnTo>
                  <a:pt x="993223" y="53316"/>
                </a:lnTo>
                <a:lnTo>
                  <a:pt x="996874" y="57512"/>
                </a:lnTo>
                <a:lnTo>
                  <a:pt x="1000526" y="61708"/>
                </a:lnTo>
                <a:lnTo>
                  <a:pt x="1002863" y="66977"/>
                </a:lnTo>
                <a:lnTo>
                  <a:pt x="1003889" y="73319"/>
                </a:lnTo>
                <a:lnTo>
                  <a:pt x="1020705" y="73319"/>
                </a:lnTo>
                <a:lnTo>
                  <a:pt x="1019436" y="65375"/>
                </a:lnTo>
                <a:lnTo>
                  <a:pt x="1014888" y="52859"/>
                </a:lnTo>
                <a:lnTo>
                  <a:pt x="1007588" y="44203"/>
                </a:lnTo>
                <a:lnTo>
                  <a:pt x="1004407" y="42000"/>
                </a:lnTo>
                <a:lnTo>
                  <a:pt x="993047" y="37310"/>
                </a:lnTo>
                <a:lnTo>
                  <a:pt x="979289" y="35746"/>
                </a:lnTo>
                <a:lnTo>
                  <a:pt x="967377" y="37190"/>
                </a:lnTo>
                <a:lnTo>
                  <a:pt x="955705" y="42212"/>
                </a:lnTo>
                <a:lnTo>
                  <a:pt x="945752" y="50833"/>
                </a:lnTo>
                <a:lnTo>
                  <a:pt x="942373" y="55221"/>
                </a:lnTo>
                <a:lnTo>
                  <a:pt x="936936" y="65836"/>
                </a:lnTo>
                <a:lnTo>
                  <a:pt x="933674" y="78435"/>
                </a:lnTo>
                <a:lnTo>
                  <a:pt x="932587" y="93018"/>
                </a:lnTo>
                <a:close/>
              </a:path>
              <a:path w="2002205" h="145582">
                <a:moveTo>
                  <a:pt x="1062794" y="127148"/>
                </a:moveTo>
                <a:lnTo>
                  <a:pt x="1058181" y="120837"/>
                </a:lnTo>
                <a:lnTo>
                  <a:pt x="1057767" y="120257"/>
                </a:lnTo>
                <a:lnTo>
                  <a:pt x="1052761" y="109440"/>
                </a:lnTo>
                <a:lnTo>
                  <a:pt x="1050782" y="95709"/>
                </a:lnTo>
                <a:lnTo>
                  <a:pt x="1126215" y="95709"/>
                </a:lnTo>
                <a:lnTo>
                  <a:pt x="1126215" y="85331"/>
                </a:lnTo>
                <a:lnTo>
                  <a:pt x="1125703" y="77771"/>
                </a:lnTo>
                <a:lnTo>
                  <a:pt x="1124678" y="73031"/>
                </a:lnTo>
                <a:lnTo>
                  <a:pt x="1123525" y="66112"/>
                </a:lnTo>
                <a:lnTo>
                  <a:pt x="1121219" y="60058"/>
                </a:lnTo>
                <a:lnTo>
                  <a:pt x="1117760" y="54869"/>
                </a:lnTo>
                <a:lnTo>
                  <a:pt x="1114173" y="49424"/>
                </a:lnTo>
                <a:lnTo>
                  <a:pt x="1108951" y="44988"/>
                </a:lnTo>
                <a:lnTo>
                  <a:pt x="1102096" y="41560"/>
                </a:lnTo>
                <a:lnTo>
                  <a:pt x="1095242" y="38133"/>
                </a:lnTo>
                <a:lnTo>
                  <a:pt x="1088163" y="36419"/>
                </a:lnTo>
                <a:lnTo>
                  <a:pt x="1080860" y="36419"/>
                </a:lnTo>
                <a:lnTo>
                  <a:pt x="1081538" y="51541"/>
                </a:lnTo>
                <a:lnTo>
                  <a:pt x="1094671" y="54969"/>
                </a:lnTo>
                <a:lnTo>
                  <a:pt x="1103538" y="63998"/>
                </a:lnTo>
                <a:lnTo>
                  <a:pt x="1106100" y="68482"/>
                </a:lnTo>
                <a:lnTo>
                  <a:pt x="1107734" y="74472"/>
                </a:lnTo>
                <a:lnTo>
                  <a:pt x="1108439" y="81968"/>
                </a:lnTo>
                <a:lnTo>
                  <a:pt x="1051263" y="81967"/>
                </a:lnTo>
                <a:lnTo>
                  <a:pt x="1051583" y="73127"/>
                </a:lnTo>
                <a:lnTo>
                  <a:pt x="1055485" y="43353"/>
                </a:lnTo>
                <a:lnTo>
                  <a:pt x="1045690" y="51890"/>
                </a:lnTo>
                <a:lnTo>
                  <a:pt x="1043073" y="55160"/>
                </a:lnTo>
                <a:lnTo>
                  <a:pt x="1037053" y="65822"/>
                </a:lnTo>
                <a:lnTo>
                  <a:pt x="1033441" y="78154"/>
                </a:lnTo>
                <a:lnTo>
                  <a:pt x="1032236" y="92153"/>
                </a:lnTo>
                <a:lnTo>
                  <a:pt x="1032320" y="96067"/>
                </a:lnTo>
                <a:lnTo>
                  <a:pt x="1034227" y="109925"/>
                </a:lnTo>
                <a:lnTo>
                  <a:pt x="1038652" y="121673"/>
                </a:lnTo>
                <a:lnTo>
                  <a:pt x="1045593" y="131311"/>
                </a:lnTo>
                <a:lnTo>
                  <a:pt x="1053637" y="138115"/>
                </a:lnTo>
                <a:lnTo>
                  <a:pt x="1065151" y="143499"/>
                </a:lnTo>
                <a:lnTo>
                  <a:pt x="1078169" y="145293"/>
                </a:lnTo>
                <a:lnTo>
                  <a:pt x="1083423" y="145293"/>
                </a:lnTo>
                <a:lnTo>
                  <a:pt x="1088131" y="144781"/>
                </a:lnTo>
                <a:lnTo>
                  <a:pt x="1092294" y="143756"/>
                </a:lnTo>
                <a:lnTo>
                  <a:pt x="1100046" y="141962"/>
                </a:lnTo>
                <a:lnTo>
                  <a:pt x="1106549" y="138503"/>
                </a:lnTo>
                <a:lnTo>
                  <a:pt x="1111802" y="133378"/>
                </a:lnTo>
                <a:lnTo>
                  <a:pt x="1114941" y="130431"/>
                </a:lnTo>
                <a:lnTo>
                  <a:pt x="1117775" y="126635"/>
                </a:lnTo>
                <a:lnTo>
                  <a:pt x="1120306" y="121991"/>
                </a:lnTo>
                <a:lnTo>
                  <a:pt x="1122837" y="117346"/>
                </a:lnTo>
                <a:lnTo>
                  <a:pt x="1124326" y="113134"/>
                </a:lnTo>
                <a:lnTo>
                  <a:pt x="1124774" y="109354"/>
                </a:lnTo>
                <a:lnTo>
                  <a:pt x="1107765" y="109354"/>
                </a:lnTo>
                <a:lnTo>
                  <a:pt x="1106484" y="113903"/>
                </a:lnTo>
                <a:lnTo>
                  <a:pt x="1104307" y="117906"/>
                </a:lnTo>
                <a:lnTo>
                  <a:pt x="1101232" y="121366"/>
                </a:lnTo>
                <a:lnTo>
                  <a:pt x="1095850" y="127324"/>
                </a:lnTo>
                <a:lnTo>
                  <a:pt x="1088643" y="130303"/>
                </a:lnTo>
                <a:lnTo>
                  <a:pt x="1069937" y="130303"/>
                </a:lnTo>
                <a:lnTo>
                  <a:pt x="1062794" y="127148"/>
                </a:lnTo>
                <a:close/>
              </a:path>
              <a:path w="2002205" h="145582">
                <a:moveTo>
                  <a:pt x="1080496" y="36420"/>
                </a:moveTo>
                <a:lnTo>
                  <a:pt x="1067088" y="38196"/>
                </a:lnTo>
                <a:lnTo>
                  <a:pt x="1055485" y="43353"/>
                </a:lnTo>
                <a:lnTo>
                  <a:pt x="1051583" y="73127"/>
                </a:lnTo>
                <a:lnTo>
                  <a:pt x="1054434" y="65840"/>
                </a:lnTo>
                <a:lnTo>
                  <a:pt x="1059815" y="60106"/>
                </a:lnTo>
                <a:lnTo>
                  <a:pt x="1065196" y="54373"/>
                </a:lnTo>
                <a:lnTo>
                  <a:pt x="1071859" y="51506"/>
                </a:lnTo>
                <a:lnTo>
                  <a:pt x="1081538" y="51541"/>
                </a:lnTo>
                <a:lnTo>
                  <a:pt x="1080860" y="36419"/>
                </a:lnTo>
                <a:lnTo>
                  <a:pt x="1080496" y="36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06453" y="5298992"/>
            <a:ext cx="1730295" cy="163811"/>
          </a:xfrm>
          <a:custGeom>
            <a:avLst/>
            <a:gdLst/>
            <a:ahLst/>
            <a:cxnLst/>
            <a:rect l="l" t="t" r="r" b="b"/>
            <a:pathLst>
              <a:path w="1903324" h="185652">
                <a:moveTo>
                  <a:pt x="1665749" y="132225"/>
                </a:moveTo>
                <a:lnTo>
                  <a:pt x="1661425" y="130783"/>
                </a:lnTo>
                <a:lnTo>
                  <a:pt x="1657774" y="127900"/>
                </a:lnTo>
                <a:lnTo>
                  <a:pt x="1654122" y="125017"/>
                </a:lnTo>
                <a:lnTo>
                  <a:pt x="1652296" y="121078"/>
                </a:lnTo>
                <a:lnTo>
                  <a:pt x="1657165" y="146927"/>
                </a:lnTo>
                <a:lnTo>
                  <a:pt x="1666711" y="146927"/>
                </a:lnTo>
                <a:lnTo>
                  <a:pt x="1665749" y="132225"/>
                </a:lnTo>
                <a:close/>
              </a:path>
              <a:path w="1903324" h="185652">
                <a:moveTo>
                  <a:pt x="1754316" y="40551"/>
                </a:moveTo>
                <a:lnTo>
                  <a:pt x="1754316" y="143467"/>
                </a:lnTo>
                <a:lnTo>
                  <a:pt x="1771613" y="143467"/>
                </a:lnTo>
                <a:lnTo>
                  <a:pt x="1771613" y="76971"/>
                </a:lnTo>
                <a:lnTo>
                  <a:pt x="1773951" y="70517"/>
                </a:lnTo>
                <a:lnTo>
                  <a:pt x="1778627" y="64911"/>
                </a:lnTo>
                <a:lnTo>
                  <a:pt x="1783304" y="59306"/>
                </a:lnTo>
                <a:lnTo>
                  <a:pt x="1789998" y="56503"/>
                </a:lnTo>
                <a:lnTo>
                  <a:pt x="1801546" y="56599"/>
                </a:lnTo>
                <a:lnTo>
                  <a:pt x="1804380" y="56983"/>
                </a:lnTo>
                <a:lnTo>
                  <a:pt x="1804380" y="38726"/>
                </a:lnTo>
                <a:lnTo>
                  <a:pt x="1802522" y="38533"/>
                </a:lnTo>
                <a:lnTo>
                  <a:pt x="1798807" y="38245"/>
                </a:lnTo>
                <a:lnTo>
                  <a:pt x="1791953" y="38245"/>
                </a:lnTo>
                <a:lnTo>
                  <a:pt x="1785898" y="40727"/>
                </a:lnTo>
                <a:lnTo>
                  <a:pt x="1780645" y="45692"/>
                </a:lnTo>
                <a:lnTo>
                  <a:pt x="1775392" y="50657"/>
                </a:lnTo>
                <a:lnTo>
                  <a:pt x="1772093" y="54869"/>
                </a:lnTo>
                <a:lnTo>
                  <a:pt x="1770748" y="58329"/>
                </a:lnTo>
                <a:lnTo>
                  <a:pt x="1770748" y="40551"/>
                </a:lnTo>
                <a:lnTo>
                  <a:pt x="1754316" y="40551"/>
                </a:lnTo>
                <a:close/>
              </a:path>
              <a:path w="1903324" h="185652">
                <a:moveTo>
                  <a:pt x="1836732" y="143468"/>
                </a:moveTo>
                <a:lnTo>
                  <a:pt x="1836732" y="82832"/>
                </a:lnTo>
                <a:lnTo>
                  <a:pt x="1837165" y="77660"/>
                </a:lnTo>
                <a:lnTo>
                  <a:pt x="1838029" y="74040"/>
                </a:lnTo>
                <a:lnTo>
                  <a:pt x="1838894" y="70420"/>
                </a:lnTo>
                <a:lnTo>
                  <a:pt x="1840768" y="66913"/>
                </a:lnTo>
                <a:lnTo>
                  <a:pt x="1843651" y="63518"/>
                </a:lnTo>
                <a:lnTo>
                  <a:pt x="1847238" y="59290"/>
                </a:lnTo>
                <a:lnTo>
                  <a:pt x="1851402" y="56471"/>
                </a:lnTo>
                <a:lnTo>
                  <a:pt x="1856143" y="55062"/>
                </a:lnTo>
                <a:lnTo>
                  <a:pt x="1858769" y="54229"/>
                </a:lnTo>
                <a:lnTo>
                  <a:pt x="1862132" y="53812"/>
                </a:lnTo>
                <a:lnTo>
                  <a:pt x="1874305" y="53812"/>
                </a:lnTo>
                <a:lnTo>
                  <a:pt x="1879878" y="57015"/>
                </a:lnTo>
                <a:lnTo>
                  <a:pt x="1882953" y="63422"/>
                </a:lnTo>
                <a:lnTo>
                  <a:pt x="1884811" y="67265"/>
                </a:lnTo>
                <a:lnTo>
                  <a:pt x="1885740" y="72326"/>
                </a:lnTo>
                <a:lnTo>
                  <a:pt x="1885740" y="143468"/>
                </a:lnTo>
                <a:lnTo>
                  <a:pt x="1903324" y="143468"/>
                </a:lnTo>
                <a:lnTo>
                  <a:pt x="1903324" y="67073"/>
                </a:lnTo>
                <a:lnTo>
                  <a:pt x="1901916" y="59097"/>
                </a:lnTo>
                <a:lnTo>
                  <a:pt x="1899097" y="53524"/>
                </a:lnTo>
                <a:lnTo>
                  <a:pt x="1894645" y="47130"/>
                </a:lnTo>
                <a:lnTo>
                  <a:pt x="1884140" y="40466"/>
                </a:lnTo>
                <a:lnTo>
                  <a:pt x="1869500" y="38245"/>
                </a:lnTo>
                <a:lnTo>
                  <a:pt x="1862838" y="38245"/>
                </a:lnTo>
                <a:lnTo>
                  <a:pt x="1856784" y="39558"/>
                </a:lnTo>
                <a:lnTo>
                  <a:pt x="1851338" y="42185"/>
                </a:lnTo>
                <a:lnTo>
                  <a:pt x="1845893" y="44812"/>
                </a:lnTo>
                <a:lnTo>
                  <a:pt x="1840736" y="49136"/>
                </a:lnTo>
                <a:lnTo>
                  <a:pt x="1835867" y="55158"/>
                </a:lnTo>
                <a:lnTo>
                  <a:pt x="1835867" y="40551"/>
                </a:lnTo>
                <a:lnTo>
                  <a:pt x="1819435" y="40551"/>
                </a:lnTo>
                <a:lnTo>
                  <a:pt x="1819435" y="143468"/>
                </a:lnTo>
                <a:lnTo>
                  <a:pt x="1836732" y="143468"/>
                </a:lnTo>
                <a:close/>
              </a:path>
              <a:path w="1903324" h="185652">
                <a:moveTo>
                  <a:pt x="1105652" y="145101"/>
                </a:moveTo>
                <a:lnTo>
                  <a:pt x="1110473" y="144973"/>
                </a:lnTo>
                <a:lnTo>
                  <a:pt x="1114764" y="144460"/>
                </a:lnTo>
                <a:lnTo>
                  <a:pt x="1118817" y="143467"/>
                </a:lnTo>
                <a:lnTo>
                  <a:pt x="1118817" y="129822"/>
                </a:lnTo>
                <a:lnTo>
                  <a:pt x="1115453" y="130062"/>
                </a:lnTo>
                <a:lnTo>
                  <a:pt x="1109624" y="130110"/>
                </a:lnTo>
                <a:lnTo>
                  <a:pt x="1106036" y="129053"/>
                </a:lnTo>
                <a:lnTo>
                  <a:pt x="1102384" y="125434"/>
                </a:lnTo>
                <a:lnTo>
                  <a:pt x="1102384" y="54677"/>
                </a:lnTo>
                <a:lnTo>
                  <a:pt x="1118817" y="54677"/>
                </a:lnTo>
                <a:lnTo>
                  <a:pt x="1118817" y="40551"/>
                </a:lnTo>
                <a:lnTo>
                  <a:pt x="1102384" y="40551"/>
                </a:lnTo>
                <a:lnTo>
                  <a:pt x="1102384" y="11819"/>
                </a:lnTo>
                <a:lnTo>
                  <a:pt x="1084895" y="11819"/>
                </a:lnTo>
                <a:lnTo>
                  <a:pt x="1084895" y="40551"/>
                </a:lnTo>
                <a:lnTo>
                  <a:pt x="1070962" y="40551"/>
                </a:lnTo>
                <a:lnTo>
                  <a:pt x="1070962" y="54677"/>
                </a:lnTo>
                <a:lnTo>
                  <a:pt x="1084895" y="54677"/>
                </a:lnTo>
                <a:lnTo>
                  <a:pt x="1084895" y="129406"/>
                </a:lnTo>
                <a:lnTo>
                  <a:pt x="1086337" y="134771"/>
                </a:lnTo>
                <a:lnTo>
                  <a:pt x="1089220" y="138903"/>
                </a:lnTo>
                <a:lnTo>
                  <a:pt x="1092102" y="143035"/>
                </a:lnTo>
                <a:lnTo>
                  <a:pt x="1097580" y="145101"/>
                </a:lnTo>
                <a:lnTo>
                  <a:pt x="1105652" y="145101"/>
                </a:lnTo>
                <a:close/>
              </a:path>
              <a:path w="1903324" h="185652">
                <a:moveTo>
                  <a:pt x="958052" y="145101"/>
                </a:moveTo>
                <a:lnTo>
                  <a:pt x="962873" y="144973"/>
                </a:lnTo>
                <a:lnTo>
                  <a:pt x="967165" y="144460"/>
                </a:lnTo>
                <a:lnTo>
                  <a:pt x="971217" y="143467"/>
                </a:lnTo>
                <a:lnTo>
                  <a:pt x="971217" y="129822"/>
                </a:lnTo>
                <a:lnTo>
                  <a:pt x="967853" y="130062"/>
                </a:lnTo>
                <a:lnTo>
                  <a:pt x="962024" y="130110"/>
                </a:lnTo>
                <a:lnTo>
                  <a:pt x="958437" y="129053"/>
                </a:lnTo>
                <a:lnTo>
                  <a:pt x="954785" y="125434"/>
                </a:lnTo>
                <a:lnTo>
                  <a:pt x="954785" y="54677"/>
                </a:lnTo>
                <a:lnTo>
                  <a:pt x="971217" y="54677"/>
                </a:lnTo>
                <a:lnTo>
                  <a:pt x="971217" y="40551"/>
                </a:lnTo>
                <a:lnTo>
                  <a:pt x="954785" y="40551"/>
                </a:lnTo>
                <a:lnTo>
                  <a:pt x="954785" y="11819"/>
                </a:lnTo>
                <a:lnTo>
                  <a:pt x="937296" y="11819"/>
                </a:lnTo>
                <a:lnTo>
                  <a:pt x="937296" y="40551"/>
                </a:lnTo>
                <a:lnTo>
                  <a:pt x="923363" y="40551"/>
                </a:lnTo>
                <a:lnTo>
                  <a:pt x="923363" y="54677"/>
                </a:lnTo>
                <a:lnTo>
                  <a:pt x="937296" y="54677"/>
                </a:lnTo>
                <a:lnTo>
                  <a:pt x="937296" y="129406"/>
                </a:lnTo>
                <a:lnTo>
                  <a:pt x="938737" y="134771"/>
                </a:lnTo>
                <a:lnTo>
                  <a:pt x="941620" y="138903"/>
                </a:lnTo>
                <a:lnTo>
                  <a:pt x="944503" y="143035"/>
                </a:lnTo>
                <a:lnTo>
                  <a:pt x="949980" y="145101"/>
                </a:lnTo>
                <a:lnTo>
                  <a:pt x="958052" y="145101"/>
                </a:lnTo>
                <a:close/>
              </a:path>
              <a:path w="1903324" h="185652">
                <a:moveTo>
                  <a:pt x="679253" y="145101"/>
                </a:moveTo>
                <a:lnTo>
                  <a:pt x="684074" y="144973"/>
                </a:lnTo>
                <a:lnTo>
                  <a:pt x="688365" y="144460"/>
                </a:lnTo>
                <a:lnTo>
                  <a:pt x="692418" y="143467"/>
                </a:lnTo>
                <a:lnTo>
                  <a:pt x="692418" y="129822"/>
                </a:lnTo>
                <a:lnTo>
                  <a:pt x="689054" y="130062"/>
                </a:lnTo>
                <a:lnTo>
                  <a:pt x="683225" y="130110"/>
                </a:lnTo>
                <a:lnTo>
                  <a:pt x="679637" y="129053"/>
                </a:lnTo>
                <a:lnTo>
                  <a:pt x="675985" y="125434"/>
                </a:lnTo>
                <a:lnTo>
                  <a:pt x="675985" y="54677"/>
                </a:lnTo>
                <a:lnTo>
                  <a:pt x="692418" y="54677"/>
                </a:lnTo>
                <a:lnTo>
                  <a:pt x="692418" y="40551"/>
                </a:lnTo>
                <a:lnTo>
                  <a:pt x="675985" y="40551"/>
                </a:lnTo>
                <a:lnTo>
                  <a:pt x="675985" y="11819"/>
                </a:lnTo>
                <a:lnTo>
                  <a:pt x="658497" y="11819"/>
                </a:lnTo>
                <a:lnTo>
                  <a:pt x="658497" y="40551"/>
                </a:lnTo>
                <a:lnTo>
                  <a:pt x="644563" y="40551"/>
                </a:lnTo>
                <a:lnTo>
                  <a:pt x="644563" y="54677"/>
                </a:lnTo>
                <a:lnTo>
                  <a:pt x="658497" y="54677"/>
                </a:lnTo>
                <a:lnTo>
                  <a:pt x="658497" y="129406"/>
                </a:lnTo>
                <a:lnTo>
                  <a:pt x="659938" y="134771"/>
                </a:lnTo>
                <a:lnTo>
                  <a:pt x="662821" y="138903"/>
                </a:lnTo>
                <a:lnTo>
                  <a:pt x="665703" y="143035"/>
                </a:lnTo>
                <a:lnTo>
                  <a:pt x="671181" y="145101"/>
                </a:lnTo>
                <a:lnTo>
                  <a:pt x="679253" y="145101"/>
                </a:lnTo>
                <a:close/>
              </a:path>
              <a:path w="1903324" h="185652">
                <a:moveTo>
                  <a:pt x="469224" y="146446"/>
                </a:moveTo>
                <a:lnTo>
                  <a:pt x="468327" y="148752"/>
                </a:lnTo>
                <a:lnTo>
                  <a:pt x="466886" y="152276"/>
                </a:lnTo>
                <a:lnTo>
                  <a:pt x="464900" y="157017"/>
                </a:lnTo>
                <a:lnTo>
                  <a:pt x="462914" y="161757"/>
                </a:lnTo>
                <a:lnTo>
                  <a:pt x="461761" y="164384"/>
                </a:lnTo>
                <a:lnTo>
                  <a:pt x="460416" y="166434"/>
                </a:lnTo>
                <a:lnTo>
                  <a:pt x="457646" y="168788"/>
                </a:lnTo>
                <a:lnTo>
                  <a:pt x="453785" y="170374"/>
                </a:lnTo>
                <a:lnTo>
                  <a:pt x="450582" y="170374"/>
                </a:lnTo>
                <a:lnTo>
                  <a:pt x="447027" y="170085"/>
                </a:lnTo>
                <a:lnTo>
                  <a:pt x="443503" y="169381"/>
                </a:lnTo>
                <a:lnTo>
                  <a:pt x="440492" y="168548"/>
                </a:lnTo>
                <a:lnTo>
                  <a:pt x="440492" y="184307"/>
                </a:lnTo>
                <a:lnTo>
                  <a:pt x="444032" y="185172"/>
                </a:lnTo>
                <a:lnTo>
                  <a:pt x="446658" y="185556"/>
                </a:lnTo>
                <a:lnTo>
                  <a:pt x="460960" y="185652"/>
                </a:lnTo>
                <a:lnTo>
                  <a:pt x="468007" y="182770"/>
                </a:lnTo>
                <a:lnTo>
                  <a:pt x="472107" y="177004"/>
                </a:lnTo>
                <a:lnTo>
                  <a:pt x="476144" y="169950"/>
                </a:lnTo>
                <a:lnTo>
                  <a:pt x="480810" y="159886"/>
                </a:lnTo>
                <a:lnTo>
                  <a:pt x="486511" y="146221"/>
                </a:lnTo>
                <a:lnTo>
                  <a:pt x="493248" y="128957"/>
                </a:lnTo>
                <a:lnTo>
                  <a:pt x="495523" y="122909"/>
                </a:lnTo>
                <a:lnTo>
                  <a:pt x="499549" y="112004"/>
                </a:lnTo>
                <a:lnTo>
                  <a:pt x="504044" y="99606"/>
                </a:lnTo>
                <a:lnTo>
                  <a:pt x="509007" y="85715"/>
                </a:lnTo>
                <a:lnTo>
                  <a:pt x="513817" y="72252"/>
                </a:lnTo>
                <a:lnTo>
                  <a:pt x="518879" y="58132"/>
                </a:lnTo>
                <a:lnTo>
                  <a:pt x="522688" y="47565"/>
                </a:lnTo>
                <a:lnTo>
                  <a:pt x="525247" y="40551"/>
                </a:lnTo>
                <a:lnTo>
                  <a:pt x="506124" y="40551"/>
                </a:lnTo>
                <a:lnTo>
                  <a:pt x="478353" y="124345"/>
                </a:lnTo>
                <a:lnTo>
                  <a:pt x="450774" y="40551"/>
                </a:lnTo>
                <a:lnTo>
                  <a:pt x="431171" y="40551"/>
                </a:lnTo>
                <a:lnTo>
                  <a:pt x="469224" y="146446"/>
                </a:lnTo>
                <a:close/>
              </a:path>
              <a:path w="1903324" h="185652">
                <a:moveTo>
                  <a:pt x="352" y="103300"/>
                </a:moveTo>
                <a:lnTo>
                  <a:pt x="1056" y="108874"/>
                </a:lnTo>
                <a:lnTo>
                  <a:pt x="1966" y="114873"/>
                </a:lnTo>
                <a:lnTo>
                  <a:pt x="4720" y="127373"/>
                </a:lnTo>
                <a:lnTo>
                  <a:pt x="8552" y="139239"/>
                </a:lnTo>
                <a:lnTo>
                  <a:pt x="11178" y="146158"/>
                </a:lnTo>
                <a:lnTo>
                  <a:pt x="13613" y="151635"/>
                </a:lnTo>
                <a:lnTo>
                  <a:pt x="15855" y="155671"/>
                </a:lnTo>
                <a:lnTo>
                  <a:pt x="17951" y="159269"/>
                </a:lnTo>
                <a:lnTo>
                  <a:pt x="24013" y="169094"/>
                </a:lnTo>
                <a:lnTo>
                  <a:pt x="33248" y="183634"/>
                </a:lnTo>
                <a:lnTo>
                  <a:pt x="44875" y="183634"/>
                </a:lnTo>
                <a:lnTo>
                  <a:pt x="40714" y="175641"/>
                </a:lnTo>
                <a:lnTo>
                  <a:pt x="34313" y="162679"/>
                </a:lnTo>
                <a:lnTo>
                  <a:pt x="29389" y="151698"/>
                </a:lnTo>
                <a:lnTo>
                  <a:pt x="25944" y="142698"/>
                </a:lnTo>
                <a:lnTo>
                  <a:pt x="22418" y="130357"/>
                </a:lnTo>
                <a:lnTo>
                  <a:pt x="20053" y="118078"/>
                </a:lnTo>
                <a:lnTo>
                  <a:pt x="18634" y="105216"/>
                </a:lnTo>
                <a:lnTo>
                  <a:pt x="18161" y="91769"/>
                </a:lnTo>
                <a:lnTo>
                  <a:pt x="18504" y="79740"/>
                </a:lnTo>
                <a:lnTo>
                  <a:pt x="19751" y="66667"/>
                </a:lnTo>
                <a:lnTo>
                  <a:pt x="21911" y="54469"/>
                </a:lnTo>
                <a:lnTo>
                  <a:pt x="24984" y="43146"/>
                </a:lnTo>
                <a:lnTo>
                  <a:pt x="27161" y="37126"/>
                </a:lnTo>
                <a:lnTo>
                  <a:pt x="31451" y="26972"/>
                </a:lnTo>
                <a:lnTo>
                  <a:pt x="37259" y="14597"/>
                </a:lnTo>
                <a:lnTo>
                  <a:pt x="44586" y="0"/>
                </a:lnTo>
                <a:lnTo>
                  <a:pt x="32575" y="0"/>
                </a:lnTo>
                <a:lnTo>
                  <a:pt x="25464" y="11381"/>
                </a:lnTo>
                <a:lnTo>
                  <a:pt x="18263" y="23610"/>
                </a:lnTo>
                <a:lnTo>
                  <a:pt x="12754" y="33909"/>
                </a:lnTo>
                <a:lnTo>
                  <a:pt x="8936" y="42281"/>
                </a:lnTo>
                <a:lnTo>
                  <a:pt x="4905" y="54203"/>
                </a:lnTo>
                <a:lnTo>
                  <a:pt x="2180" y="66347"/>
                </a:lnTo>
                <a:lnTo>
                  <a:pt x="545" y="79254"/>
                </a:lnTo>
                <a:lnTo>
                  <a:pt x="0" y="92922"/>
                </a:lnTo>
                <a:lnTo>
                  <a:pt x="0" y="97983"/>
                </a:lnTo>
                <a:lnTo>
                  <a:pt x="352" y="103300"/>
                </a:lnTo>
                <a:close/>
              </a:path>
              <a:path w="1903324" h="185652">
                <a:moveTo>
                  <a:pt x="64638" y="41031"/>
                </a:moveTo>
                <a:lnTo>
                  <a:pt x="64638" y="143467"/>
                </a:lnTo>
                <a:lnTo>
                  <a:pt x="82223" y="143467"/>
                </a:lnTo>
                <a:lnTo>
                  <a:pt x="82223" y="41031"/>
                </a:lnTo>
                <a:lnTo>
                  <a:pt x="64638" y="41031"/>
                </a:lnTo>
                <a:close/>
              </a:path>
              <a:path w="1903324" h="185652">
                <a:moveTo>
                  <a:pt x="64638" y="2306"/>
                </a:moveTo>
                <a:lnTo>
                  <a:pt x="64638" y="21909"/>
                </a:lnTo>
                <a:lnTo>
                  <a:pt x="82223" y="21909"/>
                </a:lnTo>
                <a:lnTo>
                  <a:pt x="82223" y="2306"/>
                </a:lnTo>
                <a:lnTo>
                  <a:pt x="64638" y="2306"/>
                </a:lnTo>
                <a:close/>
              </a:path>
              <a:path w="1903324" h="185652">
                <a:moveTo>
                  <a:pt x="136997" y="20227"/>
                </a:moveTo>
                <a:lnTo>
                  <a:pt x="138022" y="17505"/>
                </a:lnTo>
                <a:lnTo>
                  <a:pt x="141161" y="16143"/>
                </a:lnTo>
                <a:lnTo>
                  <a:pt x="149473" y="16223"/>
                </a:lnTo>
                <a:lnTo>
                  <a:pt x="152564" y="16432"/>
                </a:lnTo>
                <a:lnTo>
                  <a:pt x="152564" y="672"/>
                </a:lnTo>
                <a:lnTo>
                  <a:pt x="148624" y="384"/>
                </a:lnTo>
                <a:lnTo>
                  <a:pt x="133730" y="288"/>
                </a:lnTo>
                <a:lnTo>
                  <a:pt x="125946" y="3235"/>
                </a:lnTo>
                <a:lnTo>
                  <a:pt x="121911" y="9128"/>
                </a:lnTo>
                <a:lnTo>
                  <a:pt x="119668" y="12460"/>
                </a:lnTo>
                <a:lnTo>
                  <a:pt x="118419" y="17713"/>
                </a:lnTo>
                <a:lnTo>
                  <a:pt x="118162" y="24888"/>
                </a:lnTo>
                <a:lnTo>
                  <a:pt x="118162" y="41031"/>
                </a:lnTo>
                <a:lnTo>
                  <a:pt x="103844" y="41031"/>
                </a:lnTo>
                <a:lnTo>
                  <a:pt x="103844" y="54677"/>
                </a:lnTo>
                <a:lnTo>
                  <a:pt x="118162" y="54677"/>
                </a:lnTo>
                <a:lnTo>
                  <a:pt x="118162" y="143467"/>
                </a:lnTo>
                <a:lnTo>
                  <a:pt x="135267" y="143467"/>
                </a:lnTo>
                <a:lnTo>
                  <a:pt x="135267" y="54677"/>
                </a:lnTo>
                <a:lnTo>
                  <a:pt x="152564" y="54677"/>
                </a:lnTo>
                <a:lnTo>
                  <a:pt x="152564" y="41031"/>
                </a:lnTo>
                <a:lnTo>
                  <a:pt x="135459" y="41031"/>
                </a:lnTo>
                <a:lnTo>
                  <a:pt x="135459" y="29885"/>
                </a:lnTo>
                <a:lnTo>
                  <a:pt x="135972" y="22950"/>
                </a:lnTo>
                <a:lnTo>
                  <a:pt x="136997" y="20227"/>
                </a:lnTo>
                <a:close/>
              </a:path>
              <a:path w="1903324" h="185652">
                <a:moveTo>
                  <a:pt x="271970" y="119464"/>
                </a:moveTo>
                <a:lnTo>
                  <a:pt x="261630" y="127996"/>
                </a:lnTo>
                <a:lnTo>
                  <a:pt x="255928" y="130815"/>
                </a:lnTo>
                <a:lnTo>
                  <a:pt x="250035" y="132224"/>
                </a:lnTo>
                <a:lnTo>
                  <a:pt x="238952" y="132224"/>
                </a:lnTo>
                <a:lnTo>
                  <a:pt x="239913" y="146927"/>
                </a:lnTo>
                <a:lnTo>
                  <a:pt x="247857" y="146927"/>
                </a:lnTo>
                <a:lnTo>
                  <a:pt x="255128" y="145229"/>
                </a:lnTo>
                <a:lnTo>
                  <a:pt x="261726" y="141834"/>
                </a:lnTo>
                <a:lnTo>
                  <a:pt x="268325" y="138438"/>
                </a:lnTo>
                <a:lnTo>
                  <a:pt x="273386" y="134435"/>
                </a:lnTo>
                <a:lnTo>
                  <a:pt x="276909" y="129822"/>
                </a:lnTo>
                <a:lnTo>
                  <a:pt x="277486" y="133922"/>
                </a:lnTo>
                <a:lnTo>
                  <a:pt x="278478" y="137093"/>
                </a:lnTo>
                <a:lnTo>
                  <a:pt x="279888" y="139335"/>
                </a:lnTo>
                <a:lnTo>
                  <a:pt x="282578" y="143563"/>
                </a:lnTo>
                <a:lnTo>
                  <a:pt x="286903" y="145677"/>
                </a:lnTo>
                <a:lnTo>
                  <a:pt x="295295" y="145677"/>
                </a:lnTo>
                <a:lnTo>
                  <a:pt x="298626" y="145389"/>
                </a:lnTo>
                <a:lnTo>
                  <a:pt x="302086" y="144716"/>
                </a:lnTo>
                <a:lnTo>
                  <a:pt x="304776" y="143948"/>
                </a:lnTo>
                <a:lnTo>
                  <a:pt x="304776" y="131167"/>
                </a:lnTo>
                <a:lnTo>
                  <a:pt x="302662" y="131504"/>
                </a:lnTo>
                <a:lnTo>
                  <a:pt x="299875" y="131744"/>
                </a:lnTo>
                <a:lnTo>
                  <a:pt x="296736" y="131744"/>
                </a:lnTo>
                <a:lnTo>
                  <a:pt x="293709" y="129021"/>
                </a:lnTo>
                <a:lnTo>
                  <a:pt x="293341" y="125786"/>
                </a:lnTo>
                <a:lnTo>
                  <a:pt x="293341" y="56759"/>
                </a:lnTo>
                <a:lnTo>
                  <a:pt x="289593" y="49584"/>
                </a:lnTo>
                <a:lnTo>
                  <a:pt x="282098" y="44971"/>
                </a:lnTo>
                <a:lnTo>
                  <a:pt x="278252" y="42914"/>
                </a:lnTo>
                <a:lnTo>
                  <a:pt x="266623" y="39268"/>
                </a:lnTo>
                <a:lnTo>
                  <a:pt x="252598" y="38053"/>
                </a:lnTo>
                <a:lnTo>
                  <a:pt x="249215" y="38142"/>
                </a:lnTo>
                <a:lnTo>
                  <a:pt x="236388" y="40344"/>
                </a:lnTo>
                <a:lnTo>
                  <a:pt x="225066" y="45500"/>
                </a:lnTo>
                <a:lnTo>
                  <a:pt x="222163" y="47640"/>
                </a:lnTo>
                <a:lnTo>
                  <a:pt x="215289" y="57618"/>
                </a:lnTo>
                <a:lnTo>
                  <a:pt x="212719" y="71974"/>
                </a:lnTo>
                <a:lnTo>
                  <a:pt x="228862" y="71974"/>
                </a:lnTo>
                <a:lnTo>
                  <a:pt x="229503" y="66656"/>
                </a:lnTo>
                <a:lnTo>
                  <a:pt x="230880" y="62653"/>
                </a:lnTo>
                <a:lnTo>
                  <a:pt x="232994" y="59962"/>
                </a:lnTo>
                <a:lnTo>
                  <a:pt x="236774" y="55093"/>
                </a:lnTo>
                <a:lnTo>
                  <a:pt x="243180" y="52659"/>
                </a:lnTo>
                <a:lnTo>
                  <a:pt x="260028" y="52659"/>
                </a:lnTo>
                <a:lnTo>
                  <a:pt x="266034" y="53988"/>
                </a:lnTo>
                <a:lnTo>
                  <a:pt x="270231" y="56647"/>
                </a:lnTo>
                <a:lnTo>
                  <a:pt x="274426" y="59305"/>
                </a:lnTo>
                <a:lnTo>
                  <a:pt x="276525" y="63581"/>
                </a:lnTo>
                <a:lnTo>
                  <a:pt x="276525" y="72358"/>
                </a:lnTo>
                <a:lnTo>
                  <a:pt x="275372" y="76106"/>
                </a:lnTo>
                <a:lnTo>
                  <a:pt x="274026" y="78925"/>
                </a:lnTo>
                <a:lnTo>
                  <a:pt x="271368" y="80590"/>
                </a:lnTo>
                <a:lnTo>
                  <a:pt x="267396" y="81102"/>
                </a:lnTo>
                <a:lnTo>
                  <a:pt x="239817" y="84562"/>
                </a:lnTo>
                <a:lnTo>
                  <a:pt x="230144" y="85779"/>
                </a:lnTo>
                <a:lnTo>
                  <a:pt x="222328" y="89014"/>
                </a:lnTo>
                <a:lnTo>
                  <a:pt x="216370" y="94267"/>
                </a:lnTo>
                <a:lnTo>
                  <a:pt x="210412" y="99521"/>
                </a:lnTo>
                <a:lnTo>
                  <a:pt x="207433" y="106920"/>
                </a:lnTo>
                <a:lnTo>
                  <a:pt x="207433" y="125177"/>
                </a:lnTo>
                <a:lnTo>
                  <a:pt x="210460" y="132432"/>
                </a:lnTo>
                <a:lnTo>
                  <a:pt x="216514" y="138230"/>
                </a:lnTo>
                <a:lnTo>
                  <a:pt x="222568" y="144028"/>
                </a:lnTo>
                <a:lnTo>
                  <a:pt x="230368" y="146927"/>
                </a:lnTo>
                <a:lnTo>
                  <a:pt x="225499" y="121077"/>
                </a:lnTo>
                <a:lnTo>
                  <a:pt x="225499" y="109482"/>
                </a:lnTo>
                <a:lnTo>
                  <a:pt x="228157" y="104677"/>
                </a:lnTo>
                <a:lnTo>
                  <a:pt x="233475" y="101667"/>
                </a:lnTo>
                <a:lnTo>
                  <a:pt x="236614" y="99873"/>
                </a:lnTo>
                <a:lnTo>
                  <a:pt x="241323" y="98560"/>
                </a:lnTo>
                <a:lnTo>
                  <a:pt x="247601" y="97727"/>
                </a:lnTo>
                <a:lnTo>
                  <a:pt x="258075" y="96381"/>
                </a:lnTo>
                <a:lnTo>
                  <a:pt x="261278" y="95997"/>
                </a:lnTo>
                <a:lnTo>
                  <a:pt x="264545" y="95356"/>
                </a:lnTo>
                <a:lnTo>
                  <a:pt x="267876" y="94460"/>
                </a:lnTo>
                <a:lnTo>
                  <a:pt x="271207" y="93563"/>
                </a:lnTo>
                <a:lnTo>
                  <a:pt x="273930" y="92442"/>
                </a:lnTo>
                <a:lnTo>
                  <a:pt x="276044" y="91096"/>
                </a:lnTo>
                <a:lnTo>
                  <a:pt x="275986" y="107011"/>
                </a:lnTo>
                <a:lnTo>
                  <a:pt x="271970" y="119464"/>
                </a:lnTo>
                <a:close/>
              </a:path>
              <a:path w="1903324" h="185652">
                <a:moveTo>
                  <a:pt x="238952" y="132224"/>
                </a:moveTo>
                <a:lnTo>
                  <a:pt x="234628" y="130783"/>
                </a:lnTo>
                <a:lnTo>
                  <a:pt x="230976" y="127900"/>
                </a:lnTo>
                <a:lnTo>
                  <a:pt x="227325" y="125017"/>
                </a:lnTo>
                <a:lnTo>
                  <a:pt x="225499" y="121077"/>
                </a:lnTo>
                <a:lnTo>
                  <a:pt x="230368" y="146927"/>
                </a:lnTo>
                <a:lnTo>
                  <a:pt x="239913" y="146927"/>
                </a:lnTo>
                <a:lnTo>
                  <a:pt x="238952" y="132224"/>
                </a:lnTo>
                <a:close/>
              </a:path>
              <a:path w="1903324" h="185652">
                <a:moveTo>
                  <a:pt x="344335" y="143467"/>
                </a:moveTo>
                <a:lnTo>
                  <a:pt x="344335" y="82832"/>
                </a:lnTo>
                <a:lnTo>
                  <a:pt x="344767" y="77659"/>
                </a:lnTo>
                <a:lnTo>
                  <a:pt x="345632" y="74040"/>
                </a:lnTo>
                <a:lnTo>
                  <a:pt x="346497" y="70420"/>
                </a:lnTo>
                <a:lnTo>
                  <a:pt x="348370" y="66913"/>
                </a:lnTo>
                <a:lnTo>
                  <a:pt x="351253" y="63517"/>
                </a:lnTo>
                <a:lnTo>
                  <a:pt x="354841" y="59289"/>
                </a:lnTo>
                <a:lnTo>
                  <a:pt x="359005" y="56471"/>
                </a:lnTo>
                <a:lnTo>
                  <a:pt x="363746" y="55061"/>
                </a:lnTo>
                <a:lnTo>
                  <a:pt x="366372" y="54228"/>
                </a:lnTo>
                <a:lnTo>
                  <a:pt x="369735" y="53812"/>
                </a:lnTo>
                <a:lnTo>
                  <a:pt x="381907" y="53812"/>
                </a:lnTo>
                <a:lnTo>
                  <a:pt x="387480" y="57015"/>
                </a:lnTo>
                <a:lnTo>
                  <a:pt x="390556" y="63421"/>
                </a:lnTo>
                <a:lnTo>
                  <a:pt x="392414" y="67265"/>
                </a:lnTo>
                <a:lnTo>
                  <a:pt x="393343" y="72326"/>
                </a:lnTo>
                <a:lnTo>
                  <a:pt x="393343" y="143467"/>
                </a:lnTo>
                <a:lnTo>
                  <a:pt x="410928" y="143467"/>
                </a:lnTo>
                <a:lnTo>
                  <a:pt x="410928" y="67073"/>
                </a:lnTo>
                <a:lnTo>
                  <a:pt x="409518" y="59097"/>
                </a:lnTo>
                <a:lnTo>
                  <a:pt x="406699" y="53524"/>
                </a:lnTo>
                <a:lnTo>
                  <a:pt x="402248" y="47130"/>
                </a:lnTo>
                <a:lnTo>
                  <a:pt x="391743" y="40466"/>
                </a:lnTo>
                <a:lnTo>
                  <a:pt x="377103" y="38245"/>
                </a:lnTo>
                <a:lnTo>
                  <a:pt x="370440" y="38245"/>
                </a:lnTo>
                <a:lnTo>
                  <a:pt x="364386" y="39558"/>
                </a:lnTo>
                <a:lnTo>
                  <a:pt x="358941" y="42185"/>
                </a:lnTo>
                <a:lnTo>
                  <a:pt x="353496" y="44811"/>
                </a:lnTo>
                <a:lnTo>
                  <a:pt x="348339" y="49135"/>
                </a:lnTo>
                <a:lnTo>
                  <a:pt x="343470" y="55157"/>
                </a:lnTo>
                <a:lnTo>
                  <a:pt x="343470" y="40551"/>
                </a:lnTo>
                <a:lnTo>
                  <a:pt x="327038" y="40551"/>
                </a:lnTo>
                <a:lnTo>
                  <a:pt x="327038" y="143467"/>
                </a:lnTo>
                <a:lnTo>
                  <a:pt x="344335" y="143467"/>
                </a:lnTo>
                <a:close/>
              </a:path>
              <a:path w="1903324" h="185652">
                <a:moveTo>
                  <a:pt x="554074" y="140200"/>
                </a:moveTo>
                <a:lnTo>
                  <a:pt x="551857" y="146342"/>
                </a:lnTo>
                <a:lnTo>
                  <a:pt x="547570" y="156484"/>
                </a:lnTo>
                <a:lnTo>
                  <a:pt x="541742" y="168914"/>
                </a:lnTo>
                <a:lnTo>
                  <a:pt x="534375" y="183634"/>
                </a:lnTo>
                <a:lnTo>
                  <a:pt x="546387" y="183634"/>
                </a:lnTo>
                <a:lnTo>
                  <a:pt x="553397" y="172461"/>
                </a:lnTo>
                <a:lnTo>
                  <a:pt x="560595" y="160251"/>
                </a:lnTo>
                <a:lnTo>
                  <a:pt x="566106" y="149914"/>
                </a:lnTo>
                <a:lnTo>
                  <a:pt x="569930" y="141449"/>
                </a:lnTo>
                <a:lnTo>
                  <a:pt x="574026" y="129407"/>
                </a:lnTo>
                <a:lnTo>
                  <a:pt x="576769" y="117256"/>
                </a:lnTo>
                <a:lnTo>
                  <a:pt x="578415" y="104357"/>
                </a:lnTo>
                <a:lnTo>
                  <a:pt x="578963" y="90712"/>
                </a:lnTo>
                <a:lnTo>
                  <a:pt x="578963" y="83473"/>
                </a:lnTo>
                <a:lnTo>
                  <a:pt x="578307" y="75946"/>
                </a:lnTo>
                <a:lnTo>
                  <a:pt x="576993" y="68130"/>
                </a:lnTo>
                <a:lnTo>
                  <a:pt x="575680" y="60314"/>
                </a:lnTo>
                <a:lnTo>
                  <a:pt x="573485" y="52403"/>
                </a:lnTo>
                <a:lnTo>
                  <a:pt x="570411" y="44395"/>
                </a:lnTo>
                <a:lnTo>
                  <a:pt x="567976" y="37925"/>
                </a:lnTo>
                <a:lnTo>
                  <a:pt x="565718" y="32848"/>
                </a:lnTo>
                <a:lnTo>
                  <a:pt x="563636" y="29164"/>
                </a:lnTo>
                <a:lnTo>
                  <a:pt x="561248" y="25108"/>
                </a:lnTo>
                <a:lnTo>
                  <a:pt x="555088" y="15047"/>
                </a:lnTo>
                <a:lnTo>
                  <a:pt x="545714" y="0"/>
                </a:lnTo>
                <a:lnTo>
                  <a:pt x="534088" y="0"/>
                </a:lnTo>
                <a:lnTo>
                  <a:pt x="538248" y="7992"/>
                </a:lnTo>
                <a:lnTo>
                  <a:pt x="544649" y="20954"/>
                </a:lnTo>
                <a:lnTo>
                  <a:pt x="549573" y="31935"/>
                </a:lnTo>
                <a:lnTo>
                  <a:pt x="553018" y="40936"/>
                </a:lnTo>
                <a:lnTo>
                  <a:pt x="556529" y="53204"/>
                </a:lnTo>
                <a:lnTo>
                  <a:pt x="558902" y="65485"/>
                </a:lnTo>
                <a:lnTo>
                  <a:pt x="560326" y="78340"/>
                </a:lnTo>
                <a:lnTo>
                  <a:pt x="560801" y="91769"/>
                </a:lnTo>
                <a:lnTo>
                  <a:pt x="560473" y="103686"/>
                </a:lnTo>
                <a:lnTo>
                  <a:pt x="559248" y="116817"/>
                </a:lnTo>
                <a:lnTo>
                  <a:pt x="557115" y="128988"/>
                </a:lnTo>
                <a:lnTo>
                  <a:pt x="554074" y="140200"/>
                </a:lnTo>
                <a:close/>
              </a:path>
              <a:path w="1903324" h="185652">
                <a:moveTo>
                  <a:pt x="764327" y="56343"/>
                </a:moveTo>
                <a:lnTo>
                  <a:pt x="767467" y="61980"/>
                </a:lnTo>
                <a:lnTo>
                  <a:pt x="769388" y="65503"/>
                </a:lnTo>
                <a:lnTo>
                  <a:pt x="770350" y="71045"/>
                </a:lnTo>
                <a:lnTo>
                  <a:pt x="770350" y="143467"/>
                </a:lnTo>
                <a:lnTo>
                  <a:pt x="788127" y="143467"/>
                </a:lnTo>
                <a:lnTo>
                  <a:pt x="788127" y="67329"/>
                </a:lnTo>
                <a:lnTo>
                  <a:pt x="786685" y="59418"/>
                </a:lnTo>
                <a:lnTo>
                  <a:pt x="783803" y="53716"/>
                </a:lnTo>
                <a:lnTo>
                  <a:pt x="778760" y="46709"/>
                </a:lnTo>
                <a:lnTo>
                  <a:pt x="768090" y="40217"/>
                </a:lnTo>
                <a:lnTo>
                  <a:pt x="753437" y="38053"/>
                </a:lnTo>
                <a:lnTo>
                  <a:pt x="745109" y="38053"/>
                </a:lnTo>
                <a:lnTo>
                  <a:pt x="738158" y="39878"/>
                </a:lnTo>
                <a:lnTo>
                  <a:pt x="732585" y="43530"/>
                </a:lnTo>
                <a:lnTo>
                  <a:pt x="729317" y="45644"/>
                </a:lnTo>
                <a:lnTo>
                  <a:pt x="725634" y="49296"/>
                </a:lnTo>
                <a:lnTo>
                  <a:pt x="721534" y="54485"/>
                </a:lnTo>
                <a:lnTo>
                  <a:pt x="721534" y="1825"/>
                </a:lnTo>
                <a:lnTo>
                  <a:pt x="704237" y="1825"/>
                </a:lnTo>
                <a:lnTo>
                  <a:pt x="704237" y="143467"/>
                </a:lnTo>
                <a:lnTo>
                  <a:pt x="721534" y="143467"/>
                </a:lnTo>
                <a:lnTo>
                  <a:pt x="721534" y="88886"/>
                </a:lnTo>
                <a:lnTo>
                  <a:pt x="721689" y="83647"/>
                </a:lnTo>
                <a:lnTo>
                  <a:pt x="724340" y="69811"/>
                </a:lnTo>
                <a:lnTo>
                  <a:pt x="730279" y="60923"/>
                </a:lnTo>
                <a:lnTo>
                  <a:pt x="736108" y="55990"/>
                </a:lnTo>
                <a:lnTo>
                  <a:pt x="742610" y="53524"/>
                </a:lnTo>
                <a:lnTo>
                  <a:pt x="758434" y="53524"/>
                </a:lnTo>
                <a:lnTo>
                  <a:pt x="764327" y="56343"/>
                </a:lnTo>
                <a:close/>
              </a:path>
              <a:path w="1903324" h="185652">
                <a:moveTo>
                  <a:pt x="878769" y="119465"/>
                </a:moveTo>
                <a:lnTo>
                  <a:pt x="868429" y="127996"/>
                </a:lnTo>
                <a:lnTo>
                  <a:pt x="862727" y="130815"/>
                </a:lnTo>
                <a:lnTo>
                  <a:pt x="856834" y="132224"/>
                </a:lnTo>
                <a:lnTo>
                  <a:pt x="845750" y="132224"/>
                </a:lnTo>
                <a:lnTo>
                  <a:pt x="846711" y="146927"/>
                </a:lnTo>
                <a:lnTo>
                  <a:pt x="854656" y="146927"/>
                </a:lnTo>
                <a:lnTo>
                  <a:pt x="861927" y="145229"/>
                </a:lnTo>
                <a:lnTo>
                  <a:pt x="868525" y="141834"/>
                </a:lnTo>
                <a:lnTo>
                  <a:pt x="875123" y="138438"/>
                </a:lnTo>
                <a:lnTo>
                  <a:pt x="880184" y="134435"/>
                </a:lnTo>
                <a:lnTo>
                  <a:pt x="883708" y="129822"/>
                </a:lnTo>
                <a:lnTo>
                  <a:pt x="884284" y="133922"/>
                </a:lnTo>
                <a:lnTo>
                  <a:pt x="885277" y="137093"/>
                </a:lnTo>
                <a:lnTo>
                  <a:pt x="886687" y="139335"/>
                </a:lnTo>
                <a:lnTo>
                  <a:pt x="889377" y="143563"/>
                </a:lnTo>
                <a:lnTo>
                  <a:pt x="893702" y="145677"/>
                </a:lnTo>
                <a:lnTo>
                  <a:pt x="902094" y="145677"/>
                </a:lnTo>
                <a:lnTo>
                  <a:pt x="905425" y="145389"/>
                </a:lnTo>
                <a:lnTo>
                  <a:pt x="908884" y="144717"/>
                </a:lnTo>
                <a:lnTo>
                  <a:pt x="911575" y="143948"/>
                </a:lnTo>
                <a:lnTo>
                  <a:pt x="911575" y="131167"/>
                </a:lnTo>
                <a:lnTo>
                  <a:pt x="909460" y="131504"/>
                </a:lnTo>
                <a:lnTo>
                  <a:pt x="906674" y="131744"/>
                </a:lnTo>
                <a:lnTo>
                  <a:pt x="903535" y="131744"/>
                </a:lnTo>
                <a:lnTo>
                  <a:pt x="900508" y="129021"/>
                </a:lnTo>
                <a:lnTo>
                  <a:pt x="900140" y="125786"/>
                </a:lnTo>
                <a:lnTo>
                  <a:pt x="900140" y="56759"/>
                </a:lnTo>
                <a:lnTo>
                  <a:pt x="896392" y="49584"/>
                </a:lnTo>
                <a:lnTo>
                  <a:pt x="888897" y="44971"/>
                </a:lnTo>
                <a:lnTo>
                  <a:pt x="885050" y="42914"/>
                </a:lnTo>
                <a:lnTo>
                  <a:pt x="873421" y="39268"/>
                </a:lnTo>
                <a:lnTo>
                  <a:pt x="859396" y="38053"/>
                </a:lnTo>
                <a:lnTo>
                  <a:pt x="856014" y="38142"/>
                </a:lnTo>
                <a:lnTo>
                  <a:pt x="843187" y="40344"/>
                </a:lnTo>
                <a:lnTo>
                  <a:pt x="831865" y="45500"/>
                </a:lnTo>
                <a:lnTo>
                  <a:pt x="828962" y="47641"/>
                </a:lnTo>
                <a:lnTo>
                  <a:pt x="822087" y="57619"/>
                </a:lnTo>
                <a:lnTo>
                  <a:pt x="819517" y="71974"/>
                </a:lnTo>
                <a:lnTo>
                  <a:pt x="835661" y="71974"/>
                </a:lnTo>
                <a:lnTo>
                  <a:pt x="836302" y="66657"/>
                </a:lnTo>
                <a:lnTo>
                  <a:pt x="837679" y="62653"/>
                </a:lnTo>
                <a:lnTo>
                  <a:pt x="839793" y="59962"/>
                </a:lnTo>
                <a:lnTo>
                  <a:pt x="843573" y="55093"/>
                </a:lnTo>
                <a:lnTo>
                  <a:pt x="849979" y="52659"/>
                </a:lnTo>
                <a:lnTo>
                  <a:pt x="866827" y="52659"/>
                </a:lnTo>
                <a:lnTo>
                  <a:pt x="872833" y="53988"/>
                </a:lnTo>
                <a:lnTo>
                  <a:pt x="877029" y="56647"/>
                </a:lnTo>
                <a:lnTo>
                  <a:pt x="881225" y="59305"/>
                </a:lnTo>
                <a:lnTo>
                  <a:pt x="883323" y="63582"/>
                </a:lnTo>
                <a:lnTo>
                  <a:pt x="883323" y="72358"/>
                </a:lnTo>
                <a:lnTo>
                  <a:pt x="882170" y="76106"/>
                </a:lnTo>
                <a:lnTo>
                  <a:pt x="880825" y="78925"/>
                </a:lnTo>
                <a:lnTo>
                  <a:pt x="878167" y="80590"/>
                </a:lnTo>
                <a:lnTo>
                  <a:pt x="874195" y="81103"/>
                </a:lnTo>
                <a:lnTo>
                  <a:pt x="846616" y="84562"/>
                </a:lnTo>
                <a:lnTo>
                  <a:pt x="836942" y="85779"/>
                </a:lnTo>
                <a:lnTo>
                  <a:pt x="829127" y="89014"/>
                </a:lnTo>
                <a:lnTo>
                  <a:pt x="823169" y="94267"/>
                </a:lnTo>
                <a:lnTo>
                  <a:pt x="817211" y="99521"/>
                </a:lnTo>
                <a:lnTo>
                  <a:pt x="814232" y="106920"/>
                </a:lnTo>
                <a:lnTo>
                  <a:pt x="814232" y="125178"/>
                </a:lnTo>
                <a:lnTo>
                  <a:pt x="817259" y="132433"/>
                </a:lnTo>
                <a:lnTo>
                  <a:pt x="823313" y="138230"/>
                </a:lnTo>
                <a:lnTo>
                  <a:pt x="829367" y="144028"/>
                </a:lnTo>
                <a:lnTo>
                  <a:pt x="837167" y="146927"/>
                </a:lnTo>
                <a:lnTo>
                  <a:pt x="832298" y="121077"/>
                </a:lnTo>
                <a:lnTo>
                  <a:pt x="832298" y="109482"/>
                </a:lnTo>
                <a:lnTo>
                  <a:pt x="834956" y="104678"/>
                </a:lnTo>
                <a:lnTo>
                  <a:pt x="840274" y="101667"/>
                </a:lnTo>
                <a:lnTo>
                  <a:pt x="843413" y="99873"/>
                </a:lnTo>
                <a:lnTo>
                  <a:pt x="848121" y="98560"/>
                </a:lnTo>
                <a:lnTo>
                  <a:pt x="854399" y="97727"/>
                </a:lnTo>
                <a:lnTo>
                  <a:pt x="864874" y="96381"/>
                </a:lnTo>
                <a:lnTo>
                  <a:pt x="868077" y="95997"/>
                </a:lnTo>
                <a:lnTo>
                  <a:pt x="871344" y="95356"/>
                </a:lnTo>
                <a:lnTo>
                  <a:pt x="874675" y="94460"/>
                </a:lnTo>
                <a:lnTo>
                  <a:pt x="878006" y="93563"/>
                </a:lnTo>
                <a:lnTo>
                  <a:pt x="880729" y="92442"/>
                </a:lnTo>
                <a:lnTo>
                  <a:pt x="882842" y="91096"/>
                </a:lnTo>
                <a:lnTo>
                  <a:pt x="882785" y="107012"/>
                </a:lnTo>
                <a:lnTo>
                  <a:pt x="878769" y="119465"/>
                </a:lnTo>
                <a:close/>
              </a:path>
              <a:path w="1903324" h="185652">
                <a:moveTo>
                  <a:pt x="845750" y="132224"/>
                </a:moveTo>
                <a:lnTo>
                  <a:pt x="841427" y="130783"/>
                </a:lnTo>
                <a:lnTo>
                  <a:pt x="837775" y="127900"/>
                </a:lnTo>
                <a:lnTo>
                  <a:pt x="834124" y="125017"/>
                </a:lnTo>
                <a:lnTo>
                  <a:pt x="832298" y="121077"/>
                </a:lnTo>
                <a:lnTo>
                  <a:pt x="837167" y="146927"/>
                </a:lnTo>
                <a:lnTo>
                  <a:pt x="846711" y="146927"/>
                </a:lnTo>
                <a:lnTo>
                  <a:pt x="845750" y="132224"/>
                </a:lnTo>
                <a:close/>
              </a:path>
              <a:path w="1903324" h="185652">
                <a:moveTo>
                  <a:pt x="1032236" y="41032"/>
                </a:moveTo>
                <a:lnTo>
                  <a:pt x="1032236" y="143467"/>
                </a:lnTo>
                <a:lnTo>
                  <a:pt x="1049821" y="143467"/>
                </a:lnTo>
                <a:lnTo>
                  <a:pt x="1049821" y="41032"/>
                </a:lnTo>
                <a:lnTo>
                  <a:pt x="1032236" y="41032"/>
                </a:lnTo>
                <a:close/>
              </a:path>
              <a:path w="1903324" h="185652">
                <a:moveTo>
                  <a:pt x="1032236" y="2306"/>
                </a:moveTo>
                <a:lnTo>
                  <a:pt x="1032236" y="21909"/>
                </a:lnTo>
                <a:lnTo>
                  <a:pt x="1049821" y="21909"/>
                </a:lnTo>
                <a:lnTo>
                  <a:pt x="1049821" y="2306"/>
                </a:lnTo>
                <a:lnTo>
                  <a:pt x="1032236" y="2306"/>
                </a:lnTo>
                <a:close/>
              </a:path>
              <a:path w="1903324" h="185652">
                <a:moveTo>
                  <a:pt x="1305623" y="40551"/>
                </a:moveTo>
                <a:lnTo>
                  <a:pt x="1288326" y="40551"/>
                </a:lnTo>
                <a:lnTo>
                  <a:pt x="1267281" y="121174"/>
                </a:lnTo>
                <a:lnTo>
                  <a:pt x="1247102" y="40551"/>
                </a:lnTo>
                <a:lnTo>
                  <a:pt x="1227691" y="40551"/>
                </a:lnTo>
                <a:lnTo>
                  <a:pt x="1207607" y="121654"/>
                </a:lnTo>
                <a:lnTo>
                  <a:pt x="1187812" y="40551"/>
                </a:lnTo>
                <a:lnTo>
                  <a:pt x="1168881" y="40551"/>
                </a:lnTo>
                <a:lnTo>
                  <a:pt x="1198574" y="143467"/>
                </a:lnTo>
                <a:lnTo>
                  <a:pt x="1216544" y="143467"/>
                </a:lnTo>
                <a:lnTo>
                  <a:pt x="1236820" y="63806"/>
                </a:lnTo>
                <a:lnTo>
                  <a:pt x="1257768" y="143467"/>
                </a:lnTo>
                <a:lnTo>
                  <a:pt x="1275737" y="143467"/>
                </a:lnTo>
                <a:lnTo>
                  <a:pt x="1305623" y="40551"/>
                </a:lnTo>
                <a:close/>
              </a:path>
              <a:path w="1903324" h="185652">
                <a:moveTo>
                  <a:pt x="1327436" y="41032"/>
                </a:moveTo>
                <a:lnTo>
                  <a:pt x="1327436" y="143467"/>
                </a:lnTo>
                <a:lnTo>
                  <a:pt x="1345020" y="143467"/>
                </a:lnTo>
                <a:lnTo>
                  <a:pt x="1345020" y="41032"/>
                </a:lnTo>
                <a:lnTo>
                  <a:pt x="1327436" y="41032"/>
                </a:lnTo>
                <a:close/>
              </a:path>
              <a:path w="1903324" h="185652">
                <a:moveTo>
                  <a:pt x="1327436" y="2306"/>
                </a:moveTo>
                <a:lnTo>
                  <a:pt x="1327436" y="21909"/>
                </a:lnTo>
                <a:lnTo>
                  <a:pt x="1345020" y="21909"/>
                </a:lnTo>
                <a:lnTo>
                  <a:pt x="1345020" y="2306"/>
                </a:lnTo>
                <a:lnTo>
                  <a:pt x="1327436" y="2306"/>
                </a:lnTo>
                <a:close/>
              </a:path>
              <a:path w="1903324" h="185652">
                <a:moveTo>
                  <a:pt x="1377116" y="2306"/>
                </a:moveTo>
                <a:lnTo>
                  <a:pt x="1377116" y="143467"/>
                </a:lnTo>
                <a:lnTo>
                  <a:pt x="1394413" y="143467"/>
                </a:lnTo>
                <a:lnTo>
                  <a:pt x="1394413" y="2306"/>
                </a:lnTo>
                <a:lnTo>
                  <a:pt x="1377116" y="2306"/>
                </a:lnTo>
                <a:close/>
              </a:path>
              <a:path w="1903324" h="185652">
                <a:moveTo>
                  <a:pt x="1426316" y="2306"/>
                </a:moveTo>
                <a:lnTo>
                  <a:pt x="1426316" y="143467"/>
                </a:lnTo>
                <a:lnTo>
                  <a:pt x="1443612" y="143467"/>
                </a:lnTo>
                <a:lnTo>
                  <a:pt x="1443612" y="2306"/>
                </a:lnTo>
                <a:lnTo>
                  <a:pt x="1426316" y="2306"/>
                </a:lnTo>
                <a:close/>
              </a:path>
              <a:path w="1903324" h="185652">
                <a:moveTo>
                  <a:pt x="1549028" y="128973"/>
                </a:moveTo>
                <a:lnTo>
                  <a:pt x="1544415" y="122663"/>
                </a:lnTo>
                <a:lnTo>
                  <a:pt x="1544000" y="122083"/>
                </a:lnTo>
                <a:lnTo>
                  <a:pt x="1538995" y="111266"/>
                </a:lnTo>
                <a:lnTo>
                  <a:pt x="1537015" y="97535"/>
                </a:lnTo>
                <a:lnTo>
                  <a:pt x="1612449" y="97535"/>
                </a:lnTo>
                <a:lnTo>
                  <a:pt x="1612449" y="87157"/>
                </a:lnTo>
                <a:lnTo>
                  <a:pt x="1611937" y="79597"/>
                </a:lnTo>
                <a:lnTo>
                  <a:pt x="1610912" y="74857"/>
                </a:lnTo>
                <a:lnTo>
                  <a:pt x="1609759" y="67938"/>
                </a:lnTo>
                <a:lnTo>
                  <a:pt x="1607453" y="61884"/>
                </a:lnTo>
                <a:lnTo>
                  <a:pt x="1603994" y="56695"/>
                </a:lnTo>
                <a:lnTo>
                  <a:pt x="1600406" y="51250"/>
                </a:lnTo>
                <a:lnTo>
                  <a:pt x="1595185" y="46813"/>
                </a:lnTo>
                <a:lnTo>
                  <a:pt x="1588330" y="43386"/>
                </a:lnTo>
                <a:lnTo>
                  <a:pt x="1581475" y="39959"/>
                </a:lnTo>
                <a:lnTo>
                  <a:pt x="1574396" y="38245"/>
                </a:lnTo>
                <a:lnTo>
                  <a:pt x="1567094" y="38245"/>
                </a:lnTo>
                <a:lnTo>
                  <a:pt x="1567772" y="53367"/>
                </a:lnTo>
                <a:lnTo>
                  <a:pt x="1580905" y="56795"/>
                </a:lnTo>
                <a:lnTo>
                  <a:pt x="1589772" y="65824"/>
                </a:lnTo>
                <a:lnTo>
                  <a:pt x="1592334" y="70308"/>
                </a:lnTo>
                <a:lnTo>
                  <a:pt x="1593967" y="76298"/>
                </a:lnTo>
                <a:lnTo>
                  <a:pt x="1594672" y="83793"/>
                </a:lnTo>
                <a:lnTo>
                  <a:pt x="1537496" y="83793"/>
                </a:lnTo>
                <a:lnTo>
                  <a:pt x="1537817" y="74953"/>
                </a:lnTo>
                <a:lnTo>
                  <a:pt x="1541719" y="45179"/>
                </a:lnTo>
                <a:lnTo>
                  <a:pt x="1531923" y="53716"/>
                </a:lnTo>
                <a:lnTo>
                  <a:pt x="1529306" y="56986"/>
                </a:lnTo>
                <a:lnTo>
                  <a:pt x="1523286" y="67648"/>
                </a:lnTo>
                <a:lnTo>
                  <a:pt x="1519674" y="79979"/>
                </a:lnTo>
                <a:lnTo>
                  <a:pt x="1518470" y="93979"/>
                </a:lnTo>
                <a:lnTo>
                  <a:pt x="1518554" y="97893"/>
                </a:lnTo>
                <a:lnTo>
                  <a:pt x="1520461" y="111751"/>
                </a:lnTo>
                <a:lnTo>
                  <a:pt x="1524885" y="123499"/>
                </a:lnTo>
                <a:lnTo>
                  <a:pt x="1531827" y="133137"/>
                </a:lnTo>
                <a:lnTo>
                  <a:pt x="1539871" y="139941"/>
                </a:lnTo>
                <a:lnTo>
                  <a:pt x="1551385" y="145325"/>
                </a:lnTo>
                <a:lnTo>
                  <a:pt x="1564403" y="147119"/>
                </a:lnTo>
                <a:lnTo>
                  <a:pt x="1569656" y="147119"/>
                </a:lnTo>
                <a:lnTo>
                  <a:pt x="1574365" y="146607"/>
                </a:lnTo>
                <a:lnTo>
                  <a:pt x="1578528" y="145582"/>
                </a:lnTo>
                <a:lnTo>
                  <a:pt x="1586280" y="143788"/>
                </a:lnTo>
                <a:lnTo>
                  <a:pt x="1592783" y="140328"/>
                </a:lnTo>
                <a:lnTo>
                  <a:pt x="1598036" y="135203"/>
                </a:lnTo>
                <a:lnTo>
                  <a:pt x="1601174" y="132257"/>
                </a:lnTo>
                <a:lnTo>
                  <a:pt x="1604010" y="128461"/>
                </a:lnTo>
                <a:lnTo>
                  <a:pt x="1606540" y="123816"/>
                </a:lnTo>
                <a:lnTo>
                  <a:pt x="1609071" y="119172"/>
                </a:lnTo>
                <a:lnTo>
                  <a:pt x="1610559" y="114960"/>
                </a:lnTo>
                <a:lnTo>
                  <a:pt x="1611008" y="111180"/>
                </a:lnTo>
                <a:lnTo>
                  <a:pt x="1593999" y="111180"/>
                </a:lnTo>
                <a:lnTo>
                  <a:pt x="1592719" y="115728"/>
                </a:lnTo>
                <a:lnTo>
                  <a:pt x="1590541" y="119732"/>
                </a:lnTo>
                <a:lnTo>
                  <a:pt x="1587465" y="123192"/>
                </a:lnTo>
                <a:lnTo>
                  <a:pt x="1582084" y="129150"/>
                </a:lnTo>
                <a:lnTo>
                  <a:pt x="1574877" y="132128"/>
                </a:lnTo>
                <a:lnTo>
                  <a:pt x="1556170" y="132128"/>
                </a:lnTo>
                <a:lnTo>
                  <a:pt x="1549028" y="128973"/>
                </a:lnTo>
                <a:close/>
              </a:path>
              <a:path w="1903324" h="185652">
                <a:moveTo>
                  <a:pt x="1566729" y="38246"/>
                </a:moveTo>
                <a:lnTo>
                  <a:pt x="1553321" y="40022"/>
                </a:lnTo>
                <a:lnTo>
                  <a:pt x="1541719" y="45179"/>
                </a:lnTo>
                <a:lnTo>
                  <a:pt x="1537817" y="74953"/>
                </a:lnTo>
                <a:lnTo>
                  <a:pt x="1540667" y="67666"/>
                </a:lnTo>
                <a:lnTo>
                  <a:pt x="1546049" y="61932"/>
                </a:lnTo>
                <a:lnTo>
                  <a:pt x="1551430" y="56198"/>
                </a:lnTo>
                <a:lnTo>
                  <a:pt x="1558092" y="53332"/>
                </a:lnTo>
                <a:lnTo>
                  <a:pt x="1567772" y="53367"/>
                </a:lnTo>
                <a:lnTo>
                  <a:pt x="1567094" y="38245"/>
                </a:lnTo>
                <a:lnTo>
                  <a:pt x="1566729" y="38246"/>
                </a:lnTo>
                <a:close/>
              </a:path>
              <a:path w="1903324" h="185652">
                <a:moveTo>
                  <a:pt x="1698768" y="119465"/>
                </a:moveTo>
                <a:lnTo>
                  <a:pt x="1688427" y="127996"/>
                </a:lnTo>
                <a:lnTo>
                  <a:pt x="1682726" y="130815"/>
                </a:lnTo>
                <a:lnTo>
                  <a:pt x="1676833" y="132225"/>
                </a:lnTo>
                <a:lnTo>
                  <a:pt x="1665749" y="132225"/>
                </a:lnTo>
                <a:lnTo>
                  <a:pt x="1666711" y="146927"/>
                </a:lnTo>
                <a:lnTo>
                  <a:pt x="1674654" y="146927"/>
                </a:lnTo>
                <a:lnTo>
                  <a:pt x="1681925" y="145229"/>
                </a:lnTo>
                <a:lnTo>
                  <a:pt x="1688524" y="141834"/>
                </a:lnTo>
                <a:lnTo>
                  <a:pt x="1695122" y="138439"/>
                </a:lnTo>
                <a:lnTo>
                  <a:pt x="1700183" y="134435"/>
                </a:lnTo>
                <a:lnTo>
                  <a:pt x="1703707" y="129822"/>
                </a:lnTo>
                <a:lnTo>
                  <a:pt x="1704283" y="133922"/>
                </a:lnTo>
                <a:lnTo>
                  <a:pt x="1705276" y="137093"/>
                </a:lnTo>
                <a:lnTo>
                  <a:pt x="1706686" y="139335"/>
                </a:lnTo>
                <a:lnTo>
                  <a:pt x="1709376" y="143564"/>
                </a:lnTo>
                <a:lnTo>
                  <a:pt x="1713700" y="145678"/>
                </a:lnTo>
                <a:lnTo>
                  <a:pt x="1722093" y="145678"/>
                </a:lnTo>
                <a:lnTo>
                  <a:pt x="1725424" y="145389"/>
                </a:lnTo>
                <a:lnTo>
                  <a:pt x="1728883" y="144717"/>
                </a:lnTo>
                <a:lnTo>
                  <a:pt x="1731574" y="143948"/>
                </a:lnTo>
                <a:lnTo>
                  <a:pt x="1731574" y="131167"/>
                </a:lnTo>
                <a:lnTo>
                  <a:pt x="1729459" y="131504"/>
                </a:lnTo>
                <a:lnTo>
                  <a:pt x="1726673" y="131744"/>
                </a:lnTo>
                <a:lnTo>
                  <a:pt x="1723534" y="131744"/>
                </a:lnTo>
                <a:lnTo>
                  <a:pt x="1720507" y="129021"/>
                </a:lnTo>
                <a:lnTo>
                  <a:pt x="1720138" y="125786"/>
                </a:lnTo>
                <a:lnTo>
                  <a:pt x="1720138" y="56759"/>
                </a:lnTo>
                <a:lnTo>
                  <a:pt x="1716391" y="49584"/>
                </a:lnTo>
                <a:lnTo>
                  <a:pt x="1708896" y="44972"/>
                </a:lnTo>
                <a:lnTo>
                  <a:pt x="1705049" y="42914"/>
                </a:lnTo>
                <a:lnTo>
                  <a:pt x="1693420" y="39268"/>
                </a:lnTo>
                <a:lnTo>
                  <a:pt x="1679395" y="38053"/>
                </a:lnTo>
                <a:lnTo>
                  <a:pt x="1676013" y="38142"/>
                </a:lnTo>
                <a:lnTo>
                  <a:pt x="1663186" y="40344"/>
                </a:lnTo>
                <a:lnTo>
                  <a:pt x="1651864" y="45500"/>
                </a:lnTo>
                <a:lnTo>
                  <a:pt x="1648961" y="47641"/>
                </a:lnTo>
                <a:lnTo>
                  <a:pt x="1642086" y="57619"/>
                </a:lnTo>
                <a:lnTo>
                  <a:pt x="1639516" y="71974"/>
                </a:lnTo>
                <a:lnTo>
                  <a:pt x="1655659" y="71974"/>
                </a:lnTo>
                <a:lnTo>
                  <a:pt x="1656300" y="66657"/>
                </a:lnTo>
                <a:lnTo>
                  <a:pt x="1657678" y="62653"/>
                </a:lnTo>
                <a:lnTo>
                  <a:pt x="1659792" y="59962"/>
                </a:lnTo>
                <a:lnTo>
                  <a:pt x="1663572" y="55093"/>
                </a:lnTo>
                <a:lnTo>
                  <a:pt x="1669978" y="52659"/>
                </a:lnTo>
                <a:lnTo>
                  <a:pt x="1686826" y="52659"/>
                </a:lnTo>
                <a:lnTo>
                  <a:pt x="1692832" y="53988"/>
                </a:lnTo>
                <a:lnTo>
                  <a:pt x="1697028" y="56647"/>
                </a:lnTo>
                <a:lnTo>
                  <a:pt x="1701224" y="59306"/>
                </a:lnTo>
                <a:lnTo>
                  <a:pt x="1703322" y="63582"/>
                </a:lnTo>
                <a:lnTo>
                  <a:pt x="1703322" y="72358"/>
                </a:lnTo>
                <a:lnTo>
                  <a:pt x="1702169" y="76106"/>
                </a:lnTo>
                <a:lnTo>
                  <a:pt x="1700824" y="78925"/>
                </a:lnTo>
                <a:lnTo>
                  <a:pt x="1698165" y="80590"/>
                </a:lnTo>
                <a:lnTo>
                  <a:pt x="1694193" y="81103"/>
                </a:lnTo>
                <a:lnTo>
                  <a:pt x="1666614" y="84562"/>
                </a:lnTo>
                <a:lnTo>
                  <a:pt x="1656941" y="85779"/>
                </a:lnTo>
                <a:lnTo>
                  <a:pt x="1649125" y="89014"/>
                </a:lnTo>
                <a:lnTo>
                  <a:pt x="1643167" y="94268"/>
                </a:lnTo>
                <a:lnTo>
                  <a:pt x="1637209" y="99521"/>
                </a:lnTo>
                <a:lnTo>
                  <a:pt x="1634231" y="106920"/>
                </a:lnTo>
                <a:lnTo>
                  <a:pt x="1634231" y="125178"/>
                </a:lnTo>
                <a:lnTo>
                  <a:pt x="1637258" y="132433"/>
                </a:lnTo>
                <a:lnTo>
                  <a:pt x="1643312" y="138230"/>
                </a:lnTo>
                <a:lnTo>
                  <a:pt x="1649365" y="144028"/>
                </a:lnTo>
                <a:lnTo>
                  <a:pt x="1657165" y="146927"/>
                </a:lnTo>
                <a:lnTo>
                  <a:pt x="1652296" y="121078"/>
                </a:lnTo>
                <a:lnTo>
                  <a:pt x="1652296" y="109482"/>
                </a:lnTo>
                <a:lnTo>
                  <a:pt x="1654955" y="104678"/>
                </a:lnTo>
                <a:lnTo>
                  <a:pt x="1660272" y="101667"/>
                </a:lnTo>
                <a:lnTo>
                  <a:pt x="1663411" y="99873"/>
                </a:lnTo>
                <a:lnTo>
                  <a:pt x="1668120" y="98560"/>
                </a:lnTo>
                <a:lnTo>
                  <a:pt x="1674398" y="97727"/>
                </a:lnTo>
                <a:lnTo>
                  <a:pt x="1684872" y="96382"/>
                </a:lnTo>
                <a:lnTo>
                  <a:pt x="1688075" y="95997"/>
                </a:lnTo>
                <a:lnTo>
                  <a:pt x="1691343" y="95357"/>
                </a:lnTo>
                <a:lnTo>
                  <a:pt x="1694674" y="94460"/>
                </a:lnTo>
                <a:lnTo>
                  <a:pt x="1698005" y="93563"/>
                </a:lnTo>
                <a:lnTo>
                  <a:pt x="1700727" y="92442"/>
                </a:lnTo>
                <a:lnTo>
                  <a:pt x="1702842" y="91096"/>
                </a:lnTo>
                <a:lnTo>
                  <a:pt x="1702784" y="107012"/>
                </a:lnTo>
                <a:lnTo>
                  <a:pt x="1698768" y="1194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73209" y="5301917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21207" y="5301917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66239" y="5301027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810966" y="5301027"/>
            <a:ext cx="0" cy="124554"/>
          </a:xfrm>
          <a:custGeom>
            <a:avLst/>
            <a:gdLst/>
            <a:ahLst/>
            <a:cxnLst/>
            <a:rect l="l" t="t" r="r" b="b"/>
            <a:pathLst>
              <a:path h="141161">
                <a:moveTo>
                  <a:pt x="0" y="0"/>
                </a:moveTo>
                <a:lnTo>
                  <a:pt x="0" y="141161"/>
                </a:lnTo>
              </a:path>
            </a:pathLst>
          </a:custGeom>
          <a:ln w="18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33562" y="5535326"/>
            <a:ext cx="27232" cy="32389"/>
          </a:xfrm>
          <a:custGeom>
            <a:avLst/>
            <a:gdLst/>
            <a:ahLst/>
            <a:cxnLst/>
            <a:rect l="l" t="t" r="r" b="b"/>
            <a:pathLst>
              <a:path w="29955" h="36707">
                <a:moveTo>
                  <a:pt x="28912" y="1"/>
                </a:moveTo>
                <a:lnTo>
                  <a:pt x="15504" y="1777"/>
                </a:lnTo>
                <a:lnTo>
                  <a:pt x="3902" y="6933"/>
                </a:lnTo>
                <a:lnTo>
                  <a:pt x="0" y="36707"/>
                </a:lnTo>
                <a:lnTo>
                  <a:pt x="2850" y="29420"/>
                </a:lnTo>
                <a:lnTo>
                  <a:pt x="8232" y="23687"/>
                </a:lnTo>
                <a:lnTo>
                  <a:pt x="13613" y="17953"/>
                </a:lnTo>
                <a:lnTo>
                  <a:pt x="20275" y="15086"/>
                </a:lnTo>
                <a:lnTo>
                  <a:pt x="29955" y="15121"/>
                </a:lnTo>
                <a:lnTo>
                  <a:pt x="29276" y="0"/>
                </a:lnTo>
                <a:lnTo>
                  <a:pt x="28912" y="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387427" y="5603834"/>
            <a:ext cx="18200" cy="25888"/>
          </a:xfrm>
          <a:custGeom>
            <a:avLst/>
            <a:gdLst/>
            <a:ahLst/>
            <a:cxnLst/>
            <a:rect l="l" t="t" r="r" b="b"/>
            <a:pathLst>
              <a:path w="20020" h="29340">
                <a:moveTo>
                  <a:pt x="7918" y="10826"/>
                </a:moveTo>
                <a:lnTo>
                  <a:pt x="0" y="0"/>
                </a:lnTo>
                <a:lnTo>
                  <a:pt x="896" y="20724"/>
                </a:lnTo>
                <a:lnTo>
                  <a:pt x="4324" y="24023"/>
                </a:lnTo>
                <a:lnTo>
                  <a:pt x="7399" y="25945"/>
                </a:lnTo>
                <a:lnTo>
                  <a:pt x="12652" y="29340"/>
                </a:lnTo>
                <a:lnTo>
                  <a:pt x="20020" y="15666"/>
                </a:lnTo>
                <a:lnTo>
                  <a:pt x="7918" y="10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469427" y="5535326"/>
            <a:ext cx="85435" cy="96064"/>
          </a:xfrm>
          <a:custGeom>
            <a:avLst/>
            <a:gdLst/>
            <a:ahLst/>
            <a:cxnLst/>
            <a:rect l="l" t="t" r="r" b="b"/>
            <a:pathLst>
              <a:path w="93978" h="108873">
                <a:moveTo>
                  <a:pt x="30557" y="90728"/>
                </a:moveTo>
                <a:lnTo>
                  <a:pt x="25944" y="84418"/>
                </a:lnTo>
                <a:lnTo>
                  <a:pt x="25530" y="83837"/>
                </a:lnTo>
                <a:lnTo>
                  <a:pt x="20525" y="73020"/>
                </a:lnTo>
                <a:lnTo>
                  <a:pt x="18545" y="59289"/>
                </a:lnTo>
                <a:lnTo>
                  <a:pt x="93978" y="59289"/>
                </a:lnTo>
                <a:lnTo>
                  <a:pt x="93978" y="48911"/>
                </a:lnTo>
                <a:lnTo>
                  <a:pt x="93466" y="41352"/>
                </a:lnTo>
                <a:lnTo>
                  <a:pt x="92441" y="36611"/>
                </a:lnTo>
                <a:lnTo>
                  <a:pt x="91288" y="29692"/>
                </a:lnTo>
                <a:lnTo>
                  <a:pt x="88982" y="23639"/>
                </a:lnTo>
                <a:lnTo>
                  <a:pt x="85523" y="18449"/>
                </a:lnTo>
                <a:lnTo>
                  <a:pt x="81936" y="13004"/>
                </a:lnTo>
                <a:lnTo>
                  <a:pt x="76714" y="8568"/>
                </a:lnTo>
                <a:lnTo>
                  <a:pt x="69859" y="5140"/>
                </a:lnTo>
                <a:lnTo>
                  <a:pt x="63005" y="1713"/>
                </a:lnTo>
                <a:lnTo>
                  <a:pt x="55926" y="0"/>
                </a:lnTo>
                <a:lnTo>
                  <a:pt x="48623" y="0"/>
                </a:lnTo>
                <a:lnTo>
                  <a:pt x="49301" y="15121"/>
                </a:lnTo>
                <a:lnTo>
                  <a:pt x="62434" y="18549"/>
                </a:lnTo>
                <a:lnTo>
                  <a:pt x="71301" y="27578"/>
                </a:lnTo>
                <a:lnTo>
                  <a:pt x="73863" y="32063"/>
                </a:lnTo>
                <a:lnTo>
                  <a:pt x="75497" y="38052"/>
                </a:lnTo>
                <a:lnTo>
                  <a:pt x="76202" y="45548"/>
                </a:lnTo>
                <a:lnTo>
                  <a:pt x="19026" y="45548"/>
                </a:lnTo>
                <a:lnTo>
                  <a:pt x="19346" y="36707"/>
                </a:lnTo>
                <a:lnTo>
                  <a:pt x="23248" y="6933"/>
                </a:lnTo>
                <a:lnTo>
                  <a:pt x="13453" y="15471"/>
                </a:lnTo>
                <a:lnTo>
                  <a:pt x="10836" y="18740"/>
                </a:lnTo>
                <a:lnTo>
                  <a:pt x="4816" y="29403"/>
                </a:lnTo>
                <a:lnTo>
                  <a:pt x="1204" y="41734"/>
                </a:lnTo>
                <a:lnTo>
                  <a:pt x="0" y="55734"/>
                </a:lnTo>
                <a:lnTo>
                  <a:pt x="83" y="59648"/>
                </a:lnTo>
                <a:lnTo>
                  <a:pt x="1990" y="73505"/>
                </a:lnTo>
                <a:lnTo>
                  <a:pt x="6415" y="85253"/>
                </a:lnTo>
                <a:lnTo>
                  <a:pt x="13356" y="94892"/>
                </a:lnTo>
                <a:lnTo>
                  <a:pt x="21400" y="101695"/>
                </a:lnTo>
                <a:lnTo>
                  <a:pt x="32914" y="107079"/>
                </a:lnTo>
                <a:lnTo>
                  <a:pt x="45932" y="108873"/>
                </a:lnTo>
                <a:lnTo>
                  <a:pt x="51186" y="108873"/>
                </a:lnTo>
                <a:lnTo>
                  <a:pt x="55894" y="108361"/>
                </a:lnTo>
                <a:lnTo>
                  <a:pt x="60057" y="107336"/>
                </a:lnTo>
                <a:lnTo>
                  <a:pt x="67809" y="105542"/>
                </a:lnTo>
                <a:lnTo>
                  <a:pt x="74312" y="102083"/>
                </a:lnTo>
                <a:lnTo>
                  <a:pt x="79565" y="96958"/>
                </a:lnTo>
                <a:lnTo>
                  <a:pt x="82704" y="94011"/>
                </a:lnTo>
                <a:lnTo>
                  <a:pt x="85538" y="90215"/>
                </a:lnTo>
                <a:lnTo>
                  <a:pt x="88069" y="85571"/>
                </a:lnTo>
                <a:lnTo>
                  <a:pt x="90600" y="80926"/>
                </a:lnTo>
                <a:lnTo>
                  <a:pt x="92089" y="76714"/>
                </a:lnTo>
                <a:lnTo>
                  <a:pt x="92537" y="72934"/>
                </a:lnTo>
                <a:lnTo>
                  <a:pt x="75528" y="72934"/>
                </a:lnTo>
                <a:lnTo>
                  <a:pt x="74247" y="77483"/>
                </a:lnTo>
                <a:lnTo>
                  <a:pt x="72070" y="81487"/>
                </a:lnTo>
                <a:lnTo>
                  <a:pt x="68995" y="84946"/>
                </a:lnTo>
                <a:lnTo>
                  <a:pt x="63613" y="90904"/>
                </a:lnTo>
                <a:lnTo>
                  <a:pt x="56406" y="93883"/>
                </a:lnTo>
                <a:lnTo>
                  <a:pt x="37700" y="93883"/>
                </a:lnTo>
                <a:lnTo>
                  <a:pt x="30557" y="9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87016" y="5535326"/>
            <a:ext cx="27232" cy="32389"/>
          </a:xfrm>
          <a:custGeom>
            <a:avLst/>
            <a:gdLst/>
            <a:ahLst/>
            <a:cxnLst/>
            <a:rect l="l" t="t" r="r" b="b"/>
            <a:pathLst>
              <a:path w="29955" h="36707">
                <a:moveTo>
                  <a:pt x="28912" y="1"/>
                </a:moveTo>
                <a:lnTo>
                  <a:pt x="15504" y="1777"/>
                </a:lnTo>
                <a:lnTo>
                  <a:pt x="3902" y="6933"/>
                </a:lnTo>
                <a:lnTo>
                  <a:pt x="0" y="36707"/>
                </a:lnTo>
                <a:lnTo>
                  <a:pt x="2850" y="29420"/>
                </a:lnTo>
                <a:lnTo>
                  <a:pt x="8232" y="23687"/>
                </a:lnTo>
                <a:lnTo>
                  <a:pt x="13613" y="17953"/>
                </a:lnTo>
                <a:lnTo>
                  <a:pt x="20275" y="15086"/>
                </a:lnTo>
                <a:lnTo>
                  <a:pt x="29955" y="15121"/>
                </a:lnTo>
                <a:lnTo>
                  <a:pt x="29276" y="0"/>
                </a:lnTo>
                <a:lnTo>
                  <a:pt x="28912" y="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79469" y="5535326"/>
            <a:ext cx="45513" cy="92843"/>
          </a:xfrm>
          <a:custGeom>
            <a:avLst/>
            <a:gdLst/>
            <a:ahLst/>
            <a:cxnLst/>
            <a:rect l="l" t="t" r="r" b="b"/>
            <a:pathLst>
              <a:path w="50064" h="105222">
                <a:moveTo>
                  <a:pt x="0" y="2306"/>
                </a:moveTo>
                <a:lnTo>
                  <a:pt x="0" y="105222"/>
                </a:lnTo>
                <a:lnTo>
                  <a:pt x="17296" y="105222"/>
                </a:lnTo>
                <a:lnTo>
                  <a:pt x="17296" y="38725"/>
                </a:lnTo>
                <a:lnTo>
                  <a:pt x="19635" y="32271"/>
                </a:lnTo>
                <a:lnTo>
                  <a:pt x="24311" y="26665"/>
                </a:lnTo>
                <a:lnTo>
                  <a:pt x="28987" y="21060"/>
                </a:lnTo>
                <a:lnTo>
                  <a:pt x="35682" y="18257"/>
                </a:lnTo>
                <a:lnTo>
                  <a:pt x="47229" y="18353"/>
                </a:lnTo>
                <a:lnTo>
                  <a:pt x="50064" y="18738"/>
                </a:lnTo>
                <a:lnTo>
                  <a:pt x="50064" y="480"/>
                </a:lnTo>
                <a:lnTo>
                  <a:pt x="48207" y="288"/>
                </a:lnTo>
                <a:lnTo>
                  <a:pt x="44491" y="0"/>
                </a:lnTo>
                <a:lnTo>
                  <a:pt x="37636" y="0"/>
                </a:lnTo>
                <a:lnTo>
                  <a:pt x="31582" y="2482"/>
                </a:lnTo>
                <a:lnTo>
                  <a:pt x="26329" y="7447"/>
                </a:lnTo>
                <a:lnTo>
                  <a:pt x="21076" y="12412"/>
                </a:lnTo>
                <a:lnTo>
                  <a:pt x="17777" y="16624"/>
                </a:lnTo>
                <a:lnTo>
                  <a:pt x="16432" y="20083"/>
                </a:lnTo>
                <a:lnTo>
                  <a:pt x="16432" y="2306"/>
                </a:lnTo>
                <a:lnTo>
                  <a:pt x="0" y="2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46662" y="5504505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93181" y="5584503"/>
            <a:ext cx="52015" cy="46972"/>
          </a:xfrm>
          <a:custGeom>
            <a:avLst/>
            <a:gdLst/>
            <a:ahLst/>
            <a:cxnLst/>
            <a:rect l="l" t="t" r="r" b="b"/>
            <a:pathLst>
              <a:path w="57217" h="53235">
                <a:moveTo>
                  <a:pt x="12011" y="34689"/>
                </a:moveTo>
                <a:lnTo>
                  <a:pt x="7206" y="27386"/>
                </a:lnTo>
                <a:lnTo>
                  <a:pt x="5797" y="25070"/>
                </a:lnTo>
                <a:lnTo>
                  <a:pt x="1449" y="13636"/>
                </a:lnTo>
                <a:lnTo>
                  <a:pt x="0" y="0"/>
                </a:lnTo>
                <a:lnTo>
                  <a:pt x="3213" y="46339"/>
                </a:lnTo>
                <a:lnTo>
                  <a:pt x="14779" y="51511"/>
                </a:lnTo>
                <a:lnTo>
                  <a:pt x="28443" y="53235"/>
                </a:lnTo>
                <a:lnTo>
                  <a:pt x="31903" y="53158"/>
                </a:lnTo>
                <a:lnTo>
                  <a:pt x="45846" y="50897"/>
                </a:lnTo>
                <a:lnTo>
                  <a:pt x="57217" y="45510"/>
                </a:lnTo>
                <a:lnTo>
                  <a:pt x="53667" y="25320"/>
                </a:lnTo>
                <a:lnTo>
                  <a:pt x="52899" y="26771"/>
                </a:lnTo>
                <a:lnTo>
                  <a:pt x="43889" y="35448"/>
                </a:lnTo>
                <a:lnTo>
                  <a:pt x="30077" y="38341"/>
                </a:lnTo>
                <a:lnTo>
                  <a:pt x="19634" y="38341"/>
                </a:lnTo>
                <a:lnTo>
                  <a:pt x="12011" y="34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77019" y="5534732"/>
            <a:ext cx="87183" cy="90658"/>
          </a:xfrm>
          <a:custGeom>
            <a:avLst/>
            <a:gdLst/>
            <a:ahLst/>
            <a:cxnLst/>
            <a:rect l="l" t="t" r="r" b="b"/>
            <a:pathLst>
              <a:path w="95901" h="102746">
                <a:moveTo>
                  <a:pt x="0" y="56695"/>
                </a:moveTo>
                <a:lnTo>
                  <a:pt x="45" y="59589"/>
                </a:lnTo>
                <a:lnTo>
                  <a:pt x="1744" y="73417"/>
                </a:lnTo>
                <a:lnTo>
                  <a:pt x="5893" y="85312"/>
                </a:lnTo>
                <a:lnTo>
                  <a:pt x="12492" y="95276"/>
                </a:lnTo>
                <a:lnTo>
                  <a:pt x="20991" y="102746"/>
                </a:lnTo>
                <a:lnTo>
                  <a:pt x="17777" y="56406"/>
                </a:lnTo>
                <a:lnTo>
                  <a:pt x="17952" y="51197"/>
                </a:lnTo>
                <a:lnTo>
                  <a:pt x="20184" y="38305"/>
                </a:lnTo>
                <a:lnTo>
                  <a:pt x="24984" y="27194"/>
                </a:lnTo>
                <a:lnTo>
                  <a:pt x="34641" y="17964"/>
                </a:lnTo>
                <a:lnTo>
                  <a:pt x="48047" y="15086"/>
                </a:lnTo>
                <a:lnTo>
                  <a:pt x="52236" y="15296"/>
                </a:lnTo>
                <a:lnTo>
                  <a:pt x="64769" y="19559"/>
                </a:lnTo>
                <a:lnTo>
                  <a:pt x="73223" y="29308"/>
                </a:lnTo>
                <a:lnTo>
                  <a:pt x="76298" y="35330"/>
                </a:lnTo>
                <a:lnTo>
                  <a:pt x="77836" y="43145"/>
                </a:lnTo>
                <a:lnTo>
                  <a:pt x="77836" y="52755"/>
                </a:lnTo>
                <a:lnTo>
                  <a:pt x="77704" y="57284"/>
                </a:lnTo>
                <a:lnTo>
                  <a:pt x="75745" y="70043"/>
                </a:lnTo>
                <a:lnTo>
                  <a:pt x="71445" y="81727"/>
                </a:lnTo>
                <a:lnTo>
                  <a:pt x="74995" y="101916"/>
                </a:lnTo>
                <a:lnTo>
                  <a:pt x="83794" y="93402"/>
                </a:lnTo>
                <a:lnTo>
                  <a:pt x="86340" y="89679"/>
                </a:lnTo>
                <a:lnTo>
                  <a:pt x="91652" y="78729"/>
                </a:lnTo>
                <a:lnTo>
                  <a:pt x="94839" y="66260"/>
                </a:lnTo>
                <a:lnTo>
                  <a:pt x="95901" y="52274"/>
                </a:lnTo>
                <a:lnTo>
                  <a:pt x="95816" y="48289"/>
                </a:lnTo>
                <a:lnTo>
                  <a:pt x="93855" y="34257"/>
                </a:lnTo>
                <a:lnTo>
                  <a:pt x="89303" y="22581"/>
                </a:lnTo>
                <a:lnTo>
                  <a:pt x="82160" y="13260"/>
                </a:lnTo>
                <a:lnTo>
                  <a:pt x="73442" y="6545"/>
                </a:lnTo>
                <a:lnTo>
                  <a:pt x="61744" y="1636"/>
                </a:lnTo>
                <a:lnTo>
                  <a:pt x="48527" y="0"/>
                </a:lnTo>
                <a:lnTo>
                  <a:pt x="47999" y="2"/>
                </a:lnTo>
                <a:lnTo>
                  <a:pt x="34427" y="1790"/>
                </a:lnTo>
                <a:lnTo>
                  <a:pt x="22816" y="6915"/>
                </a:lnTo>
                <a:lnTo>
                  <a:pt x="13165" y="15374"/>
                </a:lnTo>
                <a:lnTo>
                  <a:pt x="10161" y="19265"/>
                </a:lnTo>
                <a:lnTo>
                  <a:pt x="4516" y="29928"/>
                </a:lnTo>
                <a:lnTo>
                  <a:pt x="1129" y="42405"/>
                </a:lnTo>
                <a:lnTo>
                  <a:pt x="0" y="56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81120" y="5503191"/>
            <a:ext cx="82902" cy="126956"/>
          </a:xfrm>
          <a:custGeom>
            <a:avLst/>
            <a:gdLst/>
            <a:ahLst/>
            <a:cxnLst/>
            <a:rect l="l" t="t" r="r" b="b"/>
            <a:pathLst>
              <a:path w="91192" h="143884">
                <a:moveTo>
                  <a:pt x="0" y="92345"/>
                </a:moveTo>
                <a:lnTo>
                  <a:pt x="43" y="95150"/>
                </a:lnTo>
                <a:lnTo>
                  <a:pt x="1748" y="108925"/>
                </a:lnTo>
                <a:lnTo>
                  <a:pt x="5929" y="120818"/>
                </a:lnTo>
                <a:lnTo>
                  <a:pt x="12587" y="130831"/>
                </a:lnTo>
                <a:lnTo>
                  <a:pt x="18703" y="136784"/>
                </a:lnTo>
                <a:lnTo>
                  <a:pt x="29861" y="143166"/>
                </a:lnTo>
                <a:lnTo>
                  <a:pt x="25272" y="119059"/>
                </a:lnTo>
                <a:lnTo>
                  <a:pt x="23809" y="116534"/>
                </a:lnTo>
                <a:lnTo>
                  <a:pt x="19645" y="105024"/>
                </a:lnTo>
                <a:lnTo>
                  <a:pt x="18257" y="91384"/>
                </a:lnTo>
                <a:lnTo>
                  <a:pt x="18485" y="85151"/>
                </a:lnTo>
                <a:lnTo>
                  <a:pt x="21024" y="71933"/>
                </a:lnTo>
                <a:lnTo>
                  <a:pt x="26377" y="61980"/>
                </a:lnTo>
                <a:lnTo>
                  <a:pt x="31790" y="55317"/>
                </a:lnTo>
                <a:lnTo>
                  <a:pt x="38853" y="51986"/>
                </a:lnTo>
                <a:lnTo>
                  <a:pt x="55381" y="51986"/>
                </a:lnTo>
                <a:lnTo>
                  <a:pt x="61948" y="55109"/>
                </a:lnTo>
                <a:lnTo>
                  <a:pt x="67265" y="61355"/>
                </a:lnTo>
                <a:lnTo>
                  <a:pt x="69507" y="64440"/>
                </a:lnTo>
                <a:lnTo>
                  <a:pt x="73807" y="75514"/>
                </a:lnTo>
                <a:lnTo>
                  <a:pt x="75240" y="90231"/>
                </a:lnTo>
                <a:lnTo>
                  <a:pt x="75014" y="96573"/>
                </a:lnTo>
                <a:lnTo>
                  <a:pt x="72589" y="109768"/>
                </a:lnTo>
                <a:lnTo>
                  <a:pt x="67505" y="119876"/>
                </a:lnTo>
                <a:lnTo>
                  <a:pt x="62348" y="126763"/>
                </a:lnTo>
                <a:lnTo>
                  <a:pt x="55798" y="143884"/>
                </a:lnTo>
                <a:lnTo>
                  <a:pt x="61307" y="141065"/>
                </a:lnTo>
                <a:lnTo>
                  <a:pt x="66816" y="138246"/>
                </a:lnTo>
                <a:lnTo>
                  <a:pt x="71589" y="133666"/>
                </a:lnTo>
                <a:lnTo>
                  <a:pt x="75625" y="127323"/>
                </a:lnTo>
                <a:lnTo>
                  <a:pt x="75625" y="141641"/>
                </a:lnTo>
                <a:lnTo>
                  <a:pt x="91192" y="141641"/>
                </a:lnTo>
                <a:lnTo>
                  <a:pt x="91192" y="0"/>
                </a:lnTo>
                <a:lnTo>
                  <a:pt x="74568" y="0"/>
                </a:lnTo>
                <a:lnTo>
                  <a:pt x="74568" y="51986"/>
                </a:lnTo>
                <a:lnTo>
                  <a:pt x="70660" y="47181"/>
                </a:lnTo>
                <a:lnTo>
                  <a:pt x="67168" y="43818"/>
                </a:lnTo>
                <a:lnTo>
                  <a:pt x="64094" y="41896"/>
                </a:lnTo>
                <a:lnTo>
                  <a:pt x="58777" y="38565"/>
                </a:lnTo>
                <a:lnTo>
                  <a:pt x="52178" y="36899"/>
                </a:lnTo>
                <a:lnTo>
                  <a:pt x="44298" y="36899"/>
                </a:lnTo>
                <a:lnTo>
                  <a:pt x="32081" y="38466"/>
                </a:lnTo>
                <a:lnTo>
                  <a:pt x="20604" y="43951"/>
                </a:lnTo>
                <a:lnTo>
                  <a:pt x="11483" y="53379"/>
                </a:lnTo>
                <a:lnTo>
                  <a:pt x="10101" y="55449"/>
                </a:lnTo>
                <a:lnTo>
                  <a:pt x="4489" y="66574"/>
                </a:lnTo>
                <a:lnTo>
                  <a:pt x="1122" y="78873"/>
                </a:lnTo>
                <a:lnTo>
                  <a:pt x="0" y="92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04095" y="5608244"/>
            <a:ext cx="33705" cy="23147"/>
          </a:xfrm>
          <a:custGeom>
            <a:avLst/>
            <a:gdLst/>
            <a:ahLst/>
            <a:cxnLst/>
            <a:rect l="l" t="t" r="r" b="b"/>
            <a:pathLst>
              <a:path w="37076" h="26233">
                <a:moveTo>
                  <a:pt x="12172" y="11146"/>
                </a:moveTo>
                <a:lnTo>
                  <a:pt x="4676" y="7431"/>
                </a:lnTo>
                <a:lnTo>
                  <a:pt x="0" y="0"/>
                </a:lnTo>
                <a:lnTo>
                  <a:pt x="4589" y="24106"/>
                </a:lnTo>
                <a:lnTo>
                  <a:pt x="17105" y="26233"/>
                </a:lnTo>
                <a:lnTo>
                  <a:pt x="24215" y="26233"/>
                </a:lnTo>
                <a:lnTo>
                  <a:pt x="30526" y="24824"/>
                </a:lnTo>
                <a:lnTo>
                  <a:pt x="37076" y="7703"/>
                </a:lnTo>
                <a:lnTo>
                  <a:pt x="30494" y="11146"/>
                </a:lnTo>
                <a:lnTo>
                  <a:pt x="12172" y="11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95880" y="5618927"/>
            <a:ext cx="18257" cy="0"/>
          </a:xfrm>
          <a:custGeom>
            <a:avLst/>
            <a:gdLst/>
            <a:ahLst/>
            <a:cxnLst/>
            <a:rect l="l" t="t" r="r" b="b"/>
            <a:pathLst>
              <a:path w="20083">
                <a:moveTo>
                  <a:pt x="0" y="0"/>
                </a:moveTo>
                <a:lnTo>
                  <a:pt x="20083" y="0"/>
                </a:lnTo>
              </a:path>
            </a:pathLst>
          </a:custGeom>
          <a:ln w="222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369083" y="5535156"/>
            <a:ext cx="82378" cy="129217"/>
          </a:xfrm>
          <a:custGeom>
            <a:avLst/>
            <a:gdLst/>
            <a:ahLst/>
            <a:cxnLst/>
            <a:rect l="l" t="t" r="r" b="b"/>
            <a:pathLst>
              <a:path w="90616" h="146446">
                <a:moveTo>
                  <a:pt x="17296" y="146446"/>
                </a:moveTo>
                <a:lnTo>
                  <a:pt x="17296" y="93883"/>
                </a:lnTo>
                <a:lnTo>
                  <a:pt x="21076" y="98560"/>
                </a:lnTo>
                <a:lnTo>
                  <a:pt x="20179" y="77835"/>
                </a:lnTo>
                <a:lnTo>
                  <a:pt x="17808" y="72262"/>
                </a:lnTo>
                <a:lnTo>
                  <a:pt x="16624" y="65503"/>
                </a:lnTo>
                <a:lnTo>
                  <a:pt x="16624" y="47694"/>
                </a:lnTo>
                <a:lnTo>
                  <a:pt x="17808" y="39558"/>
                </a:lnTo>
                <a:lnTo>
                  <a:pt x="20179" y="33152"/>
                </a:lnTo>
                <a:lnTo>
                  <a:pt x="22697" y="27674"/>
                </a:lnTo>
                <a:lnTo>
                  <a:pt x="31767" y="18305"/>
                </a:lnTo>
                <a:lnTo>
                  <a:pt x="44779" y="15182"/>
                </a:lnTo>
                <a:lnTo>
                  <a:pt x="49913" y="15569"/>
                </a:lnTo>
                <a:lnTo>
                  <a:pt x="61656" y="20813"/>
                </a:lnTo>
                <a:lnTo>
                  <a:pt x="69379" y="32191"/>
                </a:lnTo>
                <a:lnTo>
                  <a:pt x="71749" y="38085"/>
                </a:lnTo>
                <a:lnTo>
                  <a:pt x="72934" y="45131"/>
                </a:lnTo>
                <a:lnTo>
                  <a:pt x="72934" y="53331"/>
                </a:lnTo>
                <a:lnTo>
                  <a:pt x="72644" y="60640"/>
                </a:lnTo>
                <a:lnTo>
                  <a:pt x="70093" y="73791"/>
                </a:lnTo>
                <a:lnTo>
                  <a:pt x="64911" y="83649"/>
                </a:lnTo>
                <a:lnTo>
                  <a:pt x="59561" y="90408"/>
                </a:lnTo>
                <a:lnTo>
                  <a:pt x="52850" y="93787"/>
                </a:lnTo>
                <a:lnTo>
                  <a:pt x="44779" y="93787"/>
                </a:lnTo>
                <a:lnTo>
                  <a:pt x="40200" y="93502"/>
                </a:lnTo>
                <a:lnTo>
                  <a:pt x="32831" y="107176"/>
                </a:lnTo>
                <a:lnTo>
                  <a:pt x="39334" y="108873"/>
                </a:lnTo>
                <a:lnTo>
                  <a:pt x="49328" y="108820"/>
                </a:lnTo>
                <a:lnTo>
                  <a:pt x="61958" y="106229"/>
                </a:lnTo>
                <a:lnTo>
                  <a:pt x="73031" y="99745"/>
                </a:lnTo>
                <a:lnTo>
                  <a:pt x="80864" y="91131"/>
                </a:lnTo>
                <a:lnTo>
                  <a:pt x="86282" y="80355"/>
                </a:lnTo>
                <a:lnTo>
                  <a:pt x="89532" y="67211"/>
                </a:lnTo>
                <a:lnTo>
                  <a:pt x="90616" y="51698"/>
                </a:lnTo>
                <a:lnTo>
                  <a:pt x="90583" y="49139"/>
                </a:lnTo>
                <a:lnTo>
                  <a:pt x="88963" y="34934"/>
                </a:lnTo>
                <a:lnTo>
                  <a:pt x="84906" y="23023"/>
                </a:lnTo>
                <a:lnTo>
                  <a:pt x="78411" y="13405"/>
                </a:lnTo>
                <a:lnTo>
                  <a:pt x="72777" y="8148"/>
                </a:lnTo>
                <a:lnTo>
                  <a:pt x="61551" y="2037"/>
                </a:lnTo>
                <a:lnTo>
                  <a:pt x="48719" y="0"/>
                </a:lnTo>
                <a:lnTo>
                  <a:pt x="40839" y="0"/>
                </a:lnTo>
                <a:lnTo>
                  <a:pt x="33984" y="1921"/>
                </a:lnTo>
                <a:lnTo>
                  <a:pt x="28155" y="5765"/>
                </a:lnTo>
                <a:lnTo>
                  <a:pt x="24055" y="8328"/>
                </a:lnTo>
                <a:lnTo>
                  <a:pt x="20275" y="11947"/>
                </a:lnTo>
                <a:lnTo>
                  <a:pt x="16816" y="16624"/>
                </a:lnTo>
                <a:lnTo>
                  <a:pt x="16816" y="2978"/>
                </a:lnTo>
                <a:lnTo>
                  <a:pt x="0" y="2978"/>
                </a:lnTo>
                <a:lnTo>
                  <a:pt x="0" y="146446"/>
                </a:lnTo>
                <a:lnTo>
                  <a:pt x="17296" y="146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062603" y="5512009"/>
            <a:ext cx="43504" cy="117601"/>
          </a:xfrm>
          <a:custGeom>
            <a:avLst/>
            <a:gdLst/>
            <a:ahLst/>
            <a:cxnLst/>
            <a:rect l="l" t="t" r="r" b="b"/>
            <a:pathLst>
              <a:path w="47854" h="133281">
                <a:moveTo>
                  <a:pt x="34689" y="133281"/>
                </a:moveTo>
                <a:lnTo>
                  <a:pt x="39510" y="133153"/>
                </a:lnTo>
                <a:lnTo>
                  <a:pt x="43802" y="132641"/>
                </a:lnTo>
                <a:lnTo>
                  <a:pt x="47854" y="131648"/>
                </a:lnTo>
                <a:lnTo>
                  <a:pt x="47854" y="118002"/>
                </a:lnTo>
                <a:lnTo>
                  <a:pt x="44490" y="118243"/>
                </a:lnTo>
                <a:lnTo>
                  <a:pt x="38661" y="118291"/>
                </a:lnTo>
                <a:lnTo>
                  <a:pt x="35074" y="117234"/>
                </a:lnTo>
                <a:lnTo>
                  <a:pt x="31422" y="113614"/>
                </a:lnTo>
                <a:lnTo>
                  <a:pt x="31422" y="42857"/>
                </a:lnTo>
                <a:lnTo>
                  <a:pt x="47854" y="42857"/>
                </a:lnTo>
                <a:lnTo>
                  <a:pt x="47854" y="28731"/>
                </a:lnTo>
                <a:lnTo>
                  <a:pt x="31422" y="28731"/>
                </a:lnTo>
                <a:lnTo>
                  <a:pt x="31422" y="0"/>
                </a:lnTo>
                <a:lnTo>
                  <a:pt x="13933" y="0"/>
                </a:lnTo>
                <a:lnTo>
                  <a:pt x="13933" y="28731"/>
                </a:lnTo>
                <a:lnTo>
                  <a:pt x="0" y="28731"/>
                </a:lnTo>
                <a:lnTo>
                  <a:pt x="0" y="42857"/>
                </a:lnTo>
                <a:lnTo>
                  <a:pt x="13933" y="42857"/>
                </a:lnTo>
                <a:lnTo>
                  <a:pt x="13933" y="117586"/>
                </a:lnTo>
                <a:lnTo>
                  <a:pt x="15374" y="122951"/>
                </a:lnTo>
                <a:lnTo>
                  <a:pt x="18257" y="127083"/>
                </a:lnTo>
                <a:lnTo>
                  <a:pt x="21140" y="131215"/>
                </a:lnTo>
                <a:lnTo>
                  <a:pt x="26617" y="133281"/>
                </a:lnTo>
                <a:lnTo>
                  <a:pt x="34689" y="133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498941" y="5503191"/>
            <a:ext cx="82902" cy="126956"/>
          </a:xfrm>
          <a:custGeom>
            <a:avLst/>
            <a:gdLst/>
            <a:ahLst/>
            <a:cxnLst/>
            <a:rect l="l" t="t" r="r" b="b"/>
            <a:pathLst>
              <a:path w="91192" h="143884">
                <a:moveTo>
                  <a:pt x="0" y="92345"/>
                </a:moveTo>
                <a:lnTo>
                  <a:pt x="43" y="95150"/>
                </a:lnTo>
                <a:lnTo>
                  <a:pt x="1748" y="108925"/>
                </a:lnTo>
                <a:lnTo>
                  <a:pt x="5929" y="120818"/>
                </a:lnTo>
                <a:lnTo>
                  <a:pt x="12587" y="130831"/>
                </a:lnTo>
                <a:lnTo>
                  <a:pt x="18703" y="136784"/>
                </a:lnTo>
                <a:lnTo>
                  <a:pt x="29861" y="143166"/>
                </a:lnTo>
                <a:lnTo>
                  <a:pt x="25272" y="119059"/>
                </a:lnTo>
                <a:lnTo>
                  <a:pt x="23809" y="116534"/>
                </a:lnTo>
                <a:lnTo>
                  <a:pt x="19645" y="105024"/>
                </a:lnTo>
                <a:lnTo>
                  <a:pt x="18257" y="91384"/>
                </a:lnTo>
                <a:lnTo>
                  <a:pt x="18485" y="85151"/>
                </a:lnTo>
                <a:lnTo>
                  <a:pt x="21024" y="71933"/>
                </a:lnTo>
                <a:lnTo>
                  <a:pt x="26377" y="61980"/>
                </a:lnTo>
                <a:lnTo>
                  <a:pt x="31790" y="55317"/>
                </a:lnTo>
                <a:lnTo>
                  <a:pt x="38853" y="51986"/>
                </a:lnTo>
                <a:lnTo>
                  <a:pt x="55381" y="51986"/>
                </a:lnTo>
                <a:lnTo>
                  <a:pt x="61948" y="55109"/>
                </a:lnTo>
                <a:lnTo>
                  <a:pt x="67265" y="61355"/>
                </a:lnTo>
                <a:lnTo>
                  <a:pt x="69507" y="64440"/>
                </a:lnTo>
                <a:lnTo>
                  <a:pt x="73807" y="75514"/>
                </a:lnTo>
                <a:lnTo>
                  <a:pt x="75241" y="90231"/>
                </a:lnTo>
                <a:lnTo>
                  <a:pt x="75015" y="96573"/>
                </a:lnTo>
                <a:lnTo>
                  <a:pt x="72589" y="109768"/>
                </a:lnTo>
                <a:lnTo>
                  <a:pt x="67505" y="119876"/>
                </a:lnTo>
                <a:lnTo>
                  <a:pt x="62348" y="126763"/>
                </a:lnTo>
                <a:lnTo>
                  <a:pt x="55798" y="143884"/>
                </a:lnTo>
                <a:lnTo>
                  <a:pt x="61307" y="141065"/>
                </a:lnTo>
                <a:lnTo>
                  <a:pt x="66816" y="138246"/>
                </a:lnTo>
                <a:lnTo>
                  <a:pt x="71589" y="133666"/>
                </a:lnTo>
                <a:lnTo>
                  <a:pt x="75625" y="127323"/>
                </a:lnTo>
                <a:lnTo>
                  <a:pt x="75625" y="141641"/>
                </a:lnTo>
                <a:lnTo>
                  <a:pt x="91192" y="141641"/>
                </a:lnTo>
                <a:lnTo>
                  <a:pt x="91192" y="0"/>
                </a:lnTo>
                <a:lnTo>
                  <a:pt x="74568" y="0"/>
                </a:lnTo>
                <a:lnTo>
                  <a:pt x="74568" y="51986"/>
                </a:lnTo>
                <a:lnTo>
                  <a:pt x="70660" y="47181"/>
                </a:lnTo>
                <a:lnTo>
                  <a:pt x="67168" y="43818"/>
                </a:lnTo>
                <a:lnTo>
                  <a:pt x="64094" y="41896"/>
                </a:lnTo>
                <a:lnTo>
                  <a:pt x="58777" y="38565"/>
                </a:lnTo>
                <a:lnTo>
                  <a:pt x="52178" y="36899"/>
                </a:lnTo>
                <a:lnTo>
                  <a:pt x="44298" y="36899"/>
                </a:lnTo>
                <a:lnTo>
                  <a:pt x="32081" y="38466"/>
                </a:lnTo>
                <a:lnTo>
                  <a:pt x="20604" y="43951"/>
                </a:lnTo>
                <a:lnTo>
                  <a:pt x="11483" y="53379"/>
                </a:lnTo>
                <a:lnTo>
                  <a:pt x="10101" y="55449"/>
                </a:lnTo>
                <a:lnTo>
                  <a:pt x="4489" y="66574"/>
                </a:lnTo>
                <a:lnTo>
                  <a:pt x="1122" y="78873"/>
                </a:lnTo>
                <a:lnTo>
                  <a:pt x="0" y="92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521916" y="5608244"/>
            <a:ext cx="33705" cy="23147"/>
          </a:xfrm>
          <a:custGeom>
            <a:avLst/>
            <a:gdLst/>
            <a:ahLst/>
            <a:cxnLst/>
            <a:rect l="l" t="t" r="r" b="b"/>
            <a:pathLst>
              <a:path w="37076" h="26233">
                <a:moveTo>
                  <a:pt x="12172" y="11146"/>
                </a:moveTo>
                <a:lnTo>
                  <a:pt x="4676" y="7431"/>
                </a:lnTo>
                <a:lnTo>
                  <a:pt x="0" y="0"/>
                </a:lnTo>
                <a:lnTo>
                  <a:pt x="4589" y="24106"/>
                </a:lnTo>
                <a:lnTo>
                  <a:pt x="17105" y="26233"/>
                </a:lnTo>
                <a:lnTo>
                  <a:pt x="24215" y="26233"/>
                </a:lnTo>
                <a:lnTo>
                  <a:pt x="30526" y="24824"/>
                </a:lnTo>
                <a:lnTo>
                  <a:pt x="37076" y="7703"/>
                </a:lnTo>
                <a:lnTo>
                  <a:pt x="30494" y="11146"/>
                </a:lnTo>
                <a:lnTo>
                  <a:pt x="12172" y="11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609594" y="5537361"/>
            <a:ext cx="75302" cy="93266"/>
          </a:xfrm>
          <a:custGeom>
            <a:avLst/>
            <a:gdLst/>
            <a:ahLst/>
            <a:cxnLst/>
            <a:rect l="l" t="t" r="r" b="b"/>
            <a:pathLst>
              <a:path w="82832" h="105702">
                <a:moveTo>
                  <a:pt x="17681" y="0"/>
                </a:moveTo>
                <a:lnTo>
                  <a:pt x="0" y="0"/>
                </a:lnTo>
                <a:lnTo>
                  <a:pt x="0" y="78732"/>
                </a:lnTo>
                <a:lnTo>
                  <a:pt x="1441" y="85747"/>
                </a:lnTo>
                <a:lnTo>
                  <a:pt x="4324" y="91000"/>
                </a:lnTo>
                <a:lnTo>
                  <a:pt x="8945" y="97196"/>
                </a:lnTo>
                <a:lnTo>
                  <a:pt x="19596" y="103576"/>
                </a:lnTo>
                <a:lnTo>
                  <a:pt x="34305" y="105702"/>
                </a:lnTo>
                <a:lnTo>
                  <a:pt x="43722" y="105702"/>
                </a:lnTo>
                <a:lnTo>
                  <a:pt x="51729" y="103012"/>
                </a:lnTo>
                <a:lnTo>
                  <a:pt x="58328" y="97631"/>
                </a:lnTo>
                <a:lnTo>
                  <a:pt x="61660" y="94940"/>
                </a:lnTo>
                <a:lnTo>
                  <a:pt x="64446" y="91641"/>
                </a:lnTo>
                <a:lnTo>
                  <a:pt x="66688" y="87733"/>
                </a:lnTo>
                <a:lnTo>
                  <a:pt x="66496" y="102916"/>
                </a:lnTo>
                <a:lnTo>
                  <a:pt x="82832" y="102916"/>
                </a:lnTo>
                <a:lnTo>
                  <a:pt x="82832" y="0"/>
                </a:lnTo>
                <a:lnTo>
                  <a:pt x="65535" y="0"/>
                </a:lnTo>
                <a:lnTo>
                  <a:pt x="65535" y="60603"/>
                </a:lnTo>
                <a:lnTo>
                  <a:pt x="64350" y="68514"/>
                </a:lnTo>
                <a:lnTo>
                  <a:pt x="61979" y="74280"/>
                </a:lnTo>
                <a:lnTo>
                  <a:pt x="59977" y="78394"/>
                </a:lnTo>
                <a:lnTo>
                  <a:pt x="50826" y="87416"/>
                </a:lnTo>
                <a:lnTo>
                  <a:pt x="37379" y="90424"/>
                </a:lnTo>
                <a:lnTo>
                  <a:pt x="28987" y="90424"/>
                </a:lnTo>
                <a:lnTo>
                  <a:pt x="23255" y="87349"/>
                </a:lnTo>
                <a:lnTo>
                  <a:pt x="20179" y="81199"/>
                </a:lnTo>
                <a:lnTo>
                  <a:pt x="18514" y="77867"/>
                </a:lnTo>
                <a:lnTo>
                  <a:pt x="17681" y="73575"/>
                </a:lnTo>
                <a:lnTo>
                  <a:pt x="17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714744" y="5535326"/>
            <a:ext cx="45513" cy="92843"/>
          </a:xfrm>
          <a:custGeom>
            <a:avLst/>
            <a:gdLst/>
            <a:ahLst/>
            <a:cxnLst/>
            <a:rect l="l" t="t" r="r" b="b"/>
            <a:pathLst>
              <a:path w="50064" h="105222">
                <a:moveTo>
                  <a:pt x="0" y="2306"/>
                </a:moveTo>
                <a:lnTo>
                  <a:pt x="0" y="105222"/>
                </a:lnTo>
                <a:lnTo>
                  <a:pt x="17296" y="105222"/>
                </a:lnTo>
                <a:lnTo>
                  <a:pt x="17296" y="38725"/>
                </a:lnTo>
                <a:lnTo>
                  <a:pt x="19635" y="32271"/>
                </a:lnTo>
                <a:lnTo>
                  <a:pt x="24311" y="26665"/>
                </a:lnTo>
                <a:lnTo>
                  <a:pt x="28987" y="21060"/>
                </a:lnTo>
                <a:lnTo>
                  <a:pt x="35682" y="18257"/>
                </a:lnTo>
                <a:lnTo>
                  <a:pt x="47229" y="18353"/>
                </a:lnTo>
                <a:lnTo>
                  <a:pt x="50064" y="18738"/>
                </a:lnTo>
                <a:lnTo>
                  <a:pt x="50064" y="480"/>
                </a:lnTo>
                <a:lnTo>
                  <a:pt x="48207" y="288"/>
                </a:lnTo>
                <a:lnTo>
                  <a:pt x="44491" y="0"/>
                </a:lnTo>
                <a:lnTo>
                  <a:pt x="37636" y="0"/>
                </a:lnTo>
                <a:lnTo>
                  <a:pt x="31582" y="2482"/>
                </a:lnTo>
                <a:lnTo>
                  <a:pt x="26329" y="7447"/>
                </a:lnTo>
                <a:lnTo>
                  <a:pt x="21076" y="12412"/>
                </a:lnTo>
                <a:lnTo>
                  <a:pt x="17777" y="16624"/>
                </a:lnTo>
                <a:lnTo>
                  <a:pt x="16432" y="20083"/>
                </a:lnTo>
                <a:lnTo>
                  <a:pt x="16432" y="2306"/>
                </a:lnTo>
                <a:lnTo>
                  <a:pt x="0" y="2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781936" y="5504505"/>
            <a:ext cx="0" cy="123664"/>
          </a:xfrm>
          <a:custGeom>
            <a:avLst/>
            <a:gdLst/>
            <a:ahLst/>
            <a:cxnLst/>
            <a:rect l="l" t="t" r="r" b="b"/>
            <a:pathLst>
              <a:path h="140152">
                <a:moveTo>
                  <a:pt x="0" y="0"/>
                </a:moveTo>
                <a:lnTo>
                  <a:pt x="0" y="140152"/>
                </a:lnTo>
              </a:path>
            </a:pathLst>
          </a:custGeom>
          <a:ln w="18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18670" y="5535326"/>
            <a:ext cx="76263" cy="92843"/>
          </a:xfrm>
          <a:custGeom>
            <a:avLst/>
            <a:gdLst/>
            <a:ahLst/>
            <a:cxnLst/>
            <a:rect l="l" t="t" r="r" b="b"/>
            <a:pathLst>
              <a:path w="83889" h="105222">
                <a:moveTo>
                  <a:pt x="17296" y="105222"/>
                </a:moveTo>
                <a:lnTo>
                  <a:pt x="17296" y="44587"/>
                </a:lnTo>
                <a:lnTo>
                  <a:pt x="17729" y="39414"/>
                </a:lnTo>
                <a:lnTo>
                  <a:pt x="18594" y="35794"/>
                </a:lnTo>
                <a:lnTo>
                  <a:pt x="19458" y="32175"/>
                </a:lnTo>
                <a:lnTo>
                  <a:pt x="21332" y="28667"/>
                </a:lnTo>
                <a:lnTo>
                  <a:pt x="24215" y="25272"/>
                </a:lnTo>
                <a:lnTo>
                  <a:pt x="27803" y="21044"/>
                </a:lnTo>
                <a:lnTo>
                  <a:pt x="31966" y="18225"/>
                </a:lnTo>
                <a:lnTo>
                  <a:pt x="36707" y="16816"/>
                </a:lnTo>
                <a:lnTo>
                  <a:pt x="39334" y="15983"/>
                </a:lnTo>
                <a:lnTo>
                  <a:pt x="42696" y="15567"/>
                </a:lnTo>
                <a:lnTo>
                  <a:pt x="54868" y="15567"/>
                </a:lnTo>
                <a:lnTo>
                  <a:pt x="60442" y="18770"/>
                </a:lnTo>
                <a:lnTo>
                  <a:pt x="63517" y="25176"/>
                </a:lnTo>
                <a:lnTo>
                  <a:pt x="65375" y="29020"/>
                </a:lnTo>
                <a:lnTo>
                  <a:pt x="66304" y="34081"/>
                </a:lnTo>
                <a:lnTo>
                  <a:pt x="66304" y="105222"/>
                </a:lnTo>
                <a:lnTo>
                  <a:pt x="83889" y="105222"/>
                </a:lnTo>
                <a:lnTo>
                  <a:pt x="83889" y="28827"/>
                </a:lnTo>
                <a:lnTo>
                  <a:pt x="82480" y="20852"/>
                </a:lnTo>
                <a:lnTo>
                  <a:pt x="79661" y="15278"/>
                </a:lnTo>
                <a:lnTo>
                  <a:pt x="75209" y="8885"/>
                </a:lnTo>
                <a:lnTo>
                  <a:pt x="64704" y="2221"/>
                </a:lnTo>
                <a:lnTo>
                  <a:pt x="50064" y="0"/>
                </a:lnTo>
                <a:lnTo>
                  <a:pt x="43402" y="0"/>
                </a:lnTo>
                <a:lnTo>
                  <a:pt x="37347" y="1313"/>
                </a:lnTo>
                <a:lnTo>
                  <a:pt x="31903" y="3939"/>
                </a:lnTo>
                <a:lnTo>
                  <a:pt x="26457" y="6566"/>
                </a:lnTo>
                <a:lnTo>
                  <a:pt x="21300" y="10890"/>
                </a:lnTo>
                <a:lnTo>
                  <a:pt x="16431" y="16912"/>
                </a:lnTo>
                <a:lnTo>
                  <a:pt x="16431" y="2306"/>
                </a:lnTo>
                <a:lnTo>
                  <a:pt x="0" y="2306"/>
                </a:lnTo>
                <a:lnTo>
                  <a:pt x="0" y="105222"/>
                </a:lnTo>
                <a:lnTo>
                  <a:pt x="17296" y="105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916832" y="5540736"/>
            <a:ext cx="20797" cy="81759"/>
          </a:xfrm>
          <a:custGeom>
            <a:avLst/>
            <a:gdLst/>
            <a:ahLst/>
            <a:cxnLst/>
            <a:rect l="l" t="t" r="r" b="b"/>
            <a:pathLst>
              <a:path w="22877" h="92660">
                <a:moveTo>
                  <a:pt x="12540" y="88472"/>
                </a:moveTo>
                <a:lnTo>
                  <a:pt x="17605" y="92660"/>
                </a:lnTo>
                <a:lnTo>
                  <a:pt x="17777" y="40793"/>
                </a:lnTo>
                <a:lnTo>
                  <a:pt x="18962" y="32818"/>
                </a:lnTo>
                <a:lnTo>
                  <a:pt x="22877" y="0"/>
                </a:lnTo>
                <a:lnTo>
                  <a:pt x="12636" y="8858"/>
                </a:lnTo>
                <a:lnTo>
                  <a:pt x="10256" y="11846"/>
                </a:lnTo>
                <a:lnTo>
                  <a:pt x="4558" y="22258"/>
                </a:lnTo>
                <a:lnTo>
                  <a:pt x="1139" y="34715"/>
                </a:lnTo>
                <a:lnTo>
                  <a:pt x="0" y="49218"/>
                </a:lnTo>
                <a:lnTo>
                  <a:pt x="71" y="53261"/>
                </a:lnTo>
                <a:lnTo>
                  <a:pt x="1845" y="67946"/>
                </a:lnTo>
                <a:lnTo>
                  <a:pt x="6001" y="79683"/>
                </a:lnTo>
                <a:lnTo>
                  <a:pt x="12540" y="88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919714" y="5535749"/>
            <a:ext cx="79146" cy="130828"/>
          </a:xfrm>
          <a:custGeom>
            <a:avLst/>
            <a:gdLst/>
            <a:ahLst/>
            <a:cxnLst/>
            <a:rect l="l" t="t" r="r" b="b"/>
            <a:pathLst>
              <a:path w="87061" h="148272">
                <a:moveTo>
                  <a:pt x="17585" y="117522"/>
                </a:moveTo>
                <a:lnTo>
                  <a:pt x="0" y="117522"/>
                </a:lnTo>
                <a:lnTo>
                  <a:pt x="132" y="118859"/>
                </a:lnTo>
                <a:lnTo>
                  <a:pt x="4119" y="131768"/>
                </a:lnTo>
                <a:lnTo>
                  <a:pt x="12684" y="140825"/>
                </a:lnTo>
                <a:lnTo>
                  <a:pt x="15536" y="142534"/>
                </a:lnTo>
                <a:lnTo>
                  <a:pt x="27074" y="146837"/>
                </a:lnTo>
                <a:lnTo>
                  <a:pt x="40647" y="148272"/>
                </a:lnTo>
                <a:lnTo>
                  <a:pt x="50086" y="147689"/>
                </a:lnTo>
                <a:lnTo>
                  <a:pt x="63439" y="144132"/>
                </a:lnTo>
                <a:lnTo>
                  <a:pt x="73842" y="137344"/>
                </a:lnTo>
                <a:lnTo>
                  <a:pt x="81295" y="127323"/>
                </a:lnTo>
                <a:lnTo>
                  <a:pt x="83306" y="122639"/>
                </a:lnTo>
                <a:lnTo>
                  <a:pt x="86122" y="110855"/>
                </a:lnTo>
                <a:lnTo>
                  <a:pt x="87061" y="96381"/>
                </a:lnTo>
                <a:lnTo>
                  <a:pt x="87061" y="2786"/>
                </a:lnTo>
                <a:lnTo>
                  <a:pt x="71109" y="2786"/>
                </a:lnTo>
                <a:lnTo>
                  <a:pt x="71109" y="15759"/>
                </a:lnTo>
                <a:lnTo>
                  <a:pt x="67714" y="11467"/>
                </a:lnTo>
                <a:lnTo>
                  <a:pt x="64383" y="8199"/>
                </a:lnTo>
                <a:lnTo>
                  <a:pt x="61115" y="5957"/>
                </a:lnTo>
                <a:lnTo>
                  <a:pt x="55094" y="1985"/>
                </a:lnTo>
                <a:lnTo>
                  <a:pt x="48047" y="0"/>
                </a:lnTo>
                <a:lnTo>
                  <a:pt x="39975" y="0"/>
                </a:lnTo>
                <a:lnTo>
                  <a:pt x="31426" y="893"/>
                </a:lnTo>
                <a:lnTo>
                  <a:pt x="19706" y="5651"/>
                </a:lnTo>
                <a:lnTo>
                  <a:pt x="15791" y="38469"/>
                </a:lnTo>
                <a:lnTo>
                  <a:pt x="18162" y="32383"/>
                </a:lnTo>
                <a:lnTo>
                  <a:pt x="20629" y="27315"/>
                </a:lnTo>
                <a:lnTo>
                  <a:pt x="29859" y="18288"/>
                </a:lnTo>
                <a:lnTo>
                  <a:pt x="43146" y="15278"/>
                </a:lnTo>
                <a:lnTo>
                  <a:pt x="51282" y="15278"/>
                </a:lnTo>
                <a:lnTo>
                  <a:pt x="57976" y="18353"/>
                </a:lnTo>
                <a:lnTo>
                  <a:pt x="63230" y="24503"/>
                </a:lnTo>
                <a:lnTo>
                  <a:pt x="65237" y="27211"/>
                </a:lnTo>
                <a:lnTo>
                  <a:pt x="69641" y="38187"/>
                </a:lnTo>
                <a:lnTo>
                  <a:pt x="71109" y="52851"/>
                </a:lnTo>
                <a:lnTo>
                  <a:pt x="71109" y="61307"/>
                </a:lnTo>
                <a:lnTo>
                  <a:pt x="69699" y="68706"/>
                </a:lnTo>
                <a:lnTo>
                  <a:pt x="66881" y="75049"/>
                </a:lnTo>
                <a:lnTo>
                  <a:pt x="63696" y="80692"/>
                </a:lnTo>
                <a:lnTo>
                  <a:pt x="54007" y="89072"/>
                </a:lnTo>
                <a:lnTo>
                  <a:pt x="40647" y="91865"/>
                </a:lnTo>
                <a:lnTo>
                  <a:pt x="32704" y="91865"/>
                </a:lnTo>
                <a:lnTo>
                  <a:pt x="26377" y="88838"/>
                </a:lnTo>
                <a:lnTo>
                  <a:pt x="21669" y="82784"/>
                </a:lnTo>
                <a:lnTo>
                  <a:pt x="16124" y="70648"/>
                </a:lnTo>
                <a:lnTo>
                  <a:pt x="14606" y="56310"/>
                </a:lnTo>
                <a:lnTo>
                  <a:pt x="14606" y="46445"/>
                </a:lnTo>
                <a:lnTo>
                  <a:pt x="14434" y="98311"/>
                </a:lnTo>
                <a:lnTo>
                  <a:pt x="25856" y="104071"/>
                </a:lnTo>
                <a:lnTo>
                  <a:pt x="38630" y="105991"/>
                </a:lnTo>
                <a:lnTo>
                  <a:pt x="46637" y="105991"/>
                </a:lnTo>
                <a:lnTo>
                  <a:pt x="53075" y="104709"/>
                </a:lnTo>
                <a:lnTo>
                  <a:pt x="57944" y="102147"/>
                </a:lnTo>
                <a:lnTo>
                  <a:pt x="62813" y="99584"/>
                </a:lnTo>
                <a:lnTo>
                  <a:pt x="66977" y="95677"/>
                </a:lnTo>
                <a:lnTo>
                  <a:pt x="70436" y="90424"/>
                </a:lnTo>
                <a:lnTo>
                  <a:pt x="70436" y="96343"/>
                </a:lnTo>
                <a:lnTo>
                  <a:pt x="69473" y="110500"/>
                </a:lnTo>
                <a:lnTo>
                  <a:pt x="67073" y="119924"/>
                </a:lnTo>
                <a:lnTo>
                  <a:pt x="65060" y="123609"/>
                </a:lnTo>
                <a:lnTo>
                  <a:pt x="55579" y="131368"/>
                </a:lnTo>
                <a:lnTo>
                  <a:pt x="41032" y="133954"/>
                </a:lnTo>
                <a:lnTo>
                  <a:pt x="32639" y="133954"/>
                </a:lnTo>
                <a:lnTo>
                  <a:pt x="26489" y="132032"/>
                </a:lnTo>
                <a:lnTo>
                  <a:pt x="22582" y="128188"/>
                </a:lnTo>
                <a:lnTo>
                  <a:pt x="20084" y="125690"/>
                </a:lnTo>
                <a:lnTo>
                  <a:pt x="18417" y="122134"/>
                </a:lnTo>
                <a:lnTo>
                  <a:pt x="17585" y="117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116852" y="5503191"/>
            <a:ext cx="76263" cy="124977"/>
          </a:xfrm>
          <a:custGeom>
            <a:avLst/>
            <a:gdLst/>
            <a:ahLst/>
            <a:cxnLst/>
            <a:rect l="l" t="t" r="r" b="b"/>
            <a:pathLst>
              <a:path w="83889" h="141641">
                <a:moveTo>
                  <a:pt x="60089" y="54517"/>
                </a:moveTo>
                <a:lnTo>
                  <a:pt x="63229" y="60154"/>
                </a:lnTo>
                <a:lnTo>
                  <a:pt x="65151" y="63677"/>
                </a:lnTo>
                <a:lnTo>
                  <a:pt x="66112" y="69219"/>
                </a:lnTo>
                <a:lnTo>
                  <a:pt x="66112" y="141641"/>
                </a:lnTo>
                <a:lnTo>
                  <a:pt x="83889" y="141641"/>
                </a:lnTo>
                <a:lnTo>
                  <a:pt x="83889" y="65503"/>
                </a:lnTo>
                <a:lnTo>
                  <a:pt x="82447" y="57592"/>
                </a:lnTo>
                <a:lnTo>
                  <a:pt x="79565" y="51890"/>
                </a:lnTo>
                <a:lnTo>
                  <a:pt x="74522" y="44883"/>
                </a:lnTo>
                <a:lnTo>
                  <a:pt x="63852" y="38391"/>
                </a:lnTo>
                <a:lnTo>
                  <a:pt x="49199" y="36227"/>
                </a:lnTo>
                <a:lnTo>
                  <a:pt x="40871" y="36227"/>
                </a:lnTo>
                <a:lnTo>
                  <a:pt x="33921" y="38053"/>
                </a:lnTo>
                <a:lnTo>
                  <a:pt x="28347" y="41704"/>
                </a:lnTo>
                <a:lnTo>
                  <a:pt x="25080" y="43818"/>
                </a:lnTo>
                <a:lnTo>
                  <a:pt x="21396" y="47470"/>
                </a:lnTo>
                <a:lnTo>
                  <a:pt x="17296" y="52659"/>
                </a:lnTo>
                <a:lnTo>
                  <a:pt x="17296" y="0"/>
                </a:lnTo>
                <a:lnTo>
                  <a:pt x="0" y="0"/>
                </a:lnTo>
                <a:lnTo>
                  <a:pt x="0" y="141641"/>
                </a:lnTo>
                <a:lnTo>
                  <a:pt x="17296" y="141641"/>
                </a:lnTo>
                <a:lnTo>
                  <a:pt x="17296" y="87060"/>
                </a:lnTo>
                <a:lnTo>
                  <a:pt x="17451" y="81821"/>
                </a:lnTo>
                <a:lnTo>
                  <a:pt x="20103" y="67985"/>
                </a:lnTo>
                <a:lnTo>
                  <a:pt x="26041" y="59097"/>
                </a:lnTo>
                <a:lnTo>
                  <a:pt x="31871" y="54164"/>
                </a:lnTo>
                <a:lnTo>
                  <a:pt x="38373" y="51698"/>
                </a:lnTo>
                <a:lnTo>
                  <a:pt x="54196" y="51698"/>
                </a:lnTo>
                <a:lnTo>
                  <a:pt x="60089" y="54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215973" y="5535326"/>
            <a:ext cx="85435" cy="96064"/>
          </a:xfrm>
          <a:custGeom>
            <a:avLst/>
            <a:gdLst/>
            <a:ahLst/>
            <a:cxnLst/>
            <a:rect l="l" t="t" r="r" b="b"/>
            <a:pathLst>
              <a:path w="93978" h="108873">
                <a:moveTo>
                  <a:pt x="30557" y="90728"/>
                </a:moveTo>
                <a:lnTo>
                  <a:pt x="25944" y="84418"/>
                </a:lnTo>
                <a:lnTo>
                  <a:pt x="25530" y="83837"/>
                </a:lnTo>
                <a:lnTo>
                  <a:pt x="20525" y="73020"/>
                </a:lnTo>
                <a:lnTo>
                  <a:pt x="18545" y="59289"/>
                </a:lnTo>
                <a:lnTo>
                  <a:pt x="93978" y="59289"/>
                </a:lnTo>
                <a:lnTo>
                  <a:pt x="93978" y="48911"/>
                </a:lnTo>
                <a:lnTo>
                  <a:pt x="93466" y="41352"/>
                </a:lnTo>
                <a:lnTo>
                  <a:pt x="92441" y="36611"/>
                </a:lnTo>
                <a:lnTo>
                  <a:pt x="91288" y="29692"/>
                </a:lnTo>
                <a:lnTo>
                  <a:pt x="88982" y="23639"/>
                </a:lnTo>
                <a:lnTo>
                  <a:pt x="85523" y="18449"/>
                </a:lnTo>
                <a:lnTo>
                  <a:pt x="81936" y="13004"/>
                </a:lnTo>
                <a:lnTo>
                  <a:pt x="76714" y="8568"/>
                </a:lnTo>
                <a:lnTo>
                  <a:pt x="69859" y="5141"/>
                </a:lnTo>
                <a:lnTo>
                  <a:pt x="63005" y="1713"/>
                </a:lnTo>
                <a:lnTo>
                  <a:pt x="55926" y="0"/>
                </a:lnTo>
                <a:lnTo>
                  <a:pt x="48623" y="0"/>
                </a:lnTo>
                <a:lnTo>
                  <a:pt x="49301" y="15121"/>
                </a:lnTo>
                <a:lnTo>
                  <a:pt x="62434" y="18549"/>
                </a:lnTo>
                <a:lnTo>
                  <a:pt x="71301" y="27578"/>
                </a:lnTo>
                <a:lnTo>
                  <a:pt x="73863" y="32063"/>
                </a:lnTo>
                <a:lnTo>
                  <a:pt x="75497" y="38053"/>
                </a:lnTo>
                <a:lnTo>
                  <a:pt x="76202" y="45548"/>
                </a:lnTo>
                <a:lnTo>
                  <a:pt x="19026" y="45548"/>
                </a:lnTo>
                <a:lnTo>
                  <a:pt x="19346" y="36707"/>
                </a:lnTo>
                <a:lnTo>
                  <a:pt x="23248" y="6933"/>
                </a:lnTo>
                <a:lnTo>
                  <a:pt x="13453" y="15471"/>
                </a:lnTo>
                <a:lnTo>
                  <a:pt x="10836" y="18740"/>
                </a:lnTo>
                <a:lnTo>
                  <a:pt x="4816" y="29403"/>
                </a:lnTo>
                <a:lnTo>
                  <a:pt x="1204" y="41734"/>
                </a:lnTo>
                <a:lnTo>
                  <a:pt x="0" y="55734"/>
                </a:lnTo>
                <a:lnTo>
                  <a:pt x="83" y="59648"/>
                </a:lnTo>
                <a:lnTo>
                  <a:pt x="1990" y="73505"/>
                </a:lnTo>
                <a:lnTo>
                  <a:pt x="6415" y="85253"/>
                </a:lnTo>
                <a:lnTo>
                  <a:pt x="13356" y="94892"/>
                </a:lnTo>
                <a:lnTo>
                  <a:pt x="21400" y="101695"/>
                </a:lnTo>
                <a:lnTo>
                  <a:pt x="32914" y="107079"/>
                </a:lnTo>
                <a:lnTo>
                  <a:pt x="45932" y="108873"/>
                </a:lnTo>
                <a:lnTo>
                  <a:pt x="51186" y="108873"/>
                </a:lnTo>
                <a:lnTo>
                  <a:pt x="55894" y="108361"/>
                </a:lnTo>
                <a:lnTo>
                  <a:pt x="60057" y="107336"/>
                </a:lnTo>
                <a:lnTo>
                  <a:pt x="67809" y="105542"/>
                </a:lnTo>
                <a:lnTo>
                  <a:pt x="74312" y="102083"/>
                </a:lnTo>
                <a:lnTo>
                  <a:pt x="79565" y="96958"/>
                </a:lnTo>
                <a:lnTo>
                  <a:pt x="82704" y="94011"/>
                </a:lnTo>
                <a:lnTo>
                  <a:pt x="85538" y="90215"/>
                </a:lnTo>
                <a:lnTo>
                  <a:pt x="88069" y="85571"/>
                </a:lnTo>
                <a:lnTo>
                  <a:pt x="90600" y="80926"/>
                </a:lnTo>
                <a:lnTo>
                  <a:pt x="92089" y="76714"/>
                </a:lnTo>
                <a:lnTo>
                  <a:pt x="92537" y="72935"/>
                </a:lnTo>
                <a:lnTo>
                  <a:pt x="75528" y="72935"/>
                </a:lnTo>
                <a:lnTo>
                  <a:pt x="74247" y="77483"/>
                </a:lnTo>
                <a:lnTo>
                  <a:pt x="72070" y="81487"/>
                </a:lnTo>
                <a:lnTo>
                  <a:pt x="68995" y="84946"/>
                </a:lnTo>
                <a:lnTo>
                  <a:pt x="63613" y="90904"/>
                </a:lnTo>
                <a:lnTo>
                  <a:pt x="56406" y="93883"/>
                </a:lnTo>
                <a:lnTo>
                  <a:pt x="37700" y="93883"/>
                </a:lnTo>
                <a:lnTo>
                  <a:pt x="30557" y="9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29332" y="2039471"/>
            <a:ext cx="3085046" cy="159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4614379" y="2039471"/>
            <a:ext cx="313090" cy="159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4927470" y="2039471"/>
            <a:ext cx="372726" cy="159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5300195" y="2039471"/>
            <a:ext cx="3117122" cy="159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1529331" y="2198647"/>
            <a:ext cx="6887985" cy="101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29" name="object 29"/>
          <p:cNvSpPr txBox="1"/>
          <p:nvPr/>
        </p:nvSpPr>
        <p:spPr>
          <a:xfrm>
            <a:off x="1529331" y="2299941"/>
            <a:ext cx="3354538" cy="26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4883870" y="2299941"/>
            <a:ext cx="3533447" cy="26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1529331" y="2560410"/>
            <a:ext cx="670907" cy="39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2200240" y="2560410"/>
            <a:ext cx="2683630" cy="39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883870" y="2560410"/>
            <a:ext cx="2549449" cy="39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7433319" y="2560410"/>
            <a:ext cx="983998" cy="39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1529331" y="2951116"/>
            <a:ext cx="258069" cy="1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1787401" y="2951116"/>
            <a:ext cx="253454" cy="1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2040855" y="2951116"/>
            <a:ext cx="298181" cy="1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339036" y="2951116"/>
            <a:ext cx="397929" cy="1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2736966" y="2951116"/>
            <a:ext cx="1073452" cy="26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3810418" y="2951116"/>
            <a:ext cx="407465" cy="1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217884" y="2951116"/>
            <a:ext cx="89148" cy="1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307032" y="2951116"/>
            <a:ext cx="149396" cy="1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4456429" y="2951116"/>
            <a:ext cx="1098348" cy="144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554778" y="2951116"/>
            <a:ext cx="1073452" cy="26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628230" y="2951116"/>
            <a:ext cx="1475996" cy="39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8104227" y="2951116"/>
            <a:ext cx="313090" cy="39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529331" y="3095822"/>
            <a:ext cx="1207634" cy="376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810417" y="3095821"/>
            <a:ext cx="1744360" cy="115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736966" y="3211586"/>
            <a:ext cx="2146905" cy="26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883870" y="3211586"/>
            <a:ext cx="1744360" cy="130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883870" y="3341821"/>
            <a:ext cx="2549449" cy="477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7433319" y="3341821"/>
            <a:ext cx="983998" cy="477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529331" y="3472056"/>
            <a:ext cx="670907" cy="347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200240" y="3472056"/>
            <a:ext cx="2683630" cy="347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529331" y="3819349"/>
            <a:ext cx="6887985" cy="1866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64545">
              <a:lnSpc>
                <a:spcPct val="95825"/>
              </a:lnSpc>
              <a:spcBef>
                <a:spcPts val="5805"/>
              </a:spcBef>
            </a:pP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ays of Estimating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erminal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27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53381" marR="2485780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I. Historical Growth in EPS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Historical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ways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Arithmetic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versus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Geometric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102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verages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Simple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versus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Regression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Models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Historical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sensitive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estimation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historical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rates,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factors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considered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deal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negative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size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81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903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13736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Stable Growth and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erminal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</a:t>
            </a:r>
            <a:endParaRPr sz="2100">
              <a:latin typeface="Times New Roman"/>
              <a:cs typeface="Times New Roman"/>
            </a:endParaRPr>
          </a:p>
          <a:p>
            <a:pPr marL="1395001" marR="457515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“constant”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foreve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 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those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written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23"/>
              </a:spcBef>
            </a:pP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Next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(r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56"/>
              </a:spcBef>
            </a:pPr>
            <a:r>
              <a:rPr sz="1400" dirty="0">
                <a:latin typeface="Times New Roman"/>
                <a:cs typeface="Times New Roman"/>
              </a:rPr>
              <a:t>where,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256"/>
              </a:spcBef>
            </a:pP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(Cost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Capital)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256"/>
              </a:spcBef>
            </a:pP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endParaRPr sz="1400">
              <a:latin typeface="Times New Roman"/>
              <a:cs typeface="Times New Roman"/>
            </a:endParaRPr>
          </a:p>
          <a:p>
            <a:pPr marL="1395001" marR="320412" indent="-303444">
              <a:lnSpc>
                <a:spcPts val="1806"/>
              </a:lnSpc>
              <a:spcBef>
                <a:spcPts val="444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“constant”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called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stable</a:t>
            </a:r>
            <a:r>
              <a:rPr sz="1600" u="sng" spc="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growth</a:t>
            </a:r>
            <a:r>
              <a:rPr sz="1600" u="sng" spc="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rate</a:t>
            </a:r>
            <a:r>
              <a:rPr sz="1600" u="sng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cannot</a:t>
            </a:r>
            <a:r>
              <a:rPr sz="1600" u="sng" spc="4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</a:t>
            </a:r>
            <a:r>
              <a:rPr sz="1600" u="sng" spc="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higher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than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growth</a:t>
            </a:r>
            <a:r>
              <a:rPr sz="1600" u="sng" spc="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rate</a:t>
            </a:r>
            <a:r>
              <a:rPr sz="1600" u="sng" spc="2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economy</a:t>
            </a:r>
            <a:r>
              <a:rPr sz="1600" u="sng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operates.</a:t>
            </a:r>
            <a:endParaRPr sz="1600">
              <a:latin typeface="Times New Roman"/>
              <a:cs typeface="Times New Roman"/>
            </a:endParaRPr>
          </a:p>
          <a:p>
            <a:pPr marL="1395001" marR="532936" indent="-303444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maintain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extended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periods,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 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“stable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growth”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point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38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56899" y="3595842"/>
            <a:ext cx="513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6188805" y="3595842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547133" y="3595842"/>
            <a:ext cx="511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7491644" y="3595842"/>
            <a:ext cx="513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7736398" y="3595842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239366" y="3827897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541025" y="3827897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172897" y="3827897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531226" y="3827897"/>
            <a:ext cx="5132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753264" y="3827897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054856" y="3827897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857338" y="3827897"/>
            <a:ext cx="5094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097648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4232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Limits on Stable Growth</a:t>
            </a:r>
            <a:endParaRPr sz="2100">
              <a:latin typeface="Times New Roman"/>
              <a:cs typeface="Times New Roman"/>
            </a:endParaRPr>
          </a:p>
          <a:p>
            <a:pPr marL="1395001" marR="589380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economy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</a:t>
            </a:r>
            <a:endParaRPr sz="1600">
              <a:latin typeface="Times New Roman"/>
              <a:cs typeface="Times New Roman"/>
            </a:endParaRPr>
          </a:p>
          <a:p>
            <a:pPr marL="1395001" marR="589380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749020" marR="529204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composed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 firms,</a:t>
            </a:r>
            <a:r>
              <a:rPr sz="1400" spc="-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latter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probably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749020" marR="478151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negative.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terminal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 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assuming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your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disappear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time.</a:t>
            </a:r>
            <a:endParaRPr sz="1400">
              <a:latin typeface="Times New Roman"/>
              <a:cs typeface="Times New Roman"/>
            </a:endParaRPr>
          </a:p>
          <a:p>
            <a:pPr marL="1749020" marR="309225" indent="-252870">
              <a:lnSpc>
                <a:spcPts val="1599"/>
              </a:lnSpc>
              <a:spcBef>
                <a:spcPts val="350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nominal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cashflows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rates,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nominal </a:t>
            </a:r>
            <a:r>
              <a:rPr sz="1400" u="sng" dirty="0">
                <a:latin typeface="Times New Roman"/>
                <a:cs typeface="Times New Roman"/>
              </a:rPr>
              <a:t>in</a:t>
            </a:r>
            <a:r>
              <a:rPr sz="1400" u="sng" spc="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currency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valuation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denominated.</a:t>
            </a:r>
            <a:endParaRPr sz="1400">
              <a:latin typeface="Times New Roman"/>
              <a:cs typeface="Times New Roman"/>
            </a:endParaRPr>
          </a:p>
          <a:p>
            <a:pPr marL="1395001" marR="476691" indent="-303444">
              <a:lnSpc>
                <a:spcPts val="1806"/>
              </a:lnSpc>
              <a:spcBef>
                <a:spcPts val="71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proxy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nominal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economy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riskfree </a:t>
            </a:r>
            <a:endParaRPr sz="1600">
              <a:latin typeface="Times New Roman"/>
              <a:cs typeface="Times New Roman"/>
            </a:endParaRPr>
          </a:p>
          <a:p>
            <a:pPr marL="1395001" marR="47669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rate.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44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359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0688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Stable Growth and Excess Returns</a:t>
            </a:r>
            <a:endParaRPr sz="2100">
              <a:latin typeface="Times New Roman"/>
              <a:cs typeface="Times New Roman"/>
            </a:endParaRPr>
          </a:p>
          <a:p>
            <a:pPr marL="1395001" marR="363749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Strange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though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seem,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function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36374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function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36374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growth.</a:t>
            </a:r>
            <a:endParaRPr sz="1600">
              <a:latin typeface="Times New Roman"/>
              <a:cs typeface="Times New Roman"/>
            </a:endParaRPr>
          </a:p>
          <a:p>
            <a:pPr marL="1395001" marR="353468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scenario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equal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35346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growth,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5346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changes.</a:t>
            </a:r>
            <a:endParaRPr sz="1600">
              <a:latin typeface="Times New Roman"/>
              <a:cs typeface="Times New Roman"/>
            </a:endParaRPr>
          </a:p>
          <a:p>
            <a:pPr marL="1395001" marR="316456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(negative)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31645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perpetuit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(decrease)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 </a:t>
            </a:r>
            <a:endParaRPr sz="1600">
              <a:latin typeface="Times New Roman"/>
              <a:cs typeface="Times New Roman"/>
            </a:endParaRPr>
          </a:p>
          <a:p>
            <a:pPr marL="1395001" marR="31645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increases.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65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1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65068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Getting to Stable Growth: High Growth Patterns</a:t>
            </a:r>
            <a:endParaRPr sz="2100">
              <a:latin typeface="Times New Roman"/>
              <a:cs typeface="Times New Roman"/>
            </a:endParaRPr>
          </a:p>
          <a:p>
            <a:pPr marL="1395001" marR="370320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 growth,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pattern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during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 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assumptions: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23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growth,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already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endParaRPr sz="1400">
              <a:latin typeface="Times New Roman"/>
              <a:cs typeface="Times New Roman"/>
            </a:endParaRPr>
          </a:p>
          <a:p>
            <a:pPr marL="1749020" marR="309465" indent="-252870">
              <a:lnSpc>
                <a:spcPts val="1508"/>
              </a:lnSpc>
              <a:spcBef>
                <a:spcPts val="42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period,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 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(2-stage)</a:t>
            </a:r>
            <a:endParaRPr sz="1400">
              <a:latin typeface="Times New Roman"/>
              <a:cs typeface="Times New Roman"/>
            </a:endParaRPr>
          </a:p>
          <a:p>
            <a:pPr marL="1749020" marR="684090" indent="-252870">
              <a:lnSpc>
                <a:spcPts val="1508"/>
              </a:lnSpc>
              <a:spcBef>
                <a:spcPts val="34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period,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 decline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gradually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rate(3-stage)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179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Each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ferent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ferent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stage)</a:t>
            </a:r>
            <a:endParaRPr sz="1400">
              <a:latin typeface="Times New Roman"/>
              <a:cs typeface="Times New Roman"/>
            </a:endParaRPr>
          </a:p>
          <a:p>
            <a:pPr marL="1395001" marR="309096" indent="-303444">
              <a:lnSpc>
                <a:spcPts val="1806"/>
              </a:lnSpc>
              <a:spcBef>
                <a:spcPts val="444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Concurrentl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assumptions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 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returns.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general,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 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decrease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decrease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titled 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fade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factor).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96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211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93088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Determinants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Growth Patterns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Size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endParaRPr sz="1600">
              <a:latin typeface="Times New Roman"/>
              <a:cs typeface="Times New Roman"/>
            </a:endParaRPr>
          </a:p>
          <a:p>
            <a:pPr marL="1749020" marR="278041" indent="-252870">
              <a:lnSpc>
                <a:spcPts val="1508"/>
              </a:lnSpc>
              <a:spcBef>
                <a:spcPts val="47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Success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usually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become</a:t>
            </a:r>
            <a:r>
              <a:rPr sz="1400" u="sng" spc="4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la</a:t>
            </a:r>
            <a:r>
              <a:rPr sz="1400" u="sng" spc="-26" dirty="0">
                <a:latin typeface="Times New Roman"/>
                <a:cs typeface="Times New Roman"/>
              </a:rPr>
              <a:t>r</a:t>
            </a:r>
            <a:r>
              <a:rPr sz="1400" u="sng" dirty="0">
                <a:latin typeface="Times New Roman"/>
                <a:cs typeface="Times New Roman"/>
              </a:rPr>
              <a:t>ge</a:t>
            </a:r>
            <a:r>
              <a:rPr sz="1400" u="sng" spc="-53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becomes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 difficult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them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maintain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rates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369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endParaRPr sz="1600">
              <a:latin typeface="Times New Roman"/>
              <a:cs typeface="Times New Roman"/>
            </a:endParaRPr>
          </a:p>
          <a:p>
            <a:pPr marL="1749020" marR="293260" indent="-252870">
              <a:lnSpc>
                <a:spcPts val="1508"/>
              </a:lnSpc>
              <a:spcBef>
                <a:spcPts val="3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While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always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reliable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future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growth,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u="sng" dirty="0">
                <a:latin typeface="Times New Roman"/>
                <a:cs typeface="Times New Roman"/>
              </a:rPr>
              <a:t>correlation</a:t>
            </a:r>
            <a:r>
              <a:rPr sz="1400" u="sng" spc="6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between</a:t>
            </a:r>
            <a:r>
              <a:rPr sz="1400" u="sng" spc="4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current</a:t>
            </a:r>
            <a:r>
              <a:rPr sz="1400" u="sng" spc="4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growth</a:t>
            </a:r>
            <a:r>
              <a:rPr sz="1400" u="sng" spc="4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and</a:t>
            </a:r>
            <a:r>
              <a:rPr sz="1400" u="sng" spc="2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future</a:t>
            </a:r>
            <a:r>
              <a:rPr sz="1400" u="sng" spc="3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growt</a:t>
            </a:r>
            <a:r>
              <a:rPr sz="1400" u="sng" spc="-4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Thus,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30% currently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probably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 growing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-9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369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Barriers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entry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ferential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advantages</a:t>
            </a:r>
            <a:endParaRPr sz="1600">
              <a:latin typeface="Times New Roman"/>
              <a:cs typeface="Times New Roman"/>
            </a:endParaRPr>
          </a:p>
          <a:p>
            <a:pPr marL="1749020" marR="550675" indent="-252870">
              <a:lnSpc>
                <a:spcPts val="1508"/>
              </a:lnSpc>
              <a:spcBef>
                <a:spcPts val="3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Ultimatel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project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returns,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which, 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comes 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barriers</a:t>
            </a:r>
            <a:r>
              <a:rPr sz="1400" u="sng" spc="4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entry</a:t>
            </a:r>
            <a:r>
              <a:rPr sz="1400" u="sng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di</a:t>
            </a:r>
            <a:r>
              <a:rPr sz="1400" u="sng" spc="-26" dirty="0">
                <a:latin typeface="Times New Roman"/>
                <a:cs typeface="Times New Roman"/>
              </a:rPr>
              <a:t>f</a:t>
            </a:r>
            <a:r>
              <a:rPr sz="1400" u="sng" dirty="0">
                <a:latin typeface="Times New Roman"/>
                <a:cs typeface="Times New Roman"/>
              </a:rPr>
              <a:t>ferential</a:t>
            </a:r>
            <a:r>
              <a:rPr sz="1400" u="sng" spc="6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advantages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749020" marR="379084" indent="-252870">
              <a:lnSpc>
                <a:spcPts val="1508"/>
              </a:lnSpc>
              <a:spcBef>
                <a:spcPts val="34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question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last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therefore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 framed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question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about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what</a:t>
            </a:r>
            <a:r>
              <a:rPr sz="1400" u="sng" spc="3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barriers</a:t>
            </a:r>
            <a:r>
              <a:rPr sz="1400" u="sng" spc="4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entry</a:t>
            </a:r>
            <a:r>
              <a:rPr sz="1400" u="sng" spc="3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are,</a:t>
            </a:r>
            <a:r>
              <a:rPr sz="1400" u="sng" spc="2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how</a:t>
            </a:r>
            <a:r>
              <a:rPr sz="1400" u="sng" spc="2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long</a:t>
            </a:r>
            <a:r>
              <a:rPr sz="1400" u="sng" spc="2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they</a:t>
            </a:r>
            <a:r>
              <a:rPr sz="1400" u="sng" spc="2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will</a:t>
            </a:r>
            <a:r>
              <a:rPr sz="1400" u="sng" spc="2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stay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up and</a:t>
            </a:r>
            <a:r>
              <a:rPr sz="1400" u="sng" spc="2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how</a:t>
            </a:r>
            <a:r>
              <a:rPr sz="1400" u="sng" spc="2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strong</a:t>
            </a:r>
            <a:r>
              <a:rPr sz="1400" u="sng" spc="3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they</a:t>
            </a:r>
            <a:r>
              <a:rPr sz="1400" u="sng" spc="2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will</a:t>
            </a:r>
            <a:r>
              <a:rPr sz="1400" u="sng" spc="2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remain.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30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250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6173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Stable Growth Characteristics</a:t>
            </a:r>
            <a:endParaRPr sz="2100">
              <a:latin typeface="Times New Roman"/>
              <a:cs typeface="Times New Roman"/>
            </a:endParaRPr>
          </a:p>
          <a:p>
            <a:pPr marL="1395001" marR="47096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growth,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characteristics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 </a:t>
            </a:r>
            <a:endParaRPr sz="1600">
              <a:latin typeface="Times New Roman"/>
              <a:cs typeface="Times New Roman"/>
            </a:endParaRPr>
          </a:p>
          <a:p>
            <a:pPr marL="1395001" marR="470967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firms.</a:t>
            </a:r>
            <a:r>
              <a:rPr sz="1600" spc="-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particula</a:t>
            </a:r>
            <a:r>
              <a:rPr sz="1600" spc="-63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1749020" marR="369433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firm,</a:t>
            </a:r>
            <a:r>
              <a:rPr sz="1400" spc="-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measured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ratings,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 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firm.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16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Beta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move</a:t>
            </a:r>
            <a:r>
              <a:rPr sz="1200" spc="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towards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cost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debt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reflect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safety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stable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firms</a:t>
            </a:r>
            <a:r>
              <a:rPr sz="1200" spc="-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(BBB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higher)</a:t>
            </a:r>
            <a:endParaRPr sz="1200">
              <a:latin typeface="Times New Roman"/>
              <a:cs typeface="Times New Roman"/>
            </a:endParaRPr>
          </a:p>
          <a:p>
            <a:pPr marL="1749020" marR="812937" indent="-252870">
              <a:lnSpc>
                <a:spcPts val="1599"/>
              </a:lnSpc>
              <a:spcBef>
                <a:spcPts val="386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ratio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might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31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ger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 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firms.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16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debt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ratio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-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might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moved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optimal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industry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average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managers</a:t>
            </a:r>
            <a:r>
              <a:rPr sz="1200" spc="10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-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deeply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averse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debt,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never</a:t>
            </a:r>
            <a:r>
              <a:rPr sz="1200" spc="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happen</a:t>
            </a:r>
            <a:endParaRPr sz="1200">
              <a:latin typeface="Times New Roman"/>
              <a:cs typeface="Times New Roman"/>
            </a:endParaRPr>
          </a:p>
          <a:p>
            <a:pPr marL="1749020" marR="534478" indent="-252870">
              <a:lnSpc>
                <a:spcPts val="1599"/>
              </a:lnSpc>
              <a:spcBef>
                <a:spcPts val="386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reinvestment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firm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16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Reinvestment</a:t>
            </a:r>
            <a:r>
              <a:rPr sz="1200" spc="1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Expected</a:t>
            </a:r>
            <a:r>
              <a:rPr sz="1200" spc="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7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Return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06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173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78007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Stable Growth and Fundamentals</a:t>
            </a:r>
            <a:endParaRPr sz="2100">
              <a:latin typeface="Times New Roman"/>
              <a:cs typeface="Times New Roman"/>
            </a:endParaRPr>
          </a:p>
          <a:p>
            <a:pPr marL="1395001" marR="285324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driven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fundamentals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reinvests </a:t>
            </a:r>
            <a:endParaRPr sz="1600">
              <a:latin typeface="Times New Roman"/>
              <a:cs typeface="Times New Roman"/>
            </a:endParaRPr>
          </a:p>
          <a:p>
            <a:pPr marL="1395001" marR="285324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are.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“stability”,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42"/>
              </a:lnSpc>
              <a:spcBef>
                <a:spcPts val="399"/>
              </a:spcBef>
            </a:pP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given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characteristics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90"/>
              </a:spcBef>
            </a:pPr>
            <a:r>
              <a:rPr sz="1600" i="1" dirty="0">
                <a:latin typeface="Times New Roman"/>
                <a:cs typeface="Times New Roman"/>
              </a:rPr>
              <a:t>Model           </a:t>
            </a:r>
            <a:r>
              <a:rPr sz="1600" i="1" spc="18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High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G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owth</a:t>
            </a:r>
            <a:r>
              <a:rPr sz="1600" i="1" spc="5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Firms</a:t>
            </a:r>
            <a:r>
              <a:rPr sz="1600" i="1" spc="4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usually        </a:t>
            </a:r>
            <a:r>
              <a:rPr sz="1600" i="1" spc="6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Stable</a:t>
            </a:r>
            <a:r>
              <a:rPr sz="1600" i="1" spc="4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g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owth</a:t>
            </a:r>
            <a:r>
              <a:rPr sz="1600" i="1" spc="4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firms</a:t>
            </a:r>
            <a:r>
              <a:rPr sz="1600" i="1" spc="-5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usually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DDM            </a:t>
            </a:r>
            <a:r>
              <a:rPr sz="1600" spc="1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dividends         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dividends</a:t>
            </a:r>
            <a:endParaRPr sz="1600">
              <a:latin typeface="Times New Roman"/>
              <a:cs typeface="Times New Roman"/>
            </a:endParaRPr>
          </a:p>
          <a:p>
            <a:pPr marL="2225259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2.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                        </a:t>
            </a:r>
            <a:r>
              <a:rPr sz="1600" spc="3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endParaRPr sz="1600">
              <a:latin typeface="Times New Roman"/>
              <a:cs typeface="Times New Roman"/>
            </a:endParaRPr>
          </a:p>
          <a:p>
            <a:pPr marL="1091557" marR="722443" indent="1133702">
              <a:lnSpc>
                <a:spcPts val="1806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3.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                       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ACC </a:t>
            </a:r>
            <a:endParaRPr sz="1600">
              <a:latin typeface="Times New Roman"/>
              <a:cs typeface="Times New Roman"/>
            </a:endParaRPr>
          </a:p>
          <a:p>
            <a:pPr marL="1091557" marR="722443">
              <a:lnSpc>
                <a:spcPts val="1806"/>
              </a:lnSpc>
              <a:spcBef>
                <a:spcPts val="628"/>
              </a:spcBef>
            </a:pPr>
            <a:r>
              <a:rPr sz="1600" dirty="0">
                <a:latin typeface="Times New Roman"/>
                <a:cs typeface="Times New Roman"/>
              </a:rPr>
              <a:t>FCFE/          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              </a:t>
            </a:r>
            <a:r>
              <a:rPr sz="1600" spc="2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 </a:t>
            </a:r>
            <a:endParaRPr sz="1600">
              <a:latin typeface="Times New Roman"/>
              <a:cs typeface="Times New Roman"/>
            </a:endParaRPr>
          </a:p>
          <a:p>
            <a:pPr marL="1091557" marR="722443">
              <a:lnSpc>
                <a:spcPts val="1806"/>
              </a:lnSpc>
              <a:spcBef>
                <a:spcPts val="628"/>
              </a:spcBef>
            </a:pPr>
            <a:r>
              <a:rPr sz="1600" dirty="0">
                <a:latin typeface="Times New Roman"/>
                <a:cs typeface="Times New Roman"/>
              </a:rPr>
              <a:t>FCFF            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                        </a:t>
            </a:r>
            <a:r>
              <a:rPr sz="1600" spc="3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endParaRPr sz="1600">
              <a:latin typeface="Times New Roman"/>
              <a:cs typeface="Times New Roman"/>
            </a:endParaRPr>
          </a:p>
          <a:p>
            <a:pPr marL="2225259">
              <a:lnSpc>
                <a:spcPct val="95825"/>
              </a:lnSpc>
              <a:spcBef>
                <a:spcPts val="695"/>
              </a:spcBef>
            </a:pPr>
            <a:r>
              <a:rPr sz="1600" dirty="0">
                <a:latin typeface="Times New Roman"/>
                <a:cs typeface="Times New Roman"/>
              </a:rPr>
              <a:t>3.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                       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ROC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ACC</a:t>
            </a:r>
            <a:endParaRPr sz="1600">
              <a:latin typeface="Times New Roman"/>
              <a:cs typeface="Times New Roman"/>
            </a:endParaRPr>
          </a:p>
          <a:p>
            <a:pPr marL="5911550" marR="803384" indent="-3686289">
              <a:lnSpc>
                <a:spcPts val="1806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4.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                  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leverage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5911550" marR="803384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industry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1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57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35"/>
              </a:spcBef>
            </a:pPr>
            <a:endParaRPr sz="400"/>
          </a:p>
          <a:p>
            <a:pPr marL="921210" marR="853076" algn="ctr">
              <a:lnSpc>
                <a:spcPct val="95825"/>
              </a:lnSpc>
              <a:spcBef>
                <a:spcPts val="1795"/>
              </a:spcBef>
            </a:pPr>
            <a:r>
              <a:rPr sz="2100" dirty="0">
                <a:latin typeface="Times New Roman"/>
                <a:cs typeface="Times New Roman"/>
              </a:rPr>
              <a:t>The Dividend Discount Model: 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Stable Growth</a:t>
            </a:r>
            <a:endParaRPr sz="2100">
              <a:latin typeface="Times New Roman"/>
              <a:cs typeface="Times New Roman"/>
            </a:endParaRPr>
          </a:p>
          <a:p>
            <a:pPr marL="3710857" marR="3643424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Inputs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53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example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ABN</a:t>
            </a:r>
            <a:r>
              <a:rPr sz="1600" spc="-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Amro.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endParaRPr sz="1600">
              <a:latin typeface="Times New Roman"/>
              <a:cs typeface="Times New Roman"/>
            </a:endParaRPr>
          </a:p>
          <a:p>
            <a:pPr marL="1395001" marR="279860">
              <a:lnSpc>
                <a:spcPts val="1806"/>
              </a:lnSpc>
              <a:spcBef>
                <a:spcPts val="319"/>
              </a:spcBef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15.79%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retention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53.88%,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 </a:t>
            </a:r>
            <a:endParaRPr sz="1600">
              <a:latin typeface="Times New Roman"/>
              <a:cs typeface="Times New Roman"/>
            </a:endParaRPr>
          </a:p>
          <a:p>
            <a:pPr marL="1395001" marR="279860">
              <a:lnSpc>
                <a:spcPts val="1806"/>
              </a:lnSpc>
              <a:spcBef>
                <a:spcPts val="140"/>
              </a:spcBef>
            </a:pP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8.51%.</a:t>
            </a:r>
            <a:endParaRPr sz="1600">
              <a:latin typeface="Times New Roman"/>
              <a:cs typeface="Times New Roman"/>
            </a:endParaRPr>
          </a:p>
          <a:p>
            <a:pPr marL="1395001" marR="515673" indent="-303444">
              <a:lnSpc>
                <a:spcPts val="1806"/>
              </a:lnSpc>
              <a:spcBef>
                <a:spcPts val="67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Let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ABN</a:t>
            </a:r>
            <a:r>
              <a:rPr sz="1600" spc="-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Amro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years.</a:t>
            </a:r>
            <a:r>
              <a:rPr sz="1600" spc="-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51567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point,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51567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European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15%,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nominal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(Real </a:t>
            </a:r>
            <a:endParaRPr sz="1600">
              <a:latin typeface="Times New Roman"/>
              <a:cs typeface="Times New Roman"/>
            </a:endParaRPr>
          </a:p>
          <a:p>
            <a:pPr marL="1395001" marR="51567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Inflation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NV)</a:t>
            </a:r>
            <a:endParaRPr sz="1600">
              <a:latin typeface="Times New Roman"/>
              <a:cs typeface="Times New Roman"/>
            </a:endParaRPr>
          </a:p>
          <a:p>
            <a:pPr marL="1809873" marR="471002" indent="-718316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payout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follows: </a:t>
            </a:r>
            <a:endParaRPr sz="1600">
              <a:latin typeface="Times New Roman"/>
              <a:cs typeface="Times New Roman"/>
            </a:endParaRPr>
          </a:p>
          <a:p>
            <a:pPr marL="1809873" marR="471002">
              <a:lnSpc>
                <a:spcPts val="1806"/>
              </a:lnSpc>
              <a:spcBef>
                <a:spcPts val="582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Payout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g/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.05/.15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66.67%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521"/>
              </a:lnSpc>
              <a:spcBef>
                <a:spcPts val="659"/>
              </a:spcBef>
            </a:pP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(ROE)</a:t>
            </a:r>
            <a:endParaRPr sz="1400">
              <a:latin typeface="Times New Roman"/>
              <a:cs typeface="Times New Roman"/>
            </a:endParaRPr>
          </a:p>
          <a:p>
            <a:pPr marL="1496150" marR="5589717">
              <a:lnSpc>
                <a:spcPts val="1599"/>
              </a:lnSpc>
              <a:spcBef>
                <a:spcPts val="269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g/ROE </a:t>
            </a:r>
            <a:endParaRPr sz="1400">
              <a:latin typeface="Times New Roman"/>
              <a:cs typeface="Times New Roman"/>
            </a:endParaRPr>
          </a:p>
          <a:p>
            <a:pPr marL="1496150" marR="5589717">
              <a:lnSpc>
                <a:spcPts val="1599"/>
              </a:lnSpc>
              <a:spcBef>
                <a:spcPts val="436"/>
              </a:spcBef>
            </a:pPr>
            <a:r>
              <a:rPr sz="1400" dirty="0">
                <a:latin typeface="Times New Roman"/>
                <a:cs typeface="Times New Roman"/>
              </a:rPr>
              <a:t>Payout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1-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24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936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880174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The FCFE/FCFF Models: 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Stable Growth Inputs</a:t>
            </a:r>
            <a:endParaRPr sz="2100">
              <a:latin typeface="Times New Roman"/>
              <a:cs typeface="Times New Roman"/>
            </a:endParaRPr>
          </a:p>
          <a:p>
            <a:pPr marL="1395001" marR="313538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soundest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relate </a:t>
            </a:r>
            <a:endParaRPr sz="1600">
              <a:latin typeface="Times New Roman"/>
              <a:cs typeface="Times New Roman"/>
            </a:endParaRPr>
          </a:p>
          <a:p>
            <a:pPr marL="1395001" marR="313538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capital:</a:t>
            </a:r>
            <a:endParaRPr sz="1600">
              <a:latin typeface="Times New Roman"/>
              <a:cs typeface="Times New Roman"/>
            </a:endParaRPr>
          </a:p>
          <a:p>
            <a:pPr marL="2130853" marR="1343750" algn="ctr">
              <a:lnSpc>
                <a:spcPct val="95825"/>
              </a:lnSpc>
              <a:spcBef>
                <a:spcPts val="596"/>
              </a:spcBef>
            </a:pP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Income/ROC</a:t>
            </a:r>
            <a:endParaRPr sz="1600">
              <a:latin typeface="Times New Roman"/>
              <a:cs typeface="Times New Roman"/>
            </a:endParaRPr>
          </a:p>
          <a:p>
            <a:pPr marL="1395001" marR="426528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Cisco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-107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, </a:t>
            </a:r>
            <a:endParaRPr sz="1600">
              <a:latin typeface="Times New Roman"/>
              <a:cs typeface="Times New Roman"/>
            </a:endParaRPr>
          </a:p>
          <a:p>
            <a:pPr marL="1395001" marR="42652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16.52%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(which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2652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industry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average).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395001" marR="42652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follows:</a:t>
            </a:r>
            <a:endParaRPr sz="1600">
              <a:latin typeface="Times New Roman"/>
              <a:cs typeface="Times New Roman"/>
            </a:endParaRPr>
          </a:p>
          <a:p>
            <a:pPr marL="2644002" marR="1856954" algn="ctr">
              <a:lnSpc>
                <a:spcPct val="95825"/>
              </a:lnSpc>
              <a:spcBef>
                <a:spcPts val="592"/>
              </a:spcBef>
            </a:pP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5%/16.52%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30.27%</a:t>
            </a:r>
            <a:endParaRPr sz="1600">
              <a:latin typeface="Times New Roman"/>
              <a:cs typeface="Times New Roman"/>
            </a:endParaRPr>
          </a:p>
          <a:p>
            <a:pPr marL="1395001" marR="375350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consistent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reinvestment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rates,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</a:t>
            </a:r>
            <a:endParaRPr sz="1600">
              <a:latin typeface="Times New Roman"/>
              <a:cs typeface="Times New Roman"/>
            </a:endParaRPr>
          </a:p>
          <a:p>
            <a:pPr marL="1395001" marR="37535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drives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returns.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 </a:t>
            </a:r>
            <a:endParaRPr sz="1600">
              <a:latin typeface="Times New Roman"/>
              <a:cs typeface="Times New Roman"/>
            </a:endParaRPr>
          </a:p>
          <a:p>
            <a:pPr marL="1395001" marR="37535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equal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 </a:t>
            </a:r>
            <a:endParaRPr sz="1600">
              <a:latin typeface="Times New Roman"/>
              <a:cs typeface="Times New Roman"/>
            </a:endParaRPr>
          </a:p>
          <a:p>
            <a:pPr marL="1395001" marR="37535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una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fected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75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35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206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9592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Closing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Thoughts on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erminal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</a:t>
            </a:r>
            <a:endParaRPr sz="2100">
              <a:latin typeface="Times New Roman"/>
              <a:cs typeface="Times New Roman"/>
            </a:endParaRPr>
          </a:p>
          <a:p>
            <a:pPr marL="1395001" marR="341698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always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proportion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total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34169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reflection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reality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bulk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34169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finite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appreciation.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9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increases,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proportion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terminal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up.</a:t>
            </a:r>
            <a:endParaRPr sz="1400">
              <a:latin typeface="Times New Roman"/>
              <a:cs typeface="Times New Roman"/>
            </a:endParaRPr>
          </a:p>
          <a:p>
            <a:pPr marL="1749020" marR="609846" indent="-252870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present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terminal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greater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100%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 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stock.</a:t>
            </a:r>
            <a:endParaRPr sz="1400">
              <a:latin typeface="Times New Roman"/>
              <a:cs typeface="Times New Roman"/>
            </a:endParaRPr>
          </a:p>
          <a:p>
            <a:pPr marL="1395001" marR="296421" indent="-303444" algn="just">
              <a:lnSpc>
                <a:spcPts val="1806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calculation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 </a:t>
            </a:r>
            <a:endParaRPr sz="1600">
              <a:latin typeface="Times New Roman"/>
              <a:cs typeface="Times New Roman"/>
            </a:endParaRPr>
          </a:p>
          <a:p>
            <a:pPr marL="1395001" marR="296421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terminal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consistency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requirements,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unbounded.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09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85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6469" y="1906867"/>
            <a:ext cx="6950604" cy="1879922"/>
          </a:xfrm>
          <a:custGeom>
            <a:avLst/>
            <a:gdLst/>
            <a:ahLst/>
            <a:cxnLst/>
            <a:rect l="l" t="t" r="r" b="b"/>
            <a:pathLst>
              <a:path w="7645664" h="2130578">
                <a:moveTo>
                  <a:pt x="0" y="0"/>
                </a:moveTo>
                <a:lnTo>
                  <a:pt x="0" y="2130578"/>
                </a:lnTo>
                <a:lnTo>
                  <a:pt x="7645664" y="2130578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9104" y="1966848"/>
            <a:ext cx="569848" cy="99830"/>
          </a:xfrm>
          <a:custGeom>
            <a:avLst/>
            <a:gdLst/>
            <a:ahLst/>
            <a:cxnLst/>
            <a:rect l="l" t="t" r="r" b="b"/>
            <a:pathLst>
              <a:path w="626833" h="113141">
                <a:moveTo>
                  <a:pt x="77476" y="71543"/>
                </a:moveTo>
                <a:lnTo>
                  <a:pt x="77838" y="78204"/>
                </a:lnTo>
                <a:lnTo>
                  <a:pt x="80989" y="90793"/>
                </a:lnTo>
                <a:lnTo>
                  <a:pt x="87377" y="101347"/>
                </a:lnTo>
                <a:lnTo>
                  <a:pt x="90923" y="104963"/>
                </a:lnTo>
                <a:lnTo>
                  <a:pt x="101771" y="111096"/>
                </a:lnTo>
                <a:lnTo>
                  <a:pt x="115507" y="113140"/>
                </a:lnTo>
                <a:lnTo>
                  <a:pt x="121512" y="113140"/>
                </a:lnTo>
                <a:lnTo>
                  <a:pt x="126826" y="112187"/>
                </a:lnTo>
                <a:lnTo>
                  <a:pt x="131449" y="110281"/>
                </a:lnTo>
                <a:lnTo>
                  <a:pt x="136072" y="108375"/>
                </a:lnTo>
                <a:lnTo>
                  <a:pt x="139789" y="105588"/>
                </a:lnTo>
                <a:lnTo>
                  <a:pt x="142601" y="101919"/>
                </a:lnTo>
                <a:lnTo>
                  <a:pt x="145413" y="98250"/>
                </a:lnTo>
                <a:lnTo>
                  <a:pt x="146819" y="94653"/>
                </a:lnTo>
                <a:lnTo>
                  <a:pt x="146819" y="90412"/>
                </a:lnTo>
                <a:lnTo>
                  <a:pt x="133522" y="90412"/>
                </a:lnTo>
                <a:lnTo>
                  <a:pt x="133522" y="93890"/>
                </a:lnTo>
                <a:lnTo>
                  <a:pt x="132176" y="96404"/>
                </a:lnTo>
                <a:lnTo>
                  <a:pt x="129483" y="98667"/>
                </a:lnTo>
                <a:lnTo>
                  <a:pt x="126791" y="100931"/>
                </a:lnTo>
                <a:lnTo>
                  <a:pt x="122513" y="102062"/>
                </a:lnTo>
                <a:lnTo>
                  <a:pt x="108502" y="102062"/>
                </a:lnTo>
                <a:lnTo>
                  <a:pt x="102127" y="99298"/>
                </a:lnTo>
                <a:lnTo>
                  <a:pt x="97528" y="93771"/>
                </a:lnTo>
                <a:lnTo>
                  <a:pt x="92929" y="88244"/>
                </a:lnTo>
                <a:lnTo>
                  <a:pt x="90630" y="81216"/>
                </a:lnTo>
                <a:lnTo>
                  <a:pt x="90630" y="72687"/>
                </a:lnTo>
                <a:lnTo>
                  <a:pt x="147319" y="72687"/>
                </a:lnTo>
                <a:lnTo>
                  <a:pt x="134595" y="61108"/>
                </a:lnTo>
                <a:lnTo>
                  <a:pt x="134595" y="62681"/>
                </a:lnTo>
                <a:lnTo>
                  <a:pt x="91488" y="62681"/>
                </a:lnTo>
                <a:lnTo>
                  <a:pt x="87949" y="40989"/>
                </a:lnTo>
                <a:lnTo>
                  <a:pt x="83953" y="46453"/>
                </a:lnTo>
                <a:lnTo>
                  <a:pt x="79095" y="58020"/>
                </a:lnTo>
                <a:lnTo>
                  <a:pt x="77476" y="71543"/>
                </a:lnTo>
                <a:close/>
              </a:path>
              <a:path w="626833" h="113141">
                <a:moveTo>
                  <a:pt x="92822" y="55486"/>
                </a:moveTo>
                <a:lnTo>
                  <a:pt x="95586" y="49899"/>
                </a:lnTo>
                <a:lnTo>
                  <a:pt x="99780" y="45920"/>
                </a:lnTo>
                <a:lnTo>
                  <a:pt x="103974" y="41942"/>
                </a:lnTo>
                <a:lnTo>
                  <a:pt x="108549" y="39952"/>
                </a:lnTo>
                <a:lnTo>
                  <a:pt x="117700" y="39952"/>
                </a:lnTo>
                <a:lnTo>
                  <a:pt x="121369" y="40798"/>
                </a:lnTo>
                <a:lnTo>
                  <a:pt x="124515" y="42490"/>
                </a:lnTo>
                <a:lnTo>
                  <a:pt x="127660" y="44181"/>
                </a:lnTo>
                <a:lnTo>
                  <a:pt x="130127" y="46778"/>
                </a:lnTo>
                <a:lnTo>
                  <a:pt x="131914" y="50280"/>
                </a:lnTo>
                <a:lnTo>
                  <a:pt x="133701" y="53782"/>
                </a:lnTo>
                <a:lnTo>
                  <a:pt x="134595" y="57392"/>
                </a:lnTo>
                <a:lnTo>
                  <a:pt x="134595" y="61108"/>
                </a:lnTo>
                <a:lnTo>
                  <a:pt x="147319" y="72687"/>
                </a:lnTo>
                <a:lnTo>
                  <a:pt x="147319" y="58345"/>
                </a:lnTo>
                <a:lnTo>
                  <a:pt x="145890" y="50614"/>
                </a:lnTo>
                <a:lnTo>
                  <a:pt x="143030" y="45063"/>
                </a:lnTo>
                <a:lnTo>
                  <a:pt x="140171" y="39512"/>
                </a:lnTo>
                <a:lnTo>
                  <a:pt x="136287" y="35426"/>
                </a:lnTo>
                <a:lnTo>
                  <a:pt x="131378" y="32805"/>
                </a:lnTo>
                <a:lnTo>
                  <a:pt x="126469" y="30184"/>
                </a:lnTo>
                <a:lnTo>
                  <a:pt x="120988" y="28874"/>
                </a:lnTo>
                <a:lnTo>
                  <a:pt x="114936" y="28874"/>
                </a:lnTo>
                <a:lnTo>
                  <a:pt x="110388" y="29116"/>
                </a:lnTo>
                <a:lnTo>
                  <a:pt x="98055" y="32820"/>
                </a:lnTo>
                <a:lnTo>
                  <a:pt x="87949" y="40989"/>
                </a:lnTo>
                <a:lnTo>
                  <a:pt x="91488" y="62681"/>
                </a:lnTo>
                <a:lnTo>
                  <a:pt x="92822" y="55486"/>
                </a:lnTo>
                <a:close/>
              </a:path>
              <a:path w="626833" h="113141">
                <a:moveTo>
                  <a:pt x="233089" y="31090"/>
                </a:moveTo>
                <a:lnTo>
                  <a:pt x="219863" y="31090"/>
                </a:lnTo>
                <a:lnTo>
                  <a:pt x="193699" y="93700"/>
                </a:lnTo>
                <a:lnTo>
                  <a:pt x="168106" y="31090"/>
                </a:lnTo>
                <a:lnTo>
                  <a:pt x="153809" y="31090"/>
                </a:lnTo>
                <a:lnTo>
                  <a:pt x="186336" y="110925"/>
                </a:lnTo>
                <a:lnTo>
                  <a:pt x="199632" y="110925"/>
                </a:lnTo>
                <a:lnTo>
                  <a:pt x="233089" y="31090"/>
                </a:lnTo>
                <a:close/>
              </a:path>
              <a:path w="626833" h="113141">
                <a:moveTo>
                  <a:pt x="240150" y="71543"/>
                </a:moveTo>
                <a:lnTo>
                  <a:pt x="240512" y="78204"/>
                </a:lnTo>
                <a:lnTo>
                  <a:pt x="243662" y="90793"/>
                </a:lnTo>
                <a:lnTo>
                  <a:pt x="250051" y="101347"/>
                </a:lnTo>
                <a:lnTo>
                  <a:pt x="253596" y="104963"/>
                </a:lnTo>
                <a:lnTo>
                  <a:pt x="264445" y="111096"/>
                </a:lnTo>
                <a:lnTo>
                  <a:pt x="278181" y="113140"/>
                </a:lnTo>
                <a:lnTo>
                  <a:pt x="284186" y="113140"/>
                </a:lnTo>
                <a:lnTo>
                  <a:pt x="289500" y="112187"/>
                </a:lnTo>
                <a:lnTo>
                  <a:pt x="294123" y="110281"/>
                </a:lnTo>
                <a:lnTo>
                  <a:pt x="298746" y="108375"/>
                </a:lnTo>
                <a:lnTo>
                  <a:pt x="302463" y="105588"/>
                </a:lnTo>
                <a:lnTo>
                  <a:pt x="305275" y="101919"/>
                </a:lnTo>
                <a:lnTo>
                  <a:pt x="308087" y="98250"/>
                </a:lnTo>
                <a:lnTo>
                  <a:pt x="309493" y="94653"/>
                </a:lnTo>
                <a:lnTo>
                  <a:pt x="309493" y="90412"/>
                </a:lnTo>
                <a:lnTo>
                  <a:pt x="296196" y="90412"/>
                </a:lnTo>
                <a:lnTo>
                  <a:pt x="296196" y="93890"/>
                </a:lnTo>
                <a:lnTo>
                  <a:pt x="294850" y="96404"/>
                </a:lnTo>
                <a:lnTo>
                  <a:pt x="292157" y="98667"/>
                </a:lnTo>
                <a:lnTo>
                  <a:pt x="289464" y="100931"/>
                </a:lnTo>
                <a:lnTo>
                  <a:pt x="285187" y="102062"/>
                </a:lnTo>
                <a:lnTo>
                  <a:pt x="271175" y="102062"/>
                </a:lnTo>
                <a:lnTo>
                  <a:pt x="264801" y="99298"/>
                </a:lnTo>
                <a:lnTo>
                  <a:pt x="260202" y="93771"/>
                </a:lnTo>
                <a:lnTo>
                  <a:pt x="255603" y="88244"/>
                </a:lnTo>
                <a:lnTo>
                  <a:pt x="253304" y="81216"/>
                </a:lnTo>
                <a:lnTo>
                  <a:pt x="253304" y="72687"/>
                </a:lnTo>
                <a:lnTo>
                  <a:pt x="309993" y="72687"/>
                </a:lnTo>
                <a:lnTo>
                  <a:pt x="297268" y="61108"/>
                </a:lnTo>
                <a:lnTo>
                  <a:pt x="297268" y="62681"/>
                </a:lnTo>
                <a:lnTo>
                  <a:pt x="254162" y="62681"/>
                </a:lnTo>
                <a:lnTo>
                  <a:pt x="250623" y="40989"/>
                </a:lnTo>
                <a:lnTo>
                  <a:pt x="246626" y="46453"/>
                </a:lnTo>
                <a:lnTo>
                  <a:pt x="241769" y="58020"/>
                </a:lnTo>
                <a:lnTo>
                  <a:pt x="240150" y="71543"/>
                </a:lnTo>
                <a:close/>
              </a:path>
              <a:path w="626833" h="113141">
                <a:moveTo>
                  <a:pt x="255496" y="55486"/>
                </a:moveTo>
                <a:lnTo>
                  <a:pt x="258260" y="49899"/>
                </a:lnTo>
                <a:lnTo>
                  <a:pt x="262454" y="45920"/>
                </a:lnTo>
                <a:lnTo>
                  <a:pt x="266648" y="41942"/>
                </a:lnTo>
                <a:lnTo>
                  <a:pt x="271223" y="39952"/>
                </a:lnTo>
                <a:lnTo>
                  <a:pt x="280373" y="39952"/>
                </a:lnTo>
                <a:lnTo>
                  <a:pt x="284043" y="40798"/>
                </a:lnTo>
                <a:lnTo>
                  <a:pt x="287189" y="42490"/>
                </a:lnTo>
                <a:lnTo>
                  <a:pt x="290334" y="44181"/>
                </a:lnTo>
                <a:lnTo>
                  <a:pt x="292800" y="46778"/>
                </a:lnTo>
                <a:lnTo>
                  <a:pt x="294588" y="50280"/>
                </a:lnTo>
                <a:lnTo>
                  <a:pt x="296375" y="53782"/>
                </a:lnTo>
                <a:lnTo>
                  <a:pt x="297268" y="57392"/>
                </a:lnTo>
                <a:lnTo>
                  <a:pt x="297268" y="61108"/>
                </a:lnTo>
                <a:lnTo>
                  <a:pt x="309993" y="72687"/>
                </a:lnTo>
                <a:lnTo>
                  <a:pt x="309993" y="58345"/>
                </a:lnTo>
                <a:lnTo>
                  <a:pt x="308563" y="50614"/>
                </a:lnTo>
                <a:lnTo>
                  <a:pt x="305704" y="45063"/>
                </a:lnTo>
                <a:lnTo>
                  <a:pt x="302844" y="39512"/>
                </a:lnTo>
                <a:lnTo>
                  <a:pt x="298960" y="35426"/>
                </a:lnTo>
                <a:lnTo>
                  <a:pt x="294051" y="32805"/>
                </a:lnTo>
                <a:lnTo>
                  <a:pt x="289143" y="30184"/>
                </a:lnTo>
                <a:lnTo>
                  <a:pt x="283662" y="28874"/>
                </a:lnTo>
                <a:lnTo>
                  <a:pt x="277609" y="28874"/>
                </a:lnTo>
                <a:lnTo>
                  <a:pt x="273062" y="29116"/>
                </a:lnTo>
                <a:lnTo>
                  <a:pt x="260729" y="32820"/>
                </a:lnTo>
                <a:lnTo>
                  <a:pt x="250623" y="40989"/>
                </a:lnTo>
                <a:lnTo>
                  <a:pt x="254162" y="62681"/>
                </a:lnTo>
                <a:lnTo>
                  <a:pt x="255496" y="55486"/>
                </a:lnTo>
                <a:close/>
              </a:path>
              <a:path w="626833" h="113141">
                <a:moveTo>
                  <a:pt x="364737" y="28874"/>
                </a:moveTo>
                <a:lnTo>
                  <a:pt x="361210" y="28874"/>
                </a:lnTo>
                <a:lnTo>
                  <a:pt x="358005" y="29410"/>
                </a:lnTo>
                <a:lnTo>
                  <a:pt x="355122" y="30482"/>
                </a:lnTo>
                <a:lnTo>
                  <a:pt x="352238" y="31555"/>
                </a:lnTo>
                <a:lnTo>
                  <a:pt x="349474" y="33139"/>
                </a:lnTo>
                <a:lnTo>
                  <a:pt x="346829" y="35235"/>
                </a:lnTo>
                <a:lnTo>
                  <a:pt x="344184" y="37332"/>
                </a:lnTo>
                <a:lnTo>
                  <a:pt x="341456" y="40548"/>
                </a:lnTo>
                <a:lnTo>
                  <a:pt x="338644" y="44884"/>
                </a:lnTo>
                <a:lnTo>
                  <a:pt x="338644" y="31090"/>
                </a:lnTo>
                <a:lnTo>
                  <a:pt x="325347" y="31090"/>
                </a:lnTo>
                <a:lnTo>
                  <a:pt x="325347" y="110925"/>
                </a:lnTo>
                <a:lnTo>
                  <a:pt x="338644" y="110925"/>
                </a:lnTo>
                <a:lnTo>
                  <a:pt x="338644" y="64062"/>
                </a:lnTo>
                <a:lnTo>
                  <a:pt x="339704" y="58202"/>
                </a:lnTo>
                <a:lnTo>
                  <a:pt x="341825" y="54104"/>
                </a:lnTo>
                <a:lnTo>
                  <a:pt x="343946" y="50006"/>
                </a:lnTo>
                <a:lnTo>
                  <a:pt x="346769" y="46814"/>
                </a:lnTo>
                <a:lnTo>
                  <a:pt x="350296" y="44527"/>
                </a:lnTo>
                <a:lnTo>
                  <a:pt x="353823" y="42240"/>
                </a:lnTo>
                <a:lnTo>
                  <a:pt x="357540" y="41096"/>
                </a:lnTo>
                <a:lnTo>
                  <a:pt x="364689" y="41096"/>
                </a:lnTo>
                <a:lnTo>
                  <a:pt x="367692" y="41942"/>
                </a:lnTo>
                <a:lnTo>
                  <a:pt x="370456" y="43633"/>
                </a:lnTo>
                <a:lnTo>
                  <a:pt x="373220" y="45325"/>
                </a:lnTo>
                <a:lnTo>
                  <a:pt x="375079" y="47660"/>
                </a:lnTo>
                <a:lnTo>
                  <a:pt x="376032" y="50638"/>
                </a:lnTo>
                <a:lnTo>
                  <a:pt x="376985" y="53616"/>
                </a:lnTo>
                <a:lnTo>
                  <a:pt x="377461" y="58678"/>
                </a:lnTo>
                <a:lnTo>
                  <a:pt x="377461" y="110925"/>
                </a:lnTo>
                <a:lnTo>
                  <a:pt x="390758" y="110925"/>
                </a:lnTo>
                <a:lnTo>
                  <a:pt x="390758" y="51340"/>
                </a:lnTo>
                <a:lnTo>
                  <a:pt x="389662" y="44968"/>
                </a:lnTo>
                <a:lnTo>
                  <a:pt x="387470" y="40989"/>
                </a:lnTo>
                <a:lnTo>
                  <a:pt x="385277" y="37010"/>
                </a:lnTo>
                <a:lnTo>
                  <a:pt x="382191" y="33997"/>
                </a:lnTo>
                <a:lnTo>
                  <a:pt x="378212" y="31948"/>
                </a:lnTo>
                <a:lnTo>
                  <a:pt x="374233" y="29899"/>
                </a:lnTo>
                <a:lnTo>
                  <a:pt x="369741" y="28874"/>
                </a:lnTo>
                <a:lnTo>
                  <a:pt x="364737" y="28874"/>
                </a:lnTo>
                <a:close/>
              </a:path>
              <a:path w="626833" h="113141">
                <a:moveTo>
                  <a:pt x="426653" y="99704"/>
                </a:moveTo>
                <a:lnTo>
                  <a:pt x="423555" y="97273"/>
                </a:lnTo>
                <a:lnTo>
                  <a:pt x="420457" y="94843"/>
                </a:lnTo>
                <a:lnTo>
                  <a:pt x="418908" y="87791"/>
                </a:lnTo>
                <a:lnTo>
                  <a:pt x="418908" y="31090"/>
                </a:lnTo>
                <a:lnTo>
                  <a:pt x="405612" y="31090"/>
                </a:lnTo>
                <a:lnTo>
                  <a:pt x="405622" y="83042"/>
                </a:lnTo>
                <a:lnTo>
                  <a:pt x="407684" y="97911"/>
                </a:lnTo>
                <a:lnTo>
                  <a:pt x="413332" y="106887"/>
                </a:lnTo>
                <a:lnTo>
                  <a:pt x="418479" y="111056"/>
                </a:lnTo>
                <a:lnTo>
                  <a:pt x="424746" y="113141"/>
                </a:lnTo>
                <a:lnTo>
                  <a:pt x="435470" y="113141"/>
                </a:lnTo>
                <a:lnTo>
                  <a:pt x="438543" y="112592"/>
                </a:lnTo>
                <a:lnTo>
                  <a:pt x="441355" y="111496"/>
                </a:lnTo>
                <a:lnTo>
                  <a:pt x="444167" y="110401"/>
                </a:lnTo>
                <a:lnTo>
                  <a:pt x="446907" y="108781"/>
                </a:lnTo>
                <a:lnTo>
                  <a:pt x="449576" y="106636"/>
                </a:lnTo>
                <a:lnTo>
                  <a:pt x="452245" y="104492"/>
                </a:lnTo>
                <a:lnTo>
                  <a:pt x="454962" y="101276"/>
                </a:lnTo>
                <a:lnTo>
                  <a:pt x="457726" y="96988"/>
                </a:lnTo>
                <a:lnTo>
                  <a:pt x="457726" y="110925"/>
                </a:lnTo>
                <a:lnTo>
                  <a:pt x="471023" y="110925"/>
                </a:lnTo>
                <a:lnTo>
                  <a:pt x="471023" y="31090"/>
                </a:lnTo>
                <a:lnTo>
                  <a:pt x="457726" y="31090"/>
                </a:lnTo>
                <a:lnTo>
                  <a:pt x="457726" y="77762"/>
                </a:lnTo>
                <a:lnTo>
                  <a:pt x="456689" y="83563"/>
                </a:lnTo>
                <a:lnTo>
                  <a:pt x="454616" y="87732"/>
                </a:lnTo>
                <a:lnTo>
                  <a:pt x="452543" y="91901"/>
                </a:lnTo>
                <a:lnTo>
                  <a:pt x="449755" y="95141"/>
                </a:lnTo>
                <a:lnTo>
                  <a:pt x="446252" y="97452"/>
                </a:lnTo>
                <a:lnTo>
                  <a:pt x="442749" y="99763"/>
                </a:lnTo>
                <a:lnTo>
                  <a:pt x="439020" y="100919"/>
                </a:lnTo>
                <a:lnTo>
                  <a:pt x="430489" y="100919"/>
                </a:lnTo>
                <a:lnTo>
                  <a:pt x="426653" y="99704"/>
                </a:lnTo>
                <a:close/>
              </a:path>
              <a:path w="626833" h="113141">
                <a:moveTo>
                  <a:pt x="484160" y="71543"/>
                </a:moveTo>
                <a:lnTo>
                  <a:pt x="484522" y="78204"/>
                </a:lnTo>
                <a:lnTo>
                  <a:pt x="487673" y="90793"/>
                </a:lnTo>
                <a:lnTo>
                  <a:pt x="494062" y="101347"/>
                </a:lnTo>
                <a:lnTo>
                  <a:pt x="497607" y="104963"/>
                </a:lnTo>
                <a:lnTo>
                  <a:pt x="508456" y="111096"/>
                </a:lnTo>
                <a:lnTo>
                  <a:pt x="522192" y="113141"/>
                </a:lnTo>
                <a:lnTo>
                  <a:pt x="528197" y="113141"/>
                </a:lnTo>
                <a:lnTo>
                  <a:pt x="533511" y="112187"/>
                </a:lnTo>
                <a:lnTo>
                  <a:pt x="538133" y="110282"/>
                </a:lnTo>
                <a:lnTo>
                  <a:pt x="542756" y="108376"/>
                </a:lnTo>
                <a:lnTo>
                  <a:pt x="546474" y="105588"/>
                </a:lnTo>
                <a:lnTo>
                  <a:pt x="549285" y="101919"/>
                </a:lnTo>
                <a:lnTo>
                  <a:pt x="552097" y="98250"/>
                </a:lnTo>
                <a:lnTo>
                  <a:pt x="553503" y="94653"/>
                </a:lnTo>
                <a:lnTo>
                  <a:pt x="553503" y="90412"/>
                </a:lnTo>
                <a:lnTo>
                  <a:pt x="540207" y="90412"/>
                </a:lnTo>
                <a:lnTo>
                  <a:pt x="540207" y="93890"/>
                </a:lnTo>
                <a:lnTo>
                  <a:pt x="538860" y="96404"/>
                </a:lnTo>
                <a:lnTo>
                  <a:pt x="536168" y="98667"/>
                </a:lnTo>
                <a:lnTo>
                  <a:pt x="533475" y="100931"/>
                </a:lnTo>
                <a:lnTo>
                  <a:pt x="529198" y="102062"/>
                </a:lnTo>
                <a:lnTo>
                  <a:pt x="515186" y="102062"/>
                </a:lnTo>
                <a:lnTo>
                  <a:pt x="508812" y="99298"/>
                </a:lnTo>
                <a:lnTo>
                  <a:pt x="504213" y="93771"/>
                </a:lnTo>
                <a:lnTo>
                  <a:pt x="499614" y="88244"/>
                </a:lnTo>
                <a:lnTo>
                  <a:pt x="497314" y="81216"/>
                </a:lnTo>
                <a:lnTo>
                  <a:pt x="497314" y="72687"/>
                </a:lnTo>
                <a:lnTo>
                  <a:pt x="554004" y="72687"/>
                </a:lnTo>
                <a:lnTo>
                  <a:pt x="541279" y="61108"/>
                </a:lnTo>
                <a:lnTo>
                  <a:pt x="541279" y="62681"/>
                </a:lnTo>
                <a:lnTo>
                  <a:pt x="498172" y="62681"/>
                </a:lnTo>
                <a:lnTo>
                  <a:pt x="494633" y="40989"/>
                </a:lnTo>
                <a:lnTo>
                  <a:pt x="490637" y="46453"/>
                </a:lnTo>
                <a:lnTo>
                  <a:pt x="485780" y="58020"/>
                </a:lnTo>
                <a:lnTo>
                  <a:pt x="484160" y="71543"/>
                </a:lnTo>
                <a:close/>
              </a:path>
              <a:path w="626833" h="113141">
                <a:moveTo>
                  <a:pt x="499506" y="55486"/>
                </a:moveTo>
                <a:lnTo>
                  <a:pt x="502271" y="49899"/>
                </a:lnTo>
                <a:lnTo>
                  <a:pt x="506465" y="45920"/>
                </a:lnTo>
                <a:lnTo>
                  <a:pt x="510658" y="41942"/>
                </a:lnTo>
                <a:lnTo>
                  <a:pt x="515234" y="39953"/>
                </a:lnTo>
                <a:lnTo>
                  <a:pt x="524384" y="39953"/>
                </a:lnTo>
                <a:lnTo>
                  <a:pt x="528054" y="40798"/>
                </a:lnTo>
                <a:lnTo>
                  <a:pt x="531199" y="42490"/>
                </a:lnTo>
                <a:lnTo>
                  <a:pt x="534345" y="44182"/>
                </a:lnTo>
                <a:lnTo>
                  <a:pt x="536811" y="46778"/>
                </a:lnTo>
                <a:lnTo>
                  <a:pt x="538598" y="50281"/>
                </a:lnTo>
                <a:lnTo>
                  <a:pt x="540385" y="53782"/>
                </a:lnTo>
                <a:lnTo>
                  <a:pt x="541279" y="57392"/>
                </a:lnTo>
                <a:lnTo>
                  <a:pt x="541279" y="61108"/>
                </a:lnTo>
                <a:lnTo>
                  <a:pt x="554004" y="72687"/>
                </a:lnTo>
                <a:lnTo>
                  <a:pt x="554004" y="58345"/>
                </a:lnTo>
                <a:lnTo>
                  <a:pt x="552574" y="50614"/>
                </a:lnTo>
                <a:lnTo>
                  <a:pt x="549714" y="45063"/>
                </a:lnTo>
                <a:lnTo>
                  <a:pt x="546855" y="39512"/>
                </a:lnTo>
                <a:lnTo>
                  <a:pt x="542971" y="35426"/>
                </a:lnTo>
                <a:lnTo>
                  <a:pt x="538062" y="32805"/>
                </a:lnTo>
                <a:lnTo>
                  <a:pt x="533153" y="30185"/>
                </a:lnTo>
                <a:lnTo>
                  <a:pt x="527673" y="28874"/>
                </a:lnTo>
                <a:lnTo>
                  <a:pt x="521620" y="28874"/>
                </a:lnTo>
                <a:lnTo>
                  <a:pt x="517072" y="29116"/>
                </a:lnTo>
                <a:lnTo>
                  <a:pt x="504739" y="32820"/>
                </a:lnTo>
                <a:lnTo>
                  <a:pt x="494633" y="40989"/>
                </a:lnTo>
                <a:lnTo>
                  <a:pt x="498172" y="62681"/>
                </a:lnTo>
                <a:lnTo>
                  <a:pt x="499506" y="55486"/>
                </a:lnTo>
                <a:close/>
              </a:path>
              <a:path w="626833" h="113141">
                <a:moveTo>
                  <a:pt x="626833" y="93938"/>
                </a:moveTo>
                <a:lnTo>
                  <a:pt x="626833" y="83170"/>
                </a:lnTo>
                <a:lnTo>
                  <a:pt x="626297" y="80335"/>
                </a:lnTo>
                <a:lnTo>
                  <a:pt x="624153" y="75474"/>
                </a:lnTo>
                <a:lnTo>
                  <a:pt x="620257" y="71686"/>
                </a:lnTo>
                <a:lnTo>
                  <a:pt x="617028" y="69519"/>
                </a:lnTo>
                <a:lnTo>
                  <a:pt x="613835" y="67994"/>
                </a:lnTo>
                <a:lnTo>
                  <a:pt x="609796" y="66683"/>
                </a:lnTo>
                <a:lnTo>
                  <a:pt x="603314" y="64825"/>
                </a:lnTo>
                <a:lnTo>
                  <a:pt x="598668" y="63467"/>
                </a:lnTo>
                <a:lnTo>
                  <a:pt x="592234" y="61680"/>
                </a:lnTo>
                <a:lnTo>
                  <a:pt x="587897" y="60441"/>
                </a:lnTo>
                <a:lnTo>
                  <a:pt x="584811" y="59048"/>
                </a:lnTo>
                <a:lnTo>
                  <a:pt x="581141" y="55950"/>
                </a:lnTo>
                <a:lnTo>
                  <a:pt x="580224" y="51460"/>
                </a:lnTo>
                <a:lnTo>
                  <a:pt x="580224" y="48220"/>
                </a:lnTo>
                <a:lnTo>
                  <a:pt x="581642" y="45492"/>
                </a:lnTo>
                <a:lnTo>
                  <a:pt x="584477" y="43276"/>
                </a:lnTo>
                <a:lnTo>
                  <a:pt x="587313" y="41060"/>
                </a:lnTo>
                <a:lnTo>
                  <a:pt x="591400" y="39953"/>
                </a:lnTo>
                <a:lnTo>
                  <a:pt x="601217" y="39953"/>
                </a:lnTo>
                <a:lnTo>
                  <a:pt x="604803" y="40715"/>
                </a:lnTo>
                <a:lnTo>
                  <a:pt x="607496" y="42240"/>
                </a:lnTo>
                <a:lnTo>
                  <a:pt x="610189" y="43764"/>
                </a:lnTo>
                <a:lnTo>
                  <a:pt x="611535" y="45861"/>
                </a:lnTo>
                <a:lnTo>
                  <a:pt x="611535" y="48815"/>
                </a:lnTo>
                <a:lnTo>
                  <a:pt x="624903" y="48815"/>
                </a:lnTo>
                <a:lnTo>
                  <a:pt x="624903" y="43574"/>
                </a:lnTo>
                <a:lnTo>
                  <a:pt x="622806" y="39059"/>
                </a:lnTo>
                <a:lnTo>
                  <a:pt x="618612" y="34985"/>
                </a:lnTo>
                <a:lnTo>
                  <a:pt x="614419" y="30911"/>
                </a:lnTo>
                <a:lnTo>
                  <a:pt x="607365" y="28874"/>
                </a:lnTo>
                <a:lnTo>
                  <a:pt x="587396" y="28874"/>
                </a:lnTo>
                <a:lnTo>
                  <a:pt x="579819" y="31257"/>
                </a:lnTo>
                <a:lnTo>
                  <a:pt x="574719" y="36022"/>
                </a:lnTo>
                <a:lnTo>
                  <a:pt x="569620" y="40787"/>
                </a:lnTo>
                <a:lnTo>
                  <a:pt x="567070" y="46314"/>
                </a:lnTo>
                <a:lnTo>
                  <a:pt x="567070" y="61561"/>
                </a:lnTo>
                <a:lnTo>
                  <a:pt x="572336" y="67970"/>
                </a:lnTo>
                <a:lnTo>
                  <a:pt x="582869" y="71829"/>
                </a:lnTo>
                <a:lnTo>
                  <a:pt x="592091" y="74688"/>
                </a:lnTo>
                <a:lnTo>
                  <a:pt x="596594" y="76118"/>
                </a:lnTo>
                <a:lnTo>
                  <a:pt x="603386" y="78190"/>
                </a:lnTo>
                <a:lnTo>
                  <a:pt x="610058" y="80239"/>
                </a:lnTo>
                <a:lnTo>
                  <a:pt x="613394" y="83718"/>
                </a:lnTo>
                <a:lnTo>
                  <a:pt x="613394" y="92247"/>
                </a:lnTo>
                <a:lnTo>
                  <a:pt x="611690" y="95391"/>
                </a:lnTo>
                <a:lnTo>
                  <a:pt x="608283" y="98060"/>
                </a:lnTo>
                <a:lnTo>
                  <a:pt x="604875" y="100728"/>
                </a:lnTo>
                <a:lnTo>
                  <a:pt x="600431" y="102062"/>
                </a:lnTo>
                <a:lnTo>
                  <a:pt x="588707" y="102062"/>
                </a:lnTo>
                <a:lnTo>
                  <a:pt x="584275" y="100931"/>
                </a:lnTo>
                <a:lnTo>
                  <a:pt x="581654" y="98667"/>
                </a:lnTo>
                <a:lnTo>
                  <a:pt x="579032" y="96404"/>
                </a:lnTo>
                <a:lnTo>
                  <a:pt x="577722" y="93557"/>
                </a:lnTo>
                <a:lnTo>
                  <a:pt x="577722" y="89840"/>
                </a:lnTo>
                <a:lnTo>
                  <a:pt x="564425" y="89840"/>
                </a:lnTo>
                <a:lnTo>
                  <a:pt x="564425" y="94653"/>
                </a:lnTo>
                <a:lnTo>
                  <a:pt x="565712" y="98643"/>
                </a:lnTo>
                <a:lnTo>
                  <a:pt x="568285" y="102098"/>
                </a:lnTo>
                <a:lnTo>
                  <a:pt x="570859" y="105552"/>
                </a:lnTo>
                <a:lnTo>
                  <a:pt x="574314" y="108257"/>
                </a:lnTo>
                <a:lnTo>
                  <a:pt x="578651" y="110210"/>
                </a:lnTo>
                <a:lnTo>
                  <a:pt x="582988" y="112164"/>
                </a:lnTo>
                <a:lnTo>
                  <a:pt x="588445" y="113141"/>
                </a:lnTo>
                <a:lnTo>
                  <a:pt x="605411" y="113141"/>
                </a:lnTo>
                <a:lnTo>
                  <a:pt x="613310" y="110567"/>
                </a:lnTo>
                <a:lnTo>
                  <a:pt x="618720" y="105422"/>
                </a:lnTo>
                <a:lnTo>
                  <a:pt x="624129" y="100275"/>
                </a:lnTo>
                <a:lnTo>
                  <a:pt x="626833" y="93938"/>
                </a:lnTo>
                <a:close/>
              </a:path>
              <a:path w="626833" h="113141">
                <a:moveTo>
                  <a:pt x="49874" y="58511"/>
                </a:moveTo>
                <a:lnTo>
                  <a:pt x="54556" y="55641"/>
                </a:lnTo>
                <a:lnTo>
                  <a:pt x="57583" y="52424"/>
                </a:lnTo>
                <a:lnTo>
                  <a:pt x="60609" y="49208"/>
                </a:lnTo>
                <a:lnTo>
                  <a:pt x="62956" y="45611"/>
                </a:lnTo>
                <a:lnTo>
                  <a:pt x="64624" y="41632"/>
                </a:lnTo>
                <a:lnTo>
                  <a:pt x="66292" y="37653"/>
                </a:lnTo>
                <a:lnTo>
                  <a:pt x="67126" y="33496"/>
                </a:lnTo>
                <a:lnTo>
                  <a:pt x="67126" y="23776"/>
                </a:lnTo>
                <a:lnTo>
                  <a:pt x="65887" y="18785"/>
                </a:lnTo>
                <a:lnTo>
                  <a:pt x="63409" y="14186"/>
                </a:lnTo>
                <a:lnTo>
                  <a:pt x="60931" y="9589"/>
                </a:lnTo>
                <a:lnTo>
                  <a:pt x="57571" y="6074"/>
                </a:lnTo>
                <a:lnTo>
                  <a:pt x="53329" y="3645"/>
                </a:lnTo>
                <a:lnTo>
                  <a:pt x="49088" y="1214"/>
                </a:lnTo>
                <a:lnTo>
                  <a:pt x="42749" y="0"/>
                </a:lnTo>
                <a:lnTo>
                  <a:pt x="0" y="0"/>
                </a:lnTo>
                <a:lnTo>
                  <a:pt x="0" y="110925"/>
                </a:lnTo>
                <a:lnTo>
                  <a:pt x="14440" y="110925"/>
                </a:lnTo>
                <a:lnTo>
                  <a:pt x="14440" y="63253"/>
                </a:lnTo>
                <a:lnTo>
                  <a:pt x="29024" y="63253"/>
                </a:lnTo>
                <a:lnTo>
                  <a:pt x="34981" y="68541"/>
                </a:lnTo>
                <a:lnTo>
                  <a:pt x="39818" y="74712"/>
                </a:lnTo>
                <a:lnTo>
                  <a:pt x="38996" y="51257"/>
                </a:lnTo>
                <a:lnTo>
                  <a:pt x="34480" y="52174"/>
                </a:lnTo>
                <a:lnTo>
                  <a:pt x="14440" y="52174"/>
                </a:lnTo>
                <a:lnTo>
                  <a:pt x="14440" y="11149"/>
                </a:lnTo>
                <a:lnTo>
                  <a:pt x="36220" y="11149"/>
                </a:lnTo>
                <a:lnTo>
                  <a:pt x="40914" y="12078"/>
                </a:lnTo>
                <a:lnTo>
                  <a:pt x="43678" y="13936"/>
                </a:lnTo>
                <a:lnTo>
                  <a:pt x="46443" y="15795"/>
                </a:lnTo>
                <a:lnTo>
                  <a:pt x="48540" y="18094"/>
                </a:lnTo>
                <a:lnTo>
                  <a:pt x="49969" y="20833"/>
                </a:lnTo>
                <a:lnTo>
                  <a:pt x="51399" y="23573"/>
                </a:lnTo>
                <a:lnTo>
                  <a:pt x="52114" y="26682"/>
                </a:lnTo>
                <a:lnTo>
                  <a:pt x="52114" y="34163"/>
                </a:lnTo>
                <a:lnTo>
                  <a:pt x="51208" y="37916"/>
                </a:lnTo>
                <a:lnTo>
                  <a:pt x="49397" y="41418"/>
                </a:lnTo>
                <a:lnTo>
                  <a:pt x="47586" y="44920"/>
                </a:lnTo>
                <a:lnTo>
                  <a:pt x="45144" y="47588"/>
                </a:lnTo>
                <a:lnTo>
                  <a:pt x="43535" y="61037"/>
                </a:lnTo>
                <a:lnTo>
                  <a:pt x="49874" y="58511"/>
                </a:lnTo>
                <a:close/>
              </a:path>
              <a:path w="626833" h="113141">
                <a:moveTo>
                  <a:pt x="42070" y="49423"/>
                </a:moveTo>
                <a:lnTo>
                  <a:pt x="38996" y="51257"/>
                </a:lnTo>
                <a:lnTo>
                  <a:pt x="39818" y="74712"/>
                </a:lnTo>
                <a:lnTo>
                  <a:pt x="43535" y="81764"/>
                </a:lnTo>
                <a:lnTo>
                  <a:pt x="58905" y="110925"/>
                </a:lnTo>
                <a:lnTo>
                  <a:pt x="75419" y="110925"/>
                </a:lnTo>
                <a:lnTo>
                  <a:pt x="57762" y="78119"/>
                </a:lnTo>
                <a:lnTo>
                  <a:pt x="54973" y="73282"/>
                </a:lnTo>
                <a:lnTo>
                  <a:pt x="53258" y="70614"/>
                </a:lnTo>
                <a:lnTo>
                  <a:pt x="51542" y="67946"/>
                </a:lnTo>
                <a:lnTo>
                  <a:pt x="47706" y="63634"/>
                </a:lnTo>
                <a:lnTo>
                  <a:pt x="43535" y="61037"/>
                </a:lnTo>
                <a:lnTo>
                  <a:pt x="45144" y="47588"/>
                </a:lnTo>
                <a:lnTo>
                  <a:pt x="42070" y="49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3988" y="1962938"/>
            <a:ext cx="612683" cy="131172"/>
          </a:xfrm>
          <a:custGeom>
            <a:avLst/>
            <a:gdLst/>
            <a:ahLst/>
            <a:cxnLst/>
            <a:rect l="l" t="t" r="r" b="b"/>
            <a:pathLst>
              <a:path w="673951" h="148662">
                <a:moveTo>
                  <a:pt x="363517" y="107863"/>
                </a:moveTo>
                <a:lnTo>
                  <a:pt x="368069" y="111747"/>
                </a:lnTo>
                <a:lnTo>
                  <a:pt x="372620" y="115630"/>
                </a:lnTo>
                <a:lnTo>
                  <a:pt x="378065" y="117572"/>
                </a:lnTo>
                <a:lnTo>
                  <a:pt x="388168" y="117572"/>
                </a:lnTo>
                <a:lnTo>
                  <a:pt x="392112" y="116798"/>
                </a:lnTo>
                <a:lnTo>
                  <a:pt x="396235" y="115249"/>
                </a:lnTo>
                <a:lnTo>
                  <a:pt x="400357" y="113700"/>
                </a:lnTo>
                <a:lnTo>
                  <a:pt x="405325" y="110044"/>
                </a:lnTo>
                <a:lnTo>
                  <a:pt x="411140" y="104278"/>
                </a:lnTo>
                <a:lnTo>
                  <a:pt x="411140" y="107375"/>
                </a:lnTo>
                <a:lnTo>
                  <a:pt x="411831" y="111068"/>
                </a:lnTo>
                <a:lnTo>
                  <a:pt x="413213" y="115356"/>
                </a:lnTo>
                <a:lnTo>
                  <a:pt x="427224" y="115356"/>
                </a:lnTo>
                <a:lnTo>
                  <a:pt x="425699" y="110401"/>
                </a:lnTo>
                <a:lnTo>
                  <a:pt x="424853" y="106053"/>
                </a:lnTo>
                <a:lnTo>
                  <a:pt x="424687" y="102313"/>
                </a:lnTo>
                <a:lnTo>
                  <a:pt x="424520" y="98572"/>
                </a:lnTo>
                <a:lnTo>
                  <a:pt x="424436" y="52127"/>
                </a:lnTo>
                <a:lnTo>
                  <a:pt x="423340" y="46350"/>
                </a:lnTo>
                <a:lnTo>
                  <a:pt x="421148" y="43276"/>
                </a:lnTo>
                <a:lnTo>
                  <a:pt x="418956" y="40203"/>
                </a:lnTo>
                <a:lnTo>
                  <a:pt x="415476" y="37761"/>
                </a:lnTo>
                <a:lnTo>
                  <a:pt x="410711" y="35950"/>
                </a:lnTo>
                <a:lnTo>
                  <a:pt x="405945" y="34140"/>
                </a:lnTo>
                <a:lnTo>
                  <a:pt x="400655" y="33234"/>
                </a:lnTo>
                <a:lnTo>
                  <a:pt x="388979" y="33234"/>
                </a:lnTo>
                <a:lnTo>
                  <a:pt x="383581" y="34187"/>
                </a:lnTo>
                <a:lnTo>
                  <a:pt x="378649" y="36093"/>
                </a:lnTo>
                <a:lnTo>
                  <a:pt x="373716" y="37999"/>
                </a:lnTo>
                <a:lnTo>
                  <a:pt x="369760" y="40834"/>
                </a:lnTo>
                <a:lnTo>
                  <a:pt x="366782" y="44598"/>
                </a:lnTo>
                <a:lnTo>
                  <a:pt x="363803" y="48363"/>
                </a:lnTo>
                <a:lnTo>
                  <a:pt x="362314" y="52008"/>
                </a:lnTo>
                <a:lnTo>
                  <a:pt x="362314" y="56606"/>
                </a:lnTo>
                <a:lnTo>
                  <a:pt x="376754" y="56606"/>
                </a:lnTo>
                <a:lnTo>
                  <a:pt x="376754" y="52222"/>
                </a:lnTo>
                <a:lnTo>
                  <a:pt x="378303" y="49387"/>
                </a:lnTo>
                <a:lnTo>
                  <a:pt x="381401" y="46957"/>
                </a:lnTo>
                <a:lnTo>
                  <a:pt x="384499" y="44527"/>
                </a:lnTo>
                <a:lnTo>
                  <a:pt x="388812" y="43312"/>
                </a:lnTo>
                <a:lnTo>
                  <a:pt x="398963" y="43312"/>
                </a:lnTo>
                <a:lnTo>
                  <a:pt x="402919" y="44300"/>
                </a:lnTo>
                <a:lnTo>
                  <a:pt x="406207" y="46278"/>
                </a:lnTo>
                <a:lnTo>
                  <a:pt x="409496" y="48255"/>
                </a:lnTo>
                <a:lnTo>
                  <a:pt x="411140" y="51698"/>
                </a:lnTo>
                <a:lnTo>
                  <a:pt x="411140" y="65611"/>
                </a:lnTo>
                <a:lnTo>
                  <a:pt x="403991" y="66969"/>
                </a:lnTo>
                <a:lnTo>
                  <a:pt x="392242" y="69580"/>
                </a:lnTo>
                <a:lnTo>
                  <a:pt x="407137" y="76046"/>
                </a:lnTo>
                <a:lnTo>
                  <a:pt x="411140" y="75046"/>
                </a:lnTo>
                <a:lnTo>
                  <a:pt x="411140" y="87792"/>
                </a:lnTo>
                <a:lnTo>
                  <a:pt x="410139" y="92008"/>
                </a:lnTo>
                <a:lnTo>
                  <a:pt x="408137" y="95630"/>
                </a:lnTo>
                <a:lnTo>
                  <a:pt x="406136" y="99251"/>
                </a:lnTo>
                <a:lnTo>
                  <a:pt x="403336" y="102145"/>
                </a:lnTo>
                <a:lnTo>
                  <a:pt x="399737" y="104314"/>
                </a:lnTo>
                <a:lnTo>
                  <a:pt x="396139" y="106482"/>
                </a:lnTo>
                <a:lnTo>
                  <a:pt x="392482" y="107566"/>
                </a:lnTo>
                <a:lnTo>
                  <a:pt x="386619" y="107566"/>
                </a:lnTo>
                <a:lnTo>
                  <a:pt x="382259" y="106065"/>
                </a:lnTo>
                <a:lnTo>
                  <a:pt x="378410" y="103659"/>
                </a:lnTo>
                <a:lnTo>
                  <a:pt x="376170" y="100037"/>
                </a:lnTo>
                <a:lnTo>
                  <a:pt x="375610" y="95987"/>
                </a:lnTo>
                <a:lnTo>
                  <a:pt x="375610" y="91889"/>
                </a:lnTo>
                <a:lnTo>
                  <a:pt x="377493" y="88363"/>
                </a:lnTo>
                <a:lnTo>
                  <a:pt x="381258" y="85409"/>
                </a:lnTo>
                <a:lnTo>
                  <a:pt x="379705" y="73479"/>
                </a:lnTo>
                <a:lnTo>
                  <a:pt x="370856" y="77833"/>
                </a:lnTo>
                <a:lnTo>
                  <a:pt x="364446" y="82026"/>
                </a:lnTo>
                <a:lnTo>
                  <a:pt x="361242" y="87982"/>
                </a:lnTo>
                <a:lnTo>
                  <a:pt x="361242" y="102515"/>
                </a:lnTo>
                <a:lnTo>
                  <a:pt x="363517" y="107863"/>
                </a:lnTo>
                <a:close/>
              </a:path>
              <a:path w="673951" h="148662">
                <a:moveTo>
                  <a:pt x="85927" y="75403"/>
                </a:moveTo>
                <a:lnTo>
                  <a:pt x="87107" y="69840"/>
                </a:lnTo>
                <a:lnTo>
                  <a:pt x="89466" y="65433"/>
                </a:lnTo>
                <a:lnTo>
                  <a:pt x="91825" y="61025"/>
                </a:lnTo>
                <a:lnTo>
                  <a:pt x="94911" y="58821"/>
                </a:lnTo>
                <a:lnTo>
                  <a:pt x="102536" y="58821"/>
                </a:lnTo>
                <a:lnTo>
                  <a:pt x="105610" y="61025"/>
                </a:lnTo>
                <a:lnTo>
                  <a:pt x="107946" y="65433"/>
                </a:lnTo>
                <a:lnTo>
                  <a:pt x="110281" y="69840"/>
                </a:lnTo>
                <a:lnTo>
                  <a:pt x="111448" y="75403"/>
                </a:lnTo>
                <a:lnTo>
                  <a:pt x="111448" y="88888"/>
                </a:lnTo>
                <a:lnTo>
                  <a:pt x="110281" y="94450"/>
                </a:lnTo>
                <a:lnTo>
                  <a:pt x="107946" y="98810"/>
                </a:lnTo>
                <a:lnTo>
                  <a:pt x="105610" y="103170"/>
                </a:lnTo>
                <a:lnTo>
                  <a:pt x="102536" y="105350"/>
                </a:lnTo>
                <a:lnTo>
                  <a:pt x="94911" y="105350"/>
                </a:lnTo>
                <a:lnTo>
                  <a:pt x="91825" y="103170"/>
                </a:lnTo>
                <a:lnTo>
                  <a:pt x="89466" y="98810"/>
                </a:lnTo>
                <a:lnTo>
                  <a:pt x="87107" y="94450"/>
                </a:lnTo>
                <a:lnTo>
                  <a:pt x="91670" y="115356"/>
                </a:lnTo>
                <a:lnTo>
                  <a:pt x="105777" y="115356"/>
                </a:lnTo>
                <a:lnTo>
                  <a:pt x="111699" y="112366"/>
                </a:lnTo>
                <a:lnTo>
                  <a:pt x="116488" y="106386"/>
                </a:lnTo>
                <a:lnTo>
                  <a:pt x="121278" y="100406"/>
                </a:lnTo>
                <a:lnTo>
                  <a:pt x="123673" y="92318"/>
                </a:lnTo>
                <a:lnTo>
                  <a:pt x="123673" y="71877"/>
                </a:lnTo>
                <a:lnTo>
                  <a:pt x="121278" y="63765"/>
                </a:lnTo>
                <a:lnTo>
                  <a:pt x="116488" y="57785"/>
                </a:lnTo>
                <a:lnTo>
                  <a:pt x="111699" y="51805"/>
                </a:lnTo>
                <a:lnTo>
                  <a:pt x="105777" y="48815"/>
                </a:lnTo>
                <a:lnTo>
                  <a:pt x="91670" y="48815"/>
                </a:lnTo>
                <a:lnTo>
                  <a:pt x="85749" y="51817"/>
                </a:lnTo>
                <a:lnTo>
                  <a:pt x="85927" y="88888"/>
                </a:lnTo>
                <a:lnTo>
                  <a:pt x="85927" y="75403"/>
                </a:lnTo>
                <a:close/>
              </a:path>
              <a:path w="673951" h="148662">
                <a:moveTo>
                  <a:pt x="12224" y="31018"/>
                </a:moveTo>
                <a:lnTo>
                  <a:pt x="13380" y="25456"/>
                </a:lnTo>
                <a:lnTo>
                  <a:pt x="15691" y="21048"/>
                </a:lnTo>
                <a:lnTo>
                  <a:pt x="18002" y="16641"/>
                </a:lnTo>
                <a:lnTo>
                  <a:pt x="21064" y="14437"/>
                </a:lnTo>
                <a:lnTo>
                  <a:pt x="28690" y="14437"/>
                </a:lnTo>
                <a:lnTo>
                  <a:pt x="31788" y="16641"/>
                </a:lnTo>
                <a:lnTo>
                  <a:pt x="34170" y="21048"/>
                </a:lnTo>
                <a:lnTo>
                  <a:pt x="36553" y="25456"/>
                </a:lnTo>
                <a:lnTo>
                  <a:pt x="37745" y="31018"/>
                </a:lnTo>
                <a:lnTo>
                  <a:pt x="37745" y="44455"/>
                </a:lnTo>
                <a:lnTo>
                  <a:pt x="36553" y="50018"/>
                </a:lnTo>
                <a:lnTo>
                  <a:pt x="34170" y="54426"/>
                </a:lnTo>
                <a:lnTo>
                  <a:pt x="31788" y="58833"/>
                </a:lnTo>
                <a:lnTo>
                  <a:pt x="28714" y="61037"/>
                </a:lnTo>
                <a:lnTo>
                  <a:pt x="21088" y="61037"/>
                </a:lnTo>
                <a:lnTo>
                  <a:pt x="18002" y="58833"/>
                </a:lnTo>
                <a:lnTo>
                  <a:pt x="15691" y="54426"/>
                </a:lnTo>
                <a:lnTo>
                  <a:pt x="13380" y="50018"/>
                </a:lnTo>
                <a:lnTo>
                  <a:pt x="17895" y="70972"/>
                </a:lnTo>
                <a:lnTo>
                  <a:pt x="32002" y="70972"/>
                </a:lnTo>
                <a:lnTo>
                  <a:pt x="37923" y="67982"/>
                </a:lnTo>
                <a:lnTo>
                  <a:pt x="42713" y="62002"/>
                </a:lnTo>
                <a:lnTo>
                  <a:pt x="47503" y="56022"/>
                </a:lnTo>
                <a:lnTo>
                  <a:pt x="49898" y="47934"/>
                </a:lnTo>
                <a:lnTo>
                  <a:pt x="49898" y="27540"/>
                </a:lnTo>
                <a:lnTo>
                  <a:pt x="47503" y="19440"/>
                </a:lnTo>
                <a:lnTo>
                  <a:pt x="42713" y="13436"/>
                </a:lnTo>
                <a:lnTo>
                  <a:pt x="37923" y="7433"/>
                </a:lnTo>
                <a:lnTo>
                  <a:pt x="32002" y="4431"/>
                </a:lnTo>
                <a:lnTo>
                  <a:pt x="17895" y="4431"/>
                </a:lnTo>
                <a:lnTo>
                  <a:pt x="11974" y="7433"/>
                </a:lnTo>
                <a:lnTo>
                  <a:pt x="12224" y="44455"/>
                </a:lnTo>
                <a:lnTo>
                  <a:pt x="12224" y="31018"/>
                </a:lnTo>
                <a:close/>
              </a:path>
              <a:path w="673951" h="148662">
                <a:moveTo>
                  <a:pt x="0" y="37737"/>
                </a:moveTo>
                <a:lnTo>
                  <a:pt x="0" y="47934"/>
                </a:lnTo>
                <a:lnTo>
                  <a:pt x="2394" y="56022"/>
                </a:lnTo>
                <a:lnTo>
                  <a:pt x="7184" y="62002"/>
                </a:lnTo>
                <a:lnTo>
                  <a:pt x="11974" y="67982"/>
                </a:lnTo>
                <a:lnTo>
                  <a:pt x="17895" y="70972"/>
                </a:lnTo>
                <a:lnTo>
                  <a:pt x="13380" y="50018"/>
                </a:lnTo>
                <a:lnTo>
                  <a:pt x="12224" y="44455"/>
                </a:lnTo>
                <a:lnTo>
                  <a:pt x="11974" y="7433"/>
                </a:lnTo>
                <a:lnTo>
                  <a:pt x="7184" y="13436"/>
                </a:lnTo>
                <a:lnTo>
                  <a:pt x="2394" y="19440"/>
                </a:lnTo>
                <a:lnTo>
                  <a:pt x="0" y="27540"/>
                </a:lnTo>
                <a:lnTo>
                  <a:pt x="0" y="37737"/>
                </a:lnTo>
                <a:close/>
              </a:path>
              <a:path w="673951" h="148662">
                <a:moveTo>
                  <a:pt x="94077" y="4431"/>
                </a:moveTo>
                <a:lnTo>
                  <a:pt x="15226" y="115356"/>
                </a:lnTo>
                <a:lnTo>
                  <a:pt x="29095" y="115356"/>
                </a:lnTo>
                <a:lnTo>
                  <a:pt x="106730" y="4431"/>
                </a:lnTo>
                <a:lnTo>
                  <a:pt x="94077" y="4431"/>
                </a:lnTo>
                <a:close/>
              </a:path>
              <a:path w="673951" h="148662">
                <a:moveTo>
                  <a:pt x="73774" y="82121"/>
                </a:moveTo>
                <a:lnTo>
                  <a:pt x="73774" y="92318"/>
                </a:lnTo>
                <a:lnTo>
                  <a:pt x="76169" y="100406"/>
                </a:lnTo>
                <a:lnTo>
                  <a:pt x="80959" y="106386"/>
                </a:lnTo>
                <a:lnTo>
                  <a:pt x="85749" y="112366"/>
                </a:lnTo>
                <a:lnTo>
                  <a:pt x="91670" y="115356"/>
                </a:lnTo>
                <a:lnTo>
                  <a:pt x="87107" y="94450"/>
                </a:lnTo>
                <a:lnTo>
                  <a:pt x="85927" y="88888"/>
                </a:lnTo>
                <a:lnTo>
                  <a:pt x="85749" y="51817"/>
                </a:lnTo>
                <a:lnTo>
                  <a:pt x="80959" y="57821"/>
                </a:lnTo>
                <a:lnTo>
                  <a:pt x="76169" y="63824"/>
                </a:lnTo>
                <a:lnTo>
                  <a:pt x="73774" y="71925"/>
                </a:lnTo>
                <a:lnTo>
                  <a:pt x="73774" y="82121"/>
                </a:lnTo>
                <a:close/>
              </a:path>
              <a:path w="673951" h="148662">
                <a:moveTo>
                  <a:pt x="181157" y="59893"/>
                </a:moveTo>
                <a:lnTo>
                  <a:pt x="181562" y="69648"/>
                </a:lnTo>
                <a:lnTo>
                  <a:pt x="183867" y="83320"/>
                </a:lnTo>
                <a:lnTo>
                  <a:pt x="188212" y="94768"/>
                </a:lnTo>
                <a:lnTo>
                  <a:pt x="194596" y="103992"/>
                </a:lnTo>
                <a:lnTo>
                  <a:pt x="204132" y="111997"/>
                </a:lnTo>
                <a:lnTo>
                  <a:pt x="215783" y="117036"/>
                </a:lnTo>
                <a:lnTo>
                  <a:pt x="229196" y="118715"/>
                </a:lnTo>
                <a:lnTo>
                  <a:pt x="236202" y="118715"/>
                </a:lnTo>
                <a:lnTo>
                  <a:pt x="242302" y="117655"/>
                </a:lnTo>
                <a:lnTo>
                  <a:pt x="247497" y="115535"/>
                </a:lnTo>
                <a:lnTo>
                  <a:pt x="252692" y="113414"/>
                </a:lnTo>
                <a:lnTo>
                  <a:pt x="256802" y="110091"/>
                </a:lnTo>
                <a:lnTo>
                  <a:pt x="259829" y="105565"/>
                </a:lnTo>
                <a:lnTo>
                  <a:pt x="262855" y="101038"/>
                </a:lnTo>
                <a:lnTo>
                  <a:pt x="264368" y="96583"/>
                </a:lnTo>
                <a:lnTo>
                  <a:pt x="264368" y="91484"/>
                </a:lnTo>
                <a:lnTo>
                  <a:pt x="251000" y="91484"/>
                </a:lnTo>
                <a:lnTo>
                  <a:pt x="251000" y="96106"/>
                </a:lnTo>
                <a:lnTo>
                  <a:pt x="249379" y="99656"/>
                </a:lnTo>
                <a:lnTo>
                  <a:pt x="246139" y="102848"/>
                </a:lnTo>
                <a:lnTo>
                  <a:pt x="242898" y="106041"/>
                </a:lnTo>
                <a:lnTo>
                  <a:pt x="237417" y="107637"/>
                </a:lnTo>
                <a:lnTo>
                  <a:pt x="229697" y="107637"/>
                </a:lnTo>
                <a:lnTo>
                  <a:pt x="226071" y="107474"/>
                </a:lnTo>
                <a:lnTo>
                  <a:pt x="213584" y="103516"/>
                </a:lnTo>
                <a:lnTo>
                  <a:pt x="204461" y="94272"/>
                </a:lnTo>
                <a:lnTo>
                  <a:pt x="200408" y="86122"/>
                </a:lnTo>
                <a:lnTo>
                  <a:pt x="197175" y="73993"/>
                </a:lnTo>
                <a:lnTo>
                  <a:pt x="196097" y="59893"/>
                </a:lnTo>
                <a:lnTo>
                  <a:pt x="196746" y="48857"/>
                </a:lnTo>
                <a:lnTo>
                  <a:pt x="199504" y="36301"/>
                </a:lnTo>
                <a:lnTo>
                  <a:pt x="204426" y="25658"/>
                </a:lnTo>
                <a:lnTo>
                  <a:pt x="206447" y="22757"/>
                </a:lnTo>
                <a:lnTo>
                  <a:pt x="216405" y="14855"/>
                </a:lnTo>
                <a:lnTo>
                  <a:pt x="229768" y="12221"/>
                </a:lnTo>
                <a:lnTo>
                  <a:pt x="234200" y="12221"/>
                </a:lnTo>
                <a:lnTo>
                  <a:pt x="238001" y="12853"/>
                </a:lnTo>
                <a:lnTo>
                  <a:pt x="241170" y="14115"/>
                </a:lnTo>
                <a:lnTo>
                  <a:pt x="244340" y="15378"/>
                </a:lnTo>
                <a:lnTo>
                  <a:pt x="246770" y="17260"/>
                </a:lnTo>
                <a:lnTo>
                  <a:pt x="250154" y="22263"/>
                </a:lnTo>
                <a:lnTo>
                  <a:pt x="251000" y="24872"/>
                </a:lnTo>
                <a:lnTo>
                  <a:pt x="251000" y="28303"/>
                </a:lnTo>
                <a:lnTo>
                  <a:pt x="264368" y="28303"/>
                </a:lnTo>
                <a:lnTo>
                  <a:pt x="264368" y="23347"/>
                </a:lnTo>
                <a:lnTo>
                  <a:pt x="262855" y="18928"/>
                </a:lnTo>
                <a:lnTo>
                  <a:pt x="259829" y="14330"/>
                </a:lnTo>
                <a:lnTo>
                  <a:pt x="256802" y="9732"/>
                </a:lnTo>
                <a:lnTo>
                  <a:pt x="252692" y="6372"/>
                </a:lnTo>
                <a:lnTo>
                  <a:pt x="247497" y="4252"/>
                </a:lnTo>
                <a:lnTo>
                  <a:pt x="242302" y="2132"/>
                </a:lnTo>
                <a:lnTo>
                  <a:pt x="236226" y="1071"/>
                </a:lnTo>
                <a:lnTo>
                  <a:pt x="229268" y="1071"/>
                </a:lnTo>
                <a:lnTo>
                  <a:pt x="216131" y="2657"/>
                </a:lnTo>
                <a:lnTo>
                  <a:pt x="204422" y="7588"/>
                </a:lnTo>
                <a:lnTo>
                  <a:pt x="194525" y="15866"/>
                </a:lnTo>
                <a:lnTo>
                  <a:pt x="190323" y="21381"/>
                </a:lnTo>
                <a:lnTo>
                  <a:pt x="185230" y="32019"/>
                </a:lnTo>
                <a:lnTo>
                  <a:pt x="182175" y="44856"/>
                </a:lnTo>
                <a:lnTo>
                  <a:pt x="181157" y="59893"/>
                </a:lnTo>
                <a:close/>
              </a:path>
              <a:path w="673951" h="148662">
                <a:moveTo>
                  <a:pt x="295918" y="115356"/>
                </a:moveTo>
                <a:lnTo>
                  <a:pt x="295918" y="68494"/>
                </a:lnTo>
                <a:lnTo>
                  <a:pt x="296978" y="62633"/>
                </a:lnTo>
                <a:lnTo>
                  <a:pt x="299099" y="58536"/>
                </a:lnTo>
                <a:lnTo>
                  <a:pt x="301220" y="54438"/>
                </a:lnTo>
                <a:lnTo>
                  <a:pt x="304044" y="51245"/>
                </a:lnTo>
                <a:lnTo>
                  <a:pt x="307570" y="48958"/>
                </a:lnTo>
                <a:lnTo>
                  <a:pt x="311097" y="46671"/>
                </a:lnTo>
                <a:lnTo>
                  <a:pt x="314814" y="45527"/>
                </a:lnTo>
                <a:lnTo>
                  <a:pt x="322154" y="45527"/>
                </a:lnTo>
                <a:lnTo>
                  <a:pt x="325204" y="46373"/>
                </a:lnTo>
                <a:lnTo>
                  <a:pt x="327873" y="48065"/>
                </a:lnTo>
                <a:lnTo>
                  <a:pt x="330542" y="49756"/>
                </a:lnTo>
                <a:lnTo>
                  <a:pt x="332353" y="52091"/>
                </a:lnTo>
                <a:lnTo>
                  <a:pt x="333306" y="55069"/>
                </a:lnTo>
                <a:lnTo>
                  <a:pt x="334259" y="58047"/>
                </a:lnTo>
                <a:lnTo>
                  <a:pt x="334735" y="63110"/>
                </a:lnTo>
                <a:lnTo>
                  <a:pt x="334735" y="115356"/>
                </a:lnTo>
                <a:lnTo>
                  <a:pt x="348032" y="115356"/>
                </a:lnTo>
                <a:lnTo>
                  <a:pt x="348032" y="55772"/>
                </a:lnTo>
                <a:lnTo>
                  <a:pt x="346936" y="49399"/>
                </a:lnTo>
                <a:lnTo>
                  <a:pt x="344744" y="45420"/>
                </a:lnTo>
                <a:lnTo>
                  <a:pt x="342551" y="41442"/>
                </a:lnTo>
                <a:lnTo>
                  <a:pt x="339465" y="38428"/>
                </a:lnTo>
                <a:lnTo>
                  <a:pt x="335486" y="36379"/>
                </a:lnTo>
                <a:lnTo>
                  <a:pt x="331507" y="34330"/>
                </a:lnTo>
                <a:lnTo>
                  <a:pt x="327015" y="33306"/>
                </a:lnTo>
                <a:lnTo>
                  <a:pt x="318484" y="33306"/>
                </a:lnTo>
                <a:lnTo>
                  <a:pt x="315279" y="33842"/>
                </a:lnTo>
                <a:lnTo>
                  <a:pt x="312396" y="34914"/>
                </a:lnTo>
                <a:lnTo>
                  <a:pt x="309512" y="35986"/>
                </a:lnTo>
                <a:lnTo>
                  <a:pt x="306748" y="37570"/>
                </a:lnTo>
                <a:lnTo>
                  <a:pt x="304103" y="39667"/>
                </a:lnTo>
                <a:lnTo>
                  <a:pt x="301458" y="41763"/>
                </a:lnTo>
                <a:lnTo>
                  <a:pt x="298730" y="44979"/>
                </a:lnTo>
                <a:lnTo>
                  <a:pt x="295918" y="49315"/>
                </a:lnTo>
                <a:lnTo>
                  <a:pt x="295918" y="0"/>
                </a:lnTo>
                <a:lnTo>
                  <a:pt x="282621" y="0"/>
                </a:lnTo>
                <a:lnTo>
                  <a:pt x="282621" y="115356"/>
                </a:lnTo>
                <a:lnTo>
                  <a:pt x="295918" y="115356"/>
                </a:lnTo>
                <a:close/>
              </a:path>
              <a:path w="673951" h="148662">
                <a:moveTo>
                  <a:pt x="392242" y="69580"/>
                </a:moveTo>
                <a:lnTo>
                  <a:pt x="379705" y="73479"/>
                </a:lnTo>
                <a:lnTo>
                  <a:pt x="381258" y="85409"/>
                </a:lnTo>
                <a:lnTo>
                  <a:pt x="382215" y="84723"/>
                </a:lnTo>
                <a:lnTo>
                  <a:pt x="391570" y="80491"/>
                </a:lnTo>
                <a:lnTo>
                  <a:pt x="407137" y="76046"/>
                </a:lnTo>
                <a:lnTo>
                  <a:pt x="392242" y="69580"/>
                </a:lnTo>
                <a:close/>
              </a:path>
              <a:path w="673951" h="148662">
                <a:moveTo>
                  <a:pt x="484684" y="33306"/>
                </a:moveTo>
                <a:lnTo>
                  <a:pt x="481158" y="33306"/>
                </a:lnTo>
                <a:lnTo>
                  <a:pt x="477953" y="33842"/>
                </a:lnTo>
                <a:lnTo>
                  <a:pt x="475069" y="34914"/>
                </a:lnTo>
                <a:lnTo>
                  <a:pt x="472186" y="35986"/>
                </a:lnTo>
                <a:lnTo>
                  <a:pt x="469422" y="37570"/>
                </a:lnTo>
                <a:lnTo>
                  <a:pt x="466777" y="39667"/>
                </a:lnTo>
                <a:lnTo>
                  <a:pt x="464132" y="41763"/>
                </a:lnTo>
                <a:lnTo>
                  <a:pt x="461403" y="44979"/>
                </a:lnTo>
                <a:lnTo>
                  <a:pt x="458591" y="49316"/>
                </a:lnTo>
                <a:lnTo>
                  <a:pt x="458591" y="35521"/>
                </a:lnTo>
                <a:lnTo>
                  <a:pt x="445295" y="35521"/>
                </a:lnTo>
                <a:lnTo>
                  <a:pt x="445295" y="115356"/>
                </a:lnTo>
                <a:lnTo>
                  <a:pt x="458591" y="115356"/>
                </a:lnTo>
                <a:lnTo>
                  <a:pt x="458591" y="68494"/>
                </a:lnTo>
                <a:lnTo>
                  <a:pt x="459652" y="62633"/>
                </a:lnTo>
                <a:lnTo>
                  <a:pt x="461773" y="58536"/>
                </a:lnTo>
                <a:lnTo>
                  <a:pt x="463893" y="54438"/>
                </a:lnTo>
                <a:lnTo>
                  <a:pt x="466717" y="51245"/>
                </a:lnTo>
                <a:lnTo>
                  <a:pt x="470244" y="48958"/>
                </a:lnTo>
                <a:lnTo>
                  <a:pt x="473771" y="46671"/>
                </a:lnTo>
                <a:lnTo>
                  <a:pt x="477488" y="45528"/>
                </a:lnTo>
                <a:lnTo>
                  <a:pt x="484637" y="45528"/>
                </a:lnTo>
                <a:lnTo>
                  <a:pt x="487639" y="46373"/>
                </a:lnTo>
                <a:lnTo>
                  <a:pt x="490403" y="48065"/>
                </a:lnTo>
                <a:lnTo>
                  <a:pt x="493167" y="49756"/>
                </a:lnTo>
                <a:lnTo>
                  <a:pt x="495026" y="52091"/>
                </a:lnTo>
                <a:lnTo>
                  <a:pt x="495979" y="55069"/>
                </a:lnTo>
                <a:lnTo>
                  <a:pt x="496933" y="58047"/>
                </a:lnTo>
                <a:lnTo>
                  <a:pt x="497409" y="63110"/>
                </a:lnTo>
                <a:lnTo>
                  <a:pt x="497409" y="115356"/>
                </a:lnTo>
                <a:lnTo>
                  <a:pt x="510706" y="115356"/>
                </a:lnTo>
                <a:lnTo>
                  <a:pt x="510706" y="55772"/>
                </a:lnTo>
                <a:lnTo>
                  <a:pt x="509610" y="49399"/>
                </a:lnTo>
                <a:lnTo>
                  <a:pt x="507418" y="45421"/>
                </a:lnTo>
                <a:lnTo>
                  <a:pt x="505225" y="41442"/>
                </a:lnTo>
                <a:lnTo>
                  <a:pt x="502139" y="38428"/>
                </a:lnTo>
                <a:lnTo>
                  <a:pt x="498160" y="36379"/>
                </a:lnTo>
                <a:lnTo>
                  <a:pt x="494181" y="34330"/>
                </a:lnTo>
                <a:lnTo>
                  <a:pt x="489688" y="33306"/>
                </a:lnTo>
                <a:lnTo>
                  <a:pt x="484684" y="33306"/>
                </a:lnTo>
                <a:close/>
              </a:path>
              <a:path w="673951" h="148662">
                <a:moveTo>
                  <a:pt x="570573" y="47029"/>
                </a:moveTo>
                <a:lnTo>
                  <a:pt x="565640" y="34295"/>
                </a:lnTo>
                <a:lnTo>
                  <a:pt x="561160" y="33306"/>
                </a:lnTo>
                <a:lnTo>
                  <a:pt x="549436" y="33306"/>
                </a:lnTo>
                <a:lnTo>
                  <a:pt x="543574" y="34926"/>
                </a:lnTo>
                <a:lnTo>
                  <a:pt x="543074" y="52389"/>
                </a:lnTo>
                <a:lnTo>
                  <a:pt x="547363" y="47052"/>
                </a:lnTo>
                <a:lnTo>
                  <a:pt x="552748" y="44384"/>
                </a:lnTo>
                <a:lnTo>
                  <a:pt x="565330" y="44384"/>
                </a:lnTo>
                <a:lnTo>
                  <a:pt x="570573" y="47029"/>
                </a:lnTo>
                <a:close/>
              </a:path>
              <a:path w="673951" h="148662">
                <a:moveTo>
                  <a:pt x="604108" y="75975"/>
                </a:moveTo>
                <a:lnTo>
                  <a:pt x="604470" y="82636"/>
                </a:lnTo>
                <a:lnTo>
                  <a:pt x="607621" y="95224"/>
                </a:lnTo>
                <a:lnTo>
                  <a:pt x="614009" y="105779"/>
                </a:lnTo>
                <a:lnTo>
                  <a:pt x="617555" y="109394"/>
                </a:lnTo>
                <a:lnTo>
                  <a:pt x="628403" y="115528"/>
                </a:lnTo>
                <a:lnTo>
                  <a:pt x="642139" y="117572"/>
                </a:lnTo>
                <a:lnTo>
                  <a:pt x="648145" y="117572"/>
                </a:lnTo>
                <a:lnTo>
                  <a:pt x="653458" y="116619"/>
                </a:lnTo>
                <a:lnTo>
                  <a:pt x="658082" y="114713"/>
                </a:lnTo>
                <a:lnTo>
                  <a:pt x="662704" y="112807"/>
                </a:lnTo>
                <a:lnTo>
                  <a:pt x="666421" y="110020"/>
                </a:lnTo>
                <a:lnTo>
                  <a:pt x="669233" y="106351"/>
                </a:lnTo>
                <a:lnTo>
                  <a:pt x="672045" y="102682"/>
                </a:lnTo>
                <a:lnTo>
                  <a:pt x="673451" y="99084"/>
                </a:lnTo>
                <a:lnTo>
                  <a:pt x="673451" y="94844"/>
                </a:lnTo>
                <a:lnTo>
                  <a:pt x="660154" y="94844"/>
                </a:lnTo>
                <a:lnTo>
                  <a:pt x="660154" y="98322"/>
                </a:lnTo>
                <a:lnTo>
                  <a:pt x="658808" y="100835"/>
                </a:lnTo>
                <a:lnTo>
                  <a:pt x="656115" y="103099"/>
                </a:lnTo>
                <a:lnTo>
                  <a:pt x="653423" y="105362"/>
                </a:lnTo>
                <a:lnTo>
                  <a:pt x="649145" y="106494"/>
                </a:lnTo>
                <a:lnTo>
                  <a:pt x="635134" y="106494"/>
                </a:lnTo>
                <a:lnTo>
                  <a:pt x="628760" y="103730"/>
                </a:lnTo>
                <a:lnTo>
                  <a:pt x="624160" y="98203"/>
                </a:lnTo>
                <a:lnTo>
                  <a:pt x="619562" y="92676"/>
                </a:lnTo>
                <a:lnTo>
                  <a:pt x="617262" y="85648"/>
                </a:lnTo>
                <a:lnTo>
                  <a:pt x="617262" y="77118"/>
                </a:lnTo>
                <a:lnTo>
                  <a:pt x="673951" y="77118"/>
                </a:lnTo>
                <a:lnTo>
                  <a:pt x="661227" y="65540"/>
                </a:lnTo>
                <a:lnTo>
                  <a:pt x="661227" y="67112"/>
                </a:lnTo>
                <a:lnTo>
                  <a:pt x="618120" y="67112"/>
                </a:lnTo>
                <a:lnTo>
                  <a:pt x="614581" y="45421"/>
                </a:lnTo>
                <a:lnTo>
                  <a:pt x="610585" y="50884"/>
                </a:lnTo>
                <a:lnTo>
                  <a:pt x="605728" y="62452"/>
                </a:lnTo>
                <a:lnTo>
                  <a:pt x="604108" y="75975"/>
                </a:lnTo>
                <a:close/>
              </a:path>
              <a:path w="673951" h="148662">
                <a:moveTo>
                  <a:pt x="619454" y="59917"/>
                </a:moveTo>
                <a:lnTo>
                  <a:pt x="622218" y="54331"/>
                </a:lnTo>
                <a:lnTo>
                  <a:pt x="626412" y="50352"/>
                </a:lnTo>
                <a:lnTo>
                  <a:pt x="630606" y="46373"/>
                </a:lnTo>
                <a:lnTo>
                  <a:pt x="635181" y="44384"/>
                </a:lnTo>
                <a:lnTo>
                  <a:pt x="644332" y="44384"/>
                </a:lnTo>
                <a:lnTo>
                  <a:pt x="648002" y="45230"/>
                </a:lnTo>
                <a:lnTo>
                  <a:pt x="651147" y="46921"/>
                </a:lnTo>
                <a:lnTo>
                  <a:pt x="654293" y="48613"/>
                </a:lnTo>
                <a:lnTo>
                  <a:pt x="656759" y="51210"/>
                </a:lnTo>
                <a:lnTo>
                  <a:pt x="658546" y="54712"/>
                </a:lnTo>
                <a:lnTo>
                  <a:pt x="660333" y="58214"/>
                </a:lnTo>
                <a:lnTo>
                  <a:pt x="661227" y="61823"/>
                </a:lnTo>
                <a:lnTo>
                  <a:pt x="661227" y="65540"/>
                </a:lnTo>
                <a:lnTo>
                  <a:pt x="673951" y="77118"/>
                </a:lnTo>
                <a:lnTo>
                  <a:pt x="673951" y="62776"/>
                </a:lnTo>
                <a:lnTo>
                  <a:pt x="672522" y="55045"/>
                </a:lnTo>
                <a:lnTo>
                  <a:pt x="669662" y="49494"/>
                </a:lnTo>
                <a:lnTo>
                  <a:pt x="666803" y="43943"/>
                </a:lnTo>
                <a:lnTo>
                  <a:pt x="662919" y="39858"/>
                </a:lnTo>
                <a:lnTo>
                  <a:pt x="658010" y="37237"/>
                </a:lnTo>
                <a:lnTo>
                  <a:pt x="653101" y="34616"/>
                </a:lnTo>
                <a:lnTo>
                  <a:pt x="647620" y="33306"/>
                </a:lnTo>
                <a:lnTo>
                  <a:pt x="641568" y="33306"/>
                </a:lnTo>
                <a:lnTo>
                  <a:pt x="637020" y="33548"/>
                </a:lnTo>
                <a:lnTo>
                  <a:pt x="624687" y="37251"/>
                </a:lnTo>
                <a:lnTo>
                  <a:pt x="614581" y="45421"/>
                </a:lnTo>
                <a:lnTo>
                  <a:pt x="618120" y="67112"/>
                </a:lnTo>
                <a:lnTo>
                  <a:pt x="619454" y="59917"/>
                </a:lnTo>
                <a:close/>
              </a:path>
              <a:path w="673951" h="148662">
                <a:moveTo>
                  <a:pt x="523059" y="80964"/>
                </a:moveTo>
                <a:lnTo>
                  <a:pt x="525973" y="93762"/>
                </a:lnTo>
                <a:lnTo>
                  <a:pt x="532029" y="104171"/>
                </a:lnTo>
                <a:lnTo>
                  <a:pt x="542805" y="112690"/>
                </a:lnTo>
                <a:lnTo>
                  <a:pt x="555513" y="115356"/>
                </a:lnTo>
                <a:lnTo>
                  <a:pt x="561470" y="115356"/>
                </a:lnTo>
                <a:lnTo>
                  <a:pt x="566617" y="113951"/>
                </a:lnTo>
                <a:lnTo>
                  <a:pt x="570954" y="111139"/>
                </a:lnTo>
                <a:lnTo>
                  <a:pt x="575291" y="108328"/>
                </a:lnTo>
                <a:lnTo>
                  <a:pt x="578818" y="104111"/>
                </a:lnTo>
                <a:lnTo>
                  <a:pt x="581534" y="98489"/>
                </a:lnTo>
                <a:lnTo>
                  <a:pt x="581534" y="117786"/>
                </a:lnTo>
                <a:lnTo>
                  <a:pt x="580498" y="124493"/>
                </a:lnTo>
                <a:lnTo>
                  <a:pt x="578424" y="128186"/>
                </a:lnTo>
                <a:lnTo>
                  <a:pt x="576351" y="131878"/>
                </a:lnTo>
                <a:lnTo>
                  <a:pt x="573611" y="134547"/>
                </a:lnTo>
                <a:lnTo>
                  <a:pt x="570203" y="136190"/>
                </a:lnTo>
                <a:lnTo>
                  <a:pt x="566796" y="137834"/>
                </a:lnTo>
                <a:lnTo>
                  <a:pt x="562709" y="138656"/>
                </a:lnTo>
                <a:lnTo>
                  <a:pt x="552081" y="138656"/>
                </a:lnTo>
                <a:lnTo>
                  <a:pt x="547244" y="137596"/>
                </a:lnTo>
                <a:lnTo>
                  <a:pt x="543431" y="135476"/>
                </a:lnTo>
                <a:lnTo>
                  <a:pt x="539619" y="133355"/>
                </a:lnTo>
                <a:lnTo>
                  <a:pt x="537712" y="130532"/>
                </a:lnTo>
                <a:lnTo>
                  <a:pt x="537712" y="125863"/>
                </a:lnTo>
                <a:lnTo>
                  <a:pt x="524416" y="125863"/>
                </a:lnTo>
                <a:lnTo>
                  <a:pt x="524416" y="130747"/>
                </a:lnTo>
                <a:lnTo>
                  <a:pt x="525774" y="134285"/>
                </a:lnTo>
                <a:lnTo>
                  <a:pt x="528490" y="137692"/>
                </a:lnTo>
                <a:lnTo>
                  <a:pt x="531207" y="141098"/>
                </a:lnTo>
                <a:lnTo>
                  <a:pt x="535174" y="143778"/>
                </a:lnTo>
                <a:lnTo>
                  <a:pt x="540393" y="145732"/>
                </a:lnTo>
                <a:lnTo>
                  <a:pt x="545611" y="147686"/>
                </a:lnTo>
                <a:lnTo>
                  <a:pt x="551509" y="148662"/>
                </a:lnTo>
                <a:lnTo>
                  <a:pt x="565187" y="148662"/>
                </a:lnTo>
                <a:lnTo>
                  <a:pt x="571371" y="147400"/>
                </a:lnTo>
                <a:lnTo>
                  <a:pt x="576637" y="144875"/>
                </a:lnTo>
                <a:lnTo>
                  <a:pt x="581903" y="142349"/>
                </a:lnTo>
                <a:lnTo>
                  <a:pt x="586252" y="138466"/>
                </a:lnTo>
                <a:lnTo>
                  <a:pt x="589684" y="133224"/>
                </a:lnTo>
                <a:lnTo>
                  <a:pt x="591754" y="128796"/>
                </a:lnTo>
                <a:lnTo>
                  <a:pt x="594061" y="117285"/>
                </a:lnTo>
                <a:lnTo>
                  <a:pt x="594831" y="100776"/>
                </a:lnTo>
                <a:lnTo>
                  <a:pt x="594831" y="35521"/>
                </a:lnTo>
                <a:lnTo>
                  <a:pt x="581534" y="35521"/>
                </a:lnTo>
                <a:lnTo>
                  <a:pt x="581534" y="48315"/>
                </a:lnTo>
                <a:lnTo>
                  <a:pt x="577531" y="42264"/>
                </a:lnTo>
                <a:lnTo>
                  <a:pt x="573551" y="38249"/>
                </a:lnTo>
                <a:lnTo>
                  <a:pt x="569595" y="36272"/>
                </a:lnTo>
                <a:lnTo>
                  <a:pt x="565640" y="34295"/>
                </a:lnTo>
                <a:lnTo>
                  <a:pt x="570573" y="47029"/>
                </a:lnTo>
                <a:lnTo>
                  <a:pt x="574957" y="52317"/>
                </a:lnTo>
                <a:lnTo>
                  <a:pt x="579342" y="57606"/>
                </a:lnTo>
                <a:lnTo>
                  <a:pt x="581534" y="64515"/>
                </a:lnTo>
                <a:lnTo>
                  <a:pt x="581534" y="82383"/>
                </a:lnTo>
                <a:lnTo>
                  <a:pt x="579449" y="90019"/>
                </a:lnTo>
                <a:lnTo>
                  <a:pt x="575279" y="95951"/>
                </a:lnTo>
                <a:lnTo>
                  <a:pt x="571109" y="101884"/>
                </a:lnTo>
                <a:lnTo>
                  <a:pt x="565664" y="104850"/>
                </a:lnTo>
                <a:lnTo>
                  <a:pt x="554798" y="104850"/>
                </a:lnTo>
                <a:lnTo>
                  <a:pt x="550902" y="103670"/>
                </a:lnTo>
                <a:lnTo>
                  <a:pt x="547256" y="101312"/>
                </a:lnTo>
                <a:lnTo>
                  <a:pt x="543610" y="98953"/>
                </a:lnTo>
                <a:lnTo>
                  <a:pt x="540929" y="95487"/>
                </a:lnTo>
                <a:lnTo>
                  <a:pt x="539214" y="90913"/>
                </a:lnTo>
                <a:lnTo>
                  <a:pt x="537498" y="86339"/>
                </a:lnTo>
                <a:lnTo>
                  <a:pt x="536640" y="81002"/>
                </a:lnTo>
                <a:lnTo>
                  <a:pt x="536640" y="65230"/>
                </a:lnTo>
                <a:lnTo>
                  <a:pt x="538784" y="57726"/>
                </a:lnTo>
                <a:lnTo>
                  <a:pt x="543074" y="52389"/>
                </a:lnTo>
                <a:lnTo>
                  <a:pt x="543574" y="34926"/>
                </a:lnTo>
                <a:lnTo>
                  <a:pt x="538570" y="38166"/>
                </a:lnTo>
                <a:lnTo>
                  <a:pt x="533566" y="41406"/>
                </a:lnTo>
                <a:lnTo>
                  <a:pt x="529682" y="46314"/>
                </a:lnTo>
                <a:lnTo>
                  <a:pt x="526918" y="52889"/>
                </a:lnTo>
                <a:lnTo>
                  <a:pt x="524154" y="59465"/>
                </a:lnTo>
                <a:lnTo>
                  <a:pt x="522771" y="66755"/>
                </a:lnTo>
                <a:lnTo>
                  <a:pt x="522771" y="74760"/>
                </a:lnTo>
                <a:lnTo>
                  <a:pt x="523059" y="80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9074" y="1966848"/>
            <a:ext cx="454913" cy="97875"/>
          </a:xfrm>
          <a:custGeom>
            <a:avLst/>
            <a:gdLst/>
            <a:ahLst/>
            <a:cxnLst/>
            <a:rect l="l" t="t" r="r" b="b"/>
            <a:pathLst>
              <a:path w="500404" h="110925">
                <a:moveTo>
                  <a:pt x="428702" y="69328"/>
                </a:moveTo>
                <a:lnTo>
                  <a:pt x="424341" y="80406"/>
                </a:lnTo>
                <a:lnTo>
                  <a:pt x="473310" y="80406"/>
                </a:lnTo>
                <a:lnTo>
                  <a:pt x="469021" y="69328"/>
                </a:lnTo>
                <a:lnTo>
                  <a:pt x="428702" y="69328"/>
                </a:lnTo>
                <a:close/>
              </a:path>
              <a:path w="500404" h="110925">
                <a:moveTo>
                  <a:pt x="14440" y="98703"/>
                </a:moveTo>
                <a:lnTo>
                  <a:pt x="14440" y="58249"/>
                </a:lnTo>
                <a:lnTo>
                  <a:pt x="56546" y="58249"/>
                </a:lnTo>
                <a:lnTo>
                  <a:pt x="56546" y="47171"/>
                </a:lnTo>
                <a:lnTo>
                  <a:pt x="14440" y="47171"/>
                </a:lnTo>
                <a:lnTo>
                  <a:pt x="14440" y="12221"/>
                </a:lnTo>
                <a:lnTo>
                  <a:pt x="62694" y="12221"/>
                </a:lnTo>
                <a:lnTo>
                  <a:pt x="62694" y="0"/>
                </a:lnTo>
                <a:lnTo>
                  <a:pt x="0" y="0"/>
                </a:lnTo>
                <a:lnTo>
                  <a:pt x="0" y="110925"/>
                </a:lnTo>
                <a:lnTo>
                  <a:pt x="66554" y="110925"/>
                </a:lnTo>
                <a:lnTo>
                  <a:pt x="66554" y="98703"/>
                </a:lnTo>
                <a:lnTo>
                  <a:pt x="14440" y="98703"/>
                </a:lnTo>
                <a:close/>
              </a:path>
              <a:path w="500404" h="110925">
                <a:moveTo>
                  <a:pt x="81336" y="110925"/>
                </a:moveTo>
                <a:lnTo>
                  <a:pt x="114578" y="110925"/>
                </a:lnTo>
                <a:lnTo>
                  <a:pt x="95777" y="99847"/>
                </a:lnTo>
                <a:lnTo>
                  <a:pt x="95777" y="59393"/>
                </a:lnTo>
                <a:lnTo>
                  <a:pt x="116079" y="59393"/>
                </a:lnTo>
                <a:lnTo>
                  <a:pt x="123121" y="60453"/>
                </a:lnTo>
                <a:lnTo>
                  <a:pt x="125694" y="45384"/>
                </a:lnTo>
                <a:lnTo>
                  <a:pt x="122144" y="47290"/>
                </a:lnTo>
                <a:lnTo>
                  <a:pt x="116794" y="48243"/>
                </a:lnTo>
                <a:lnTo>
                  <a:pt x="95777" y="48243"/>
                </a:lnTo>
                <a:lnTo>
                  <a:pt x="95777" y="11149"/>
                </a:lnTo>
                <a:lnTo>
                  <a:pt x="123133" y="11149"/>
                </a:lnTo>
                <a:lnTo>
                  <a:pt x="129102" y="12626"/>
                </a:lnTo>
                <a:lnTo>
                  <a:pt x="132414" y="15580"/>
                </a:lnTo>
                <a:lnTo>
                  <a:pt x="135726" y="18535"/>
                </a:lnTo>
                <a:lnTo>
                  <a:pt x="137382" y="22084"/>
                </a:lnTo>
                <a:lnTo>
                  <a:pt x="137382" y="29994"/>
                </a:lnTo>
                <a:lnTo>
                  <a:pt x="136322" y="33651"/>
                </a:lnTo>
                <a:lnTo>
                  <a:pt x="134201" y="37201"/>
                </a:lnTo>
                <a:lnTo>
                  <a:pt x="132080" y="40750"/>
                </a:lnTo>
                <a:lnTo>
                  <a:pt x="131234" y="52603"/>
                </a:lnTo>
                <a:lnTo>
                  <a:pt x="139003" y="48648"/>
                </a:lnTo>
                <a:lnTo>
                  <a:pt x="144364" y="44157"/>
                </a:lnTo>
                <a:lnTo>
                  <a:pt x="147319" y="39130"/>
                </a:lnTo>
                <a:lnTo>
                  <a:pt x="150274" y="34104"/>
                </a:lnTo>
                <a:lnTo>
                  <a:pt x="151751" y="29041"/>
                </a:lnTo>
                <a:lnTo>
                  <a:pt x="151751" y="19368"/>
                </a:lnTo>
                <a:lnTo>
                  <a:pt x="150584" y="15199"/>
                </a:lnTo>
                <a:lnTo>
                  <a:pt x="148248" y="11435"/>
                </a:lnTo>
                <a:lnTo>
                  <a:pt x="145913" y="7671"/>
                </a:lnTo>
                <a:lnTo>
                  <a:pt x="142446" y="4824"/>
                </a:lnTo>
                <a:lnTo>
                  <a:pt x="137847" y="2894"/>
                </a:lnTo>
                <a:lnTo>
                  <a:pt x="126717" y="630"/>
                </a:lnTo>
                <a:lnTo>
                  <a:pt x="110789" y="0"/>
                </a:lnTo>
                <a:lnTo>
                  <a:pt x="81336" y="0"/>
                </a:lnTo>
                <a:lnTo>
                  <a:pt x="81336" y="110925"/>
                </a:lnTo>
                <a:close/>
              </a:path>
              <a:path w="500404" h="110925">
                <a:moveTo>
                  <a:pt x="132366" y="98048"/>
                </a:moveTo>
                <a:lnTo>
                  <a:pt x="125778" y="99847"/>
                </a:lnTo>
                <a:lnTo>
                  <a:pt x="95777" y="99847"/>
                </a:lnTo>
                <a:lnTo>
                  <a:pt x="114578" y="110925"/>
                </a:lnTo>
                <a:lnTo>
                  <a:pt x="130721" y="109808"/>
                </a:lnTo>
                <a:lnTo>
                  <a:pt x="140528" y="106743"/>
                </a:lnTo>
                <a:lnTo>
                  <a:pt x="145532" y="103956"/>
                </a:lnTo>
                <a:lnTo>
                  <a:pt x="149392" y="100228"/>
                </a:lnTo>
                <a:lnTo>
                  <a:pt x="152109" y="95558"/>
                </a:lnTo>
                <a:lnTo>
                  <a:pt x="154826" y="90889"/>
                </a:lnTo>
                <a:lnTo>
                  <a:pt x="156184" y="85909"/>
                </a:lnTo>
                <a:lnTo>
                  <a:pt x="156184" y="74235"/>
                </a:lnTo>
                <a:lnTo>
                  <a:pt x="154218" y="68506"/>
                </a:lnTo>
                <a:lnTo>
                  <a:pt x="150286" y="63431"/>
                </a:lnTo>
                <a:lnTo>
                  <a:pt x="146354" y="58357"/>
                </a:lnTo>
                <a:lnTo>
                  <a:pt x="140004" y="54747"/>
                </a:lnTo>
                <a:lnTo>
                  <a:pt x="131234" y="52603"/>
                </a:lnTo>
                <a:lnTo>
                  <a:pt x="132080" y="40750"/>
                </a:lnTo>
                <a:lnTo>
                  <a:pt x="129245" y="43478"/>
                </a:lnTo>
                <a:lnTo>
                  <a:pt x="125694" y="45384"/>
                </a:lnTo>
                <a:lnTo>
                  <a:pt x="123121" y="60453"/>
                </a:lnTo>
                <a:lnTo>
                  <a:pt x="127625" y="62573"/>
                </a:lnTo>
                <a:lnTo>
                  <a:pt x="132128" y="64694"/>
                </a:lnTo>
                <a:lnTo>
                  <a:pt x="135524" y="67422"/>
                </a:lnTo>
                <a:lnTo>
                  <a:pt x="137811" y="70757"/>
                </a:lnTo>
                <a:lnTo>
                  <a:pt x="140099" y="74092"/>
                </a:lnTo>
                <a:lnTo>
                  <a:pt x="141243" y="77738"/>
                </a:lnTo>
                <a:lnTo>
                  <a:pt x="141243" y="86600"/>
                </a:lnTo>
                <a:lnTo>
                  <a:pt x="139468" y="90853"/>
                </a:lnTo>
                <a:lnTo>
                  <a:pt x="135917" y="94450"/>
                </a:lnTo>
                <a:lnTo>
                  <a:pt x="132366" y="98048"/>
                </a:lnTo>
                <a:close/>
              </a:path>
              <a:path w="500404" h="110925">
                <a:moveTo>
                  <a:pt x="178941" y="0"/>
                </a:moveTo>
                <a:lnTo>
                  <a:pt x="178941" y="110925"/>
                </a:lnTo>
                <a:lnTo>
                  <a:pt x="193381" y="110925"/>
                </a:lnTo>
                <a:lnTo>
                  <a:pt x="193381" y="0"/>
                </a:lnTo>
                <a:lnTo>
                  <a:pt x="178941" y="0"/>
                </a:lnTo>
                <a:close/>
              </a:path>
              <a:path w="500404" h="110925">
                <a:moveTo>
                  <a:pt x="240928" y="110925"/>
                </a:moveTo>
                <a:lnTo>
                  <a:pt x="255297" y="110925"/>
                </a:lnTo>
                <a:lnTo>
                  <a:pt x="255297" y="11149"/>
                </a:lnTo>
                <a:lnTo>
                  <a:pt x="292470" y="11149"/>
                </a:lnTo>
                <a:lnTo>
                  <a:pt x="292470" y="0"/>
                </a:lnTo>
                <a:lnTo>
                  <a:pt x="203183" y="0"/>
                </a:lnTo>
                <a:lnTo>
                  <a:pt x="203183" y="11149"/>
                </a:lnTo>
                <a:lnTo>
                  <a:pt x="240928" y="11149"/>
                </a:lnTo>
                <a:lnTo>
                  <a:pt x="240928" y="110925"/>
                </a:lnTo>
                <a:close/>
              </a:path>
              <a:path w="500404" h="110925">
                <a:moveTo>
                  <a:pt x="380448" y="98893"/>
                </a:moveTo>
                <a:lnTo>
                  <a:pt x="385750" y="92378"/>
                </a:lnTo>
                <a:lnTo>
                  <a:pt x="389252" y="84158"/>
                </a:lnTo>
                <a:lnTo>
                  <a:pt x="390637" y="80573"/>
                </a:lnTo>
                <a:lnTo>
                  <a:pt x="393539" y="68626"/>
                </a:lnTo>
                <a:lnTo>
                  <a:pt x="394507" y="55033"/>
                </a:lnTo>
                <a:lnTo>
                  <a:pt x="394319" y="48762"/>
                </a:lnTo>
                <a:lnTo>
                  <a:pt x="392480" y="35772"/>
                </a:lnTo>
                <a:lnTo>
                  <a:pt x="388681" y="24622"/>
                </a:lnTo>
                <a:lnTo>
                  <a:pt x="384797" y="16307"/>
                </a:lnTo>
                <a:lnTo>
                  <a:pt x="379399" y="10125"/>
                </a:lnTo>
                <a:lnTo>
                  <a:pt x="372489" y="6075"/>
                </a:lnTo>
                <a:lnTo>
                  <a:pt x="366895" y="3534"/>
                </a:lnTo>
                <a:lnTo>
                  <a:pt x="355068" y="883"/>
                </a:lnTo>
                <a:lnTo>
                  <a:pt x="339748" y="0"/>
                </a:lnTo>
                <a:lnTo>
                  <a:pt x="309080" y="0"/>
                </a:lnTo>
                <a:lnTo>
                  <a:pt x="309080" y="110925"/>
                </a:lnTo>
                <a:lnTo>
                  <a:pt x="341749" y="110925"/>
                </a:lnTo>
                <a:lnTo>
                  <a:pt x="323520" y="98703"/>
                </a:lnTo>
                <a:lnTo>
                  <a:pt x="323520" y="11149"/>
                </a:lnTo>
                <a:lnTo>
                  <a:pt x="351138" y="11149"/>
                </a:lnTo>
                <a:lnTo>
                  <a:pt x="359180" y="12793"/>
                </a:lnTo>
                <a:lnTo>
                  <a:pt x="364304" y="16081"/>
                </a:lnTo>
                <a:lnTo>
                  <a:pt x="369427" y="19368"/>
                </a:lnTo>
                <a:lnTo>
                  <a:pt x="373240" y="24479"/>
                </a:lnTo>
                <a:lnTo>
                  <a:pt x="375742" y="31412"/>
                </a:lnTo>
                <a:lnTo>
                  <a:pt x="378243" y="38344"/>
                </a:lnTo>
                <a:lnTo>
                  <a:pt x="379495" y="46623"/>
                </a:lnTo>
                <a:lnTo>
                  <a:pt x="379495" y="65873"/>
                </a:lnTo>
                <a:lnTo>
                  <a:pt x="378124" y="73866"/>
                </a:lnTo>
                <a:lnTo>
                  <a:pt x="375384" y="80227"/>
                </a:lnTo>
                <a:lnTo>
                  <a:pt x="372644" y="86588"/>
                </a:lnTo>
                <a:lnTo>
                  <a:pt x="368688" y="91258"/>
                </a:lnTo>
                <a:lnTo>
                  <a:pt x="363517" y="94236"/>
                </a:lnTo>
                <a:lnTo>
                  <a:pt x="363419" y="108255"/>
                </a:lnTo>
                <a:lnTo>
                  <a:pt x="373347" y="103706"/>
                </a:lnTo>
                <a:lnTo>
                  <a:pt x="380448" y="98893"/>
                </a:lnTo>
                <a:close/>
              </a:path>
              <a:path w="500404" h="110925">
                <a:moveTo>
                  <a:pt x="341749" y="110925"/>
                </a:moveTo>
                <a:lnTo>
                  <a:pt x="350330" y="110587"/>
                </a:lnTo>
                <a:lnTo>
                  <a:pt x="363419" y="108255"/>
                </a:lnTo>
                <a:lnTo>
                  <a:pt x="363517" y="94236"/>
                </a:lnTo>
                <a:lnTo>
                  <a:pt x="358347" y="97214"/>
                </a:lnTo>
                <a:lnTo>
                  <a:pt x="350685" y="98703"/>
                </a:lnTo>
                <a:lnTo>
                  <a:pt x="323520" y="98703"/>
                </a:lnTo>
                <a:lnTo>
                  <a:pt x="341749" y="110925"/>
                </a:lnTo>
                <a:close/>
              </a:path>
              <a:path w="500404" h="110925">
                <a:moveTo>
                  <a:pt x="424341" y="80406"/>
                </a:moveTo>
                <a:lnTo>
                  <a:pt x="428702" y="69328"/>
                </a:lnTo>
                <a:lnTo>
                  <a:pt x="449576" y="17796"/>
                </a:lnTo>
                <a:lnTo>
                  <a:pt x="469021" y="69328"/>
                </a:lnTo>
                <a:lnTo>
                  <a:pt x="473310" y="80406"/>
                </a:lnTo>
                <a:lnTo>
                  <a:pt x="484819" y="110925"/>
                </a:lnTo>
                <a:lnTo>
                  <a:pt x="500404" y="110925"/>
                </a:lnTo>
                <a:lnTo>
                  <a:pt x="458441" y="0"/>
                </a:lnTo>
                <a:lnTo>
                  <a:pt x="443857" y="0"/>
                </a:lnTo>
                <a:lnTo>
                  <a:pt x="398391" y="110925"/>
                </a:lnTo>
                <a:lnTo>
                  <a:pt x="411759" y="110925"/>
                </a:lnTo>
                <a:lnTo>
                  <a:pt x="424341" y="80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5649" y="1962938"/>
            <a:ext cx="612684" cy="131172"/>
          </a:xfrm>
          <a:custGeom>
            <a:avLst/>
            <a:gdLst/>
            <a:ahLst/>
            <a:cxnLst/>
            <a:rect l="l" t="t" r="r" b="b"/>
            <a:pathLst>
              <a:path w="673952" h="148662">
                <a:moveTo>
                  <a:pt x="363517" y="107863"/>
                </a:moveTo>
                <a:lnTo>
                  <a:pt x="368068" y="111747"/>
                </a:lnTo>
                <a:lnTo>
                  <a:pt x="372620" y="115630"/>
                </a:lnTo>
                <a:lnTo>
                  <a:pt x="378065" y="117572"/>
                </a:lnTo>
                <a:lnTo>
                  <a:pt x="388169" y="117572"/>
                </a:lnTo>
                <a:lnTo>
                  <a:pt x="392112" y="116798"/>
                </a:lnTo>
                <a:lnTo>
                  <a:pt x="396235" y="115249"/>
                </a:lnTo>
                <a:lnTo>
                  <a:pt x="400357" y="113700"/>
                </a:lnTo>
                <a:lnTo>
                  <a:pt x="405325" y="110044"/>
                </a:lnTo>
                <a:lnTo>
                  <a:pt x="411140" y="104278"/>
                </a:lnTo>
                <a:lnTo>
                  <a:pt x="411140" y="107375"/>
                </a:lnTo>
                <a:lnTo>
                  <a:pt x="411831" y="111068"/>
                </a:lnTo>
                <a:lnTo>
                  <a:pt x="413213" y="115356"/>
                </a:lnTo>
                <a:lnTo>
                  <a:pt x="427225" y="115356"/>
                </a:lnTo>
                <a:lnTo>
                  <a:pt x="425700" y="110401"/>
                </a:lnTo>
                <a:lnTo>
                  <a:pt x="424853" y="106053"/>
                </a:lnTo>
                <a:lnTo>
                  <a:pt x="424687" y="102313"/>
                </a:lnTo>
                <a:lnTo>
                  <a:pt x="424520" y="98572"/>
                </a:lnTo>
                <a:lnTo>
                  <a:pt x="424437" y="52127"/>
                </a:lnTo>
                <a:lnTo>
                  <a:pt x="423340" y="46350"/>
                </a:lnTo>
                <a:lnTo>
                  <a:pt x="421148" y="43276"/>
                </a:lnTo>
                <a:lnTo>
                  <a:pt x="418956" y="40203"/>
                </a:lnTo>
                <a:lnTo>
                  <a:pt x="415477" y="37761"/>
                </a:lnTo>
                <a:lnTo>
                  <a:pt x="410711" y="35950"/>
                </a:lnTo>
                <a:lnTo>
                  <a:pt x="405945" y="34140"/>
                </a:lnTo>
                <a:lnTo>
                  <a:pt x="400655" y="33234"/>
                </a:lnTo>
                <a:lnTo>
                  <a:pt x="388978" y="33234"/>
                </a:lnTo>
                <a:lnTo>
                  <a:pt x="383581" y="34187"/>
                </a:lnTo>
                <a:lnTo>
                  <a:pt x="378649" y="36093"/>
                </a:lnTo>
                <a:lnTo>
                  <a:pt x="373716" y="37999"/>
                </a:lnTo>
                <a:lnTo>
                  <a:pt x="369761" y="40834"/>
                </a:lnTo>
                <a:lnTo>
                  <a:pt x="366782" y="44598"/>
                </a:lnTo>
                <a:lnTo>
                  <a:pt x="363803" y="48363"/>
                </a:lnTo>
                <a:lnTo>
                  <a:pt x="362313" y="52008"/>
                </a:lnTo>
                <a:lnTo>
                  <a:pt x="362313" y="56606"/>
                </a:lnTo>
                <a:lnTo>
                  <a:pt x="376754" y="56606"/>
                </a:lnTo>
                <a:lnTo>
                  <a:pt x="376754" y="52222"/>
                </a:lnTo>
                <a:lnTo>
                  <a:pt x="378303" y="49387"/>
                </a:lnTo>
                <a:lnTo>
                  <a:pt x="381401" y="46957"/>
                </a:lnTo>
                <a:lnTo>
                  <a:pt x="384499" y="44527"/>
                </a:lnTo>
                <a:lnTo>
                  <a:pt x="388812" y="43312"/>
                </a:lnTo>
                <a:lnTo>
                  <a:pt x="398963" y="43312"/>
                </a:lnTo>
                <a:lnTo>
                  <a:pt x="402919" y="44300"/>
                </a:lnTo>
                <a:lnTo>
                  <a:pt x="406207" y="46278"/>
                </a:lnTo>
                <a:lnTo>
                  <a:pt x="409496" y="48255"/>
                </a:lnTo>
                <a:lnTo>
                  <a:pt x="411140" y="51698"/>
                </a:lnTo>
                <a:lnTo>
                  <a:pt x="411140" y="65611"/>
                </a:lnTo>
                <a:lnTo>
                  <a:pt x="403991" y="66969"/>
                </a:lnTo>
                <a:lnTo>
                  <a:pt x="392242" y="69580"/>
                </a:lnTo>
                <a:lnTo>
                  <a:pt x="407137" y="76046"/>
                </a:lnTo>
                <a:lnTo>
                  <a:pt x="411140" y="75046"/>
                </a:lnTo>
                <a:lnTo>
                  <a:pt x="411140" y="87792"/>
                </a:lnTo>
                <a:lnTo>
                  <a:pt x="410139" y="92008"/>
                </a:lnTo>
                <a:lnTo>
                  <a:pt x="408137" y="95630"/>
                </a:lnTo>
                <a:lnTo>
                  <a:pt x="406136" y="99251"/>
                </a:lnTo>
                <a:lnTo>
                  <a:pt x="403336" y="102145"/>
                </a:lnTo>
                <a:lnTo>
                  <a:pt x="399738" y="104314"/>
                </a:lnTo>
                <a:lnTo>
                  <a:pt x="396139" y="106482"/>
                </a:lnTo>
                <a:lnTo>
                  <a:pt x="392482" y="107566"/>
                </a:lnTo>
                <a:lnTo>
                  <a:pt x="386620" y="107566"/>
                </a:lnTo>
                <a:lnTo>
                  <a:pt x="382259" y="106065"/>
                </a:lnTo>
                <a:lnTo>
                  <a:pt x="378410" y="103659"/>
                </a:lnTo>
                <a:lnTo>
                  <a:pt x="376171" y="100037"/>
                </a:lnTo>
                <a:lnTo>
                  <a:pt x="375611" y="95987"/>
                </a:lnTo>
                <a:lnTo>
                  <a:pt x="375611" y="91889"/>
                </a:lnTo>
                <a:lnTo>
                  <a:pt x="377494" y="88363"/>
                </a:lnTo>
                <a:lnTo>
                  <a:pt x="381258" y="85409"/>
                </a:lnTo>
                <a:lnTo>
                  <a:pt x="379705" y="73479"/>
                </a:lnTo>
                <a:lnTo>
                  <a:pt x="370857" y="77833"/>
                </a:lnTo>
                <a:lnTo>
                  <a:pt x="364447" y="82026"/>
                </a:lnTo>
                <a:lnTo>
                  <a:pt x="361241" y="87982"/>
                </a:lnTo>
                <a:lnTo>
                  <a:pt x="361241" y="102515"/>
                </a:lnTo>
                <a:lnTo>
                  <a:pt x="363517" y="107863"/>
                </a:lnTo>
                <a:close/>
              </a:path>
              <a:path w="673952" h="148662">
                <a:moveTo>
                  <a:pt x="85927" y="75403"/>
                </a:moveTo>
                <a:lnTo>
                  <a:pt x="87107" y="69840"/>
                </a:lnTo>
                <a:lnTo>
                  <a:pt x="89466" y="65433"/>
                </a:lnTo>
                <a:lnTo>
                  <a:pt x="91825" y="61025"/>
                </a:lnTo>
                <a:lnTo>
                  <a:pt x="94911" y="58821"/>
                </a:lnTo>
                <a:lnTo>
                  <a:pt x="102536" y="58821"/>
                </a:lnTo>
                <a:lnTo>
                  <a:pt x="105610" y="61025"/>
                </a:lnTo>
                <a:lnTo>
                  <a:pt x="107945" y="65433"/>
                </a:lnTo>
                <a:lnTo>
                  <a:pt x="110281" y="69840"/>
                </a:lnTo>
                <a:lnTo>
                  <a:pt x="111448" y="75403"/>
                </a:lnTo>
                <a:lnTo>
                  <a:pt x="111448" y="88888"/>
                </a:lnTo>
                <a:lnTo>
                  <a:pt x="110281" y="94450"/>
                </a:lnTo>
                <a:lnTo>
                  <a:pt x="107945" y="98810"/>
                </a:lnTo>
                <a:lnTo>
                  <a:pt x="105610" y="103170"/>
                </a:lnTo>
                <a:lnTo>
                  <a:pt x="102536" y="105350"/>
                </a:lnTo>
                <a:lnTo>
                  <a:pt x="94911" y="105350"/>
                </a:lnTo>
                <a:lnTo>
                  <a:pt x="91825" y="103170"/>
                </a:lnTo>
                <a:lnTo>
                  <a:pt x="89466" y="98810"/>
                </a:lnTo>
                <a:lnTo>
                  <a:pt x="87107" y="94450"/>
                </a:lnTo>
                <a:lnTo>
                  <a:pt x="91670" y="115356"/>
                </a:lnTo>
                <a:lnTo>
                  <a:pt x="105777" y="115356"/>
                </a:lnTo>
                <a:lnTo>
                  <a:pt x="111699" y="112366"/>
                </a:lnTo>
                <a:lnTo>
                  <a:pt x="116488" y="106386"/>
                </a:lnTo>
                <a:lnTo>
                  <a:pt x="121278" y="100406"/>
                </a:lnTo>
                <a:lnTo>
                  <a:pt x="123672" y="92318"/>
                </a:lnTo>
                <a:lnTo>
                  <a:pt x="123672" y="71877"/>
                </a:lnTo>
                <a:lnTo>
                  <a:pt x="121278" y="63765"/>
                </a:lnTo>
                <a:lnTo>
                  <a:pt x="116488" y="57785"/>
                </a:lnTo>
                <a:lnTo>
                  <a:pt x="111699" y="51805"/>
                </a:lnTo>
                <a:lnTo>
                  <a:pt x="105777" y="48815"/>
                </a:lnTo>
                <a:lnTo>
                  <a:pt x="91670" y="48815"/>
                </a:lnTo>
                <a:lnTo>
                  <a:pt x="85749" y="51817"/>
                </a:lnTo>
                <a:lnTo>
                  <a:pt x="85927" y="88888"/>
                </a:lnTo>
                <a:lnTo>
                  <a:pt x="85927" y="75403"/>
                </a:lnTo>
                <a:close/>
              </a:path>
              <a:path w="673952" h="148662">
                <a:moveTo>
                  <a:pt x="12224" y="31018"/>
                </a:moveTo>
                <a:lnTo>
                  <a:pt x="13380" y="25456"/>
                </a:lnTo>
                <a:lnTo>
                  <a:pt x="15691" y="21048"/>
                </a:lnTo>
                <a:lnTo>
                  <a:pt x="18002" y="16641"/>
                </a:lnTo>
                <a:lnTo>
                  <a:pt x="21064" y="14437"/>
                </a:lnTo>
                <a:lnTo>
                  <a:pt x="28690" y="14437"/>
                </a:lnTo>
                <a:lnTo>
                  <a:pt x="31787" y="16641"/>
                </a:lnTo>
                <a:lnTo>
                  <a:pt x="34171" y="21048"/>
                </a:lnTo>
                <a:lnTo>
                  <a:pt x="36553" y="25456"/>
                </a:lnTo>
                <a:lnTo>
                  <a:pt x="37745" y="31018"/>
                </a:lnTo>
                <a:lnTo>
                  <a:pt x="37745" y="44455"/>
                </a:lnTo>
                <a:lnTo>
                  <a:pt x="36553" y="50018"/>
                </a:lnTo>
                <a:lnTo>
                  <a:pt x="34171" y="54426"/>
                </a:lnTo>
                <a:lnTo>
                  <a:pt x="31787" y="58833"/>
                </a:lnTo>
                <a:lnTo>
                  <a:pt x="28714" y="61037"/>
                </a:lnTo>
                <a:lnTo>
                  <a:pt x="21088" y="61037"/>
                </a:lnTo>
                <a:lnTo>
                  <a:pt x="18002" y="58833"/>
                </a:lnTo>
                <a:lnTo>
                  <a:pt x="15691" y="54426"/>
                </a:lnTo>
                <a:lnTo>
                  <a:pt x="13380" y="50018"/>
                </a:lnTo>
                <a:lnTo>
                  <a:pt x="17895" y="70972"/>
                </a:lnTo>
                <a:lnTo>
                  <a:pt x="32002" y="70972"/>
                </a:lnTo>
                <a:lnTo>
                  <a:pt x="37923" y="67982"/>
                </a:lnTo>
                <a:lnTo>
                  <a:pt x="42713" y="62002"/>
                </a:lnTo>
                <a:lnTo>
                  <a:pt x="47503" y="56022"/>
                </a:lnTo>
                <a:lnTo>
                  <a:pt x="49897" y="47934"/>
                </a:lnTo>
                <a:lnTo>
                  <a:pt x="49897" y="27540"/>
                </a:lnTo>
                <a:lnTo>
                  <a:pt x="47503" y="19440"/>
                </a:lnTo>
                <a:lnTo>
                  <a:pt x="42713" y="13436"/>
                </a:lnTo>
                <a:lnTo>
                  <a:pt x="37923" y="7433"/>
                </a:lnTo>
                <a:lnTo>
                  <a:pt x="32002" y="4431"/>
                </a:lnTo>
                <a:lnTo>
                  <a:pt x="17895" y="4431"/>
                </a:lnTo>
                <a:lnTo>
                  <a:pt x="11974" y="7433"/>
                </a:lnTo>
                <a:lnTo>
                  <a:pt x="12224" y="44455"/>
                </a:lnTo>
                <a:lnTo>
                  <a:pt x="12224" y="31018"/>
                </a:lnTo>
                <a:close/>
              </a:path>
              <a:path w="673952" h="148662">
                <a:moveTo>
                  <a:pt x="0" y="37737"/>
                </a:moveTo>
                <a:lnTo>
                  <a:pt x="0" y="47934"/>
                </a:lnTo>
                <a:lnTo>
                  <a:pt x="2394" y="56022"/>
                </a:lnTo>
                <a:lnTo>
                  <a:pt x="7184" y="62002"/>
                </a:lnTo>
                <a:lnTo>
                  <a:pt x="11974" y="67982"/>
                </a:lnTo>
                <a:lnTo>
                  <a:pt x="17895" y="70972"/>
                </a:lnTo>
                <a:lnTo>
                  <a:pt x="13380" y="50018"/>
                </a:lnTo>
                <a:lnTo>
                  <a:pt x="12224" y="44455"/>
                </a:lnTo>
                <a:lnTo>
                  <a:pt x="11974" y="7433"/>
                </a:lnTo>
                <a:lnTo>
                  <a:pt x="7184" y="13436"/>
                </a:lnTo>
                <a:lnTo>
                  <a:pt x="2394" y="19440"/>
                </a:lnTo>
                <a:lnTo>
                  <a:pt x="0" y="27540"/>
                </a:lnTo>
                <a:lnTo>
                  <a:pt x="0" y="37737"/>
                </a:lnTo>
                <a:close/>
              </a:path>
              <a:path w="673952" h="148662">
                <a:moveTo>
                  <a:pt x="94077" y="4431"/>
                </a:moveTo>
                <a:lnTo>
                  <a:pt x="15226" y="115356"/>
                </a:lnTo>
                <a:lnTo>
                  <a:pt x="29095" y="115356"/>
                </a:lnTo>
                <a:lnTo>
                  <a:pt x="106730" y="4431"/>
                </a:lnTo>
                <a:lnTo>
                  <a:pt x="94077" y="4431"/>
                </a:lnTo>
                <a:close/>
              </a:path>
              <a:path w="673952" h="148662">
                <a:moveTo>
                  <a:pt x="73775" y="82121"/>
                </a:moveTo>
                <a:lnTo>
                  <a:pt x="73775" y="92318"/>
                </a:lnTo>
                <a:lnTo>
                  <a:pt x="76169" y="100406"/>
                </a:lnTo>
                <a:lnTo>
                  <a:pt x="80959" y="106386"/>
                </a:lnTo>
                <a:lnTo>
                  <a:pt x="85749" y="112366"/>
                </a:lnTo>
                <a:lnTo>
                  <a:pt x="91670" y="115356"/>
                </a:lnTo>
                <a:lnTo>
                  <a:pt x="87107" y="94450"/>
                </a:lnTo>
                <a:lnTo>
                  <a:pt x="85927" y="88888"/>
                </a:lnTo>
                <a:lnTo>
                  <a:pt x="85749" y="51817"/>
                </a:lnTo>
                <a:lnTo>
                  <a:pt x="80959" y="57821"/>
                </a:lnTo>
                <a:lnTo>
                  <a:pt x="76169" y="63824"/>
                </a:lnTo>
                <a:lnTo>
                  <a:pt x="73775" y="71925"/>
                </a:lnTo>
                <a:lnTo>
                  <a:pt x="73775" y="82121"/>
                </a:lnTo>
                <a:close/>
              </a:path>
              <a:path w="673952" h="148662">
                <a:moveTo>
                  <a:pt x="181157" y="59893"/>
                </a:moveTo>
                <a:lnTo>
                  <a:pt x="181561" y="69648"/>
                </a:lnTo>
                <a:lnTo>
                  <a:pt x="183866" y="83320"/>
                </a:lnTo>
                <a:lnTo>
                  <a:pt x="188211" y="94768"/>
                </a:lnTo>
                <a:lnTo>
                  <a:pt x="194596" y="103992"/>
                </a:lnTo>
                <a:lnTo>
                  <a:pt x="204132" y="111997"/>
                </a:lnTo>
                <a:lnTo>
                  <a:pt x="215783" y="117036"/>
                </a:lnTo>
                <a:lnTo>
                  <a:pt x="229196" y="118715"/>
                </a:lnTo>
                <a:lnTo>
                  <a:pt x="236202" y="118715"/>
                </a:lnTo>
                <a:lnTo>
                  <a:pt x="242302" y="117655"/>
                </a:lnTo>
                <a:lnTo>
                  <a:pt x="247497" y="115535"/>
                </a:lnTo>
                <a:lnTo>
                  <a:pt x="252692" y="113414"/>
                </a:lnTo>
                <a:lnTo>
                  <a:pt x="256802" y="110091"/>
                </a:lnTo>
                <a:lnTo>
                  <a:pt x="259829" y="105565"/>
                </a:lnTo>
                <a:lnTo>
                  <a:pt x="262855" y="101038"/>
                </a:lnTo>
                <a:lnTo>
                  <a:pt x="264368" y="96583"/>
                </a:lnTo>
                <a:lnTo>
                  <a:pt x="264368" y="91484"/>
                </a:lnTo>
                <a:lnTo>
                  <a:pt x="251000" y="91484"/>
                </a:lnTo>
                <a:lnTo>
                  <a:pt x="251000" y="96106"/>
                </a:lnTo>
                <a:lnTo>
                  <a:pt x="249380" y="99656"/>
                </a:lnTo>
                <a:lnTo>
                  <a:pt x="246138" y="102848"/>
                </a:lnTo>
                <a:lnTo>
                  <a:pt x="242898" y="106041"/>
                </a:lnTo>
                <a:lnTo>
                  <a:pt x="237417" y="107637"/>
                </a:lnTo>
                <a:lnTo>
                  <a:pt x="229697" y="107637"/>
                </a:lnTo>
                <a:lnTo>
                  <a:pt x="226071" y="107474"/>
                </a:lnTo>
                <a:lnTo>
                  <a:pt x="213584" y="103516"/>
                </a:lnTo>
                <a:lnTo>
                  <a:pt x="204462" y="94272"/>
                </a:lnTo>
                <a:lnTo>
                  <a:pt x="200408" y="86122"/>
                </a:lnTo>
                <a:lnTo>
                  <a:pt x="197175" y="73993"/>
                </a:lnTo>
                <a:lnTo>
                  <a:pt x="196098" y="59893"/>
                </a:lnTo>
                <a:lnTo>
                  <a:pt x="196746" y="48857"/>
                </a:lnTo>
                <a:lnTo>
                  <a:pt x="199504" y="36301"/>
                </a:lnTo>
                <a:lnTo>
                  <a:pt x="204426" y="25658"/>
                </a:lnTo>
                <a:lnTo>
                  <a:pt x="206447" y="22757"/>
                </a:lnTo>
                <a:lnTo>
                  <a:pt x="216405" y="14855"/>
                </a:lnTo>
                <a:lnTo>
                  <a:pt x="229768" y="12221"/>
                </a:lnTo>
                <a:lnTo>
                  <a:pt x="234200" y="12221"/>
                </a:lnTo>
                <a:lnTo>
                  <a:pt x="238001" y="12853"/>
                </a:lnTo>
                <a:lnTo>
                  <a:pt x="241170" y="14115"/>
                </a:lnTo>
                <a:lnTo>
                  <a:pt x="244339" y="15378"/>
                </a:lnTo>
                <a:lnTo>
                  <a:pt x="250154" y="22263"/>
                </a:lnTo>
                <a:lnTo>
                  <a:pt x="251000" y="24872"/>
                </a:lnTo>
                <a:lnTo>
                  <a:pt x="251000" y="28303"/>
                </a:lnTo>
                <a:lnTo>
                  <a:pt x="264368" y="28303"/>
                </a:lnTo>
                <a:lnTo>
                  <a:pt x="264368" y="23347"/>
                </a:lnTo>
                <a:lnTo>
                  <a:pt x="262855" y="18928"/>
                </a:lnTo>
                <a:lnTo>
                  <a:pt x="259829" y="14330"/>
                </a:lnTo>
                <a:lnTo>
                  <a:pt x="256802" y="9732"/>
                </a:lnTo>
                <a:lnTo>
                  <a:pt x="252692" y="6372"/>
                </a:lnTo>
                <a:lnTo>
                  <a:pt x="247497" y="4252"/>
                </a:lnTo>
                <a:lnTo>
                  <a:pt x="242302" y="2132"/>
                </a:lnTo>
                <a:lnTo>
                  <a:pt x="236226" y="1071"/>
                </a:lnTo>
                <a:lnTo>
                  <a:pt x="229268" y="1071"/>
                </a:lnTo>
                <a:lnTo>
                  <a:pt x="216131" y="2657"/>
                </a:lnTo>
                <a:lnTo>
                  <a:pt x="204422" y="7588"/>
                </a:lnTo>
                <a:lnTo>
                  <a:pt x="194525" y="15866"/>
                </a:lnTo>
                <a:lnTo>
                  <a:pt x="190323" y="21381"/>
                </a:lnTo>
                <a:lnTo>
                  <a:pt x="185231" y="32019"/>
                </a:lnTo>
                <a:lnTo>
                  <a:pt x="182175" y="44856"/>
                </a:lnTo>
                <a:lnTo>
                  <a:pt x="181157" y="59893"/>
                </a:lnTo>
                <a:close/>
              </a:path>
              <a:path w="673952" h="148662">
                <a:moveTo>
                  <a:pt x="295918" y="115356"/>
                </a:moveTo>
                <a:lnTo>
                  <a:pt x="295918" y="68494"/>
                </a:lnTo>
                <a:lnTo>
                  <a:pt x="296978" y="62633"/>
                </a:lnTo>
                <a:lnTo>
                  <a:pt x="299099" y="58536"/>
                </a:lnTo>
                <a:lnTo>
                  <a:pt x="301220" y="54438"/>
                </a:lnTo>
                <a:lnTo>
                  <a:pt x="304044" y="51245"/>
                </a:lnTo>
                <a:lnTo>
                  <a:pt x="307570" y="48958"/>
                </a:lnTo>
                <a:lnTo>
                  <a:pt x="311097" y="46671"/>
                </a:lnTo>
                <a:lnTo>
                  <a:pt x="314814" y="45527"/>
                </a:lnTo>
                <a:lnTo>
                  <a:pt x="322154" y="45527"/>
                </a:lnTo>
                <a:lnTo>
                  <a:pt x="325204" y="46373"/>
                </a:lnTo>
                <a:lnTo>
                  <a:pt x="327873" y="48065"/>
                </a:lnTo>
                <a:lnTo>
                  <a:pt x="330542" y="49756"/>
                </a:lnTo>
                <a:lnTo>
                  <a:pt x="332352" y="52091"/>
                </a:lnTo>
                <a:lnTo>
                  <a:pt x="333305" y="55069"/>
                </a:lnTo>
                <a:lnTo>
                  <a:pt x="334259" y="58047"/>
                </a:lnTo>
                <a:lnTo>
                  <a:pt x="334736" y="63110"/>
                </a:lnTo>
                <a:lnTo>
                  <a:pt x="334736" y="115356"/>
                </a:lnTo>
                <a:lnTo>
                  <a:pt x="348032" y="115356"/>
                </a:lnTo>
                <a:lnTo>
                  <a:pt x="348032" y="55772"/>
                </a:lnTo>
                <a:lnTo>
                  <a:pt x="346936" y="49399"/>
                </a:lnTo>
                <a:lnTo>
                  <a:pt x="344743" y="45420"/>
                </a:lnTo>
                <a:lnTo>
                  <a:pt x="342551" y="41442"/>
                </a:lnTo>
                <a:lnTo>
                  <a:pt x="339466" y="38428"/>
                </a:lnTo>
                <a:lnTo>
                  <a:pt x="335486" y="36379"/>
                </a:lnTo>
                <a:lnTo>
                  <a:pt x="331506" y="34330"/>
                </a:lnTo>
                <a:lnTo>
                  <a:pt x="327014" y="33306"/>
                </a:lnTo>
                <a:lnTo>
                  <a:pt x="318484" y="33306"/>
                </a:lnTo>
                <a:lnTo>
                  <a:pt x="315279" y="33842"/>
                </a:lnTo>
                <a:lnTo>
                  <a:pt x="312395" y="34914"/>
                </a:lnTo>
                <a:lnTo>
                  <a:pt x="309512" y="35986"/>
                </a:lnTo>
                <a:lnTo>
                  <a:pt x="306748" y="37570"/>
                </a:lnTo>
                <a:lnTo>
                  <a:pt x="304103" y="39667"/>
                </a:lnTo>
                <a:lnTo>
                  <a:pt x="301458" y="41763"/>
                </a:lnTo>
                <a:lnTo>
                  <a:pt x="298730" y="44979"/>
                </a:lnTo>
                <a:lnTo>
                  <a:pt x="295918" y="49315"/>
                </a:lnTo>
                <a:lnTo>
                  <a:pt x="295918" y="0"/>
                </a:lnTo>
                <a:lnTo>
                  <a:pt x="282621" y="0"/>
                </a:lnTo>
                <a:lnTo>
                  <a:pt x="282621" y="115356"/>
                </a:lnTo>
                <a:lnTo>
                  <a:pt x="295918" y="115356"/>
                </a:lnTo>
                <a:close/>
              </a:path>
              <a:path w="673952" h="148662">
                <a:moveTo>
                  <a:pt x="392242" y="69580"/>
                </a:moveTo>
                <a:lnTo>
                  <a:pt x="379705" y="73479"/>
                </a:lnTo>
                <a:lnTo>
                  <a:pt x="381258" y="85409"/>
                </a:lnTo>
                <a:lnTo>
                  <a:pt x="382215" y="84723"/>
                </a:lnTo>
                <a:lnTo>
                  <a:pt x="391570" y="80491"/>
                </a:lnTo>
                <a:lnTo>
                  <a:pt x="407137" y="76046"/>
                </a:lnTo>
                <a:lnTo>
                  <a:pt x="392242" y="69580"/>
                </a:lnTo>
                <a:close/>
              </a:path>
              <a:path w="673952" h="148662">
                <a:moveTo>
                  <a:pt x="484685" y="33306"/>
                </a:moveTo>
                <a:lnTo>
                  <a:pt x="481158" y="33306"/>
                </a:lnTo>
                <a:lnTo>
                  <a:pt x="477952" y="33842"/>
                </a:lnTo>
                <a:lnTo>
                  <a:pt x="475069" y="34914"/>
                </a:lnTo>
                <a:lnTo>
                  <a:pt x="472186" y="35986"/>
                </a:lnTo>
                <a:lnTo>
                  <a:pt x="469422" y="37570"/>
                </a:lnTo>
                <a:lnTo>
                  <a:pt x="466777" y="39667"/>
                </a:lnTo>
                <a:lnTo>
                  <a:pt x="464132" y="41763"/>
                </a:lnTo>
                <a:lnTo>
                  <a:pt x="461403" y="44979"/>
                </a:lnTo>
                <a:lnTo>
                  <a:pt x="458592" y="49316"/>
                </a:lnTo>
                <a:lnTo>
                  <a:pt x="458592" y="35521"/>
                </a:lnTo>
                <a:lnTo>
                  <a:pt x="445295" y="35521"/>
                </a:lnTo>
                <a:lnTo>
                  <a:pt x="445295" y="115356"/>
                </a:lnTo>
                <a:lnTo>
                  <a:pt x="458592" y="115356"/>
                </a:lnTo>
                <a:lnTo>
                  <a:pt x="458592" y="68494"/>
                </a:lnTo>
                <a:lnTo>
                  <a:pt x="459651" y="62633"/>
                </a:lnTo>
                <a:lnTo>
                  <a:pt x="461773" y="58536"/>
                </a:lnTo>
                <a:lnTo>
                  <a:pt x="463894" y="54438"/>
                </a:lnTo>
                <a:lnTo>
                  <a:pt x="466717" y="51245"/>
                </a:lnTo>
                <a:lnTo>
                  <a:pt x="470244" y="48958"/>
                </a:lnTo>
                <a:lnTo>
                  <a:pt x="473770" y="46671"/>
                </a:lnTo>
                <a:lnTo>
                  <a:pt x="477488" y="45528"/>
                </a:lnTo>
                <a:lnTo>
                  <a:pt x="484637" y="45528"/>
                </a:lnTo>
                <a:lnTo>
                  <a:pt x="487639" y="46373"/>
                </a:lnTo>
                <a:lnTo>
                  <a:pt x="490403" y="48065"/>
                </a:lnTo>
                <a:lnTo>
                  <a:pt x="493168" y="49756"/>
                </a:lnTo>
                <a:lnTo>
                  <a:pt x="495026" y="52091"/>
                </a:lnTo>
                <a:lnTo>
                  <a:pt x="495979" y="55069"/>
                </a:lnTo>
                <a:lnTo>
                  <a:pt x="496933" y="58047"/>
                </a:lnTo>
                <a:lnTo>
                  <a:pt x="497409" y="63110"/>
                </a:lnTo>
                <a:lnTo>
                  <a:pt x="497409" y="115356"/>
                </a:lnTo>
                <a:lnTo>
                  <a:pt x="510706" y="115356"/>
                </a:lnTo>
                <a:lnTo>
                  <a:pt x="510706" y="55772"/>
                </a:lnTo>
                <a:lnTo>
                  <a:pt x="509610" y="49399"/>
                </a:lnTo>
                <a:lnTo>
                  <a:pt x="507417" y="45421"/>
                </a:lnTo>
                <a:lnTo>
                  <a:pt x="505225" y="41442"/>
                </a:lnTo>
                <a:lnTo>
                  <a:pt x="502139" y="38428"/>
                </a:lnTo>
                <a:lnTo>
                  <a:pt x="498160" y="36379"/>
                </a:lnTo>
                <a:lnTo>
                  <a:pt x="494180" y="34330"/>
                </a:lnTo>
                <a:lnTo>
                  <a:pt x="489688" y="33306"/>
                </a:lnTo>
                <a:lnTo>
                  <a:pt x="484685" y="33306"/>
                </a:lnTo>
                <a:close/>
              </a:path>
              <a:path w="673952" h="148662">
                <a:moveTo>
                  <a:pt x="570573" y="47029"/>
                </a:moveTo>
                <a:lnTo>
                  <a:pt x="565640" y="34295"/>
                </a:lnTo>
                <a:lnTo>
                  <a:pt x="561160" y="33306"/>
                </a:lnTo>
                <a:lnTo>
                  <a:pt x="549436" y="33306"/>
                </a:lnTo>
                <a:lnTo>
                  <a:pt x="543574" y="34926"/>
                </a:lnTo>
                <a:lnTo>
                  <a:pt x="543074" y="52389"/>
                </a:lnTo>
                <a:lnTo>
                  <a:pt x="547363" y="47052"/>
                </a:lnTo>
                <a:lnTo>
                  <a:pt x="552749" y="44384"/>
                </a:lnTo>
                <a:lnTo>
                  <a:pt x="565330" y="44384"/>
                </a:lnTo>
                <a:lnTo>
                  <a:pt x="570573" y="47029"/>
                </a:lnTo>
                <a:close/>
              </a:path>
              <a:path w="673952" h="148662">
                <a:moveTo>
                  <a:pt x="604108" y="75975"/>
                </a:moveTo>
                <a:lnTo>
                  <a:pt x="604470" y="82636"/>
                </a:lnTo>
                <a:lnTo>
                  <a:pt x="607621" y="95224"/>
                </a:lnTo>
                <a:lnTo>
                  <a:pt x="614009" y="105779"/>
                </a:lnTo>
                <a:lnTo>
                  <a:pt x="617555" y="109394"/>
                </a:lnTo>
                <a:lnTo>
                  <a:pt x="628404" y="115528"/>
                </a:lnTo>
                <a:lnTo>
                  <a:pt x="642140" y="117572"/>
                </a:lnTo>
                <a:lnTo>
                  <a:pt x="648144" y="117572"/>
                </a:lnTo>
                <a:lnTo>
                  <a:pt x="653459" y="116619"/>
                </a:lnTo>
                <a:lnTo>
                  <a:pt x="658081" y="114713"/>
                </a:lnTo>
                <a:lnTo>
                  <a:pt x="662704" y="112807"/>
                </a:lnTo>
                <a:lnTo>
                  <a:pt x="666422" y="110020"/>
                </a:lnTo>
                <a:lnTo>
                  <a:pt x="669233" y="106351"/>
                </a:lnTo>
                <a:lnTo>
                  <a:pt x="672045" y="102682"/>
                </a:lnTo>
                <a:lnTo>
                  <a:pt x="673451" y="99084"/>
                </a:lnTo>
                <a:lnTo>
                  <a:pt x="673451" y="94844"/>
                </a:lnTo>
                <a:lnTo>
                  <a:pt x="660154" y="94844"/>
                </a:lnTo>
                <a:lnTo>
                  <a:pt x="660154" y="98322"/>
                </a:lnTo>
                <a:lnTo>
                  <a:pt x="658808" y="100835"/>
                </a:lnTo>
                <a:lnTo>
                  <a:pt x="656115" y="103099"/>
                </a:lnTo>
                <a:lnTo>
                  <a:pt x="653423" y="105362"/>
                </a:lnTo>
                <a:lnTo>
                  <a:pt x="649146" y="106494"/>
                </a:lnTo>
                <a:lnTo>
                  <a:pt x="635133" y="106494"/>
                </a:lnTo>
                <a:lnTo>
                  <a:pt x="628760" y="103730"/>
                </a:lnTo>
                <a:lnTo>
                  <a:pt x="624161" y="98203"/>
                </a:lnTo>
                <a:lnTo>
                  <a:pt x="619561" y="92676"/>
                </a:lnTo>
                <a:lnTo>
                  <a:pt x="617261" y="85648"/>
                </a:lnTo>
                <a:lnTo>
                  <a:pt x="617261" y="77118"/>
                </a:lnTo>
                <a:lnTo>
                  <a:pt x="673952" y="77118"/>
                </a:lnTo>
                <a:lnTo>
                  <a:pt x="661226" y="65540"/>
                </a:lnTo>
                <a:lnTo>
                  <a:pt x="661226" y="67112"/>
                </a:lnTo>
                <a:lnTo>
                  <a:pt x="618120" y="67112"/>
                </a:lnTo>
                <a:lnTo>
                  <a:pt x="614581" y="45421"/>
                </a:lnTo>
                <a:lnTo>
                  <a:pt x="610585" y="50885"/>
                </a:lnTo>
                <a:lnTo>
                  <a:pt x="605728" y="62452"/>
                </a:lnTo>
                <a:lnTo>
                  <a:pt x="604108" y="75975"/>
                </a:lnTo>
                <a:close/>
              </a:path>
              <a:path w="673952" h="148662">
                <a:moveTo>
                  <a:pt x="619454" y="59917"/>
                </a:moveTo>
                <a:lnTo>
                  <a:pt x="622218" y="54331"/>
                </a:lnTo>
                <a:lnTo>
                  <a:pt x="626412" y="50352"/>
                </a:lnTo>
                <a:lnTo>
                  <a:pt x="630606" y="46373"/>
                </a:lnTo>
                <a:lnTo>
                  <a:pt x="635182" y="44384"/>
                </a:lnTo>
                <a:lnTo>
                  <a:pt x="644332" y="44384"/>
                </a:lnTo>
                <a:lnTo>
                  <a:pt x="648002" y="45230"/>
                </a:lnTo>
                <a:lnTo>
                  <a:pt x="651147" y="46921"/>
                </a:lnTo>
                <a:lnTo>
                  <a:pt x="654293" y="48613"/>
                </a:lnTo>
                <a:lnTo>
                  <a:pt x="656759" y="51210"/>
                </a:lnTo>
                <a:lnTo>
                  <a:pt x="658546" y="54712"/>
                </a:lnTo>
                <a:lnTo>
                  <a:pt x="660333" y="58214"/>
                </a:lnTo>
                <a:lnTo>
                  <a:pt x="661226" y="61823"/>
                </a:lnTo>
                <a:lnTo>
                  <a:pt x="661226" y="65540"/>
                </a:lnTo>
                <a:lnTo>
                  <a:pt x="673952" y="77118"/>
                </a:lnTo>
                <a:lnTo>
                  <a:pt x="673952" y="62776"/>
                </a:lnTo>
                <a:lnTo>
                  <a:pt x="672522" y="55045"/>
                </a:lnTo>
                <a:lnTo>
                  <a:pt x="669662" y="49494"/>
                </a:lnTo>
                <a:lnTo>
                  <a:pt x="666803" y="43943"/>
                </a:lnTo>
                <a:lnTo>
                  <a:pt x="662919" y="39858"/>
                </a:lnTo>
                <a:lnTo>
                  <a:pt x="658010" y="37237"/>
                </a:lnTo>
                <a:lnTo>
                  <a:pt x="653101" y="34616"/>
                </a:lnTo>
                <a:lnTo>
                  <a:pt x="647620" y="33306"/>
                </a:lnTo>
                <a:lnTo>
                  <a:pt x="641568" y="33306"/>
                </a:lnTo>
                <a:lnTo>
                  <a:pt x="637020" y="33548"/>
                </a:lnTo>
                <a:lnTo>
                  <a:pt x="624687" y="37251"/>
                </a:lnTo>
                <a:lnTo>
                  <a:pt x="614581" y="45421"/>
                </a:lnTo>
                <a:lnTo>
                  <a:pt x="618120" y="67112"/>
                </a:lnTo>
                <a:lnTo>
                  <a:pt x="619454" y="59917"/>
                </a:lnTo>
                <a:close/>
              </a:path>
              <a:path w="673952" h="148662">
                <a:moveTo>
                  <a:pt x="523059" y="80965"/>
                </a:moveTo>
                <a:lnTo>
                  <a:pt x="525973" y="93762"/>
                </a:lnTo>
                <a:lnTo>
                  <a:pt x="532029" y="104171"/>
                </a:lnTo>
                <a:lnTo>
                  <a:pt x="542806" y="112690"/>
                </a:lnTo>
                <a:lnTo>
                  <a:pt x="555513" y="115356"/>
                </a:lnTo>
                <a:lnTo>
                  <a:pt x="561470" y="115356"/>
                </a:lnTo>
                <a:lnTo>
                  <a:pt x="566617" y="113951"/>
                </a:lnTo>
                <a:lnTo>
                  <a:pt x="570953" y="111139"/>
                </a:lnTo>
                <a:lnTo>
                  <a:pt x="575291" y="108328"/>
                </a:lnTo>
                <a:lnTo>
                  <a:pt x="578817" y="104111"/>
                </a:lnTo>
                <a:lnTo>
                  <a:pt x="581534" y="98489"/>
                </a:lnTo>
                <a:lnTo>
                  <a:pt x="581534" y="117786"/>
                </a:lnTo>
                <a:lnTo>
                  <a:pt x="580498" y="124493"/>
                </a:lnTo>
                <a:lnTo>
                  <a:pt x="578424" y="128186"/>
                </a:lnTo>
                <a:lnTo>
                  <a:pt x="576351" y="131878"/>
                </a:lnTo>
                <a:lnTo>
                  <a:pt x="573611" y="134547"/>
                </a:lnTo>
                <a:lnTo>
                  <a:pt x="570203" y="136190"/>
                </a:lnTo>
                <a:lnTo>
                  <a:pt x="566796" y="137834"/>
                </a:lnTo>
                <a:lnTo>
                  <a:pt x="562709" y="138656"/>
                </a:lnTo>
                <a:lnTo>
                  <a:pt x="552081" y="138656"/>
                </a:lnTo>
                <a:lnTo>
                  <a:pt x="547244" y="137596"/>
                </a:lnTo>
                <a:lnTo>
                  <a:pt x="543431" y="135476"/>
                </a:lnTo>
                <a:lnTo>
                  <a:pt x="539619" y="133355"/>
                </a:lnTo>
                <a:lnTo>
                  <a:pt x="537712" y="130532"/>
                </a:lnTo>
                <a:lnTo>
                  <a:pt x="537712" y="125863"/>
                </a:lnTo>
                <a:lnTo>
                  <a:pt x="524416" y="125863"/>
                </a:lnTo>
                <a:lnTo>
                  <a:pt x="524416" y="130747"/>
                </a:lnTo>
                <a:lnTo>
                  <a:pt x="525774" y="134285"/>
                </a:lnTo>
                <a:lnTo>
                  <a:pt x="528490" y="137692"/>
                </a:lnTo>
                <a:lnTo>
                  <a:pt x="531207" y="141098"/>
                </a:lnTo>
                <a:lnTo>
                  <a:pt x="535175" y="143778"/>
                </a:lnTo>
                <a:lnTo>
                  <a:pt x="540393" y="145732"/>
                </a:lnTo>
                <a:lnTo>
                  <a:pt x="545612" y="147686"/>
                </a:lnTo>
                <a:lnTo>
                  <a:pt x="551509" y="148662"/>
                </a:lnTo>
                <a:lnTo>
                  <a:pt x="565187" y="148662"/>
                </a:lnTo>
                <a:lnTo>
                  <a:pt x="571371" y="147400"/>
                </a:lnTo>
                <a:lnTo>
                  <a:pt x="576637" y="144875"/>
                </a:lnTo>
                <a:lnTo>
                  <a:pt x="581904" y="142349"/>
                </a:lnTo>
                <a:lnTo>
                  <a:pt x="586252" y="138466"/>
                </a:lnTo>
                <a:lnTo>
                  <a:pt x="589684" y="133224"/>
                </a:lnTo>
                <a:lnTo>
                  <a:pt x="591754" y="128796"/>
                </a:lnTo>
                <a:lnTo>
                  <a:pt x="594062" y="117285"/>
                </a:lnTo>
                <a:lnTo>
                  <a:pt x="594831" y="100776"/>
                </a:lnTo>
                <a:lnTo>
                  <a:pt x="594831" y="35521"/>
                </a:lnTo>
                <a:lnTo>
                  <a:pt x="581534" y="35521"/>
                </a:lnTo>
                <a:lnTo>
                  <a:pt x="581534" y="48315"/>
                </a:lnTo>
                <a:lnTo>
                  <a:pt x="577531" y="42264"/>
                </a:lnTo>
                <a:lnTo>
                  <a:pt x="573551" y="38249"/>
                </a:lnTo>
                <a:lnTo>
                  <a:pt x="569596" y="36272"/>
                </a:lnTo>
                <a:lnTo>
                  <a:pt x="565640" y="34295"/>
                </a:lnTo>
                <a:lnTo>
                  <a:pt x="570573" y="47029"/>
                </a:lnTo>
                <a:lnTo>
                  <a:pt x="574957" y="52317"/>
                </a:lnTo>
                <a:lnTo>
                  <a:pt x="579342" y="57606"/>
                </a:lnTo>
                <a:lnTo>
                  <a:pt x="581534" y="64515"/>
                </a:lnTo>
                <a:lnTo>
                  <a:pt x="581534" y="82383"/>
                </a:lnTo>
                <a:lnTo>
                  <a:pt x="579449" y="90019"/>
                </a:lnTo>
                <a:lnTo>
                  <a:pt x="575279" y="95951"/>
                </a:lnTo>
                <a:lnTo>
                  <a:pt x="571109" y="101884"/>
                </a:lnTo>
                <a:lnTo>
                  <a:pt x="565664" y="104850"/>
                </a:lnTo>
                <a:lnTo>
                  <a:pt x="554797" y="104850"/>
                </a:lnTo>
                <a:lnTo>
                  <a:pt x="550902" y="103670"/>
                </a:lnTo>
                <a:lnTo>
                  <a:pt x="547256" y="101312"/>
                </a:lnTo>
                <a:lnTo>
                  <a:pt x="543610" y="98953"/>
                </a:lnTo>
                <a:lnTo>
                  <a:pt x="540929" y="95487"/>
                </a:lnTo>
                <a:lnTo>
                  <a:pt x="539214" y="90913"/>
                </a:lnTo>
                <a:lnTo>
                  <a:pt x="537497" y="86339"/>
                </a:lnTo>
                <a:lnTo>
                  <a:pt x="536640" y="81002"/>
                </a:lnTo>
                <a:lnTo>
                  <a:pt x="536640" y="65230"/>
                </a:lnTo>
                <a:lnTo>
                  <a:pt x="538785" y="57726"/>
                </a:lnTo>
                <a:lnTo>
                  <a:pt x="543074" y="52389"/>
                </a:lnTo>
                <a:lnTo>
                  <a:pt x="543574" y="34926"/>
                </a:lnTo>
                <a:lnTo>
                  <a:pt x="538570" y="38166"/>
                </a:lnTo>
                <a:lnTo>
                  <a:pt x="533566" y="41406"/>
                </a:lnTo>
                <a:lnTo>
                  <a:pt x="529682" y="46314"/>
                </a:lnTo>
                <a:lnTo>
                  <a:pt x="526918" y="52889"/>
                </a:lnTo>
                <a:lnTo>
                  <a:pt x="524154" y="59465"/>
                </a:lnTo>
                <a:lnTo>
                  <a:pt x="522771" y="66755"/>
                </a:lnTo>
                <a:lnTo>
                  <a:pt x="522771" y="74760"/>
                </a:lnTo>
                <a:lnTo>
                  <a:pt x="523059" y="80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4677" y="1966848"/>
            <a:ext cx="265882" cy="97875"/>
          </a:xfrm>
          <a:custGeom>
            <a:avLst/>
            <a:gdLst/>
            <a:ahLst/>
            <a:cxnLst/>
            <a:rect l="l" t="t" r="r" b="b"/>
            <a:pathLst>
              <a:path w="292470" h="110925">
                <a:moveTo>
                  <a:pt x="81336" y="110925"/>
                </a:moveTo>
                <a:lnTo>
                  <a:pt x="114578" y="110925"/>
                </a:lnTo>
                <a:lnTo>
                  <a:pt x="95777" y="99847"/>
                </a:lnTo>
                <a:lnTo>
                  <a:pt x="95777" y="59393"/>
                </a:lnTo>
                <a:lnTo>
                  <a:pt x="116079" y="59393"/>
                </a:lnTo>
                <a:lnTo>
                  <a:pt x="123120" y="60453"/>
                </a:lnTo>
                <a:lnTo>
                  <a:pt x="125694" y="45384"/>
                </a:lnTo>
                <a:lnTo>
                  <a:pt x="122144" y="47290"/>
                </a:lnTo>
                <a:lnTo>
                  <a:pt x="116794" y="48243"/>
                </a:lnTo>
                <a:lnTo>
                  <a:pt x="95777" y="48243"/>
                </a:lnTo>
                <a:lnTo>
                  <a:pt x="95777" y="11149"/>
                </a:lnTo>
                <a:lnTo>
                  <a:pt x="123133" y="11149"/>
                </a:lnTo>
                <a:lnTo>
                  <a:pt x="129102" y="12626"/>
                </a:lnTo>
                <a:lnTo>
                  <a:pt x="132414" y="15580"/>
                </a:lnTo>
                <a:lnTo>
                  <a:pt x="135726" y="18535"/>
                </a:lnTo>
                <a:lnTo>
                  <a:pt x="137382" y="22084"/>
                </a:lnTo>
                <a:lnTo>
                  <a:pt x="137382" y="29994"/>
                </a:lnTo>
                <a:lnTo>
                  <a:pt x="136322" y="33651"/>
                </a:lnTo>
                <a:lnTo>
                  <a:pt x="134201" y="37201"/>
                </a:lnTo>
                <a:lnTo>
                  <a:pt x="132080" y="40750"/>
                </a:lnTo>
                <a:lnTo>
                  <a:pt x="131235" y="52603"/>
                </a:lnTo>
                <a:lnTo>
                  <a:pt x="139002" y="48648"/>
                </a:lnTo>
                <a:lnTo>
                  <a:pt x="144364" y="44157"/>
                </a:lnTo>
                <a:lnTo>
                  <a:pt x="147319" y="39130"/>
                </a:lnTo>
                <a:lnTo>
                  <a:pt x="150274" y="34104"/>
                </a:lnTo>
                <a:lnTo>
                  <a:pt x="151751" y="29041"/>
                </a:lnTo>
                <a:lnTo>
                  <a:pt x="151751" y="19368"/>
                </a:lnTo>
                <a:lnTo>
                  <a:pt x="150584" y="15199"/>
                </a:lnTo>
                <a:lnTo>
                  <a:pt x="148248" y="11435"/>
                </a:lnTo>
                <a:lnTo>
                  <a:pt x="145913" y="7671"/>
                </a:lnTo>
                <a:lnTo>
                  <a:pt x="142446" y="4824"/>
                </a:lnTo>
                <a:lnTo>
                  <a:pt x="137847" y="2894"/>
                </a:lnTo>
                <a:lnTo>
                  <a:pt x="126717" y="630"/>
                </a:lnTo>
                <a:lnTo>
                  <a:pt x="110789" y="0"/>
                </a:lnTo>
                <a:lnTo>
                  <a:pt x="81336" y="0"/>
                </a:lnTo>
                <a:lnTo>
                  <a:pt x="81336" y="110925"/>
                </a:lnTo>
                <a:close/>
              </a:path>
              <a:path w="292470" h="110925">
                <a:moveTo>
                  <a:pt x="132366" y="98048"/>
                </a:moveTo>
                <a:lnTo>
                  <a:pt x="125778" y="99847"/>
                </a:lnTo>
                <a:lnTo>
                  <a:pt x="95777" y="99847"/>
                </a:lnTo>
                <a:lnTo>
                  <a:pt x="114578" y="110925"/>
                </a:lnTo>
                <a:lnTo>
                  <a:pt x="130721" y="109808"/>
                </a:lnTo>
                <a:lnTo>
                  <a:pt x="140528" y="106743"/>
                </a:lnTo>
                <a:lnTo>
                  <a:pt x="145531" y="103956"/>
                </a:lnTo>
                <a:lnTo>
                  <a:pt x="149392" y="100228"/>
                </a:lnTo>
                <a:lnTo>
                  <a:pt x="152109" y="95558"/>
                </a:lnTo>
                <a:lnTo>
                  <a:pt x="154825" y="90889"/>
                </a:lnTo>
                <a:lnTo>
                  <a:pt x="156184" y="85909"/>
                </a:lnTo>
                <a:lnTo>
                  <a:pt x="156184" y="74235"/>
                </a:lnTo>
                <a:lnTo>
                  <a:pt x="154218" y="68506"/>
                </a:lnTo>
                <a:lnTo>
                  <a:pt x="150285" y="63431"/>
                </a:lnTo>
                <a:lnTo>
                  <a:pt x="146354" y="58357"/>
                </a:lnTo>
                <a:lnTo>
                  <a:pt x="140003" y="54747"/>
                </a:lnTo>
                <a:lnTo>
                  <a:pt x="131235" y="52603"/>
                </a:lnTo>
                <a:lnTo>
                  <a:pt x="132080" y="40750"/>
                </a:lnTo>
                <a:lnTo>
                  <a:pt x="129245" y="43478"/>
                </a:lnTo>
                <a:lnTo>
                  <a:pt x="125694" y="45384"/>
                </a:lnTo>
                <a:lnTo>
                  <a:pt x="123120" y="60453"/>
                </a:lnTo>
                <a:lnTo>
                  <a:pt x="127624" y="62573"/>
                </a:lnTo>
                <a:lnTo>
                  <a:pt x="132128" y="64694"/>
                </a:lnTo>
                <a:lnTo>
                  <a:pt x="135524" y="67422"/>
                </a:lnTo>
                <a:lnTo>
                  <a:pt x="137811" y="70757"/>
                </a:lnTo>
                <a:lnTo>
                  <a:pt x="140099" y="74092"/>
                </a:lnTo>
                <a:lnTo>
                  <a:pt x="141242" y="77738"/>
                </a:lnTo>
                <a:lnTo>
                  <a:pt x="141242" y="86600"/>
                </a:lnTo>
                <a:lnTo>
                  <a:pt x="139467" y="90853"/>
                </a:lnTo>
                <a:lnTo>
                  <a:pt x="135917" y="94450"/>
                </a:lnTo>
                <a:lnTo>
                  <a:pt x="132366" y="98048"/>
                </a:lnTo>
                <a:close/>
              </a:path>
              <a:path w="292470" h="110925">
                <a:moveTo>
                  <a:pt x="178941" y="0"/>
                </a:moveTo>
                <a:lnTo>
                  <a:pt x="178941" y="110925"/>
                </a:lnTo>
                <a:lnTo>
                  <a:pt x="193381" y="110925"/>
                </a:lnTo>
                <a:lnTo>
                  <a:pt x="193381" y="0"/>
                </a:lnTo>
                <a:lnTo>
                  <a:pt x="178941" y="0"/>
                </a:lnTo>
                <a:close/>
              </a:path>
              <a:path w="292470" h="110925">
                <a:moveTo>
                  <a:pt x="240928" y="110925"/>
                </a:moveTo>
                <a:lnTo>
                  <a:pt x="255297" y="110925"/>
                </a:lnTo>
                <a:lnTo>
                  <a:pt x="255297" y="11149"/>
                </a:lnTo>
                <a:lnTo>
                  <a:pt x="292470" y="11149"/>
                </a:lnTo>
                <a:lnTo>
                  <a:pt x="292470" y="0"/>
                </a:lnTo>
                <a:lnTo>
                  <a:pt x="203183" y="0"/>
                </a:lnTo>
                <a:lnTo>
                  <a:pt x="203183" y="11149"/>
                </a:lnTo>
                <a:lnTo>
                  <a:pt x="240928" y="11149"/>
                </a:lnTo>
                <a:lnTo>
                  <a:pt x="240928" y="110925"/>
                </a:lnTo>
                <a:close/>
              </a:path>
              <a:path w="292470" h="110925">
                <a:moveTo>
                  <a:pt x="14440" y="98703"/>
                </a:moveTo>
                <a:lnTo>
                  <a:pt x="14440" y="58249"/>
                </a:lnTo>
                <a:lnTo>
                  <a:pt x="56546" y="58249"/>
                </a:lnTo>
                <a:lnTo>
                  <a:pt x="56546" y="47171"/>
                </a:lnTo>
                <a:lnTo>
                  <a:pt x="14440" y="47171"/>
                </a:lnTo>
                <a:lnTo>
                  <a:pt x="14440" y="12221"/>
                </a:lnTo>
                <a:lnTo>
                  <a:pt x="62693" y="12221"/>
                </a:lnTo>
                <a:lnTo>
                  <a:pt x="62693" y="0"/>
                </a:lnTo>
                <a:lnTo>
                  <a:pt x="0" y="0"/>
                </a:lnTo>
                <a:lnTo>
                  <a:pt x="0" y="110925"/>
                </a:lnTo>
                <a:lnTo>
                  <a:pt x="66554" y="110925"/>
                </a:lnTo>
                <a:lnTo>
                  <a:pt x="66554" y="98703"/>
                </a:lnTo>
                <a:lnTo>
                  <a:pt x="14440" y="98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7733" y="1962938"/>
            <a:ext cx="612684" cy="131172"/>
          </a:xfrm>
          <a:custGeom>
            <a:avLst/>
            <a:gdLst/>
            <a:ahLst/>
            <a:cxnLst/>
            <a:rect l="l" t="t" r="r" b="b"/>
            <a:pathLst>
              <a:path w="673952" h="148662">
                <a:moveTo>
                  <a:pt x="363517" y="107863"/>
                </a:moveTo>
                <a:lnTo>
                  <a:pt x="368068" y="111747"/>
                </a:lnTo>
                <a:lnTo>
                  <a:pt x="372620" y="115630"/>
                </a:lnTo>
                <a:lnTo>
                  <a:pt x="378065" y="117572"/>
                </a:lnTo>
                <a:lnTo>
                  <a:pt x="388168" y="117572"/>
                </a:lnTo>
                <a:lnTo>
                  <a:pt x="392112" y="116798"/>
                </a:lnTo>
                <a:lnTo>
                  <a:pt x="396235" y="115249"/>
                </a:lnTo>
                <a:lnTo>
                  <a:pt x="400357" y="113700"/>
                </a:lnTo>
                <a:lnTo>
                  <a:pt x="405325" y="110044"/>
                </a:lnTo>
                <a:lnTo>
                  <a:pt x="411140" y="104278"/>
                </a:lnTo>
                <a:lnTo>
                  <a:pt x="411140" y="107375"/>
                </a:lnTo>
                <a:lnTo>
                  <a:pt x="411831" y="111068"/>
                </a:lnTo>
                <a:lnTo>
                  <a:pt x="413213" y="115356"/>
                </a:lnTo>
                <a:lnTo>
                  <a:pt x="427224" y="115356"/>
                </a:lnTo>
                <a:lnTo>
                  <a:pt x="425699" y="110401"/>
                </a:lnTo>
                <a:lnTo>
                  <a:pt x="424853" y="106053"/>
                </a:lnTo>
                <a:lnTo>
                  <a:pt x="424687" y="102313"/>
                </a:lnTo>
                <a:lnTo>
                  <a:pt x="424520" y="98572"/>
                </a:lnTo>
                <a:lnTo>
                  <a:pt x="424437" y="52127"/>
                </a:lnTo>
                <a:lnTo>
                  <a:pt x="423340" y="46350"/>
                </a:lnTo>
                <a:lnTo>
                  <a:pt x="421148" y="43276"/>
                </a:lnTo>
                <a:lnTo>
                  <a:pt x="418955" y="40203"/>
                </a:lnTo>
                <a:lnTo>
                  <a:pt x="415477" y="37761"/>
                </a:lnTo>
                <a:lnTo>
                  <a:pt x="410711" y="35950"/>
                </a:lnTo>
                <a:lnTo>
                  <a:pt x="405945" y="34140"/>
                </a:lnTo>
                <a:lnTo>
                  <a:pt x="400655" y="33234"/>
                </a:lnTo>
                <a:lnTo>
                  <a:pt x="388978" y="33234"/>
                </a:lnTo>
                <a:lnTo>
                  <a:pt x="383581" y="34187"/>
                </a:lnTo>
                <a:lnTo>
                  <a:pt x="378649" y="36093"/>
                </a:lnTo>
                <a:lnTo>
                  <a:pt x="373716" y="37999"/>
                </a:lnTo>
                <a:lnTo>
                  <a:pt x="369760" y="40834"/>
                </a:lnTo>
                <a:lnTo>
                  <a:pt x="366782" y="44598"/>
                </a:lnTo>
                <a:lnTo>
                  <a:pt x="363803" y="48363"/>
                </a:lnTo>
                <a:lnTo>
                  <a:pt x="362313" y="52008"/>
                </a:lnTo>
                <a:lnTo>
                  <a:pt x="362313" y="56606"/>
                </a:lnTo>
                <a:lnTo>
                  <a:pt x="376754" y="56606"/>
                </a:lnTo>
                <a:lnTo>
                  <a:pt x="376754" y="52222"/>
                </a:lnTo>
                <a:lnTo>
                  <a:pt x="378303" y="49387"/>
                </a:lnTo>
                <a:lnTo>
                  <a:pt x="381401" y="46957"/>
                </a:lnTo>
                <a:lnTo>
                  <a:pt x="384498" y="44527"/>
                </a:lnTo>
                <a:lnTo>
                  <a:pt x="388812" y="43312"/>
                </a:lnTo>
                <a:lnTo>
                  <a:pt x="398963" y="43312"/>
                </a:lnTo>
                <a:lnTo>
                  <a:pt x="402919" y="44300"/>
                </a:lnTo>
                <a:lnTo>
                  <a:pt x="406207" y="46278"/>
                </a:lnTo>
                <a:lnTo>
                  <a:pt x="409496" y="48255"/>
                </a:lnTo>
                <a:lnTo>
                  <a:pt x="411140" y="51698"/>
                </a:lnTo>
                <a:lnTo>
                  <a:pt x="411140" y="65611"/>
                </a:lnTo>
                <a:lnTo>
                  <a:pt x="403991" y="66969"/>
                </a:lnTo>
                <a:lnTo>
                  <a:pt x="392242" y="69580"/>
                </a:lnTo>
                <a:lnTo>
                  <a:pt x="407136" y="76046"/>
                </a:lnTo>
                <a:lnTo>
                  <a:pt x="411140" y="75046"/>
                </a:lnTo>
                <a:lnTo>
                  <a:pt x="411140" y="87792"/>
                </a:lnTo>
                <a:lnTo>
                  <a:pt x="410139" y="92008"/>
                </a:lnTo>
                <a:lnTo>
                  <a:pt x="408137" y="95630"/>
                </a:lnTo>
                <a:lnTo>
                  <a:pt x="406135" y="99251"/>
                </a:lnTo>
                <a:lnTo>
                  <a:pt x="403336" y="102145"/>
                </a:lnTo>
                <a:lnTo>
                  <a:pt x="399738" y="104314"/>
                </a:lnTo>
                <a:lnTo>
                  <a:pt x="396139" y="106482"/>
                </a:lnTo>
                <a:lnTo>
                  <a:pt x="392481" y="107566"/>
                </a:lnTo>
                <a:lnTo>
                  <a:pt x="386620" y="107566"/>
                </a:lnTo>
                <a:lnTo>
                  <a:pt x="382258" y="106065"/>
                </a:lnTo>
                <a:lnTo>
                  <a:pt x="378410" y="103659"/>
                </a:lnTo>
                <a:lnTo>
                  <a:pt x="376171" y="100037"/>
                </a:lnTo>
                <a:lnTo>
                  <a:pt x="375611" y="95987"/>
                </a:lnTo>
                <a:lnTo>
                  <a:pt x="375611" y="91889"/>
                </a:lnTo>
                <a:lnTo>
                  <a:pt x="377494" y="88363"/>
                </a:lnTo>
                <a:lnTo>
                  <a:pt x="381258" y="85409"/>
                </a:lnTo>
                <a:lnTo>
                  <a:pt x="379705" y="73479"/>
                </a:lnTo>
                <a:lnTo>
                  <a:pt x="370857" y="77833"/>
                </a:lnTo>
                <a:lnTo>
                  <a:pt x="364447" y="82026"/>
                </a:lnTo>
                <a:lnTo>
                  <a:pt x="361241" y="87982"/>
                </a:lnTo>
                <a:lnTo>
                  <a:pt x="361241" y="102515"/>
                </a:lnTo>
                <a:lnTo>
                  <a:pt x="363517" y="107863"/>
                </a:lnTo>
                <a:close/>
              </a:path>
              <a:path w="673952" h="148662">
                <a:moveTo>
                  <a:pt x="85927" y="75403"/>
                </a:moveTo>
                <a:lnTo>
                  <a:pt x="87107" y="69840"/>
                </a:lnTo>
                <a:lnTo>
                  <a:pt x="89466" y="65433"/>
                </a:lnTo>
                <a:lnTo>
                  <a:pt x="91825" y="61025"/>
                </a:lnTo>
                <a:lnTo>
                  <a:pt x="94911" y="58821"/>
                </a:lnTo>
                <a:lnTo>
                  <a:pt x="102536" y="58821"/>
                </a:lnTo>
                <a:lnTo>
                  <a:pt x="105610" y="61025"/>
                </a:lnTo>
                <a:lnTo>
                  <a:pt x="107945" y="65433"/>
                </a:lnTo>
                <a:lnTo>
                  <a:pt x="110280" y="69840"/>
                </a:lnTo>
                <a:lnTo>
                  <a:pt x="111448" y="75403"/>
                </a:lnTo>
                <a:lnTo>
                  <a:pt x="111448" y="88888"/>
                </a:lnTo>
                <a:lnTo>
                  <a:pt x="110280" y="94450"/>
                </a:lnTo>
                <a:lnTo>
                  <a:pt x="107945" y="98810"/>
                </a:lnTo>
                <a:lnTo>
                  <a:pt x="105610" y="103170"/>
                </a:lnTo>
                <a:lnTo>
                  <a:pt x="102536" y="105350"/>
                </a:lnTo>
                <a:lnTo>
                  <a:pt x="94911" y="105350"/>
                </a:lnTo>
                <a:lnTo>
                  <a:pt x="91825" y="103170"/>
                </a:lnTo>
                <a:lnTo>
                  <a:pt x="89466" y="98810"/>
                </a:lnTo>
                <a:lnTo>
                  <a:pt x="87107" y="94450"/>
                </a:lnTo>
                <a:lnTo>
                  <a:pt x="91670" y="115356"/>
                </a:lnTo>
                <a:lnTo>
                  <a:pt x="105777" y="115356"/>
                </a:lnTo>
                <a:lnTo>
                  <a:pt x="111698" y="112366"/>
                </a:lnTo>
                <a:lnTo>
                  <a:pt x="116488" y="106386"/>
                </a:lnTo>
                <a:lnTo>
                  <a:pt x="121278" y="100406"/>
                </a:lnTo>
                <a:lnTo>
                  <a:pt x="123672" y="92318"/>
                </a:lnTo>
                <a:lnTo>
                  <a:pt x="123672" y="71877"/>
                </a:lnTo>
                <a:lnTo>
                  <a:pt x="121278" y="63765"/>
                </a:lnTo>
                <a:lnTo>
                  <a:pt x="116488" y="57785"/>
                </a:lnTo>
                <a:lnTo>
                  <a:pt x="111698" y="51805"/>
                </a:lnTo>
                <a:lnTo>
                  <a:pt x="105777" y="48815"/>
                </a:lnTo>
                <a:lnTo>
                  <a:pt x="91670" y="48815"/>
                </a:lnTo>
                <a:lnTo>
                  <a:pt x="85749" y="51817"/>
                </a:lnTo>
                <a:lnTo>
                  <a:pt x="85927" y="88888"/>
                </a:lnTo>
                <a:lnTo>
                  <a:pt x="85927" y="75403"/>
                </a:lnTo>
                <a:close/>
              </a:path>
              <a:path w="673952" h="148662">
                <a:moveTo>
                  <a:pt x="12224" y="31018"/>
                </a:moveTo>
                <a:lnTo>
                  <a:pt x="13380" y="25456"/>
                </a:lnTo>
                <a:lnTo>
                  <a:pt x="15691" y="21048"/>
                </a:lnTo>
                <a:lnTo>
                  <a:pt x="18002" y="16641"/>
                </a:lnTo>
                <a:lnTo>
                  <a:pt x="21064" y="14437"/>
                </a:lnTo>
                <a:lnTo>
                  <a:pt x="28690" y="14437"/>
                </a:lnTo>
                <a:lnTo>
                  <a:pt x="31787" y="16641"/>
                </a:lnTo>
                <a:lnTo>
                  <a:pt x="34171" y="21048"/>
                </a:lnTo>
                <a:lnTo>
                  <a:pt x="36553" y="25456"/>
                </a:lnTo>
                <a:lnTo>
                  <a:pt x="37744" y="31018"/>
                </a:lnTo>
                <a:lnTo>
                  <a:pt x="37744" y="44455"/>
                </a:lnTo>
                <a:lnTo>
                  <a:pt x="36553" y="50018"/>
                </a:lnTo>
                <a:lnTo>
                  <a:pt x="34171" y="54426"/>
                </a:lnTo>
                <a:lnTo>
                  <a:pt x="31787" y="58833"/>
                </a:lnTo>
                <a:lnTo>
                  <a:pt x="28713" y="61037"/>
                </a:lnTo>
                <a:lnTo>
                  <a:pt x="21088" y="61037"/>
                </a:lnTo>
                <a:lnTo>
                  <a:pt x="18002" y="58833"/>
                </a:lnTo>
                <a:lnTo>
                  <a:pt x="15691" y="54426"/>
                </a:lnTo>
                <a:lnTo>
                  <a:pt x="13380" y="50018"/>
                </a:lnTo>
                <a:lnTo>
                  <a:pt x="17895" y="70972"/>
                </a:lnTo>
                <a:lnTo>
                  <a:pt x="32002" y="70972"/>
                </a:lnTo>
                <a:lnTo>
                  <a:pt x="37923" y="67982"/>
                </a:lnTo>
                <a:lnTo>
                  <a:pt x="42713" y="62002"/>
                </a:lnTo>
                <a:lnTo>
                  <a:pt x="47503" y="56022"/>
                </a:lnTo>
                <a:lnTo>
                  <a:pt x="49897" y="47934"/>
                </a:lnTo>
                <a:lnTo>
                  <a:pt x="49897" y="27540"/>
                </a:lnTo>
                <a:lnTo>
                  <a:pt x="47503" y="19440"/>
                </a:lnTo>
                <a:lnTo>
                  <a:pt x="42713" y="13436"/>
                </a:lnTo>
                <a:lnTo>
                  <a:pt x="37923" y="7433"/>
                </a:lnTo>
                <a:lnTo>
                  <a:pt x="32002" y="4431"/>
                </a:lnTo>
                <a:lnTo>
                  <a:pt x="17895" y="4431"/>
                </a:lnTo>
                <a:lnTo>
                  <a:pt x="11974" y="7433"/>
                </a:lnTo>
                <a:lnTo>
                  <a:pt x="12224" y="44455"/>
                </a:lnTo>
                <a:lnTo>
                  <a:pt x="12224" y="31018"/>
                </a:lnTo>
                <a:close/>
              </a:path>
              <a:path w="673952" h="148662">
                <a:moveTo>
                  <a:pt x="0" y="37737"/>
                </a:moveTo>
                <a:lnTo>
                  <a:pt x="0" y="47934"/>
                </a:lnTo>
                <a:lnTo>
                  <a:pt x="2394" y="56022"/>
                </a:lnTo>
                <a:lnTo>
                  <a:pt x="7184" y="62002"/>
                </a:lnTo>
                <a:lnTo>
                  <a:pt x="11974" y="67982"/>
                </a:lnTo>
                <a:lnTo>
                  <a:pt x="17895" y="70972"/>
                </a:lnTo>
                <a:lnTo>
                  <a:pt x="13380" y="50018"/>
                </a:lnTo>
                <a:lnTo>
                  <a:pt x="12224" y="44455"/>
                </a:lnTo>
                <a:lnTo>
                  <a:pt x="11974" y="7433"/>
                </a:lnTo>
                <a:lnTo>
                  <a:pt x="7184" y="13436"/>
                </a:lnTo>
                <a:lnTo>
                  <a:pt x="2394" y="19440"/>
                </a:lnTo>
                <a:lnTo>
                  <a:pt x="0" y="27540"/>
                </a:lnTo>
                <a:lnTo>
                  <a:pt x="0" y="37737"/>
                </a:lnTo>
                <a:close/>
              </a:path>
              <a:path w="673952" h="148662">
                <a:moveTo>
                  <a:pt x="94077" y="4431"/>
                </a:moveTo>
                <a:lnTo>
                  <a:pt x="15226" y="115356"/>
                </a:lnTo>
                <a:lnTo>
                  <a:pt x="29095" y="115356"/>
                </a:lnTo>
                <a:lnTo>
                  <a:pt x="106730" y="4431"/>
                </a:lnTo>
                <a:lnTo>
                  <a:pt x="94077" y="4431"/>
                </a:lnTo>
                <a:close/>
              </a:path>
              <a:path w="673952" h="148662">
                <a:moveTo>
                  <a:pt x="73775" y="82121"/>
                </a:moveTo>
                <a:lnTo>
                  <a:pt x="73775" y="92318"/>
                </a:lnTo>
                <a:lnTo>
                  <a:pt x="76169" y="100406"/>
                </a:lnTo>
                <a:lnTo>
                  <a:pt x="80959" y="106386"/>
                </a:lnTo>
                <a:lnTo>
                  <a:pt x="85749" y="112366"/>
                </a:lnTo>
                <a:lnTo>
                  <a:pt x="91670" y="115356"/>
                </a:lnTo>
                <a:lnTo>
                  <a:pt x="87107" y="94450"/>
                </a:lnTo>
                <a:lnTo>
                  <a:pt x="85927" y="88888"/>
                </a:lnTo>
                <a:lnTo>
                  <a:pt x="85749" y="51817"/>
                </a:lnTo>
                <a:lnTo>
                  <a:pt x="80959" y="57821"/>
                </a:lnTo>
                <a:lnTo>
                  <a:pt x="76169" y="63824"/>
                </a:lnTo>
                <a:lnTo>
                  <a:pt x="73775" y="71925"/>
                </a:lnTo>
                <a:lnTo>
                  <a:pt x="73775" y="82121"/>
                </a:lnTo>
                <a:close/>
              </a:path>
              <a:path w="673952" h="148662">
                <a:moveTo>
                  <a:pt x="181156" y="59893"/>
                </a:moveTo>
                <a:lnTo>
                  <a:pt x="181561" y="69649"/>
                </a:lnTo>
                <a:lnTo>
                  <a:pt x="183866" y="83320"/>
                </a:lnTo>
                <a:lnTo>
                  <a:pt x="188211" y="94768"/>
                </a:lnTo>
                <a:lnTo>
                  <a:pt x="194596" y="103992"/>
                </a:lnTo>
                <a:lnTo>
                  <a:pt x="204132" y="111997"/>
                </a:lnTo>
                <a:lnTo>
                  <a:pt x="215783" y="117036"/>
                </a:lnTo>
                <a:lnTo>
                  <a:pt x="229196" y="118715"/>
                </a:lnTo>
                <a:lnTo>
                  <a:pt x="236202" y="118715"/>
                </a:lnTo>
                <a:lnTo>
                  <a:pt x="242302" y="117655"/>
                </a:lnTo>
                <a:lnTo>
                  <a:pt x="247497" y="115535"/>
                </a:lnTo>
                <a:lnTo>
                  <a:pt x="252692" y="113414"/>
                </a:lnTo>
                <a:lnTo>
                  <a:pt x="256802" y="110091"/>
                </a:lnTo>
                <a:lnTo>
                  <a:pt x="259829" y="105565"/>
                </a:lnTo>
                <a:lnTo>
                  <a:pt x="262855" y="101038"/>
                </a:lnTo>
                <a:lnTo>
                  <a:pt x="264368" y="96583"/>
                </a:lnTo>
                <a:lnTo>
                  <a:pt x="264368" y="91484"/>
                </a:lnTo>
                <a:lnTo>
                  <a:pt x="251000" y="91484"/>
                </a:lnTo>
                <a:lnTo>
                  <a:pt x="251000" y="96106"/>
                </a:lnTo>
                <a:lnTo>
                  <a:pt x="249380" y="99656"/>
                </a:lnTo>
                <a:lnTo>
                  <a:pt x="246138" y="102848"/>
                </a:lnTo>
                <a:lnTo>
                  <a:pt x="242898" y="106041"/>
                </a:lnTo>
                <a:lnTo>
                  <a:pt x="237417" y="107637"/>
                </a:lnTo>
                <a:lnTo>
                  <a:pt x="229697" y="107637"/>
                </a:lnTo>
                <a:lnTo>
                  <a:pt x="226071" y="107474"/>
                </a:lnTo>
                <a:lnTo>
                  <a:pt x="213584" y="103516"/>
                </a:lnTo>
                <a:lnTo>
                  <a:pt x="204462" y="94272"/>
                </a:lnTo>
                <a:lnTo>
                  <a:pt x="200408" y="86122"/>
                </a:lnTo>
                <a:lnTo>
                  <a:pt x="197175" y="73993"/>
                </a:lnTo>
                <a:lnTo>
                  <a:pt x="196098" y="59893"/>
                </a:lnTo>
                <a:lnTo>
                  <a:pt x="196746" y="48857"/>
                </a:lnTo>
                <a:lnTo>
                  <a:pt x="199504" y="36301"/>
                </a:lnTo>
                <a:lnTo>
                  <a:pt x="204426" y="25658"/>
                </a:lnTo>
                <a:lnTo>
                  <a:pt x="206447" y="22757"/>
                </a:lnTo>
                <a:lnTo>
                  <a:pt x="216405" y="14855"/>
                </a:lnTo>
                <a:lnTo>
                  <a:pt x="229768" y="12221"/>
                </a:lnTo>
                <a:lnTo>
                  <a:pt x="234200" y="12221"/>
                </a:lnTo>
                <a:lnTo>
                  <a:pt x="238001" y="12853"/>
                </a:lnTo>
                <a:lnTo>
                  <a:pt x="241170" y="14115"/>
                </a:lnTo>
                <a:lnTo>
                  <a:pt x="244339" y="15378"/>
                </a:lnTo>
                <a:lnTo>
                  <a:pt x="250154" y="22263"/>
                </a:lnTo>
                <a:lnTo>
                  <a:pt x="251000" y="24872"/>
                </a:lnTo>
                <a:lnTo>
                  <a:pt x="251000" y="28303"/>
                </a:lnTo>
                <a:lnTo>
                  <a:pt x="264368" y="28303"/>
                </a:lnTo>
                <a:lnTo>
                  <a:pt x="264368" y="23347"/>
                </a:lnTo>
                <a:lnTo>
                  <a:pt x="262855" y="18928"/>
                </a:lnTo>
                <a:lnTo>
                  <a:pt x="259829" y="14330"/>
                </a:lnTo>
                <a:lnTo>
                  <a:pt x="256802" y="9732"/>
                </a:lnTo>
                <a:lnTo>
                  <a:pt x="252692" y="6372"/>
                </a:lnTo>
                <a:lnTo>
                  <a:pt x="247497" y="4252"/>
                </a:lnTo>
                <a:lnTo>
                  <a:pt x="242302" y="2132"/>
                </a:lnTo>
                <a:lnTo>
                  <a:pt x="236226" y="1071"/>
                </a:lnTo>
                <a:lnTo>
                  <a:pt x="229267" y="1071"/>
                </a:lnTo>
                <a:lnTo>
                  <a:pt x="216131" y="2657"/>
                </a:lnTo>
                <a:lnTo>
                  <a:pt x="204422" y="7588"/>
                </a:lnTo>
                <a:lnTo>
                  <a:pt x="194525" y="15866"/>
                </a:lnTo>
                <a:lnTo>
                  <a:pt x="190323" y="21381"/>
                </a:lnTo>
                <a:lnTo>
                  <a:pt x="185230" y="32019"/>
                </a:lnTo>
                <a:lnTo>
                  <a:pt x="182175" y="44856"/>
                </a:lnTo>
                <a:lnTo>
                  <a:pt x="181156" y="59893"/>
                </a:lnTo>
                <a:close/>
              </a:path>
              <a:path w="673952" h="148662">
                <a:moveTo>
                  <a:pt x="295918" y="115356"/>
                </a:moveTo>
                <a:lnTo>
                  <a:pt x="295918" y="68494"/>
                </a:lnTo>
                <a:lnTo>
                  <a:pt x="296978" y="62633"/>
                </a:lnTo>
                <a:lnTo>
                  <a:pt x="299099" y="58536"/>
                </a:lnTo>
                <a:lnTo>
                  <a:pt x="301220" y="54438"/>
                </a:lnTo>
                <a:lnTo>
                  <a:pt x="304044" y="51245"/>
                </a:lnTo>
                <a:lnTo>
                  <a:pt x="307570" y="48958"/>
                </a:lnTo>
                <a:lnTo>
                  <a:pt x="311097" y="46671"/>
                </a:lnTo>
                <a:lnTo>
                  <a:pt x="314814" y="45527"/>
                </a:lnTo>
                <a:lnTo>
                  <a:pt x="322154" y="45527"/>
                </a:lnTo>
                <a:lnTo>
                  <a:pt x="325204" y="46373"/>
                </a:lnTo>
                <a:lnTo>
                  <a:pt x="327873" y="48065"/>
                </a:lnTo>
                <a:lnTo>
                  <a:pt x="330541" y="49756"/>
                </a:lnTo>
                <a:lnTo>
                  <a:pt x="332352" y="52091"/>
                </a:lnTo>
                <a:lnTo>
                  <a:pt x="333305" y="55069"/>
                </a:lnTo>
                <a:lnTo>
                  <a:pt x="334259" y="58047"/>
                </a:lnTo>
                <a:lnTo>
                  <a:pt x="334736" y="63110"/>
                </a:lnTo>
                <a:lnTo>
                  <a:pt x="334736" y="115356"/>
                </a:lnTo>
                <a:lnTo>
                  <a:pt x="348032" y="115356"/>
                </a:lnTo>
                <a:lnTo>
                  <a:pt x="348032" y="55772"/>
                </a:lnTo>
                <a:lnTo>
                  <a:pt x="346936" y="49399"/>
                </a:lnTo>
                <a:lnTo>
                  <a:pt x="344743" y="45420"/>
                </a:lnTo>
                <a:lnTo>
                  <a:pt x="342551" y="41442"/>
                </a:lnTo>
                <a:lnTo>
                  <a:pt x="339466" y="38428"/>
                </a:lnTo>
                <a:lnTo>
                  <a:pt x="335486" y="36379"/>
                </a:lnTo>
                <a:lnTo>
                  <a:pt x="331506" y="34330"/>
                </a:lnTo>
                <a:lnTo>
                  <a:pt x="327014" y="33306"/>
                </a:lnTo>
                <a:lnTo>
                  <a:pt x="318484" y="33306"/>
                </a:lnTo>
                <a:lnTo>
                  <a:pt x="315279" y="33842"/>
                </a:lnTo>
                <a:lnTo>
                  <a:pt x="312395" y="34914"/>
                </a:lnTo>
                <a:lnTo>
                  <a:pt x="309512" y="35986"/>
                </a:lnTo>
                <a:lnTo>
                  <a:pt x="306748" y="37570"/>
                </a:lnTo>
                <a:lnTo>
                  <a:pt x="304103" y="39667"/>
                </a:lnTo>
                <a:lnTo>
                  <a:pt x="301458" y="41763"/>
                </a:lnTo>
                <a:lnTo>
                  <a:pt x="298730" y="44979"/>
                </a:lnTo>
                <a:lnTo>
                  <a:pt x="295918" y="49315"/>
                </a:lnTo>
                <a:lnTo>
                  <a:pt x="295918" y="0"/>
                </a:lnTo>
                <a:lnTo>
                  <a:pt x="282621" y="0"/>
                </a:lnTo>
                <a:lnTo>
                  <a:pt x="282621" y="115356"/>
                </a:lnTo>
                <a:lnTo>
                  <a:pt x="295918" y="115356"/>
                </a:lnTo>
                <a:close/>
              </a:path>
              <a:path w="673952" h="148662">
                <a:moveTo>
                  <a:pt x="392242" y="69580"/>
                </a:moveTo>
                <a:lnTo>
                  <a:pt x="379705" y="73479"/>
                </a:lnTo>
                <a:lnTo>
                  <a:pt x="381258" y="85409"/>
                </a:lnTo>
                <a:lnTo>
                  <a:pt x="382214" y="84723"/>
                </a:lnTo>
                <a:lnTo>
                  <a:pt x="391569" y="80491"/>
                </a:lnTo>
                <a:lnTo>
                  <a:pt x="407136" y="76046"/>
                </a:lnTo>
                <a:lnTo>
                  <a:pt x="392242" y="69580"/>
                </a:lnTo>
                <a:close/>
              </a:path>
              <a:path w="673952" h="148662">
                <a:moveTo>
                  <a:pt x="484685" y="33306"/>
                </a:moveTo>
                <a:lnTo>
                  <a:pt x="481158" y="33306"/>
                </a:lnTo>
                <a:lnTo>
                  <a:pt x="477952" y="33842"/>
                </a:lnTo>
                <a:lnTo>
                  <a:pt x="475069" y="34914"/>
                </a:lnTo>
                <a:lnTo>
                  <a:pt x="472186" y="35986"/>
                </a:lnTo>
                <a:lnTo>
                  <a:pt x="469422" y="37570"/>
                </a:lnTo>
                <a:lnTo>
                  <a:pt x="466777" y="39667"/>
                </a:lnTo>
                <a:lnTo>
                  <a:pt x="464131" y="41763"/>
                </a:lnTo>
                <a:lnTo>
                  <a:pt x="461403" y="44979"/>
                </a:lnTo>
                <a:lnTo>
                  <a:pt x="458592" y="49316"/>
                </a:lnTo>
                <a:lnTo>
                  <a:pt x="458592" y="35521"/>
                </a:lnTo>
                <a:lnTo>
                  <a:pt x="445295" y="35521"/>
                </a:lnTo>
                <a:lnTo>
                  <a:pt x="445295" y="115356"/>
                </a:lnTo>
                <a:lnTo>
                  <a:pt x="458592" y="115356"/>
                </a:lnTo>
                <a:lnTo>
                  <a:pt x="458592" y="68494"/>
                </a:lnTo>
                <a:lnTo>
                  <a:pt x="459651" y="62633"/>
                </a:lnTo>
                <a:lnTo>
                  <a:pt x="461773" y="58536"/>
                </a:lnTo>
                <a:lnTo>
                  <a:pt x="463894" y="54438"/>
                </a:lnTo>
                <a:lnTo>
                  <a:pt x="466717" y="51245"/>
                </a:lnTo>
                <a:lnTo>
                  <a:pt x="470244" y="48958"/>
                </a:lnTo>
                <a:lnTo>
                  <a:pt x="473770" y="46671"/>
                </a:lnTo>
                <a:lnTo>
                  <a:pt x="477488" y="45528"/>
                </a:lnTo>
                <a:lnTo>
                  <a:pt x="484636" y="45528"/>
                </a:lnTo>
                <a:lnTo>
                  <a:pt x="487639" y="46373"/>
                </a:lnTo>
                <a:lnTo>
                  <a:pt x="490403" y="48065"/>
                </a:lnTo>
                <a:lnTo>
                  <a:pt x="493168" y="49756"/>
                </a:lnTo>
                <a:lnTo>
                  <a:pt x="495026" y="52091"/>
                </a:lnTo>
                <a:lnTo>
                  <a:pt x="495979" y="55069"/>
                </a:lnTo>
                <a:lnTo>
                  <a:pt x="496933" y="58047"/>
                </a:lnTo>
                <a:lnTo>
                  <a:pt x="497409" y="63110"/>
                </a:lnTo>
                <a:lnTo>
                  <a:pt x="497409" y="115356"/>
                </a:lnTo>
                <a:lnTo>
                  <a:pt x="510706" y="115356"/>
                </a:lnTo>
                <a:lnTo>
                  <a:pt x="510706" y="55772"/>
                </a:lnTo>
                <a:lnTo>
                  <a:pt x="509610" y="49399"/>
                </a:lnTo>
                <a:lnTo>
                  <a:pt x="507417" y="45421"/>
                </a:lnTo>
                <a:lnTo>
                  <a:pt x="505225" y="41442"/>
                </a:lnTo>
                <a:lnTo>
                  <a:pt x="502139" y="38428"/>
                </a:lnTo>
                <a:lnTo>
                  <a:pt x="498160" y="36379"/>
                </a:lnTo>
                <a:lnTo>
                  <a:pt x="494180" y="34330"/>
                </a:lnTo>
                <a:lnTo>
                  <a:pt x="489688" y="33306"/>
                </a:lnTo>
                <a:lnTo>
                  <a:pt x="484685" y="33306"/>
                </a:lnTo>
                <a:close/>
              </a:path>
              <a:path w="673952" h="148662">
                <a:moveTo>
                  <a:pt x="570572" y="47029"/>
                </a:moveTo>
                <a:lnTo>
                  <a:pt x="565640" y="34295"/>
                </a:lnTo>
                <a:lnTo>
                  <a:pt x="561160" y="33306"/>
                </a:lnTo>
                <a:lnTo>
                  <a:pt x="549436" y="33306"/>
                </a:lnTo>
                <a:lnTo>
                  <a:pt x="543574" y="34926"/>
                </a:lnTo>
                <a:lnTo>
                  <a:pt x="543074" y="52389"/>
                </a:lnTo>
                <a:lnTo>
                  <a:pt x="547363" y="47052"/>
                </a:lnTo>
                <a:lnTo>
                  <a:pt x="552749" y="44384"/>
                </a:lnTo>
                <a:lnTo>
                  <a:pt x="565330" y="44384"/>
                </a:lnTo>
                <a:lnTo>
                  <a:pt x="570572" y="47029"/>
                </a:lnTo>
                <a:close/>
              </a:path>
              <a:path w="673952" h="148662">
                <a:moveTo>
                  <a:pt x="604108" y="75975"/>
                </a:moveTo>
                <a:lnTo>
                  <a:pt x="604470" y="82636"/>
                </a:lnTo>
                <a:lnTo>
                  <a:pt x="607620" y="95224"/>
                </a:lnTo>
                <a:lnTo>
                  <a:pt x="614009" y="105779"/>
                </a:lnTo>
                <a:lnTo>
                  <a:pt x="617555" y="109394"/>
                </a:lnTo>
                <a:lnTo>
                  <a:pt x="628404" y="115528"/>
                </a:lnTo>
                <a:lnTo>
                  <a:pt x="642140" y="117572"/>
                </a:lnTo>
                <a:lnTo>
                  <a:pt x="648144" y="117572"/>
                </a:lnTo>
                <a:lnTo>
                  <a:pt x="653459" y="116619"/>
                </a:lnTo>
                <a:lnTo>
                  <a:pt x="658081" y="114713"/>
                </a:lnTo>
                <a:lnTo>
                  <a:pt x="662704" y="112807"/>
                </a:lnTo>
                <a:lnTo>
                  <a:pt x="666422" y="110020"/>
                </a:lnTo>
                <a:lnTo>
                  <a:pt x="669233" y="106351"/>
                </a:lnTo>
                <a:lnTo>
                  <a:pt x="672045" y="102682"/>
                </a:lnTo>
                <a:lnTo>
                  <a:pt x="673451" y="99084"/>
                </a:lnTo>
                <a:lnTo>
                  <a:pt x="673451" y="94844"/>
                </a:lnTo>
                <a:lnTo>
                  <a:pt x="660154" y="94844"/>
                </a:lnTo>
                <a:lnTo>
                  <a:pt x="660154" y="98322"/>
                </a:lnTo>
                <a:lnTo>
                  <a:pt x="658808" y="100835"/>
                </a:lnTo>
                <a:lnTo>
                  <a:pt x="656115" y="103099"/>
                </a:lnTo>
                <a:lnTo>
                  <a:pt x="653423" y="105362"/>
                </a:lnTo>
                <a:lnTo>
                  <a:pt x="649145" y="106494"/>
                </a:lnTo>
                <a:lnTo>
                  <a:pt x="635133" y="106494"/>
                </a:lnTo>
                <a:lnTo>
                  <a:pt x="628760" y="103730"/>
                </a:lnTo>
                <a:lnTo>
                  <a:pt x="624160" y="98203"/>
                </a:lnTo>
                <a:lnTo>
                  <a:pt x="619561" y="92676"/>
                </a:lnTo>
                <a:lnTo>
                  <a:pt x="617261" y="85648"/>
                </a:lnTo>
                <a:lnTo>
                  <a:pt x="617261" y="77118"/>
                </a:lnTo>
                <a:lnTo>
                  <a:pt x="673952" y="77118"/>
                </a:lnTo>
                <a:lnTo>
                  <a:pt x="661226" y="65540"/>
                </a:lnTo>
                <a:lnTo>
                  <a:pt x="661226" y="67112"/>
                </a:lnTo>
                <a:lnTo>
                  <a:pt x="618120" y="67112"/>
                </a:lnTo>
                <a:lnTo>
                  <a:pt x="614581" y="45421"/>
                </a:lnTo>
                <a:lnTo>
                  <a:pt x="610585" y="50885"/>
                </a:lnTo>
                <a:lnTo>
                  <a:pt x="605727" y="62452"/>
                </a:lnTo>
                <a:lnTo>
                  <a:pt x="604108" y="75975"/>
                </a:lnTo>
                <a:close/>
              </a:path>
              <a:path w="673952" h="148662">
                <a:moveTo>
                  <a:pt x="619454" y="59917"/>
                </a:moveTo>
                <a:lnTo>
                  <a:pt x="622218" y="54331"/>
                </a:lnTo>
                <a:lnTo>
                  <a:pt x="626412" y="50352"/>
                </a:lnTo>
                <a:lnTo>
                  <a:pt x="630606" y="46373"/>
                </a:lnTo>
                <a:lnTo>
                  <a:pt x="635181" y="44384"/>
                </a:lnTo>
                <a:lnTo>
                  <a:pt x="644332" y="44384"/>
                </a:lnTo>
                <a:lnTo>
                  <a:pt x="648002" y="45230"/>
                </a:lnTo>
                <a:lnTo>
                  <a:pt x="651147" y="46921"/>
                </a:lnTo>
                <a:lnTo>
                  <a:pt x="654292" y="48613"/>
                </a:lnTo>
                <a:lnTo>
                  <a:pt x="656759" y="51210"/>
                </a:lnTo>
                <a:lnTo>
                  <a:pt x="658546" y="54712"/>
                </a:lnTo>
                <a:lnTo>
                  <a:pt x="660333" y="58214"/>
                </a:lnTo>
                <a:lnTo>
                  <a:pt x="661226" y="61823"/>
                </a:lnTo>
                <a:lnTo>
                  <a:pt x="661226" y="65540"/>
                </a:lnTo>
                <a:lnTo>
                  <a:pt x="673952" y="77118"/>
                </a:lnTo>
                <a:lnTo>
                  <a:pt x="673952" y="62776"/>
                </a:lnTo>
                <a:lnTo>
                  <a:pt x="672522" y="55045"/>
                </a:lnTo>
                <a:lnTo>
                  <a:pt x="669662" y="49494"/>
                </a:lnTo>
                <a:lnTo>
                  <a:pt x="666802" y="43943"/>
                </a:lnTo>
                <a:lnTo>
                  <a:pt x="662919" y="39858"/>
                </a:lnTo>
                <a:lnTo>
                  <a:pt x="658010" y="37237"/>
                </a:lnTo>
                <a:lnTo>
                  <a:pt x="653101" y="34616"/>
                </a:lnTo>
                <a:lnTo>
                  <a:pt x="647620" y="33306"/>
                </a:lnTo>
                <a:lnTo>
                  <a:pt x="641568" y="33306"/>
                </a:lnTo>
                <a:lnTo>
                  <a:pt x="637020" y="33548"/>
                </a:lnTo>
                <a:lnTo>
                  <a:pt x="624687" y="37251"/>
                </a:lnTo>
                <a:lnTo>
                  <a:pt x="614581" y="45421"/>
                </a:lnTo>
                <a:lnTo>
                  <a:pt x="618120" y="67112"/>
                </a:lnTo>
                <a:lnTo>
                  <a:pt x="619454" y="59917"/>
                </a:lnTo>
                <a:close/>
              </a:path>
              <a:path w="673952" h="148662">
                <a:moveTo>
                  <a:pt x="523059" y="80965"/>
                </a:moveTo>
                <a:lnTo>
                  <a:pt x="525973" y="93762"/>
                </a:lnTo>
                <a:lnTo>
                  <a:pt x="532029" y="104171"/>
                </a:lnTo>
                <a:lnTo>
                  <a:pt x="542806" y="112690"/>
                </a:lnTo>
                <a:lnTo>
                  <a:pt x="555513" y="115356"/>
                </a:lnTo>
                <a:lnTo>
                  <a:pt x="561470" y="115356"/>
                </a:lnTo>
                <a:lnTo>
                  <a:pt x="566617" y="113951"/>
                </a:lnTo>
                <a:lnTo>
                  <a:pt x="570953" y="111139"/>
                </a:lnTo>
                <a:lnTo>
                  <a:pt x="575291" y="108328"/>
                </a:lnTo>
                <a:lnTo>
                  <a:pt x="578817" y="104111"/>
                </a:lnTo>
                <a:lnTo>
                  <a:pt x="581534" y="98489"/>
                </a:lnTo>
                <a:lnTo>
                  <a:pt x="581534" y="117786"/>
                </a:lnTo>
                <a:lnTo>
                  <a:pt x="580497" y="124493"/>
                </a:lnTo>
                <a:lnTo>
                  <a:pt x="578424" y="128186"/>
                </a:lnTo>
                <a:lnTo>
                  <a:pt x="576351" y="131878"/>
                </a:lnTo>
                <a:lnTo>
                  <a:pt x="573611" y="134547"/>
                </a:lnTo>
                <a:lnTo>
                  <a:pt x="570203" y="136190"/>
                </a:lnTo>
                <a:lnTo>
                  <a:pt x="566796" y="137834"/>
                </a:lnTo>
                <a:lnTo>
                  <a:pt x="562709" y="138656"/>
                </a:lnTo>
                <a:lnTo>
                  <a:pt x="552081" y="138656"/>
                </a:lnTo>
                <a:lnTo>
                  <a:pt x="547243" y="137596"/>
                </a:lnTo>
                <a:lnTo>
                  <a:pt x="543431" y="135476"/>
                </a:lnTo>
                <a:lnTo>
                  <a:pt x="539619" y="133355"/>
                </a:lnTo>
                <a:lnTo>
                  <a:pt x="537712" y="130532"/>
                </a:lnTo>
                <a:lnTo>
                  <a:pt x="537712" y="125863"/>
                </a:lnTo>
                <a:lnTo>
                  <a:pt x="524416" y="125863"/>
                </a:lnTo>
                <a:lnTo>
                  <a:pt x="524416" y="130747"/>
                </a:lnTo>
                <a:lnTo>
                  <a:pt x="525774" y="134285"/>
                </a:lnTo>
                <a:lnTo>
                  <a:pt x="528490" y="137692"/>
                </a:lnTo>
                <a:lnTo>
                  <a:pt x="531207" y="141098"/>
                </a:lnTo>
                <a:lnTo>
                  <a:pt x="535175" y="143778"/>
                </a:lnTo>
                <a:lnTo>
                  <a:pt x="540393" y="145732"/>
                </a:lnTo>
                <a:lnTo>
                  <a:pt x="545612" y="147686"/>
                </a:lnTo>
                <a:lnTo>
                  <a:pt x="551509" y="148662"/>
                </a:lnTo>
                <a:lnTo>
                  <a:pt x="565187" y="148662"/>
                </a:lnTo>
                <a:lnTo>
                  <a:pt x="571371" y="147400"/>
                </a:lnTo>
                <a:lnTo>
                  <a:pt x="576637" y="144875"/>
                </a:lnTo>
                <a:lnTo>
                  <a:pt x="581904" y="142349"/>
                </a:lnTo>
                <a:lnTo>
                  <a:pt x="586253" y="138466"/>
                </a:lnTo>
                <a:lnTo>
                  <a:pt x="589683" y="133224"/>
                </a:lnTo>
                <a:lnTo>
                  <a:pt x="591754" y="128796"/>
                </a:lnTo>
                <a:lnTo>
                  <a:pt x="594062" y="117285"/>
                </a:lnTo>
                <a:lnTo>
                  <a:pt x="594831" y="100776"/>
                </a:lnTo>
                <a:lnTo>
                  <a:pt x="594831" y="35521"/>
                </a:lnTo>
                <a:lnTo>
                  <a:pt x="581534" y="35521"/>
                </a:lnTo>
                <a:lnTo>
                  <a:pt x="581534" y="48315"/>
                </a:lnTo>
                <a:lnTo>
                  <a:pt x="577531" y="42264"/>
                </a:lnTo>
                <a:lnTo>
                  <a:pt x="573551" y="38249"/>
                </a:lnTo>
                <a:lnTo>
                  <a:pt x="569596" y="36272"/>
                </a:lnTo>
                <a:lnTo>
                  <a:pt x="565640" y="34295"/>
                </a:lnTo>
                <a:lnTo>
                  <a:pt x="570572" y="47029"/>
                </a:lnTo>
                <a:lnTo>
                  <a:pt x="574957" y="52317"/>
                </a:lnTo>
                <a:lnTo>
                  <a:pt x="579342" y="57606"/>
                </a:lnTo>
                <a:lnTo>
                  <a:pt x="581534" y="64515"/>
                </a:lnTo>
                <a:lnTo>
                  <a:pt x="581534" y="82383"/>
                </a:lnTo>
                <a:lnTo>
                  <a:pt x="579449" y="90019"/>
                </a:lnTo>
                <a:lnTo>
                  <a:pt x="575279" y="95951"/>
                </a:lnTo>
                <a:lnTo>
                  <a:pt x="571109" y="101884"/>
                </a:lnTo>
                <a:lnTo>
                  <a:pt x="565664" y="104850"/>
                </a:lnTo>
                <a:lnTo>
                  <a:pt x="554797" y="104850"/>
                </a:lnTo>
                <a:lnTo>
                  <a:pt x="550902" y="103670"/>
                </a:lnTo>
                <a:lnTo>
                  <a:pt x="547256" y="101312"/>
                </a:lnTo>
                <a:lnTo>
                  <a:pt x="543610" y="98953"/>
                </a:lnTo>
                <a:lnTo>
                  <a:pt x="540929" y="95487"/>
                </a:lnTo>
                <a:lnTo>
                  <a:pt x="539214" y="90913"/>
                </a:lnTo>
                <a:lnTo>
                  <a:pt x="537497" y="86339"/>
                </a:lnTo>
                <a:lnTo>
                  <a:pt x="536640" y="81002"/>
                </a:lnTo>
                <a:lnTo>
                  <a:pt x="536640" y="65230"/>
                </a:lnTo>
                <a:lnTo>
                  <a:pt x="538785" y="57726"/>
                </a:lnTo>
                <a:lnTo>
                  <a:pt x="543074" y="52389"/>
                </a:lnTo>
                <a:lnTo>
                  <a:pt x="543574" y="34926"/>
                </a:lnTo>
                <a:lnTo>
                  <a:pt x="538570" y="38166"/>
                </a:lnTo>
                <a:lnTo>
                  <a:pt x="533566" y="41406"/>
                </a:lnTo>
                <a:lnTo>
                  <a:pt x="529682" y="46314"/>
                </a:lnTo>
                <a:lnTo>
                  <a:pt x="526917" y="52889"/>
                </a:lnTo>
                <a:lnTo>
                  <a:pt x="524153" y="59465"/>
                </a:lnTo>
                <a:lnTo>
                  <a:pt x="522771" y="66755"/>
                </a:lnTo>
                <a:lnTo>
                  <a:pt x="522771" y="74760"/>
                </a:lnTo>
                <a:lnTo>
                  <a:pt x="523059" y="80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2913" y="2150504"/>
            <a:ext cx="328192" cy="103740"/>
          </a:xfrm>
          <a:custGeom>
            <a:avLst/>
            <a:gdLst/>
            <a:ahLst/>
            <a:cxnLst/>
            <a:rect l="l" t="t" r="r" b="b"/>
            <a:pathLst>
              <a:path w="361011" h="117572">
                <a:moveTo>
                  <a:pt x="117978" y="70972"/>
                </a:moveTo>
                <a:lnTo>
                  <a:pt x="121600" y="70972"/>
                </a:lnTo>
                <a:lnTo>
                  <a:pt x="124983" y="70447"/>
                </a:lnTo>
                <a:lnTo>
                  <a:pt x="128129" y="69399"/>
                </a:lnTo>
                <a:lnTo>
                  <a:pt x="131274" y="68351"/>
                </a:lnTo>
                <a:lnTo>
                  <a:pt x="134432" y="66766"/>
                </a:lnTo>
                <a:lnTo>
                  <a:pt x="137601" y="64646"/>
                </a:lnTo>
                <a:lnTo>
                  <a:pt x="140770" y="62526"/>
                </a:lnTo>
                <a:lnTo>
                  <a:pt x="143975" y="59345"/>
                </a:lnTo>
                <a:lnTo>
                  <a:pt x="147216" y="55105"/>
                </a:lnTo>
                <a:lnTo>
                  <a:pt x="147287" y="67565"/>
                </a:lnTo>
                <a:lnTo>
                  <a:pt x="146001" y="75844"/>
                </a:lnTo>
                <a:lnTo>
                  <a:pt x="143427" y="83872"/>
                </a:lnTo>
                <a:lnTo>
                  <a:pt x="140854" y="91901"/>
                </a:lnTo>
                <a:lnTo>
                  <a:pt x="137363" y="97679"/>
                </a:lnTo>
                <a:lnTo>
                  <a:pt x="132954" y="101204"/>
                </a:lnTo>
                <a:lnTo>
                  <a:pt x="128546" y="104730"/>
                </a:lnTo>
                <a:lnTo>
                  <a:pt x="123387" y="106493"/>
                </a:lnTo>
                <a:lnTo>
                  <a:pt x="112473" y="106493"/>
                </a:lnTo>
                <a:lnTo>
                  <a:pt x="108732" y="105505"/>
                </a:lnTo>
                <a:lnTo>
                  <a:pt x="106254" y="103527"/>
                </a:lnTo>
                <a:lnTo>
                  <a:pt x="102536" y="99441"/>
                </a:lnTo>
                <a:lnTo>
                  <a:pt x="102536" y="96487"/>
                </a:lnTo>
                <a:lnTo>
                  <a:pt x="89240" y="96487"/>
                </a:lnTo>
                <a:lnTo>
                  <a:pt x="89240" y="102491"/>
                </a:lnTo>
                <a:lnTo>
                  <a:pt x="91623" y="107208"/>
                </a:lnTo>
                <a:lnTo>
                  <a:pt x="96388" y="111354"/>
                </a:lnTo>
                <a:lnTo>
                  <a:pt x="101154" y="115499"/>
                </a:lnTo>
                <a:lnTo>
                  <a:pt x="108255" y="117572"/>
                </a:lnTo>
                <a:lnTo>
                  <a:pt x="117692" y="117572"/>
                </a:lnTo>
                <a:lnTo>
                  <a:pt x="128968" y="116207"/>
                </a:lnTo>
                <a:lnTo>
                  <a:pt x="140521" y="110845"/>
                </a:lnTo>
                <a:lnTo>
                  <a:pt x="149647" y="101419"/>
                </a:lnTo>
                <a:lnTo>
                  <a:pt x="152731" y="96344"/>
                </a:lnTo>
                <a:lnTo>
                  <a:pt x="157213" y="85355"/>
                </a:lnTo>
                <a:lnTo>
                  <a:pt x="159902" y="72586"/>
                </a:lnTo>
                <a:lnTo>
                  <a:pt x="160799" y="58035"/>
                </a:lnTo>
                <a:lnTo>
                  <a:pt x="160563" y="49958"/>
                </a:lnTo>
                <a:lnTo>
                  <a:pt x="158968" y="36989"/>
                </a:lnTo>
                <a:lnTo>
                  <a:pt x="155866" y="25908"/>
                </a:lnTo>
                <a:lnTo>
                  <a:pt x="152578" y="17260"/>
                </a:lnTo>
                <a:lnTo>
                  <a:pt x="147728" y="10780"/>
                </a:lnTo>
                <a:lnTo>
                  <a:pt x="141318" y="6468"/>
                </a:lnTo>
                <a:lnTo>
                  <a:pt x="134908" y="2156"/>
                </a:lnTo>
                <a:lnTo>
                  <a:pt x="128057" y="0"/>
                </a:lnTo>
                <a:lnTo>
                  <a:pt x="114475" y="0"/>
                </a:lnTo>
                <a:lnTo>
                  <a:pt x="108672" y="1560"/>
                </a:lnTo>
                <a:lnTo>
                  <a:pt x="103358" y="4681"/>
                </a:lnTo>
                <a:lnTo>
                  <a:pt x="100320" y="29208"/>
                </a:lnTo>
                <a:lnTo>
                  <a:pt x="102274" y="23168"/>
                </a:lnTo>
                <a:lnTo>
                  <a:pt x="106182" y="18332"/>
                </a:lnTo>
                <a:lnTo>
                  <a:pt x="110090" y="13496"/>
                </a:lnTo>
                <a:lnTo>
                  <a:pt x="114928" y="11078"/>
                </a:lnTo>
                <a:lnTo>
                  <a:pt x="124840" y="11078"/>
                </a:lnTo>
                <a:lnTo>
                  <a:pt x="128689" y="12090"/>
                </a:lnTo>
                <a:lnTo>
                  <a:pt x="132239" y="14115"/>
                </a:lnTo>
                <a:lnTo>
                  <a:pt x="135790" y="16140"/>
                </a:lnTo>
                <a:lnTo>
                  <a:pt x="138566" y="19130"/>
                </a:lnTo>
                <a:lnTo>
                  <a:pt x="140568" y="23085"/>
                </a:lnTo>
                <a:lnTo>
                  <a:pt x="142569" y="27040"/>
                </a:lnTo>
                <a:lnTo>
                  <a:pt x="143570" y="31185"/>
                </a:lnTo>
                <a:lnTo>
                  <a:pt x="143570" y="42144"/>
                </a:lnTo>
                <a:lnTo>
                  <a:pt x="141521" y="47862"/>
                </a:lnTo>
                <a:lnTo>
                  <a:pt x="137422" y="52675"/>
                </a:lnTo>
                <a:lnTo>
                  <a:pt x="133324" y="57487"/>
                </a:lnTo>
                <a:lnTo>
                  <a:pt x="128034" y="59893"/>
                </a:lnTo>
                <a:lnTo>
                  <a:pt x="115642" y="59893"/>
                </a:lnTo>
                <a:lnTo>
                  <a:pt x="110626" y="57797"/>
                </a:lnTo>
                <a:lnTo>
                  <a:pt x="108398" y="70972"/>
                </a:lnTo>
                <a:lnTo>
                  <a:pt x="117978" y="70972"/>
                </a:lnTo>
                <a:close/>
              </a:path>
              <a:path w="361011" h="117572">
                <a:moveTo>
                  <a:pt x="87941" y="23121"/>
                </a:moveTo>
                <a:lnTo>
                  <a:pt x="86452" y="29279"/>
                </a:lnTo>
                <a:lnTo>
                  <a:pt x="86458" y="36872"/>
                </a:lnTo>
                <a:lnTo>
                  <a:pt x="88714" y="49810"/>
                </a:lnTo>
                <a:lnTo>
                  <a:pt x="95030" y="60751"/>
                </a:lnTo>
                <a:lnTo>
                  <a:pt x="100749" y="67565"/>
                </a:lnTo>
                <a:lnTo>
                  <a:pt x="108398" y="70972"/>
                </a:lnTo>
                <a:lnTo>
                  <a:pt x="110626" y="57797"/>
                </a:lnTo>
                <a:lnTo>
                  <a:pt x="106504" y="53604"/>
                </a:lnTo>
                <a:lnTo>
                  <a:pt x="102381" y="49411"/>
                </a:lnTo>
                <a:lnTo>
                  <a:pt x="100320" y="43693"/>
                </a:lnTo>
                <a:lnTo>
                  <a:pt x="100320" y="29208"/>
                </a:lnTo>
                <a:lnTo>
                  <a:pt x="103358" y="4681"/>
                </a:lnTo>
                <a:lnTo>
                  <a:pt x="98045" y="7802"/>
                </a:lnTo>
                <a:lnTo>
                  <a:pt x="93898" y="12114"/>
                </a:lnTo>
                <a:lnTo>
                  <a:pt x="90920" y="17617"/>
                </a:lnTo>
                <a:lnTo>
                  <a:pt x="87941" y="23121"/>
                </a:lnTo>
                <a:close/>
              </a:path>
              <a:path w="361011" h="117572">
                <a:moveTo>
                  <a:pt x="215582" y="70972"/>
                </a:moveTo>
                <a:lnTo>
                  <a:pt x="219204" y="70972"/>
                </a:lnTo>
                <a:lnTo>
                  <a:pt x="222588" y="70447"/>
                </a:lnTo>
                <a:lnTo>
                  <a:pt x="225733" y="69399"/>
                </a:lnTo>
                <a:lnTo>
                  <a:pt x="228879" y="68351"/>
                </a:lnTo>
                <a:lnTo>
                  <a:pt x="232036" y="66766"/>
                </a:lnTo>
                <a:lnTo>
                  <a:pt x="235205" y="64646"/>
                </a:lnTo>
                <a:lnTo>
                  <a:pt x="238374" y="62526"/>
                </a:lnTo>
                <a:lnTo>
                  <a:pt x="241580" y="59345"/>
                </a:lnTo>
                <a:lnTo>
                  <a:pt x="244820" y="55105"/>
                </a:lnTo>
                <a:lnTo>
                  <a:pt x="244892" y="67565"/>
                </a:lnTo>
                <a:lnTo>
                  <a:pt x="243605" y="75844"/>
                </a:lnTo>
                <a:lnTo>
                  <a:pt x="241031" y="83872"/>
                </a:lnTo>
                <a:lnTo>
                  <a:pt x="238458" y="91901"/>
                </a:lnTo>
                <a:lnTo>
                  <a:pt x="234967" y="97679"/>
                </a:lnTo>
                <a:lnTo>
                  <a:pt x="230559" y="101204"/>
                </a:lnTo>
                <a:lnTo>
                  <a:pt x="226150" y="104730"/>
                </a:lnTo>
                <a:lnTo>
                  <a:pt x="220991" y="106493"/>
                </a:lnTo>
                <a:lnTo>
                  <a:pt x="210077" y="106493"/>
                </a:lnTo>
                <a:lnTo>
                  <a:pt x="206336" y="105505"/>
                </a:lnTo>
                <a:lnTo>
                  <a:pt x="203858" y="103527"/>
                </a:lnTo>
                <a:lnTo>
                  <a:pt x="200141" y="99441"/>
                </a:lnTo>
                <a:lnTo>
                  <a:pt x="200141" y="96487"/>
                </a:lnTo>
                <a:lnTo>
                  <a:pt x="186844" y="96487"/>
                </a:lnTo>
                <a:lnTo>
                  <a:pt x="186844" y="102491"/>
                </a:lnTo>
                <a:lnTo>
                  <a:pt x="189227" y="107208"/>
                </a:lnTo>
                <a:lnTo>
                  <a:pt x="193993" y="111354"/>
                </a:lnTo>
                <a:lnTo>
                  <a:pt x="198759" y="115499"/>
                </a:lnTo>
                <a:lnTo>
                  <a:pt x="205860" y="117572"/>
                </a:lnTo>
                <a:lnTo>
                  <a:pt x="215296" y="117572"/>
                </a:lnTo>
                <a:lnTo>
                  <a:pt x="226572" y="116207"/>
                </a:lnTo>
                <a:lnTo>
                  <a:pt x="238126" y="110845"/>
                </a:lnTo>
                <a:lnTo>
                  <a:pt x="247251" y="101419"/>
                </a:lnTo>
                <a:lnTo>
                  <a:pt x="250335" y="96344"/>
                </a:lnTo>
                <a:lnTo>
                  <a:pt x="254817" y="85355"/>
                </a:lnTo>
                <a:lnTo>
                  <a:pt x="257506" y="72586"/>
                </a:lnTo>
                <a:lnTo>
                  <a:pt x="258403" y="58035"/>
                </a:lnTo>
                <a:lnTo>
                  <a:pt x="258167" y="49958"/>
                </a:lnTo>
                <a:lnTo>
                  <a:pt x="256572" y="36989"/>
                </a:lnTo>
                <a:lnTo>
                  <a:pt x="253470" y="25908"/>
                </a:lnTo>
                <a:lnTo>
                  <a:pt x="250182" y="17260"/>
                </a:lnTo>
                <a:lnTo>
                  <a:pt x="245333" y="10780"/>
                </a:lnTo>
                <a:lnTo>
                  <a:pt x="238923" y="6468"/>
                </a:lnTo>
                <a:lnTo>
                  <a:pt x="232513" y="2156"/>
                </a:lnTo>
                <a:lnTo>
                  <a:pt x="225662" y="0"/>
                </a:lnTo>
                <a:lnTo>
                  <a:pt x="212079" y="0"/>
                </a:lnTo>
                <a:lnTo>
                  <a:pt x="206277" y="1560"/>
                </a:lnTo>
                <a:lnTo>
                  <a:pt x="200963" y="4681"/>
                </a:lnTo>
                <a:lnTo>
                  <a:pt x="197924" y="29208"/>
                </a:lnTo>
                <a:lnTo>
                  <a:pt x="199878" y="23168"/>
                </a:lnTo>
                <a:lnTo>
                  <a:pt x="203786" y="18332"/>
                </a:lnTo>
                <a:lnTo>
                  <a:pt x="207694" y="13496"/>
                </a:lnTo>
                <a:lnTo>
                  <a:pt x="212532" y="11078"/>
                </a:lnTo>
                <a:lnTo>
                  <a:pt x="222445" y="11078"/>
                </a:lnTo>
                <a:lnTo>
                  <a:pt x="226293" y="12090"/>
                </a:lnTo>
                <a:lnTo>
                  <a:pt x="229844" y="14115"/>
                </a:lnTo>
                <a:lnTo>
                  <a:pt x="233394" y="16140"/>
                </a:lnTo>
                <a:lnTo>
                  <a:pt x="236170" y="19130"/>
                </a:lnTo>
                <a:lnTo>
                  <a:pt x="238172" y="23085"/>
                </a:lnTo>
                <a:lnTo>
                  <a:pt x="240174" y="27040"/>
                </a:lnTo>
                <a:lnTo>
                  <a:pt x="241174" y="31185"/>
                </a:lnTo>
                <a:lnTo>
                  <a:pt x="241174" y="42144"/>
                </a:lnTo>
                <a:lnTo>
                  <a:pt x="239125" y="47862"/>
                </a:lnTo>
                <a:lnTo>
                  <a:pt x="235026" y="52675"/>
                </a:lnTo>
                <a:lnTo>
                  <a:pt x="230928" y="57487"/>
                </a:lnTo>
                <a:lnTo>
                  <a:pt x="225638" y="59893"/>
                </a:lnTo>
                <a:lnTo>
                  <a:pt x="213247" y="59893"/>
                </a:lnTo>
                <a:lnTo>
                  <a:pt x="208231" y="57797"/>
                </a:lnTo>
                <a:lnTo>
                  <a:pt x="206003" y="70972"/>
                </a:lnTo>
                <a:lnTo>
                  <a:pt x="215582" y="70972"/>
                </a:lnTo>
                <a:close/>
              </a:path>
              <a:path w="361011" h="117572">
                <a:moveTo>
                  <a:pt x="185545" y="23121"/>
                </a:moveTo>
                <a:lnTo>
                  <a:pt x="184056" y="29279"/>
                </a:lnTo>
                <a:lnTo>
                  <a:pt x="184062" y="36872"/>
                </a:lnTo>
                <a:lnTo>
                  <a:pt x="186318" y="49810"/>
                </a:lnTo>
                <a:lnTo>
                  <a:pt x="192634" y="60751"/>
                </a:lnTo>
                <a:lnTo>
                  <a:pt x="198353" y="67565"/>
                </a:lnTo>
                <a:lnTo>
                  <a:pt x="206003" y="70972"/>
                </a:lnTo>
                <a:lnTo>
                  <a:pt x="208231" y="57797"/>
                </a:lnTo>
                <a:lnTo>
                  <a:pt x="204108" y="53604"/>
                </a:lnTo>
                <a:lnTo>
                  <a:pt x="199986" y="49411"/>
                </a:lnTo>
                <a:lnTo>
                  <a:pt x="197924" y="43693"/>
                </a:lnTo>
                <a:lnTo>
                  <a:pt x="197924" y="29208"/>
                </a:lnTo>
                <a:lnTo>
                  <a:pt x="200963" y="4681"/>
                </a:lnTo>
                <a:lnTo>
                  <a:pt x="195649" y="7802"/>
                </a:lnTo>
                <a:lnTo>
                  <a:pt x="191503" y="12114"/>
                </a:lnTo>
                <a:lnTo>
                  <a:pt x="188524" y="17617"/>
                </a:lnTo>
                <a:lnTo>
                  <a:pt x="185545" y="23121"/>
                </a:lnTo>
                <a:close/>
              </a:path>
              <a:path w="361011" h="117572">
                <a:moveTo>
                  <a:pt x="278944" y="80406"/>
                </a:moveTo>
                <a:lnTo>
                  <a:pt x="332202" y="80406"/>
                </a:lnTo>
                <a:lnTo>
                  <a:pt x="293599" y="69328"/>
                </a:lnTo>
                <a:lnTo>
                  <a:pt x="332202" y="20869"/>
                </a:lnTo>
                <a:lnTo>
                  <a:pt x="332202" y="69328"/>
                </a:lnTo>
                <a:lnTo>
                  <a:pt x="293599" y="69328"/>
                </a:lnTo>
                <a:lnTo>
                  <a:pt x="332202" y="80406"/>
                </a:lnTo>
                <a:lnTo>
                  <a:pt x="332202" y="114212"/>
                </a:lnTo>
                <a:lnTo>
                  <a:pt x="345498" y="114212"/>
                </a:lnTo>
                <a:lnTo>
                  <a:pt x="345498" y="80406"/>
                </a:lnTo>
                <a:lnTo>
                  <a:pt x="361011" y="80406"/>
                </a:lnTo>
                <a:lnTo>
                  <a:pt x="361011" y="69328"/>
                </a:lnTo>
                <a:lnTo>
                  <a:pt x="345498" y="69328"/>
                </a:lnTo>
                <a:lnTo>
                  <a:pt x="345498" y="3287"/>
                </a:lnTo>
                <a:lnTo>
                  <a:pt x="332202" y="3287"/>
                </a:lnTo>
                <a:lnTo>
                  <a:pt x="278944" y="69328"/>
                </a:lnTo>
                <a:lnTo>
                  <a:pt x="278944" y="80406"/>
                </a:lnTo>
                <a:close/>
              </a:path>
              <a:path w="361011" h="117572">
                <a:moveTo>
                  <a:pt x="22447" y="17081"/>
                </a:moveTo>
                <a:lnTo>
                  <a:pt x="22447" y="114212"/>
                </a:lnTo>
                <a:lnTo>
                  <a:pt x="35743" y="114212"/>
                </a:lnTo>
                <a:lnTo>
                  <a:pt x="35743" y="3287"/>
                </a:lnTo>
                <a:lnTo>
                  <a:pt x="22447" y="3287"/>
                </a:lnTo>
                <a:lnTo>
                  <a:pt x="0" y="13650"/>
                </a:lnTo>
                <a:lnTo>
                  <a:pt x="0" y="26015"/>
                </a:lnTo>
                <a:lnTo>
                  <a:pt x="22447" y="17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2947" y="2150504"/>
            <a:ext cx="463368" cy="124235"/>
          </a:xfrm>
          <a:custGeom>
            <a:avLst/>
            <a:gdLst/>
            <a:ahLst/>
            <a:cxnLst/>
            <a:rect l="l" t="t" r="r" b="b"/>
            <a:pathLst>
              <a:path w="509705" h="140800">
                <a:moveTo>
                  <a:pt x="260095" y="19630"/>
                </a:moveTo>
                <a:lnTo>
                  <a:pt x="261572" y="16974"/>
                </a:lnTo>
                <a:lnTo>
                  <a:pt x="264527" y="14615"/>
                </a:lnTo>
                <a:lnTo>
                  <a:pt x="267482" y="12257"/>
                </a:lnTo>
                <a:lnTo>
                  <a:pt x="272009" y="11078"/>
                </a:lnTo>
                <a:lnTo>
                  <a:pt x="284829" y="11078"/>
                </a:lnTo>
                <a:lnTo>
                  <a:pt x="289976" y="12721"/>
                </a:lnTo>
                <a:lnTo>
                  <a:pt x="293551" y="16009"/>
                </a:lnTo>
                <a:lnTo>
                  <a:pt x="297125" y="19297"/>
                </a:lnTo>
                <a:lnTo>
                  <a:pt x="298912" y="23061"/>
                </a:lnTo>
                <a:lnTo>
                  <a:pt x="298912" y="31447"/>
                </a:lnTo>
                <a:lnTo>
                  <a:pt x="297578" y="35426"/>
                </a:lnTo>
                <a:lnTo>
                  <a:pt x="294909" y="39238"/>
                </a:lnTo>
                <a:lnTo>
                  <a:pt x="287967" y="46541"/>
                </a:lnTo>
                <a:lnTo>
                  <a:pt x="275822" y="56534"/>
                </a:lnTo>
                <a:lnTo>
                  <a:pt x="268316" y="62323"/>
                </a:lnTo>
                <a:lnTo>
                  <a:pt x="265969" y="64187"/>
                </a:lnTo>
                <a:lnTo>
                  <a:pt x="256214" y="73541"/>
                </a:lnTo>
                <a:lnTo>
                  <a:pt x="249586" y="83086"/>
                </a:lnTo>
                <a:lnTo>
                  <a:pt x="245869" y="90162"/>
                </a:lnTo>
                <a:lnTo>
                  <a:pt x="244010" y="96702"/>
                </a:lnTo>
                <a:lnTo>
                  <a:pt x="244010" y="114212"/>
                </a:lnTo>
                <a:lnTo>
                  <a:pt x="315569" y="114212"/>
                </a:lnTo>
                <a:lnTo>
                  <a:pt x="315569" y="101991"/>
                </a:lnTo>
                <a:lnTo>
                  <a:pt x="257879" y="101991"/>
                </a:lnTo>
                <a:lnTo>
                  <a:pt x="257879" y="99275"/>
                </a:lnTo>
                <a:lnTo>
                  <a:pt x="258181" y="95645"/>
                </a:lnTo>
                <a:lnTo>
                  <a:pt x="262092" y="85607"/>
                </a:lnTo>
                <a:lnTo>
                  <a:pt x="270522" y="75405"/>
                </a:lnTo>
                <a:lnTo>
                  <a:pt x="283471" y="65039"/>
                </a:lnTo>
                <a:lnTo>
                  <a:pt x="288904" y="61323"/>
                </a:lnTo>
                <a:lnTo>
                  <a:pt x="292002" y="59179"/>
                </a:lnTo>
                <a:lnTo>
                  <a:pt x="296017" y="55927"/>
                </a:lnTo>
                <a:lnTo>
                  <a:pt x="300950" y="51567"/>
                </a:lnTo>
                <a:lnTo>
                  <a:pt x="305883" y="47207"/>
                </a:lnTo>
                <a:lnTo>
                  <a:pt x="309183" y="43026"/>
                </a:lnTo>
                <a:lnTo>
                  <a:pt x="310851" y="39023"/>
                </a:lnTo>
                <a:lnTo>
                  <a:pt x="312519" y="35021"/>
                </a:lnTo>
                <a:lnTo>
                  <a:pt x="313353" y="31042"/>
                </a:lnTo>
                <a:lnTo>
                  <a:pt x="313353" y="19654"/>
                </a:lnTo>
                <a:lnTo>
                  <a:pt x="310684" y="13281"/>
                </a:lnTo>
                <a:lnTo>
                  <a:pt x="305346" y="7969"/>
                </a:lnTo>
                <a:lnTo>
                  <a:pt x="303785" y="6573"/>
                </a:lnTo>
                <a:lnTo>
                  <a:pt x="293388" y="1643"/>
                </a:lnTo>
                <a:lnTo>
                  <a:pt x="278539" y="0"/>
                </a:lnTo>
                <a:lnTo>
                  <a:pt x="271676" y="0"/>
                </a:lnTo>
                <a:lnTo>
                  <a:pt x="265993" y="1048"/>
                </a:lnTo>
                <a:lnTo>
                  <a:pt x="261489" y="3144"/>
                </a:lnTo>
                <a:lnTo>
                  <a:pt x="256985" y="5241"/>
                </a:lnTo>
                <a:lnTo>
                  <a:pt x="253411" y="8028"/>
                </a:lnTo>
                <a:lnTo>
                  <a:pt x="250765" y="11507"/>
                </a:lnTo>
                <a:lnTo>
                  <a:pt x="248121" y="14985"/>
                </a:lnTo>
                <a:lnTo>
                  <a:pt x="246798" y="18678"/>
                </a:lnTo>
                <a:lnTo>
                  <a:pt x="246798" y="23299"/>
                </a:lnTo>
                <a:lnTo>
                  <a:pt x="260095" y="23299"/>
                </a:lnTo>
                <a:lnTo>
                  <a:pt x="260095" y="19630"/>
                </a:lnTo>
                <a:close/>
              </a:path>
              <a:path w="509705" h="140800">
                <a:moveTo>
                  <a:pt x="199545" y="138942"/>
                </a:moveTo>
                <a:lnTo>
                  <a:pt x="203095" y="136464"/>
                </a:lnTo>
                <a:lnTo>
                  <a:pt x="205860" y="133367"/>
                </a:lnTo>
                <a:lnTo>
                  <a:pt x="208624" y="130270"/>
                </a:lnTo>
                <a:lnTo>
                  <a:pt x="210685" y="126875"/>
                </a:lnTo>
                <a:lnTo>
                  <a:pt x="212043" y="123182"/>
                </a:lnTo>
                <a:lnTo>
                  <a:pt x="213402" y="119489"/>
                </a:lnTo>
                <a:lnTo>
                  <a:pt x="214081" y="114117"/>
                </a:lnTo>
                <a:lnTo>
                  <a:pt x="214081" y="95344"/>
                </a:lnTo>
                <a:lnTo>
                  <a:pt x="195208" y="95344"/>
                </a:lnTo>
                <a:lnTo>
                  <a:pt x="195208" y="114212"/>
                </a:lnTo>
                <a:lnTo>
                  <a:pt x="204144" y="114212"/>
                </a:lnTo>
                <a:lnTo>
                  <a:pt x="204144" y="116833"/>
                </a:lnTo>
                <a:lnTo>
                  <a:pt x="203215" y="121288"/>
                </a:lnTo>
                <a:lnTo>
                  <a:pt x="201678" y="125398"/>
                </a:lnTo>
                <a:lnTo>
                  <a:pt x="199247" y="129258"/>
                </a:lnTo>
                <a:lnTo>
                  <a:pt x="195208" y="132223"/>
                </a:lnTo>
                <a:lnTo>
                  <a:pt x="195208" y="140800"/>
                </a:lnTo>
                <a:lnTo>
                  <a:pt x="199545" y="138942"/>
                </a:lnTo>
                <a:close/>
              </a:path>
              <a:path w="509705" h="140800">
                <a:moveTo>
                  <a:pt x="113688" y="19630"/>
                </a:moveTo>
                <a:lnTo>
                  <a:pt x="115166" y="16974"/>
                </a:lnTo>
                <a:lnTo>
                  <a:pt x="118121" y="14615"/>
                </a:lnTo>
                <a:lnTo>
                  <a:pt x="121075" y="12257"/>
                </a:lnTo>
                <a:lnTo>
                  <a:pt x="125603" y="11078"/>
                </a:lnTo>
                <a:lnTo>
                  <a:pt x="138423" y="11078"/>
                </a:lnTo>
                <a:lnTo>
                  <a:pt x="143570" y="12721"/>
                </a:lnTo>
                <a:lnTo>
                  <a:pt x="147145" y="16009"/>
                </a:lnTo>
                <a:lnTo>
                  <a:pt x="150719" y="19297"/>
                </a:lnTo>
                <a:lnTo>
                  <a:pt x="152506" y="23061"/>
                </a:lnTo>
                <a:lnTo>
                  <a:pt x="152506" y="31447"/>
                </a:lnTo>
                <a:lnTo>
                  <a:pt x="151172" y="35426"/>
                </a:lnTo>
                <a:lnTo>
                  <a:pt x="148503" y="39238"/>
                </a:lnTo>
                <a:lnTo>
                  <a:pt x="141560" y="46541"/>
                </a:lnTo>
                <a:lnTo>
                  <a:pt x="129416" y="56534"/>
                </a:lnTo>
                <a:lnTo>
                  <a:pt x="121909" y="62323"/>
                </a:lnTo>
                <a:lnTo>
                  <a:pt x="119562" y="64187"/>
                </a:lnTo>
                <a:lnTo>
                  <a:pt x="109808" y="73541"/>
                </a:lnTo>
                <a:lnTo>
                  <a:pt x="103180" y="83086"/>
                </a:lnTo>
                <a:lnTo>
                  <a:pt x="99462" y="90162"/>
                </a:lnTo>
                <a:lnTo>
                  <a:pt x="97604" y="96702"/>
                </a:lnTo>
                <a:lnTo>
                  <a:pt x="97604" y="114212"/>
                </a:lnTo>
                <a:lnTo>
                  <a:pt x="169163" y="114212"/>
                </a:lnTo>
                <a:lnTo>
                  <a:pt x="169163" y="101991"/>
                </a:lnTo>
                <a:lnTo>
                  <a:pt x="111472" y="101991"/>
                </a:lnTo>
                <a:lnTo>
                  <a:pt x="111472" y="99275"/>
                </a:lnTo>
                <a:lnTo>
                  <a:pt x="111774" y="95645"/>
                </a:lnTo>
                <a:lnTo>
                  <a:pt x="115686" y="85607"/>
                </a:lnTo>
                <a:lnTo>
                  <a:pt x="124116" y="75405"/>
                </a:lnTo>
                <a:lnTo>
                  <a:pt x="137065" y="65039"/>
                </a:lnTo>
                <a:lnTo>
                  <a:pt x="142498" y="61323"/>
                </a:lnTo>
                <a:lnTo>
                  <a:pt x="145596" y="59179"/>
                </a:lnTo>
                <a:lnTo>
                  <a:pt x="149611" y="55927"/>
                </a:lnTo>
                <a:lnTo>
                  <a:pt x="154543" y="51567"/>
                </a:lnTo>
                <a:lnTo>
                  <a:pt x="159476" y="47207"/>
                </a:lnTo>
                <a:lnTo>
                  <a:pt x="162777" y="43026"/>
                </a:lnTo>
                <a:lnTo>
                  <a:pt x="164445" y="39023"/>
                </a:lnTo>
                <a:lnTo>
                  <a:pt x="166112" y="35021"/>
                </a:lnTo>
                <a:lnTo>
                  <a:pt x="166947" y="31042"/>
                </a:lnTo>
                <a:lnTo>
                  <a:pt x="166947" y="19654"/>
                </a:lnTo>
                <a:lnTo>
                  <a:pt x="164278" y="13281"/>
                </a:lnTo>
                <a:lnTo>
                  <a:pt x="158940" y="7969"/>
                </a:lnTo>
                <a:lnTo>
                  <a:pt x="157379" y="6573"/>
                </a:lnTo>
                <a:lnTo>
                  <a:pt x="146982" y="1643"/>
                </a:lnTo>
                <a:lnTo>
                  <a:pt x="132132" y="0"/>
                </a:lnTo>
                <a:lnTo>
                  <a:pt x="125269" y="0"/>
                </a:lnTo>
                <a:lnTo>
                  <a:pt x="119586" y="1048"/>
                </a:lnTo>
                <a:lnTo>
                  <a:pt x="115082" y="3144"/>
                </a:lnTo>
                <a:lnTo>
                  <a:pt x="110579" y="5241"/>
                </a:lnTo>
                <a:lnTo>
                  <a:pt x="107004" y="8028"/>
                </a:lnTo>
                <a:lnTo>
                  <a:pt x="104359" y="11507"/>
                </a:lnTo>
                <a:lnTo>
                  <a:pt x="101714" y="14985"/>
                </a:lnTo>
                <a:lnTo>
                  <a:pt x="100392" y="18678"/>
                </a:lnTo>
                <a:lnTo>
                  <a:pt x="100392" y="23299"/>
                </a:lnTo>
                <a:lnTo>
                  <a:pt x="113688" y="23299"/>
                </a:lnTo>
                <a:lnTo>
                  <a:pt x="113688" y="19630"/>
                </a:lnTo>
                <a:close/>
              </a:path>
              <a:path w="509705" h="140800">
                <a:moveTo>
                  <a:pt x="16084" y="19630"/>
                </a:moveTo>
                <a:lnTo>
                  <a:pt x="17562" y="16974"/>
                </a:lnTo>
                <a:lnTo>
                  <a:pt x="20516" y="14615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1"/>
                </a:lnTo>
                <a:lnTo>
                  <a:pt x="49540" y="16009"/>
                </a:lnTo>
                <a:lnTo>
                  <a:pt x="53115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9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3"/>
                </a:lnTo>
                <a:lnTo>
                  <a:pt x="21958" y="64187"/>
                </a:lnTo>
                <a:lnTo>
                  <a:pt x="12204" y="73541"/>
                </a:lnTo>
                <a:lnTo>
                  <a:pt x="5576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2"/>
                </a:lnTo>
                <a:lnTo>
                  <a:pt x="71558" y="114212"/>
                </a:lnTo>
                <a:lnTo>
                  <a:pt x="71558" y="101991"/>
                </a:lnTo>
                <a:lnTo>
                  <a:pt x="13868" y="101991"/>
                </a:lnTo>
                <a:lnTo>
                  <a:pt x="13868" y="99275"/>
                </a:lnTo>
                <a:lnTo>
                  <a:pt x="14170" y="95645"/>
                </a:lnTo>
                <a:lnTo>
                  <a:pt x="18082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7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59775" y="6573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8" y="18678"/>
                </a:lnTo>
                <a:lnTo>
                  <a:pt x="2788" y="23299"/>
                </a:lnTo>
                <a:lnTo>
                  <a:pt x="16084" y="23299"/>
                </a:lnTo>
                <a:lnTo>
                  <a:pt x="16084" y="19630"/>
                </a:lnTo>
                <a:close/>
              </a:path>
              <a:path w="509705" h="140800">
                <a:moveTo>
                  <a:pt x="336682" y="80406"/>
                </a:moveTo>
                <a:lnTo>
                  <a:pt x="389940" y="80406"/>
                </a:lnTo>
                <a:lnTo>
                  <a:pt x="351337" y="69328"/>
                </a:lnTo>
                <a:lnTo>
                  <a:pt x="389940" y="20869"/>
                </a:lnTo>
                <a:lnTo>
                  <a:pt x="389940" y="69328"/>
                </a:lnTo>
                <a:lnTo>
                  <a:pt x="351337" y="69328"/>
                </a:lnTo>
                <a:lnTo>
                  <a:pt x="389940" y="80406"/>
                </a:lnTo>
                <a:lnTo>
                  <a:pt x="389940" y="114212"/>
                </a:lnTo>
                <a:lnTo>
                  <a:pt x="403236" y="114212"/>
                </a:lnTo>
                <a:lnTo>
                  <a:pt x="403236" y="80406"/>
                </a:lnTo>
                <a:lnTo>
                  <a:pt x="418749" y="80406"/>
                </a:lnTo>
                <a:lnTo>
                  <a:pt x="418749" y="69328"/>
                </a:lnTo>
                <a:lnTo>
                  <a:pt x="403236" y="69328"/>
                </a:lnTo>
                <a:lnTo>
                  <a:pt x="403236" y="3287"/>
                </a:lnTo>
                <a:lnTo>
                  <a:pt x="389940" y="3287"/>
                </a:lnTo>
                <a:lnTo>
                  <a:pt x="336682" y="69328"/>
                </a:lnTo>
                <a:lnTo>
                  <a:pt x="336682" y="80406"/>
                </a:lnTo>
                <a:close/>
              </a:path>
              <a:path w="509705" h="140800">
                <a:moveTo>
                  <a:pt x="463477" y="117572"/>
                </a:moveTo>
                <a:lnTo>
                  <a:pt x="473247" y="117572"/>
                </a:lnTo>
                <a:lnTo>
                  <a:pt x="478413" y="117330"/>
                </a:lnTo>
                <a:lnTo>
                  <a:pt x="491278" y="113832"/>
                </a:lnTo>
                <a:lnTo>
                  <a:pt x="500698" y="106172"/>
                </a:lnTo>
                <a:lnTo>
                  <a:pt x="501982" y="104468"/>
                </a:lnTo>
                <a:lnTo>
                  <a:pt x="507774" y="93032"/>
                </a:lnTo>
                <a:lnTo>
                  <a:pt x="509705" y="80263"/>
                </a:lnTo>
                <a:lnTo>
                  <a:pt x="509705" y="72973"/>
                </a:lnTo>
                <a:lnTo>
                  <a:pt x="508061" y="66767"/>
                </a:lnTo>
                <a:lnTo>
                  <a:pt x="504772" y="61644"/>
                </a:lnTo>
                <a:lnTo>
                  <a:pt x="501484" y="56522"/>
                </a:lnTo>
                <a:lnTo>
                  <a:pt x="496694" y="52544"/>
                </a:lnTo>
                <a:lnTo>
                  <a:pt x="490404" y="49709"/>
                </a:lnTo>
                <a:lnTo>
                  <a:pt x="478221" y="46397"/>
                </a:lnTo>
                <a:lnTo>
                  <a:pt x="463739" y="45456"/>
                </a:lnTo>
                <a:lnTo>
                  <a:pt x="460379" y="45456"/>
                </a:lnTo>
                <a:lnTo>
                  <a:pt x="460379" y="15509"/>
                </a:lnTo>
                <a:lnTo>
                  <a:pt x="505273" y="15509"/>
                </a:lnTo>
                <a:lnTo>
                  <a:pt x="505273" y="3287"/>
                </a:lnTo>
                <a:lnTo>
                  <a:pt x="448155" y="3287"/>
                </a:lnTo>
                <a:lnTo>
                  <a:pt x="448155" y="57106"/>
                </a:lnTo>
                <a:lnTo>
                  <a:pt x="458306" y="57106"/>
                </a:lnTo>
                <a:lnTo>
                  <a:pt x="465935" y="57336"/>
                </a:lnTo>
                <a:lnTo>
                  <a:pt x="479734" y="59603"/>
                </a:lnTo>
                <a:lnTo>
                  <a:pt x="488402" y="64289"/>
                </a:lnTo>
                <a:lnTo>
                  <a:pt x="493358" y="69078"/>
                </a:lnTo>
                <a:lnTo>
                  <a:pt x="495837" y="74998"/>
                </a:lnTo>
                <a:lnTo>
                  <a:pt x="495837" y="88292"/>
                </a:lnTo>
                <a:lnTo>
                  <a:pt x="493978" y="93926"/>
                </a:lnTo>
                <a:lnTo>
                  <a:pt x="490261" y="98953"/>
                </a:lnTo>
                <a:lnTo>
                  <a:pt x="486543" y="103980"/>
                </a:lnTo>
                <a:lnTo>
                  <a:pt x="480800" y="106494"/>
                </a:lnTo>
                <a:lnTo>
                  <a:pt x="467265" y="106494"/>
                </a:lnTo>
                <a:lnTo>
                  <a:pt x="462690" y="105457"/>
                </a:lnTo>
                <a:lnTo>
                  <a:pt x="459306" y="103384"/>
                </a:lnTo>
                <a:lnTo>
                  <a:pt x="455923" y="101312"/>
                </a:lnTo>
                <a:lnTo>
                  <a:pt x="454231" y="98679"/>
                </a:lnTo>
                <a:lnTo>
                  <a:pt x="454231" y="94772"/>
                </a:lnTo>
                <a:lnTo>
                  <a:pt x="440934" y="94772"/>
                </a:lnTo>
                <a:lnTo>
                  <a:pt x="440934" y="101586"/>
                </a:lnTo>
                <a:lnTo>
                  <a:pt x="443877" y="106791"/>
                </a:lnTo>
                <a:lnTo>
                  <a:pt x="449763" y="111104"/>
                </a:lnTo>
                <a:lnTo>
                  <a:pt x="455649" y="115416"/>
                </a:lnTo>
                <a:lnTo>
                  <a:pt x="463477" y="117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5845" y="2156054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5"/>
                </a:lnTo>
                <a:lnTo>
                  <a:pt x="9078" y="43276"/>
                </a:lnTo>
                <a:lnTo>
                  <a:pt x="12557" y="47826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7"/>
                </a:lnTo>
                <a:lnTo>
                  <a:pt x="56070" y="51602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79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5"/>
                </a:lnTo>
                <a:lnTo>
                  <a:pt x="74847" y="81287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7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2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2"/>
                </a:lnTo>
                <a:lnTo>
                  <a:pt x="57690" y="15890"/>
                </a:lnTo>
                <a:lnTo>
                  <a:pt x="57690" y="19225"/>
                </a:lnTo>
                <a:lnTo>
                  <a:pt x="72059" y="19225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59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6"/>
                </a:lnTo>
                <a:lnTo>
                  <a:pt x="45180" y="-14080"/>
                </a:lnTo>
                <a:lnTo>
                  <a:pt x="34099" y="-14080"/>
                </a:lnTo>
                <a:lnTo>
                  <a:pt x="34099" y="-2716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6"/>
                </a:lnTo>
                <a:lnTo>
                  <a:pt x="17728" y="29994"/>
                </a:lnTo>
                <a:lnTo>
                  <a:pt x="12557" y="47826"/>
                </a:lnTo>
                <a:lnTo>
                  <a:pt x="19420" y="52174"/>
                </a:lnTo>
                <a:lnTo>
                  <a:pt x="29667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6"/>
                </a:lnTo>
                <a:lnTo>
                  <a:pt x="18122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0"/>
                </a:lnTo>
                <a:lnTo>
                  <a:pt x="7148" y="98560"/>
                </a:lnTo>
                <a:lnTo>
                  <a:pt x="8869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8432" y="2153405"/>
            <a:ext cx="355660" cy="121334"/>
          </a:xfrm>
          <a:custGeom>
            <a:avLst/>
            <a:gdLst/>
            <a:ahLst/>
            <a:cxnLst/>
            <a:rect l="l" t="t" r="r" b="b"/>
            <a:pathLst>
              <a:path w="391226" h="137512">
                <a:moveTo>
                  <a:pt x="377930" y="13793"/>
                </a:moveTo>
                <a:lnTo>
                  <a:pt x="377930" y="110925"/>
                </a:lnTo>
                <a:lnTo>
                  <a:pt x="391226" y="110925"/>
                </a:lnTo>
                <a:lnTo>
                  <a:pt x="391226" y="0"/>
                </a:lnTo>
                <a:lnTo>
                  <a:pt x="377930" y="0"/>
                </a:lnTo>
                <a:lnTo>
                  <a:pt x="355483" y="10363"/>
                </a:lnTo>
                <a:lnTo>
                  <a:pt x="355483" y="22728"/>
                </a:lnTo>
                <a:lnTo>
                  <a:pt x="377930" y="13793"/>
                </a:lnTo>
                <a:close/>
              </a:path>
              <a:path w="391226" h="137512">
                <a:moveTo>
                  <a:pt x="106873" y="135654"/>
                </a:moveTo>
                <a:lnTo>
                  <a:pt x="110424" y="133176"/>
                </a:lnTo>
                <a:lnTo>
                  <a:pt x="113188" y="130079"/>
                </a:lnTo>
                <a:lnTo>
                  <a:pt x="115952" y="126982"/>
                </a:lnTo>
                <a:lnTo>
                  <a:pt x="118013" y="123587"/>
                </a:lnTo>
                <a:lnTo>
                  <a:pt x="119371" y="119894"/>
                </a:lnTo>
                <a:lnTo>
                  <a:pt x="120730" y="116202"/>
                </a:lnTo>
                <a:lnTo>
                  <a:pt x="121409" y="110829"/>
                </a:lnTo>
                <a:lnTo>
                  <a:pt x="121409" y="92056"/>
                </a:lnTo>
                <a:lnTo>
                  <a:pt x="102536" y="92056"/>
                </a:lnTo>
                <a:lnTo>
                  <a:pt x="102536" y="110925"/>
                </a:lnTo>
                <a:lnTo>
                  <a:pt x="111472" y="110925"/>
                </a:lnTo>
                <a:lnTo>
                  <a:pt x="111472" y="113545"/>
                </a:lnTo>
                <a:lnTo>
                  <a:pt x="110543" y="118001"/>
                </a:lnTo>
                <a:lnTo>
                  <a:pt x="109006" y="122110"/>
                </a:lnTo>
                <a:lnTo>
                  <a:pt x="106575" y="125970"/>
                </a:lnTo>
                <a:lnTo>
                  <a:pt x="102536" y="128936"/>
                </a:lnTo>
                <a:lnTo>
                  <a:pt x="102536" y="137512"/>
                </a:lnTo>
                <a:lnTo>
                  <a:pt x="106873" y="135654"/>
                </a:lnTo>
                <a:close/>
              </a:path>
              <a:path w="391226" h="137512">
                <a:moveTo>
                  <a:pt x="0" y="77118"/>
                </a:moveTo>
                <a:lnTo>
                  <a:pt x="53258" y="77118"/>
                </a:lnTo>
                <a:lnTo>
                  <a:pt x="14654" y="66040"/>
                </a:lnTo>
                <a:lnTo>
                  <a:pt x="53258" y="17581"/>
                </a:lnTo>
                <a:lnTo>
                  <a:pt x="53258" y="66040"/>
                </a:lnTo>
                <a:lnTo>
                  <a:pt x="14654" y="66040"/>
                </a:lnTo>
                <a:lnTo>
                  <a:pt x="53258" y="77118"/>
                </a:lnTo>
                <a:lnTo>
                  <a:pt x="53258" y="110925"/>
                </a:lnTo>
                <a:lnTo>
                  <a:pt x="66554" y="110925"/>
                </a:lnTo>
                <a:lnTo>
                  <a:pt x="66554" y="77118"/>
                </a:lnTo>
                <a:lnTo>
                  <a:pt x="82067" y="77118"/>
                </a:lnTo>
                <a:lnTo>
                  <a:pt x="82067" y="66040"/>
                </a:lnTo>
                <a:lnTo>
                  <a:pt x="66554" y="66040"/>
                </a:lnTo>
                <a:lnTo>
                  <a:pt x="66554" y="0"/>
                </a:lnTo>
                <a:lnTo>
                  <a:pt x="53258" y="0"/>
                </a:lnTo>
                <a:lnTo>
                  <a:pt x="0" y="66040"/>
                </a:lnTo>
                <a:lnTo>
                  <a:pt x="0" y="77118"/>
                </a:lnTo>
                <a:close/>
              </a:path>
              <a:path w="391226" h="137512">
                <a:moveTo>
                  <a:pt x="182721" y="13793"/>
                </a:moveTo>
                <a:lnTo>
                  <a:pt x="182721" y="110925"/>
                </a:lnTo>
                <a:lnTo>
                  <a:pt x="196018" y="110925"/>
                </a:lnTo>
                <a:lnTo>
                  <a:pt x="196018" y="0"/>
                </a:lnTo>
                <a:lnTo>
                  <a:pt x="182721" y="0"/>
                </a:lnTo>
                <a:lnTo>
                  <a:pt x="160274" y="10363"/>
                </a:lnTo>
                <a:lnTo>
                  <a:pt x="160274" y="22728"/>
                </a:lnTo>
                <a:lnTo>
                  <a:pt x="182721" y="13793"/>
                </a:lnTo>
                <a:close/>
              </a:path>
              <a:path w="391226" h="137512">
                <a:moveTo>
                  <a:pt x="273201" y="114284"/>
                </a:moveTo>
                <a:lnTo>
                  <a:pt x="282970" y="114284"/>
                </a:lnTo>
                <a:lnTo>
                  <a:pt x="288137" y="114043"/>
                </a:lnTo>
                <a:lnTo>
                  <a:pt x="301002" y="110545"/>
                </a:lnTo>
                <a:lnTo>
                  <a:pt x="310421" y="102884"/>
                </a:lnTo>
                <a:lnTo>
                  <a:pt x="317498" y="89744"/>
                </a:lnTo>
                <a:lnTo>
                  <a:pt x="319429" y="76975"/>
                </a:lnTo>
                <a:lnTo>
                  <a:pt x="319429" y="69685"/>
                </a:lnTo>
                <a:lnTo>
                  <a:pt x="317784" y="63479"/>
                </a:lnTo>
                <a:lnTo>
                  <a:pt x="314496" y="58357"/>
                </a:lnTo>
                <a:lnTo>
                  <a:pt x="311208" y="53234"/>
                </a:lnTo>
                <a:lnTo>
                  <a:pt x="306418" y="49256"/>
                </a:lnTo>
                <a:lnTo>
                  <a:pt x="300128" y="46421"/>
                </a:lnTo>
                <a:lnTo>
                  <a:pt x="287946" y="43109"/>
                </a:lnTo>
                <a:lnTo>
                  <a:pt x="273463" y="42168"/>
                </a:lnTo>
                <a:lnTo>
                  <a:pt x="270103" y="42168"/>
                </a:lnTo>
                <a:lnTo>
                  <a:pt x="270103" y="12221"/>
                </a:lnTo>
                <a:lnTo>
                  <a:pt x="314997" y="12221"/>
                </a:lnTo>
                <a:lnTo>
                  <a:pt x="314997" y="0"/>
                </a:lnTo>
                <a:lnTo>
                  <a:pt x="257878" y="0"/>
                </a:lnTo>
                <a:lnTo>
                  <a:pt x="257878" y="53818"/>
                </a:lnTo>
                <a:lnTo>
                  <a:pt x="268030" y="53818"/>
                </a:lnTo>
                <a:lnTo>
                  <a:pt x="275658" y="54048"/>
                </a:lnTo>
                <a:lnTo>
                  <a:pt x="289457" y="56315"/>
                </a:lnTo>
                <a:lnTo>
                  <a:pt x="298126" y="61001"/>
                </a:lnTo>
                <a:lnTo>
                  <a:pt x="303082" y="65790"/>
                </a:lnTo>
                <a:lnTo>
                  <a:pt x="305560" y="71710"/>
                </a:lnTo>
                <a:lnTo>
                  <a:pt x="305560" y="85004"/>
                </a:lnTo>
                <a:lnTo>
                  <a:pt x="303702" y="90638"/>
                </a:lnTo>
                <a:lnTo>
                  <a:pt x="299985" y="95665"/>
                </a:lnTo>
                <a:lnTo>
                  <a:pt x="296267" y="100692"/>
                </a:lnTo>
                <a:lnTo>
                  <a:pt x="290524" y="103206"/>
                </a:lnTo>
                <a:lnTo>
                  <a:pt x="276989" y="103206"/>
                </a:lnTo>
                <a:lnTo>
                  <a:pt x="272414" y="102169"/>
                </a:lnTo>
                <a:lnTo>
                  <a:pt x="269031" y="100097"/>
                </a:lnTo>
                <a:lnTo>
                  <a:pt x="265647" y="98024"/>
                </a:lnTo>
                <a:lnTo>
                  <a:pt x="263955" y="95391"/>
                </a:lnTo>
                <a:lnTo>
                  <a:pt x="263955" y="91484"/>
                </a:lnTo>
                <a:lnTo>
                  <a:pt x="250658" y="91484"/>
                </a:lnTo>
                <a:lnTo>
                  <a:pt x="250658" y="98298"/>
                </a:lnTo>
                <a:lnTo>
                  <a:pt x="253601" y="103503"/>
                </a:lnTo>
                <a:lnTo>
                  <a:pt x="259487" y="107816"/>
                </a:lnTo>
                <a:lnTo>
                  <a:pt x="265373" y="112128"/>
                </a:lnTo>
                <a:lnTo>
                  <a:pt x="273201" y="114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16238" y="2156054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5"/>
                </a:lnTo>
                <a:lnTo>
                  <a:pt x="9078" y="43276"/>
                </a:lnTo>
                <a:lnTo>
                  <a:pt x="12557" y="47826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7"/>
                </a:lnTo>
                <a:lnTo>
                  <a:pt x="56070" y="51602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79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4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5"/>
                </a:lnTo>
                <a:lnTo>
                  <a:pt x="74847" y="81287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79" y="96130"/>
                </a:lnTo>
                <a:lnTo>
                  <a:pt x="45179" y="62037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2"/>
                </a:lnTo>
                <a:lnTo>
                  <a:pt x="51256" y="49744"/>
                </a:lnTo>
                <a:lnTo>
                  <a:pt x="45179" y="47600"/>
                </a:lnTo>
                <a:lnTo>
                  <a:pt x="45179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2"/>
                </a:lnTo>
                <a:lnTo>
                  <a:pt x="57690" y="15890"/>
                </a:lnTo>
                <a:lnTo>
                  <a:pt x="57690" y="19225"/>
                </a:lnTo>
                <a:lnTo>
                  <a:pt x="72059" y="19225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59"/>
                </a:lnTo>
                <a:lnTo>
                  <a:pt x="62885" y="571"/>
                </a:lnTo>
                <a:lnTo>
                  <a:pt x="55759" y="-1953"/>
                </a:lnTo>
                <a:lnTo>
                  <a:pt x="45179" y="-2716"/>
                </a:lnTo>
                <a:lnTo>
                  <a:pt x="45179" y="-14080"/>
                </a:lnTo>
                <a:lnTo>
                  <a:pt x="34099" y="-14080"/>
                </a:lnTo>
                <a:lnTo>
                  <a:pt x="34099" y="-2716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2" y="11566"/>
                </a:lnTo>
                <a:lnTo>
                  <a:pt x="28284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6"/>
                </a:lnTo>
                <a:lnTo>
                  <a:pt x="17728" y="29994"/>
                </a:lnTo>
                <a:lnTo>
                  <a:pt x="12557" y="47826"/>
                </a:lnTo>
                <a:lnTo>
                  <a:pt x="19420" y="52174"/>
                </a:lnTo>
                <a:lnTo>
                  <a:pt x="29666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6"/>
                </a:lnTo>
                <a:lnTo>
                  <a:pt x="18121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0"/>
                </a:lnTo>
                <a:lnTo>
                  <a:pt x="7148" y="98560"/>
                </a:lnTo>
                <a:lnTo>
                  <a:pt x="8869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79" y="119001"/>
                </a:lnTo>
                <a:lnTo>
                  <a:pt x="45179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25001" y="2150504"/>
            <a:ext cx="380681" cy="124235"/>
          </a:xfrm>
          <a:custGeom>
            <a:avLst/>
            <a:gdLst/>
            <a:ahLst/>
            <a:cxnLst/>
            <a:rect l="l" t="t" r="r" b="b"/>
            <a:pathLst>
              <a:path w="418749" h="140800">
                <a:moveTo>
                  <a:pt x="101941" y="138942"/>
                </a:moveTo>
                <a:lnTo>
                  <a:pt x="105491" y="136464"/>
                </a:lnTo>
                <a:lnTo>
                  <a:pt x="108255" y="133367"/>
                </a:lnTo>
                <a:lnTo>
                  <a:pt x="111019" y="130270"/>
                </a:lnTo>
                <a:lnTo>
                  <a:pt x="113080" y="126875"/>
                </a:lnTo>
                <a:lnTo>
                  <a:pt x="114439" y="123182"/>
                </a:lnTo>
                <a:lnTo>
                  <a:pt x="115797" y="119489"/>
                </a:lnTo>
                <a:lnTo>
                  <a:pt x="116476" y="114117"/>
                </a:lnTo>
                <a:lnTo>
                  <a:pt x="116476" y="95344"/>
                </a:lnTo>
                <a:lnTo>
                  <a:pt x="97604" y="95344"/>
                </a:lnTo>
                <a:lnTo>
                  <a:pt x="97604" y="114212"/>
                </a:lnTo>
                <a:lnTo>
                  <a:pt x="106540" y="114212"/>
                </a:lnTo>
                <a:lnTo>
                  <a:pt x="106540" y="116833"/>
                </a:lnTo>
                <a:lnTo>
                  <a:pt x="105610" y="121288"/>
                </a:lnTo>
                <a:lnTo>
                  <a:pt x="104073" y="125398"/>
                </a:lnTo>
                <a:lnTo>
                  <a:pt x="101642" y="129258"/>
                </a:lnTo>
                <a:lnTo>
                  <a:pt x="97604" y="132223"/>
                </a:lnTo>
                <a:lnTo>
                  <a:pt x="97604" y="140800"/>
                </a:lnTo>
                <a:lnTo>
                  <a:pt x="101941" y="138942"/>
                </a:lnTo>
                <a:close/>
              </a:path>
              <a:path w="418749" h="140800">
                <a:moveTo>
                  <a:pt x="16084" y="19630"/>
                </a:moveTo>
                <a:lnTo>
                  <a:pt x="17562" y="16974"/>
                </a:lnTo>
                <a:lnTo>
                  <a:pt x="20516" y="14615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1"/>
                </a:lnTo>
                <a:lnTo>
                  <a:pt x="49540" y="16009"/>
                </a:lnTo>
                <a:lnTo>
                  <a:pt x="53114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8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3"/>
                </a:lnTo>
                <a:lnTo>
                  <a:pt x="21958" y="64187"/>
                </a:lnTo>
                <a:lnTo>
                  <a:pt x="12204" y="73541"/>
                </a:lnTo>
                <a:lnTo>
                  <a:pt x="5575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2"/>
                </a:lnTo>
                <a:lnTo>
                  <a:pt x="71558" y="114212"/>
                </a:lnTo>
                <a:lnTo>
                  <a:pt x="71558" y="101991"/>
                </a:lnTo>
                <a:lnTo>
                  <a:pt x="13867" y="101991"/>
                </a:lnTo>
                <a:lnTo>
                  <a:pt x="13867" y="99275"/>
                </a:lnTo>
                <a:lnTo>
                  <a:pt x="14170" y="95645"/>
                </a:lnTo>
                <a:lnTo>
                  <a:pt x="18081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6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59775" y="6573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7" y="18678"/>
                </a:lnTo>
                <a:lnTo>
                  <a:pt x="2787" y="23299"/>
                </a:lnTo>
                <a:lnTo>
                  <a:pt x="16084" y="23299"/>
                </a:lnTo>
                <a:lnTo>
                  <a:pt x="16084" y="19630"/>
                </a:lnTo>
                <a:close/>
              </a:path>
              <a:path w="418749" h="140800">
                <a:moveTo>
                  <a:pt x="178455" y="105409"/>
                </a:moveTo>
                <a:lnTo>
                  <a:pt x="174929" y="103384"/>
                </a:lnTo>
                <a:lnTo>
                  <a:pt x="171402" y="101359"/>
                </a:lnTo>
                <a:lnTo>
                  <a:pt x="172296" y="115415"/>
                </a:lnTo>
                <a:lnTo>
                  <a:pt x="179147" y="117572"/>
                </a:lnTo>
                <a:lnTo>
                  <a:pt x="192729" y="117572"/>
                </a:lnTo>
                <a:lnTo>
                  <a:pt x="198532" y="116011"/>
                </a:lnTo>
                <a:lnTo>
                  <a:pt x="203846" y="112890"/>
                </a:lnTo>
                <a:lnTo>
                  <a:pt x="209159" y="109769"/>
                </a:lnTo>
                <a:lnTo>
                  <a:pt x="213306" y="105445"/>
                </a:lnTo>
                <a:lnTo>
                  <a:pt x="216284" y="99918"/>
                </a:lnTo>
                <a:lnTo>
                  <a:pt x="219263" y="94391"/>
                </a:lnTo>
                <a:lnTo>
                  <a:pt x="220753" y="88244"/>
                </a:lnTo>
                <a:lnTo>
                  <a:pt x="220746" y="80646"/>
                </a:lnTo>
                <a:lnTo>
                  <a:pt x="218473" y="67695"/>
                </a:lnTo>
                <a:lnTo>
                  <a:pt x="212138" y="56784"/>
                </a:lnTo>
                <a:lnTo>
                  <a:pt x="206395" y="49994"/>
                </a:lnTo>
                <a:lnTo>
                  <a:pt x="198758" y="46599"/>
                </a:lnTo>
                <a:lnTo>
                  <a:pt x="185557" y="46599"/>
                </a:lnTo>
                <a:lnTo>
                  <a:pt x="182149" y="47112"/>
                </a:lnTo>
                <a:lnTo>
                  <a:pt x="179004" y="48136"/>
                </a:lnTo>
                <a:lnTo>
                  <a:pt x="175858" y="49160"/>
                </a:lnTo>
                <a:lnTo>
                  <a:pt x="172713" y="50745"/>
                </a:lnTo>
                <a:lnTo>
                  <a:pt x="169567" y="52889"/>
                </a:lnTo>
                <a:lnTo>
                  <a:pt x="166422" y="55033"/>
                </a:lnTo>
                <a:lnTo>
                  <a:pt x="163229" y="58226"/>
                </a:lnTo>
                <a:lnTo>
                  <a:pt x="159988" y="62466"/>
                </a:lnTo>
                <a:lnTo>
                  <a:pt x="159917" y="50006"/>
                </a:lnTo>
                <a:lnTo>
                  <a:pt x="161191" y="41727"/>
                </a:lnTo>
                <a:lnTo>
                  <a:pt x="163741" y="33699"/>
                </a:lnTo>
                <a:lnTo>
                  <a:pt x="166291" y="25670"/>
                </a:lnTo>
                <a:lnTo>
                  <a:pt x="169782" y="19892"/>
                </a:lnTo>
                <a:lnTo>
                  <a:pt x="174214" y="16367"/>
                </a:lnTo>
                <a:lnTo>
                  <a:pt x="178646" y="12841"/>
                </a:lnTo>
                <a:lnTo>
                  <a:pt x="183794" y="11078"/>
                </a:lnTo>
                <a:lnTo>
                  <a:pt x="194660" y="11078"/>
                </a:lnTo>
                <a:lnTo>
                  <a:pt x="198412" y="12054"/>
                </a:lnTo>
                <a:lnTo>
                  <a:pt x="200915" y="14008"/>
                </a:lnTo>
                <a:lnTo>
                  <a:pt x="204668" y="18082"/>
                </a:lnTo>
                <a:lnTo>
                  <a:pt x="204668" y="21084"/>
                </a:lnTo>
                <a:lnTo>
                  <a:pt x="217965" y="21084"/>
                </a:lnTo>
                <a:lnTo>
                  <a:pt x="217965" y="15080"/>
                </a:lnTo>
                <a:lnTo>
                  <a:pt x="215570" y="10363"/>
                </a:lnTo>
                <a:lnTo>
                  <a:pt x="210780" y="6217"/>
                </a:lnTo>
                <a:lnTo>
                  <a:pt x="205991" y="2072"/>
                </a:lnTo>
                <a:lnTo>
                  <a:pt x="198877" y="0"/>
                </a:lnTo>
                <a:lnTo>
                  <a:pt x="189441" y="0"/>
                </a:lnTo>
                <a:lnTo>
                  <a:pt x="178191" y="1358"/>
                </a:lnTo>
                <a:lnTo>
                  <a:pt x="166636" y="6719"/>
                </a:lnTo>
                <a:lnTo>
                  <a:pt x="157522" y="16152"/>
                </a:lnTo>
                <a:lnTo>
                  <a:pt x="154476" y="21173"/>
                </a:lnTo>
                <a:lnTo>
                  <a:pt x="149993" y="32161"/>
                </a:lnTo>
                <a:lnTo>
                  <a:pt x="147303" y="44925"/>
                </a:lnTo>
                <a:lnTo>
                  <a:pt x="146406" y="59464"/>
                </a:lnTo>
                <a:lnTo>
                  <a:pt x="146643" y="67573"/>
                </a:lnTo>
                <a:lnTo>
                  <a:pt x="148239" y="80537"/>
                </a:lnTo>
                <a:lnTo>
                  <a:pt x="151338" y="91627"/>
                </a:lnTo>
                <a:lnTo>
                  <a:pt x="154626" y="100299"/>
                </a:lnTo>
                <a:lnTo>
                  <a:pt x="159476" y="106791"/>
                </a:lnTo>
                <a:lnTo>
                  <a:pt x="165886" y="111104"/>
                </a:lnTo>
                <a:lnTo>
                  <a:pt x="164575" y="90519"/>
                </a:lnTo>
                <a:lnTo>
                  <a:pt x="163563" y="86362"/>
                </a:lnTo>
                <a:lnTo>
                  <a:pt x="163563" y="75355"/>
                </a:lnTo>
                <a:lnTo>
                  <a:pt x="165612" y="69649"/>
                </a:lnTo>
                <a:lnTo>
                  <a:pt x="169710" y="64861"/>
                </a:lnTo>
                <a:lnTo>
                  <a:pt x="173809" y="60072"/>
                </a:lnTo>
                <a:lnTo>
                  <a:pt x="179123" y="57678"/>
                </a:lnTo>
                <a:lnTo>
                  <a:pt x="191562" y="57678"/>
                </a:lnTo>
                <a:lnTo>
                  <a:pt x="196578" y="59774"/>
                </a:lnTo>
                <a:lnTo>
                  <a:pt x="200700" y="63967"/>
                </a:lnTo>
                <a:lnTo>
                  <a:pt x="204823" y="68160"/>
                </a:lnTo>
                <a:lnTo>
                  <a:pt x="206884" y="73854"/>
                </a:lnTo>
                <a:lnTo>
                  <a:pt x="206884" y="88292"/>
                </a:lnTo>
                <a:lnTo>
                  <a:pt x="204930" y="94331"/>
                </a:lnTo>
                <a:lnTo>
                  <a:pt x="201022" y="99167"/>
                </a:lnTo>
                <a:lnTo>
                  <a:pt x="197114" y="104004"/>
                </a:lnTo>
                <a:lnTo>
                  <a:pt x="192253" y="106422"/>
                </a:lnTo>
                <a:lnTo>
                  <a:pt x="182292" y="106422"/>
                </a:lnTo>
                <a:lnTo>
                  <a:pt x="178455" y="105409"/>
                </a:lnTo>
                <a:close/>
              </a:path>
              <a:path w="418749" h="140800">
                <a:moveTo>
                  <a:pt x="164575" y="90519"/>
                </a:moveTo>
                <a:lnTo>
                  <a:pt x="165886" y="111104"/>
                </a:lnTo>
                <a:lnTo>
                  <a:pt x="172296" y="115415"/>
                </a:lnTo>
                <a:lnTo>
                  <a:pt x="171402" y="101359"/>
                </a:lnTo>
                <a:lnTo>
                  <a:pt x="168626" y="98381"/>
                </a:lnTo>
                <a:lnTo>
                  <a:pt x="166600" y="94450"/>
                </a:lnTo>
                <a:lnTo>
                  <a:pt x="164575" y="90519"/>
                </a:lnTo>
                <a:close/>
              </a:path>
              <a:path w="418749" h="140800">
                <a:moveTo>
                  <a:pt x="299852" y="111504"/>
                </a:moveTo>
                <a:lnTo>
                  <a:pt x="309385" y="101740"/>
                </a:lnTo>
                <a:lnTo>
                  <a:pt x="312343" y="97005"/>
                </a:lnTo>
                <a:lnTo>
                  <a:pt x="316915" y="86105"/>
                </a:lnTo>
                <a:lnTo>
                  <a:pt x="319658" y="73353"/>
                </a:lnTo>
                <a:lnTo>
                  <a:pt x="320573" y="58750"/>
                </a:lnTo>
                <a:lnTo>
                  <a:pt x="320348" y="51283"/>
                </a:lnTo>
                <a:lnTo>
                  <a:pt x="318525" y="37593"/>
                </a:lnTo>
                <a:lnTo>
                  <a:pt x="314871" y="25764"/>
                </a:lnTo>
                <a:lnTo>
                  <a:pt x="309385" y="15795"/>
                </a:lnTo>
                <a:lnTo>
                  <a:pt x="303669" y="9175"/>
                </a:lnTo>
                <a:lnTo>
                  <a:pt x="292867" y="2293"/>
                </a:lnTo>
                <a:lnTo>
                  <a:pt x="280040" y="0"/>
                </a:lnTo>
                <a:lnTo>
                  <a:pt x="271874" y="882"/>
                </a:lnTo>
                <a:lnTo>
                  <a:pt x="260314" y="6036"/>
                </a:lnTo>
                <a:lnTo>
                  <a:pt x="250766" y="15795"/>
                </a:lnTo>
                <a:lnTo>
                  <a:pt x="247820" y="20498"/>
                </a:lnTo>
                <a:lnTo>
                  <a:pt x="243241" y="31388"/>
                </a:lnTo>
                <a:lnTo>
                  <a:pt x="240494" y="44139"/>
                </a:lnTo>
                <a:lnTo>
                  <a:pt x="239578" y="58750"/>
                </a:lnTo>
                <a:lnTo>
                  <a:pt x="239804" y="66251"/>
                </a:lnTo>
                <a:lnTo>
                  <a:pt x="241629" y="79933"/>
                </a:lnTo>
                <a:lnTo>
                  <a:pt x="245283" y="91763"/>
                </a:lnTo>
                <a:lnTo>
                  <a:pt x="250766" y="101740"/>
                </a:lnTo>
                <a:lnTo>
                  <a:pt x="256451" y="108350"/>
                </a:lnTo>
                <a:lnTo>
                  <a:pt x="254335" y="72225"/>
                </a:lnTo>
                <a:lnTo>
                  <a:pt x="253446" y="58750"/>
                </a:lnTo>
                <a:lnTo>
                  <a:pt x="253832" y="49769"/>
                </a:lnTo>
                <a:lnTo>
                  <a:pt x="255894" y="37091"/>
                </a:lnTo>
                <a:lnTo>
                  <a:pt x="259737" y="25586"/>
                </a:lnTo>
                <a:lnTo>
                  <a:pt x="263931" y="15914"/>
                </a:lnTo>
                <a:lnTo>
                  <a:pt x="270698" y="11078"/>
                </a:lnTo>
                <a:lnTo>
                  <a:pt x="289428" y="11078"/>
                </a:lnTo>
                <a:lnTo>
                  <a:pt x="296220" y="15914"/>
                </a:lnTo>
                <a:lnTo>
                  <a:pt x="300414" y="25586"/>
                </a:lnTo>
                <a:lnTo>
                  <a:pt x="303142" y="33023"/>
                </a:lnTo>
                <a:lnTo>
                  <a:pt x="305814" y="45299"/>
                </a:lnTo>
                <a:lnTo>
                  <a:pt x="306705" y="58750"/>
                </a:lnTo>
                <a:lnTo>
                  <a:pt x="306317" y="67787"/>
                </a:lnTo>
                <a:lnTo>
                  <a:pt x="304254" y="80468"/>
                </a:lnTo>
                <a:lnTo>
                  <a:pt x="300414" y="91949"/>
                </a:lnTo>
                <a:lnTo>
                  <a:pt x="296220" y="101598"/>
                </a:lnTo>
                <a:lnTo>
                  <a:pt x="289428" y="106422"/>
                </a:lnTo>
                <a:lnTo>
                  <a:pt x="270698" y="106422"/>
                </a:lnTo>
                <a:lnTo>
                  <a:pt x="263931" y="101598"/>
                </a:lnTo>
                <a:lnTo>
                  <a:pt x="259737" y="91949"/>
                </a:lnTo>
                <a:lnTo>
                  <a:pt x="267241" y="115266"/>
                </a:lnTo>
                <a:lnTo>
                  <a:pt x="280040" y="117572"/>
                </a:lnTo>
                <a:lnTo>
                  <a:pt x="288296" y="116673"/>
                </a:lnTo>
                <a:lnTo>
                  <a:pt x="299852" y="111504"/>
                </a:lnTo>
                <a:close/>
              </a:path>
              <a:path w="418749" h="140800">
                <a:moveTo>
                  <a:pt x="257001" y="84499"/>
                </a:moveTo>
                <a:lnTo>
                  <a:pt x="254335" y="72225"/>
                </a:lnTo>
                <a:lnTo>
                  <a:pt x="256451" y="108350"/>
                </a:lnTo>
                <a:lnTo>
                  <a:pt x="267241" y="115266"/>
                </a:lnTo>
                <a:lnTo>
                  <a:pt x="259737" y="91949"/>
                </a:lnTo>
                <a:lnTo>
                  <a:pt x="257001" y="84499"/>
                </a:lnTo>
                <a:close/>
              </a:path>
              <a:path w="418749" h="140800">
                <a:moveTo>
                  <a:pt x="336681" y="80406"/>
                </a:moveTo>
                <a:lnTo>
                  <a:pt x="389940" y="80406"/>
                </a:lnTo>
                <a:lnTo>
                  <a:pt x="351336" y="69328"/>
                </a:lnTo>
                <a:lnTo>
                  <a:pt x="389940" y="20869"/>
                </a:lnTo>
                <a:lnTo>
                  <a:pt x="389940" y="69328"/>
                </a:lnTo>
                <a:lnTo>
                  <a:pt x="351336" y="69328"/>
                </a:lnTo>
                <a:lnTo>
                  <a:pt x="389940" y="80406"/>
                </a:lnTo>
                <a:lnTo>
                  <a:pt x="389940" y="114212"/>
                </a:lnTo>
                <a:lnTo>
                  <a:pt x="403236" y="114212"/>
                </a:lnTo>
                <a:lnTo>
                  <a:pt x="403236" y="80406"/>
                </a:lnTo>
                <a:lnTo>
                  <a:pt x="418749" y="80406"/>
                </a:lnTo>
                <a:lnTo>
                  <a:pt x="418749" y="69328"/>
                </a:lnTo>
                <a:lnTo>
                  <a:pt x="403236" y="69328"/>
                </a:lnTo>
                <a:lnTo>
                  <a:pt x="403236" y="3287"/>
                </a:lnTo>
                <a:lnTo>
                  <a:pt x="389940" y="3287"/>
                </a:lnTo>
                <a:lnTo>
                  <a:pt x="336681" y="69328"/>
                </a:lnTo>
                <a:lnTo>
                  <a:pt x="336681" y="80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68321" y="2156054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5"/>
                </a:lnTo>
                <a:lnTo>
                  <a:pt x="9078" y="43276"/>
                </a:lnTo>
                <a:lnTo>
                  <a:pt x="12558" y="47826"/>
                </a:lnTo>
                <a:lnTo>
                  <a:pt x="17729" y="29994"/>
                </a:lnTo>
                <a:lnTo>
                  <a:pt x="17729" y="22227"/>
                </a:lnTo>
                <a:lnTo>
                  <a:pt x="19004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5" y="5431"/>
                </a:lnTo>
                <a:lnTo>
                  <a:pt x="9281" y="8874"/>
                </a:lnTo>
                <a:lnTo>
                  <a:pt x="7113" y="13043"/>
                </a:lnTo>
                <a:lnTo>
                  <a:pt x="4945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5" y="69244"/>
                </a:lnTo>
                <a:lnTo>
                  <a:pt x="72560" y="65790"/>
                </a:lnTo>
                <a:lnTo>
                  <a:pt x="71035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3" y="53877"/>
                </a:lnTo>
                <a:lnTo>
                  <a:pt x="56070" y="51602"/>
                </a:lnTo>
                <a:lnTo>
                  <a:pt x="56272" y="67374"/>
                </a:lnTo>
                <a:lnTo>
                  <a:pt x="60038" y="72139"/>
                </a:lnTo>
                <a:lnTo>
                  <a:pt x="60979" y="75069"/>
                </a:lnTo>
                <a:lnTo>
                  <a:pt x="60979" y="81311"/>
                </a:lnTo>
                <a:lnTo>
                  <a:pt x="60431" y="83979"/>
                </a:lnTo>
                <a:lnTo>
                  <a:pt x="59335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7" y="94939"/>
                </a:lnTo>
                <a:lnTo>
                  <a:pt x="71559" y="90412"/>
                </a:lnTo>
                <a:lnTo>
                  <a:pt x="73751" y="85885"/>
                </a:lnTo>
                <a:lnTo>
                  <a:pt x="74847" y="81287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8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7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2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9" y="9172"/>
                </a:lnTo>
                <a:lnTo>
                  <a:pt x="52388" y="10351"/>
                </a:lnTo>
                <a:lnTo>
                  <a:pt x="54509" y="12042"/>
                </a:lnTo>
                <a:lnTo>
                  <a:pt x="57690" y="15890"/>
                </a:lnTo>
                <a:lnTo>
                  <a:pt x="57690" y="19225"/>
                </a:lnTo>
                <a:lnTo>
                  <a:pt x="72059" y="19225"/>
                </a:lnTo>
                <a:lnTo>
                  <a:pt x="72059" y="13698"/>
                </a:lnTo>
                <a:lnTo>
                  <a:pt x="70225" y="9148"/>
                </a:lnTo>
                <a:lnTo>
                  <a:pt x="66554" y="4859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6"/>
                </a:lnTo>
                <a:lnTo>
                  <a:pt x="45180" y="-14080"/>
                </a:lnTo>
                <a:lnTo>
                  <a:pt x="34100" y="-14080"/>
                </a:lnTo>
                <a:lnTo>
                  <a:pt x="34100" y="-2716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100" y="8362"/>
                </a:lnTo>
                <a:lnTo>
                  <a:pt x="34100" y="43526"/>
                </a:lnTo>
                <a:lnTo>
                  <a:pt x="31312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4" y="32936"/>
                </a:lnTo>
                <a:lnTo>
                  <a:pt x="17729" y="29994"/>
                </a:lnTo>
                <a:lnTo>
                  <a:pt x="12558" y="47826"/>
                </a:lnTo>
                <a:lnTo>
                  <a:pt x="19421" y="52174"/>
                </a:lnTo>
                <a:lnTo>
                  <a:pt x="29667" y="56320"/>
                </a:lnTo>
                <a:lnTo>
                  <a:pt x="34100" y="58035"/>
                </a:lnTo>
                <a:lnTo>
                  <a:pt x="34100" y="96487"/>
                </a:lnTo>
                <a:lnTo>
                  <a:pt x="25902" y="95487"/>
                </a:lnTo>
                <a:lnTo>
                  <a:pt x="20577" y="93616"/>
                </a:lnTo>
                <a:lnTo>
                  <a:pt x="18122" y="90877"/>
                </a:lnTo>
                <a:lnTo>
                  <a:pt x="15668" y="88137"/>
                </a:lnTo>
                <a:lnTo>
                  <a:pt x="14441" y="84623"/>
                </a:lnTo>
                <a:lnTo>
                  <a:pt x="14441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3" y="93080"/>
                </a:lnTo>
                <a:lnTo>
                  <a:pt x="7149" y="98560"/>
                </a:lnTo>
                <a:lnTo>
                  <a:pt x="8870" y="100279"/>
                </a:lnTo>
                <a:lnTo>
                  <a:pt x="18978" y="105503"/>
                </a:lnTo>
                <a:lnTo>
                  <a:pt x="34100" y="107923"/>
                </a:lnTo>
                <a:lnTo>
                  <a:pt x="34100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2913" y="2339963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3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4040" y="2337062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5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8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1506" y="2341192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1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2772" y="2337062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5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8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20237" y="2341192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1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12543" y="2339963"/>
            <a:ext cx="62518" cy="100839"/>
          </a:xfrm>
          <a:custGeom>
            <a:avLst/>
            <a:gdLst/>
            <a:ahLst/>
            <a:cxnLst/>
            <a:rect l="l" t="t" r="r" b="b"/>
            <a:pathLst>
              <a:path w="68770" h="114284">
                <a:moveTo>
                  <a:pt x="22542" y="114284"/>
                </a:moveTo>
                <a:lnTo>
                  <a:pt x="32312" y="114284"/>
                </a:lnTo>
                <a:lnTo>
                  <a:pt x="37478" y="114043"/>
                </a:lnTo>
                <a:lnTo>
                  <a:pt x="50343" y="110544"/>
                </a:lnTo>
                <a:lnTo>
                  <a:pt x="59763" y="102884"/>
                </a:lnTo>
                <a:lnTo>
                  <a:pt x="66840" y="89744"/>
                </a:lnTo>
                <a:lnTo>
                  <a:pt x="68770" y="76975"/>
                </a:lnTo>
                <a:lnTo>
                  <a:pt x="68770" y="69685"/>
                </a:lnTo>
                <a:lnTo>
                  <a:pt x="67126" y="63479"/>
                </a:lnTo>
                <a:lnTo>
                  <a:pt x="63838" y="58357"/>
                </a:lnTo>
                <a:lnTo>
                  <a:pt x="60549" y="53234"/>
                </a:lnTo>
                <a:lnTo>
                  <a:pt x="55760" y="49256"/>
                </a:lnTo>
                <a:lnTo>
                  <a:pt x="49469" y="46421"/>
                </a:lnTo>
                <a:lnTo>
                  <a:pt x="37287" y="43109"/>
                </a:lnTo>
                <a:lnTo>
                  <a:pt x="22804" y="42168"/>
                </a:lnTo>
                <a:lnTo>
                  <a:pt x="19444" y="42168"/>
                </a:lnTo>
                <a:lnTo>
                  <a:pt x="19444" y="12221"/>
                </a:lnTo>
                <a:lnTo>
                  <a:pt x="64338" y="12221"/>
                </a:lnTo>
                <a:lnTo>
                  <a:pt x="64338" y="0"/>
                </a:lnTo>
                <a:lnTo>
                  <a:pt x="7220" y="0"/>
                </a:lnTo>
                <a:lnTo>
                  <a:pt x="7220" y="53818"/>
                </a:lnTo>
                <a:lnTo>
                  <a:pt x="17371" y="53818"/>
                </a:lnTo>
                <a:lnTo>
                  <a:pt x="25000" y="54048"/>
                </a:lnTo>
                <a:lnTo>
                  <a:pt x="38799" y="56315"/>
                </a:lnTo>
                <a:lnTo>
                  <a:pt x="47467" y="61001"/>
                </a:lnTo>
                <a:lnTo>
                  <a:pt x="52424" y="65790"/>
                </a:lnTo>
                <a:lnTo>
                  <a:pt x="54902" y="71710"/>
                </a:lnTo>
                <a:lnTo>
                  <a:pt x="54902" y="85004"/>
                </a:lnTo>
                <a:lnTo>
                  <a:pt x="53043" y="90638"/>
                </a:lnTo>
                <a:lnTo>
                  <a:pt x="49326" y="95665"/>
                </a:lnTo>
                <a:lnTo>
                  <a:pt x="45608" y="100692"/>
                </a:lnTo>
                <a:lnTo>
                  <a:pt x="39866" y="103206"/>
                </a:lnTo>
                <a:lnTo>
                  <a:pt x="26331" y="103206"/>
                </a:lnTo>
                <a:lnTo>
                  <a:pt x="21756" y="102169"/>
                </a:lnTo>
                <a:lnTo>
                  <a:pt x="18372" y="100097"/>
                </a:lnTo>
                <a:lnTo>
                  <a:pt x="14988" y="98024"/>
                </a:lnTo>
                <a:lnTo>
                  <a:pt x="13296" y="95391"/>
                </a:lnTo>
                <a:lnTo>
                  <a:pt x="13296" y="91484"/>
                </a:lnTo>
                <a:lnTo>
                  <a:pt x="0" y="91484"/>
                </a:lnTo>
                <a:lnTo>
                  <a:pt x="0" y="98298"/>
                </a:lnTo>
                <a:lnTo>
                  <a:pt x="2942" y="103503"/>
                </a:lnTo>
                <a:lnTo>
                  <a:pt x="8828" y="107816"/>
                </a:lnTo>
                <a:lnTo>
                  <a:pt x="14714" y="112128"/>
                </a:lnTo>
                <a:lnTo>
                  <a:pt x="22542" y="114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04161" y="2400791"/>
            <a:ext cx="11732" cy="37976"/>
          </a:xfrm>
          <a:custGeom>
            <a:avLst/>
            <a:gdLst/>
            <a:ahLst/>
            <a:cxnLst/>
            <a:rect l="l" t="t" r="r" b="b"/>
            <a:pathLst>
              <a:path w="12905" h="43040">
                <a:moveTo>
                  <a:pt x="2666" y="12274"/>
                </a:moveTo>
                <a:lnTo>
                  <a:pt x="0" y="0"/>
                </a:lnTo>
                <a:lnTo>
                  <a:pt x="2115" y="36124"/>
                </a:lnTo>
                <a:lnTo>
                  <a:pt x="12905" y="43040"/>
                </a:lnTo>
                <a:lnTo>
                  <a:pt x="5402" y="19723"/>
                </a:lnTo>
                <a:lnTo>
                  <a:pt x="2666" y="12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83050" y="2337062"/>
            <a:ext cx="63494" cy="103740"/>
          </a:xfrm>
          <a:custGeom>
            <a:avLst/>
            <a:gdLst/>
            <a:ahLst/>
            <a:cxnLst/>
            <a:rect l="l" t="t" r="r" b="b"/>
            <a:pathLst>
              <a:path w="69843" h="117572">
                <a:moveTo>
                  <a:pt x="65482" y="17510"/>
                </a:moveTo>
                <a:lnTo>
                  <a:pt x="62766" y="11554"/>
                </a:lnTo>
                <a:lnTo>
                  <a:pt x="57332" y="6933"/>
                </a:lnTo>
                <a:lnTo>
                  <a:pt x="51899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6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1" y="16724"/>
                </a:lnTo>
                <a:lnTo>
                  <a:pt x="19968" y="13222"/>
                </a:lnTo>
                <a:lnTo>
                  <a:pt x="22875" y="12364"/>
                </a:lnTo>
                <a:lnTo>
                  <a:pt x="25783" y="11507"/>
                </a:lnTo>
                <a:lnTo>
                  <a:pt x="28904" y="11078"/>
                </a:lnTo>
                <a:lnTo>
                  <a:pt x="38055" y="11078"/>
                </a:lnTo>
                <a:lnTo>
                  <a:pt x="42725" y="12459"/>
                </a:lnTo>
                <a:lnTo>
                  <a:pt x="46252" y="15223"/>
                </a:lnTo>
                <a:lnTo>
                  <a:pt x="49779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70" y="33842"/>
                </a:lnTo>
                <a:lnTo>
                  <a:pt x="48325" y="36915"/>
                </a:lnTo>
                <a:lnTo>
                  <a:pt x="46180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4" y="46647"/>
                </a:lnTo>
                <a:lnTo>
                  <a:pt x="30858" y="47672"/>
                </a:lnTo>
                <a:lnTo>
                  <a:pt x="16084" y="47672"/>
                </a:lnTo>
                <a:lnTo>
                  <a:pt x="16084" y="58750"/>
                </a:lnTo>
                <a:lnTo>
                  <a:pt x="23611" y="58754"/>
                </a:lnTo>
                <a:lnTo>
                  <a:pt x="37804" y="60596"/>
                </a:lnTo>
                <a:lnTo>
                  <a:pt x="47860" y="65790"/>
                </a:lnTo>
                <a:lnTo>
                  <a:pt x="53317" y="70483"/>
                </a:lnTo>
                <a:lnTo>
                  <a:pt x="56046" y="76284"/>
                </a:lnTo>
                <a:lnTo>
                  <a:pt x="56046" y="87673"/>
                </a:lnTo>
                <a:lnTo>
                  <a:pt x="55140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5" y="105576"/>
                </a:lnTo>
                <a:lnTo>
                  <a:pt x="37888" y="106422"/>
                </a:lnTo>
                <a:lnTo>
                  <a:pt x="27451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7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49" y="105719"/>
                </a:lnTo>
                <a:lnTo>
                  <a:pt x="7648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3" y="117262"/>
                </a:lnTo>
                <a:lnTo>
                  <a:pt x="50944" y="113830"/>
                </a:lnTo>
                <a:lnTo>
                  <a:pt x="60442" y="106601"/>
                </a:lnTo>
                <a:lnTo>
                  <a:pt x="67615" y="94709"/>
                </a:lnTo>
                <a:lnTo>
                  <a:pt x="69843" y="82264"/>
                </a:lnTo>
                <a:lnTo>
                  <a:pt x="69843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899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9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0" y="39441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70742" y="2339963"/>
            <a:ext cx="68043" cy="97875"/>
          </a:xfrm>
          <a:custGeom>
            <a:avLst/>
            <a:gdLst/>
            <a:ahLst/>
            <a:cxnLst/>
            <a:rect l="l" t="t" r="r" b="b"/>
            <a:pathLst>
              <a:path w="74847" h="110925">
                <a:moveTo>
                  <a:pt x="28809" y="110925"/>
                </a:moveTo>
                <a:lnTo>
                  <a:pt x="28809" y="100657"/>
                </a:lnTo>
                <a:lnTo>
                  <a:pt x="29464" y="95058"/>
                </a:lnTo>
                <a:lnTo>
                  <a:pt x="30775" y="88625"/>
                </a:lnTo>
                <a:lnTo>
                  <a:pt x="31717" y="84964"/>
                </a:lnTo>
                <a:lnTo>
                  <a:pt x="35925" y="74174"/>
                </a:lnTo>
                <a:lnTo>
                  <a:pt x="42928" y="60322"/>
                </a:lnTo>
                <a:lnTo>
                  <a:pt x="49396" y="48955"/>
                </a:lnTo>
                <a:lnTo>
                  <a:pt x="56143" y="38155"/>
                </a:lnTo>
                <a:lnTo>
                  <a:pt x="62766" y="28660"/>
                </a:lnTo>
                <a:lnTo>
                  <a:pt x="72988" y="14937"/>
                </a:lnTo>
                <a:lnTo>
                  <a:pt x="74847" y="12221"/>
                </a:lnTo>
                <a:lnTo>
                  <a:pt x="74847" y="0"/>
                </a:lnTo>
                <a:lnTo>
                  <a:pt x="0" y="0"/>
                </a:lnTo>
                <a:lnTo>
                  <a:pt x="0" y="12221"/>
                </a:lnTo>
                <a:lnTo>
                  <a:pt x="61407" y="12221"/>
                </a:lnTo>
                <a:lnTo>
                  <a:pt x="58905" y="15652"/>
                </a:lnTo>
                <a:lnTo>
                  <a:pt x="50661" y="27217"/>
                </a:lnTo>
                <a:lnTo>
                  <a:pt x="43300" y="37840"/>
                </a:lnTo>
                <a:lnTo>
                  <a:pt x="35136" y="49851"/>
                </a:lnTo>
                <a:lnTo>
                  <a:pt x="27359" y="62076"/>
                </a:lnTo>
                <a:lnTo>
                  <a:pt x="21302" y="73380"/>
                </a:lnTo>
                <a:lnTo>
                  <a:pt x="17764" y="82586"/>
                </a:lnTo>
                <a:lnTo>
                  <a:pt x="15548" y="90519"/>
                </a:lnTo>
                <a:lnTo>
                  <a:pt x="14440" y="98369"/>
                </a:lnTo>
                <a:lnTo>
                  <a:pt x="14440" y="110925"/>
                </a:lnTo>
                <a:lnTo>
                  <a:pt x="28809" y="110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0409" y="2421189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7" y="41120"/>
                </a:lnTo>
                <a:lnTo>
                  <a:pt x="10651" y="38023"/>
                </a:lnTo>
                <a:lnTo>
                  <a:pt x="13415" y="34926"/>
                </a:lnTo>
                <a:lnTo>
                  <a:pt x="15476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9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2946" y="2337062"/>
            <a:ext cx="65053" cy="100776"/>
          </a:xfrm>
          <a:custGeom>
            <a:avLst/>
            <a:gdLst/>
            <a:ahLst/>
            <a:cxnLst/>
            <a:rect l="l" t="t" r="r" b="b"/>
            <a:pathLst>
              <a:path w="71558" h="114213">
                <a:moveTo>
                  <a:pt x="16084" y="19631"/>
                </a:moveTo>
                <a:lnTo>
                  <a:pt x="17562" y="16974"/>
                </a:lnTo>
                <a:lnTo>
                  <a:pt x="20516" y="14616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2"/>
                </a:lnTo>
                <a:lnTo>
                  <a:pt x="49540" y="16009"/>
                </a:lnTo>
                <a:lnTo>
                  <a:pt x="53115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9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3"/>
                </a:lnTo>
                <a:lnTo>
                  <a:pt x="21958" y="64187"/>
                </a:lnTo>
                <a:lnTo>
                  <a:pt x="12204" y="73541"/>
                </a:lnTo>
                <a:lnTo>
                  <a:pt x="5576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3"/>
                </a:lnTo>
                <a:lnTo>
                  <a:pt x="71558" y="114213"/>
                </a:lnTo>
                <a:lnTo>
                  <a:pt x="71558" y="101991"/>
                </a:lnTo>
                <a:lnTo>
                  <a:pt x="13868" y="101991"/>
                </a:lnTo>
                <a:lnTo>
                  <a:pt x="13868" y="99275"/>
                </a:lnTo>
                <a:lnTo>
                  <a:pt x="14170" y="95645"/>
                </a:lnTo>
                <a:lnTo>
                  <a:pt x="18082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7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59775" y="6573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8" y="18678"/>
                </a:lnTo>
                <a:lnTo>
                  <a:pt x="2788" y="23300"/>
                </a:lnTo>
                <a:lnTo>
                  <a:pt x="16084" y="23300"/>
                </a:lnTo>
                <a:lnTo>
                  <a:pt x="16084" y="19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0183" y="2339963"/>
            <a:ext cx="68043" cy="97875"/>
          </a:xfrm>
          <a:custGeom>
            <a:avLst/>
            <a:gdLst/>
            <a:ahLst/>
            <a:cxnLst/>
            <a:rect l="l" t="t" r="r" b="b"/>
            <a:pathLst>
              <a:path w="74847" h="110925">
                <a:moveTo>
                  <a:pt x="28809" y="110925"/>
                </a:moveTo>
                <a:lnTo>
                  <a:pt x="28809" y="100657"/>
                </a:lnTo>
                <a:lnTo>
                  <a:pt x="29464" y="95058"/>
                </a:lnTo>
                <a:lnTo>
                  <a:pt x="30775" y="88625"/>
                </a:lnTo>
                <a:lnTo>
                  <a:pt x="31717" y="84964"/>
                </a:lnTo>
                <a:lnTo>
                  <a:pt x="35925" y="74174"/>
                </a:lnTo>
                <a:lnTo>
                  <a:pt x="42928" y="60322"/>
                </a:lnTo>
                <a:lnTo>
                  <a:pt x="49396" y="48955"/>
                </a:lnTo>
                <a:lnTo>
                  <a:pt x="56143" y="38155"/>
                </a:lnTo>
                <a:lnTo>
                  <a:pt x="62766" y="28660"/>
                </a:lnTo>
                <a:lnTo>
                  <a:pt x="72988" y="14937"/>
                </a:lnTo>
                <a:lnTo>
                  <a:pt x="74847" y="12221"/>
                </a:lnTo>
                <a:lnTo>
                  <a:pt x="74847" y="0"/>
                </a:lnTo>
                <a:lnTo>
                  <a:pt x="0" y="0"/>
                </a:lnTo>
                <a:lnTo>
                  <a:pt x="0" y="12221"/>
                </a:lnTo>
                <a:lnTo>
                  <a:pt x="61407" y="12221"/>
                </a:lnTo>
                <a:lnTo>
                  <a:pt x="58905" y="15652"/>
                </a:lnTo>
                <a:lnTo>
                  <a:pt x="50661" y="27217"/>
                </a:lnTo>
                <a:lnTo>
                  <a:pt x="43300" y="37840"/>
                </a:lnTo>
                <a:lnTo>
                  <a:pt x="35136" y="49851"/>
                </a:lnTo>
                <a:lnTo>
                  <a:pt x="27359" y="62076"/>
                </a:lnTo>
                <a:lnTo>
                  <a:pt x="21302" y="73380"/>
                </a:lnTo>
                <a:lnTo>
                  <a:pt x="17764" y="82586"/>
                </a:lnTo>
                <a:lnTo>
                  <a:pt x="15548" y="90519"/>
                </a:lnTo>
                <a:lnTo>
                  <a:pt x="14440" y="98369"/>
                </a:lnTo>
                <a:lnTo>
                  <a:pt x="14440" y="110925"/>
                </a:lnTo>
                <a:lnTo>
                  <a:pt x="28809" y="110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90745" y="2337062"/>
            <a:ext cx="73632" cy="103740"/>
          </a:xfrm>
          <a:custGeom>
            <a:avLst/>
            <a:gdLst/>
            <a:ahLst/>
            <a:cxnLst/>
            <a:rect l="l" t="t" r="r" b="b"/>
            <a:pathLst>
              <a:path w="80995" h="117572">
                <a:moveTo>
                  <a:pt x="60273" y="111504"/>
                </a:moveTo>
                <a:lnTo>
                  <a:pt x="69807" y="101741"/>
                </a:lnTo>
                <a:lnTo>
                  <a:pt x="72765" y="97005"/>
                </a:lnTo>
                <a:lnTo>
                  <a:pt x="77337" y="86105"/>
                </a:lnTo>
                <a:lnTo>
                  <a:pt x="80080" y="73353"/>
                </a:lnTo>
                <a:lnTo>
                  <a:pt x="80995" y="58750"/>
                </a:lnTo>
                <a:lnTo>
                  <a:pt x="80770" y="51283"/>
                </a:lnTo>
                <a:lnTo>
                  <a:pt x="78947" y="37593"/>
                </a:lnTo>
                <a:lnTo>
                  <a:pt x="75293" y="25764"/>
                </a:lnTo>
                <a:lnTo>
                  <a:pt x="69807" y="15795"/>
                </a:lnTo>
                <a:lnTo>
                  <a:pt x="64091" y="9175"/>
                </a:lnTo>
                <a:lnTo>
                  <a:pt x="53288" y="2293"/>
                </a:lnTo>
                <a:lnTo>
                  <a:pt x="40461" y="0"/>
                </a:lnTo>
                <a:lnTo>
                  <a:pt x="32295" y="882"/>
                </a:lnTo>
                <a:lnTo>
                  <a:pt x="20736" y="6036"/>
                </a:lnTo>
                <a:lnTo>
                  <a:pt x="11187" y="15795"/>
                </a:lnTo>
                <a:lnTo>
                  <a:pt x="8242" y="20498"/>
                </a:lnTo>
                <a:lnTo>
                  <a:pt x="3663" y="31388"/>
                </a:lnTo>
                <a:lnTo>
                  <a:pt x="915" y="44139"/>
                </a:lnTo>
                <a:lnTo>
                  <a:pt x="0" y="58750"/>
                </a:lnTo>
                <a:lnTo>
                  <a:pt x="226" y="66252"/>
                </a:lnTo>
                <a:lnTo>
                  <a:pt x="2051" y="79933"/>
                </a:lnTo>
                <a:lnTo>
                  <a:pt x="5705" y="91763"/>
                </a:lnTo>
                <a:lnTo>
                  <a:pt x="11187" y="101741"/>
                </a:lnTo>
                <a:lnTo>
                  <a:pt x="16872" y="108350"/>
                </a:lnTo>
                <a:lnTo>
                  <a:pt x="14757" y="72226"/>
                </a:lnTo>
                <a:lnTo>
                  <a:pt x="13868" y="58750"/>
                </a:lnTo>
                <a:lnTo>
                  <a:pt x="14253" y="49770"/>
                </a:lnTo>
                <a:lnTo>
                  <a:pt x="16316" y="37091"/>
                </a:lnTo>
                <a:lnTo>
                  <a:pt x="20159" y="25587"/>
                </a:lnTo>
                <a:lnTo>
                  <a:pt x="24353" y="15914"/>
                </a:lnTo>
                <a:lnTo>
                  <a:pt x="31120" y="11078"/>
                </a:lnTo>
                <a:lnTo>
                  <a:pt x="49850" y="11078"/>
                </a:lnTo>
                <a:lnTo>
                  <a:pt x="56641" y="15914"/>
                </a:lnTo>
                <a:lnTo>
                  <a:pt x="60835" y="25587"/>
                </a:lnTo>
                <a:lnTo>
                  <a:pt x="63564" y="33023"/>
                </a:lnTo>
                <a:lnTo>
                  <a:pt x="66236" y="45300"/>
                </a:lnTo>
                <a:lnTo>
                  <a:pt x="67126" y="58750"/>
                </a:lnTo>
                <a:lnTo>
                  <a:pt x="66738" y="67787"/>
                </a:lnTo>
                <a:lnTo>
                  <a:pt x="64676" y="80469"/>
                </a:lnTo>
                <a:lnTo>
                  <a:pt x="60835" y="91949"/>
                </a:lnTo>
                <a:lnTo>
                  <a:pt x="56641" y="101598"/>
                </a:lnTo>
                <a:lnTo>
                  <a:pt x="49850" y="106422"/>
                </a:lnTo>
                <a:lnTo>
                  <a:pt x="31120" y="106422"/>
                </a:lnTo>
                <a:lnTo>
                  <a:pt x="24353" y="101598"/>
                </a:lnTo>
                <a:lnTo>
                  <a:pt x="20159" y="91949"/>
                </a:lnTo>
                <a:lnTo>
                  <a:pt x="27662" y="115266"/>
                </a:lnTo>
                <a:lnTo>
                  <a:pt x="40461" y="117572"/>
                </a:lnTo>
                <a:lnTo>
                  <a:pt x="48717" y="116673"/>
                </a:lnTo>
                <a:lnTo>
                  <a:pt x="60273" y="111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45845" y="2342611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5"/>
                </a:lnTo>
                <a:lnTo>
                  <a:pt x="9078" y="43276"/>
                </a:lnTo>
                <a:lnTo>
                  <a:pt x="12557" y="47826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2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79"/>
                </a:lnTo>
                <a:lnTo>
                  <a:pt x="59334" y="86552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5"/>
                </a:lnTo>
                <a:lnTo>
                  <a:pt x="74847" y="81287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7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2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2"/>
                </a:lnTo>
                <a:lnTo>
                  <a:pt x="57690" y="15890"/>
                </a:lnTo>
                <a:lnTo>
                  <a:pt x="57690" y="19225"/>
                </a:lnTo>
                <a:lnTo>
                  <a:pt x="72059" y="19225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59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6"/>
                </a:lnTo>
                <a:lnTo>
                  <a:pt x="45180" y="-14080"/>
                </a:lnTo>
                <a:lnTo>
                  <a:pt x="34099" y="-14080"/>
                </a:lnTo>
                <a:lnTo>
                  <a:pt x="34099" y="-2716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6"/>
                </a:lnTo>
                <a:lnTo>
                  <a:pt x="17728" y="29994"/>
                </a:lnTo>
                <a:lnTo>
                  <a:pt x="12557" y="47826"/>
                </a:lnTo>
                <a:lnTo>
                  <a:pt x="19420" y="52174"/>
                </a:lnTo>
                <a:lnTo>
                  <a:pt x="29667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6"/>
                </a:lnTo>
                <a:lnTo>
                  <a:pt x="18122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0"/>
                </a:lnTo>
                <a:lnTo>
                  <a:pt x="7148" y="98560"/>
                </a:lnTo>
                <a:lnTo>
                  <a:pt x="8869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30680" y="2337062"/>
            <a:ext cx="504181" cy="103740"/>
          </a:xfrm>
          <a:custGeom>
            <a:avLst/>
            <a:gdLst/>
            <a:ahLst/>
            <a:cxnLst/>
            <a:rect l="l" t="t" r="r" b="b"/>
            <a:pathLst>
              <a:path w="554599" h="117572">
                <a:moveTo>
                  <a:pt x="516854" y="74259"/>
                </a:moveTo>
                <a:lnTo>
                  <a:pt x="518033" y="68697"/>
                </a:lnTo>
                <a:lnTo>
                  <a:pt x="520393" y="64289"/>
                </a:lnTo>
                <a:lnTo>
                  <a:pt x="522752" y="59882"/>
                </a:lnTo>
                <a:lnTo>
                  <a:pt x="525838" y="57678"/>
                </a:lnTo>
                <a:lnTo>
                  <a:pt x="533463" y="57678"/>
                </a:lnTo>
                <a:lnTo>
                  <a:pt x="536537" y="59882"/>
                </a:lnTo>
                <a:lnTo>
                  <a:pt x="538872" y="64289"/>
                </a:lnTo>
                <a:lnTo>
                  <a:pt x="541207" y="68697"/>
                </a:lnTo>
                <a:lnTo>
                  <a:pt x="542375" y="74259"/>
                </a:lnTo>
                <a:lnTo>
                  <a:pt x="542375" y="87744"/>
                </a:lnTo>
                <a:lnTo>
                  <a:pt x="541207" y="93307"/>
                </a:lnTo>
                <a:lnTo>
                  <a:pt x="538872" y="97667"/>
                </a:lnTo>
                <a:lnTo>
                  <a:pt x="536537" y="102027"/>
                </a:lnTo>
                <a:lnTo>
                  <a:pt x="533463" y="104207"/>
                </a:lnTo>
                <a:lnTo>
                  <a:pt x="525838" y="104207"/>
                </a:lnTo>
                <a:lnTo>
                  <a:pt x="522752" y="102027"/>
                </a:lnTo>
                <a:lnTo>
                  <a:pt x="520393" y="97667"/>
                </a:lnTo>
                <a:lnTo>
                  <a:pt x="518033" y="93307"/>
                </a:lnTo>
                <a:lnTo>
                  <a:pt x="522597" y="114213"/>
                </a:lnTo>
                <a:lnTo>
                  <a:pt x="536703" y="114213"/>
                </a:lnTo>
                <a:lnTo>
                  <a:pt x="542625" y="111223"/>
                </a:lnTo>
                <a:lnTo>
                  <a:pt x="547415" y="105243"/>
                </a:lnTo>
                <a:lnTo>
                  <a:pt x="552204" y="99263"/>
                </a:lnTo>
                <a:lnTo>
                  <a:pt x="554599" y="91175"/>
                </a:lnTo>
                <a:lnTo>
                  <a:pt x="554599" y="70733"/>
                </a:lnTo>
                <a:lnTo>
                  <a:pt x="552204" y="62621"/>
                </a:lnTo>
                <a:lnTo>
                  <a:pt x="547415" y="56642"/>
                </a:lnTo>
                <a:lnTo>
                  <a:pt x="542625" y="50662"/>
                </a:lnTo>
                <a:lnTo>
                  <a:pt x="536703" y="47672"/>
                </a:lnTo>
                <a:lnTo>
                  <a:pt x="522597" y="47672"/>
                </a:lnTo>
                <a:lnTo>
                  <a:pt x="516675" y="50673"/>
                </a:lnTo>
                <a:lnTo>
                  <a:pt x="516854" y="87744"/>
                </a:lnTo>
                <a:lnTo>
                  <a:pt x="516854" y="74259"/>
                </a:lnTo>
                <a:close/>
              </a:path>
              <a:path w="554599" h="117572">
                <a:moveTo>
                  <a:pt x="443150" y="29875"/>
                </a:moveTo>
                <a:lnTo>
                  <a:pt x="444306" y="24312"/>
                </a:lnTo>
                <a:lnTo>
                  <a:pt x="446617" y="19905"/>
                </a:lnTo>
                <a:lnTo>
                  <a:pt x="448929" y="15497"/>
                </a:lnTo>
                <a:lnTo>
                  <a:pt x="451991" y="13293"/>
                </a:lnTo>
                <a:lnTo>
                  <a:pt x="459616" y="13294"/>
                </a:lnTo>
                <a:lnTo>
                  <a:pt x="462714" y="15497"/>
                </a:lnTo>
                <a:lnTo>
                  <a:pt x="465097" y="19905"/>
                </a:lnTo>
                <a:lnTo>
                  <a:pt x="467480" y="24312"/>
                </a:lnTo>
                <a:lnTo>
                  <a:pt x="468671" y="29875"/>
                </a:lnTo>
                <a:lnTo>
                  <a:pt x="468671" y="43312"/>
                </a:lnTo>
                <a:lnTo>
                  <a:pt x="467480" y="48875"/>
                </a:lnTo>
                <a:lnTo>
                  <a:pt x="465097" y="53282"/>
                </a:lnTo>
                <a:lnTo>
                  <a:pt x="462714" y="57690"/>
                </a:lnTo>
                <a:lnTo>
                  <a:pt x="459640" y="59894"/>
                </a:lnTo>
                <a:lnTo>
                  <a:pt x="452015" y="59894"/>
                </a:lnTo>
                <a:lnTo>
                  <a:pt x="448929" y="57690"/>
                </a:lnTo>
                <a:lnTo>
                  <a:pt x="446617" y="53282"/>
                </a:lnTo>
                <a:lnTo>
                  <a:pt x="444306" y="48875"/>
                </a:lnTo>
                <a:lnTo>
                  <a:pt x="448821" y="69828"/>
                </a:lnTo>
                <a:lnTo>
                  <a:pt x="462928" y="69828"/>
                </a:lnTo>
                <a:lnTo>
                  <a:pt x="468850" y="66838"/>
                </a:lnTo>
                <a:lnTo>
                  <a:pt x="473640" y="60858"/>
                </a:lnTo>
                <a:lnTo>
                  <a:pt x="478429" y="54878"/>
                </a:lnTo>
                <a:lnTo>
                  <a:pt x="480824" y="46790"/>
                </a:lnTo>
                <a:lnTo>
                  <a:pt x="480824" y="26397"/>
                </a:lnTo>
                <a:lnTo>
                  <a:pt x="478429" y="18297"/>
                </a:lnTo>
                <a:lnTo>
                  <a:pt x="473640" y="12293"/>
                </a:lnTo>
                <a:lnTo>
                  <a:pt x="468850" y="6289"/>
                </a:lnTo>
                <a:lnTo>
                  <a:pt x="462928" y="3287"/>
                </a:lnTo>
                <a:lnTo>
                  <a:pt x="448821" y="3287"/>
                </a:lnTo>
                <a:lnTo>
                  <a:pt x="442900" y="6289"/>
                </a:lnTo>
                <a:lnTo>
                  <a:pt x="443150" y="43312"/>
                </a:lnTo>
                <a:lnTo>
                  <a:pt x="443150" y="29875"/>
                </a:lnTo>
                <a:close/>
              </a:path>
              <a:path w="554599" h="117572">
                <a:moveTo>
                  <a:pt x="16084" y="19631"/>
                </a:moveTo>
                <a:lnTo>
                  <a:pt x="17562" y="16974"/>
                </a:lnTo>
                <a:lnTo>
                  <a:pt x="20516" y="14616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2"/>
                </a:lnTo>
                <a:lnTo>
                  <a:pt x="49540" y="16009"/>
                </a:lnTo>
                <a:lnTo>
                  <a:pt x="53115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9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3"/>
                </a:lnTo>
                <a:lnTo>
                  <a:pt x="21958" y="64188"/>
                </a:lnTo>
                <a:lnTo>
                  <a:pt x="12204" y="73541"/>
                </a:lnTo>
                <a:lnTo>
                  <a:pt x="5575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3"/>
                </a:lnTo>
                <a:lnTo>
                  <a:pt x="71559" y="114213"/>
                </a:lnTo>
                <a:lnTo>
                  <a:pt x="71559" y="101991"/>
                </a:lnTo>
                <a:lnTo>
                  <a:pt x="13868" y="101991"/>
                </a:lnTo>
                <a:lnTo>
                  <a:pt x="13868" y="99275"/>
                </a:lnTo>
                <a:lnTo>
                  <a:pt x="14170" y="95645"/>
                </a:lnTo>
                <a:lnTo>
                  <a:pt x="18082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7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59775" y="6573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5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8" y="18678"/>
                </a:lnTo>
                <a:lnTo>
                  <a:pt x="2788" y="23300"/>
                </a:lnTo>
                <a:lnTo>
                  <a:pt x="16084" y="23300"/>
                </a:lnTo>
                <a:lnTo>
                  <a:pt x="16084" y="19631"/>
                </a:lnTo>
                <a:close/>
              </a:path>
              <a:path w="554599" h="117572">
                <a:moveTo>
                  <a:pt x="128987" y="17081"/>
                </a:moveTo>
                <a:lnTo>
                  <a:pt x="128987" y="114213"/>
                </a:lnTo>
                <a:lnTo>
                  <a:pt x="142283" y="114213"/>
                </a:lnTo>
                <a:lnTo>
                  <a:pt x="142283" y="3287"/>
                </a:lnTo>
                <a:lnTo>
                  <a:pt x="128987" y="3287"/>
                </a:lnTo>
                <a:lnTo>
                  <a:pt x="106540" y="13651"/>
                </a:lnTo>
                <a:lnTo>
                  <a:pt x="106540" y="26015"/>
                </a:lnTo>
                <a:lnTo>
                  <a:pt x="128987" y="17081"/>
                </a:lnTo>
                <a:close/>
              </a:path>
              <a:path w="554599" h="117572">
                <a:moveTo>
                  <a:pt x="195208" y="95344"/>
                </a:moveTo>
                <a:lnTo>
                  <a:pt x="195208" y="114213"/>
                </a:lnTo>
                <a:lnTo>
                  <a:pt x="214081" y="114213"/>
                </a:lnTo>
                <a:lnTo>
                  <a:pt x="214081" y="95344"/>
                </a:lnTo>
                <a:lnTo>
                  <a:pt x="195208" y="95344"/>
                </a:lnTo>
                <a:close/>
              </a:path>
              <a:path w="554599" h="117572">
                <a:moveTo>
                  <a:pt x="268268" y="117572"/>
                </a:moveTo>
                <a:lnTo>
                  <a:pt x="278038" y="117572"/>
                </a:lnTo>
                <a:lnTo>
                  <a:pt x="283205" y="117330"/>
                </a:lnTo>
                <a:lnTo>
                  <a:pt x="296070" y="113832"/>
                </a:lnTo>
                <a:lnTo>
                  <a:pt x="305489" y="106172"/>
                </a:lnTo>
                <a:lnTo>
                  <a:pt x="312566" y="93032"/>
                </a:lnTo>
                <a:lnTo>
                  <a:pt x="314497" y="80263"/>
                </a:lnTo>
                <a:lnTo>
                  <a:pt x="314497" y="72973"/>
                </a:lnTo>
                <a:lnTo>
                  <a:pt x="312852" y="66767"/>
                </a:lnTo>
                <a:lnTo>
                  <a:pt x="309564" y="61645"/>
                </a:lnTo>
                <a:lnTo>
                  <a:pt x="306275" y="56522"/>
                </a:lnTo>
                <a:lnTo>
                  <a:pt x="301486" y="52544"/>
                </a:lnTo>
                <a:lnTo>
                  <a:pt x="295195" y="49709"/>
                </a:lnTo>
                <a:lnTo>
                  <a:pt x="283013" y="46397"/>
                </a:lnTo>
                <a:lnTo>
                  <a:pt x="268530" y="45456"/>
                </a:lnTo>
                <a:lnTo>
                  <a:pt x="265170" y="45456"/>
                </a:lnTo>
                <a:lnTo>
                  <a:pt x="265170" y="15509"/>
                </a:lnTo>
                <a:lnTo>
                  <a:pt x="310065" y="15509"/>
                </a:lnTo>
                <a:lnTo>
                  <a:pt x="310065" y="3287"/>
                </a:lnTo>
                <a:lnTo>
                  <a:pt x="252946" y="3287"/>
                </a:lnTo>
                <a:lnTo>
                  <a:pt x="252946" y="57106"/>
                </a:lnTo>
                <a:lnTo>
                  <a:pt x="263097" y="57106"/>
                </a:lnTo>
                <a:lnTo>
                  <a:pt x="270726" y="57336"/>
                </a:lnTo>
                <a:lnTo>
                  <a:pt x="284525" y="59603"/>
                </a:lnTo>
                <a:lnTo>
                  <a:pt x="293193" y="64289"/>
                </a:lnTo>
                <a:lnTo>
                  <a:pt x="298150" y="69078"/>
                </a:lnTo>
                <a:lnTo>
                  <a:pt x="300628" y="74998"/>
                </a:lnTo>
                <a:lnTo>
                  <a:pt x="300628" y="88292"/>
                </a:lnTo>
                <a:lnTo>
                  <a:pt x="298769" y="93926"/>
                </a:lnTo>
                <a:lnTo>
                  <a:pt x="295052" y="98953"/>
                </a:lnTo>
                <a:lnTo>
                  <a:pt x="291335" y="103980"/>
                </a:lnTo>
                <a:lnTo>
                  <a:pt x="285592" y="106494"/>
                </a:lnTo>
                <a:lnTo>
                  <a:pt x="272057" y="106494"/>
                </a:lnTo>
                <a:lnTo>
                  <a:pt x="267482" y="105457"/>
                </a:lnTo>
                <a:lnTo>
                  <a:pt x="264098" y="103384"/>
                </a:lnTo>
                <a:lnTo>
                  <a:pt x="260715" y="101312"/>
                </a:lnTo>
                <a:lnTo>
                  <a:pt x="259022" y="98679"/>
                </a:lnTo>
                <a:lnTo>
                  <a:pt x="259022" y="94772"/>
                </a:lnTo>
                <a:lnTo>
                  <a:pt x="245726" y="94772"/>
                </a:lnTo>
                <a:lnTo>
                  <a:pt x="245726" y="101586"/>
                </a:lnTo>
                <a:lnTo>
                  <a:pt x="248669" y="106791"/>
                </a:lnTo>
                <a:lnTo>
                  <a:pt x="254554" y="111103"/>
                </a:lnTo>
                <a:lnTo>
                  <a:pt x="260440" y="115416"/>
                </a:lnTo>
                <a:lnTo>
                  <a:pt x="268268" y="117572"/>
                </a:lnTo>
                <a:close/>
              </a:path>
              <a:path w="554599" h="117572">
                <a:moveTo>
                  <a:pt x="336682" y="80406"/>
                </a:moveTo>
                <a:lnTo>
                  <a:pt x="389940" y="80406"/>
                </a:lnTo>
                <a:lnTo>
                  <a:pt x="351337" y="69328"/>
                </a:lnTo>
                <a:lnTo>
                  <a:pt x="389940" y="20869"/>
                </a:lnTo>
                <a:lnTo>
                  <a:pt x="389940" y="69328"/>
                </a:lnTo>
                <a:lnTo>
                  <a:pt x="351337" y="69328"/>
                </a:lnTo>
                <a:lnTo>
                  <a:pt x="389940" y="80406"/>
                </a:lnTo>
                <a:lnTo>
                  <a:pt x="389940" y="114213"/>
                </a:lnTo>
                <a:lnTo>
                  <a:pt x="403237" y="114213"/>
                </a:lnTo>
                <a:lnTo>
                  <a:pt x="403237" y="80406"/>
                </a:lnTo>
                <a:lnTo>
                  <a:pt x="418749" y="80406"/>
                </a:lnTo>
                <a:lnTo>
                  <a:pt x="418749" y="69328"/>
                </a:lnTo>
                <a:lnTo>
                  <a:pt x="403237" y="69328"/>
                </a:lnTo>
                <a:lnTo>
                  <a:pt x="403237" y="3287"/>
                </a:lnTo>
                <a:lnTo>
                  <a:pt x="389940" y="3287"/>
                </a:lnTo>
                <a:lnTo>
                  <a:pt x="336682" y="69328"/>
                </a:lnTo>
                <a:lnTo>
                  <a:pt x="336682" y="80406"/>
                </a:lnTo>
                <a:close/>
              </a:path>
              <a:path w="554599" h="117572">
                <a:moveTo>
                  <a:pt x="430926" y="36593"/>
                </a:moveTo>
                <a:lnTo>
                  <a:pt x="430926" y="46790"/>
                </a:lnTo>
                <a:lnTo>
                  <a:pt x="433321" y="54878"/>
                </a:lnTo>
                <a:lnTo>
                  <a:pt x="438111" y="60858"/>
                </a:lnTo>
                <a:lnTo>
                  <a:pt x="442900" y="66838"/>
                </a:lnTo>
                <a:lnTo>
                  <a:pt x="448821" y="69828"/>
                </a:lnTo>
                <a:lnTo>
                  <a:pt x="444306" y="48875"/>
                </a:lnTo>
                <a:lnTo>
                  <a:pt x="443150" y="43312"/>
                </a:lnTo>
                <a:lnTo>
                  <a:pt x="442900" y="6289"/>
                </a:lnTo>
                <a:lnTo>
                  <a:pt x="438111" y="12293"/>
                </a:lnTo>
                <a:lnTo>
                  <a:pt x="433321" y="18297"/>
                </a:lnTo>
                <a:lnTo>
                  <a:pt x="430926" y="26397"/>
                </a:lnTo>
                <a:lnTo>
                  <a:pt x="430926" y="36593"/>
                </a:lnTo>
                <a:close/>
              </a:path>
              <a:path w="554599" h="117572">
                <a:moveTo>
                  <a:pt x="525003" y="3287"/>
                </a:moveTo>
                <a:lnTo>
                  <a:pt x="446153" y="114213"/>
                </a:lnTo>
                <a:lnTo>
                  <a:pt x="460021" y="114213"/>
                </a:lnTo>
                <a:lnTo>
                  <a:pt x="537657" y="3287"/>
                </a:lnTo>
                <a:lnTo>
                  <a:pt x="525003" y="3287"/>
                </a:lnTo>
                <a:close/>
              </a:path>
              <a:path w="554599" h="117572">
                <a:moveTo>
                  <a:pt x="504701" y="80978"/>
                </a:moveTo>
                <a:lnTo>
                  <a:pt x="504701" y="91175"/>
                </a:lnTo>
                <a:lnTo>
                  <a:pt x="507096" y="99263"/>
                </a:lnTo>
                <a:lnTo>
                  <a:pt x="511885" y="105243"/>
                </a:lnTo>
                <a:lnTo>
                  <a:pt x="516675" y="111223"/>
                </a:lnTo>
                <a:lnTo>
                  <a:pt x="522597" y="114213"/>
                </a:lnTo>
                <a:lnTo>
                  <a:pt x="518033" y="93307"/>
                </a:lnTo>
                <a:lnTo>
                  <a:pt x="516854" y="87744"/>
                </a:lnTo>
                <a:lnTo>
                  <a:pt x="516675" y="50673"/>
                </a:lnTo>
                <a:lnTo>
                  <a:pt x="511885" y="56677"/>
                </a:lnTo>
                <a:lnTo>
                  <a:pt x="507096" y="62681"/>
                </a:lnTo>
                <a:lnTo>
                  <a:pt x="504701" y="70781"/>
                </a:lnTo>
                <a:lnTo>
                  <a:pt x="504701" y="80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68432" y="2337062"/>
            <a:ext cx="384645" cy="124235"/>
          </a:xfrm>
          <a:custGeom>
            <a:avLst/>
            <a:gdLst/>
            <a:ahLst/>
            <a:cxnLst/>
            <a:rect l="l" t="t" r="r" b="b"/>
            <a:pathLst>
              <a:path w="423110" h="140800">
                <a:moveTo>
                  <a:pt x="106873" y="138942"/>
                </a:moveTo>
                <a:lnTo>
                  <a:pt x="110424" y="136464"/>
                </a:lnTo>
                <a:lnTo>
                  <a:pt x="113188" y="133367"/>
                </a:lnTo>
                <a:lnTo>
                  <a:pt x="115952" y="130270"/>
                </a:lnTo>
                <a:lnTo>
                  <a:pt x="118013" y="126875"/>
                </a:lnTo>
                <a:lnTo>
                  <a:pt x="119371" y="123182"/>
                </a:lnTo>
                <a:lnTo>
                  <a:pt x="120730" y="119490"/>
                </a:lnTo>
                <a:lnTo>
                  <a:pt x="121409" y="114117"/>
                </a:lnTo>
                <a:lnTo>
                  <a:pt x="121409" y="95344"/>
                </a:lnTo>
                <a:lnTo>
                  <a:pt x="102536" y="95344"/>
                </a:lnTo>
                <a:lnTo>
                  <a:pt x="102536" y="114213"/>
                </a:lnTo>
                <a:lnTo>
                  <a:pt x="111472" y="114213"/>
                </a:lnTo>
                <a:lnTo>
                  <a:pt x="111472" y="116833"/>
                </a:lnTo>
                <a:lnTo>
                  <a:pt x="110543" y="121288"/>
                </a:lnTo>
                <a:lnTo>
                  <a:pt x="109006" y="125398"/>
                </a:lnTo>
                <a:lnTo>
                  <a:pt x="106575" y="129258"/>
                </a:lnTo>
                <a:lnTo>
                  <a:pt x="102536" y="132224"/>
                </a:lnTo>
                <a:lnTo>
                  <a:pt x="102536" y="140800"/>
                </a:lnTo>
                <a:lnTo>
                  <a:pt x="106873" y="138942"/>
                </a:lnTo>
                <a:close/>
              </a:path>
              <a:path w="423110" h="140800">
                <a:moveTo>
                  <a:pt x="0" y="80406"/>
                </a:moveTo>
                <a:lnTo>
                  <a:pt x="53258" y="80406"/>
                </a:lnTo>
                <a:lnTo>
                  <a:pt x="14654" y="69328"/>
                </a:lnTo>
                <a:lnTo>
                  <a:pt x="53258" y="20869"/>
                </a:lnTo>
                <a:lnTo>
                  <a:pt x="53258" y="69328"/>
                </a:lnTo>
                <a:lnTo>
                  <a:pt x="14654" y="69328"/>
                </a:lnTo>
                <a:lnTo>
                  <a:pt x="53258" y="80406"/>
                </a:lnTo>
                <a:lnTo>
                  <a:pt x="53258" y="114213"/>
                </a:lnTo>
                <a:lnTo>
                  <a:pt x="66554" y="114213"/>
                </a:lnTo>
                <a:lnTo>
                  <a:pt x="66554" y="80406"/>
                </a:lnTo>
                <a:lnTo>
                  <a:pt x="82067" y="80406"/>
                </a:lnTo>
                <a:lnTo>
                  <a:pt x="82067" y="69328"/>
                </a:lnTo>
                <a:lnTo>
                  <a:pt x="66554" y="69328"/>
                </a:lnTo>
                <a:lnTo>
                  <a:pt x="66554" y="3287"/>
                </a:lnTo>
                <a:lnTo>
                  <a:pt x="53258" y="3287"/>
                </a:lnTo>
                <a:lnTo>
                  <a:pt x="0" y="69328"/>
                </a:lnTo>
                <a:lnTo>
                  <a:pt x="0" y="80406"/>
                </a:lnTo>
                <a:close/>
              </a:path>
              <a:path w="423110" h="140800">
                <a:moveTo>
                  <a:pt x="273201" y="117572"/>
                </a:moveTo>
                <a:lnTo>
                  <a:pt x="282970" y="117572"/>
                </a:lnTo>
                <a:lnTo>
                  <a:pt x="288137" y="117331"/>
                </a:lnTo>
                <a:lnTo>
                  <a:pt x="301002" y="113832"/>
                </a:lnTo>
                <a:lnTo>
                  <a:pt x="310421" y="106172"/>
                </a:lnTo>
                <a:lnTo>
                  <a:pt x="317498" y="93032"/>
                </a:lnTo>
                <a:lnTo>
                  <a:pt x="319429" y="80263"/>
                </a:lnTo>
                <a:lnTo>
                  <a:pt x="319429" y="72973"/>
                </a:lnTo>
                <a:lnTo>
                  <a:pt x="317784" y="66767"/>
                </a:lnTo>
                <a:lnTo>
                  <a:pt x="314496" y="61645"/>
                </a:lnTo>
                <a:lnTo>
                  <a:pt x="311208" y="56522"/>
                </a:lnTo>
                <a:lnTo>
                  <a:pt x="306418" y="52544"/>
                </a:lnTo>
                <a:lnTo>
                  <a:pt x="300128" y="49709"/>
                </a:lnTo>
                <a:lnTo>
                  <a:pt x="287946" y="46397"/>
                </a:lnTo>
                <a:lnTo>
                  <a:pt x="273463" y="45456"/>
                </a:lnTo>
                <a:lnTo>
                  <a:pt x="270103" y="45456"/>
                </a:lnTo>
                <a:lnTo>
                  <a:pt x="270103" y="15509"/>
                </a:lnTo>
                <a:lnTo>
                  <a:pt x="314997" y="15509"/>
                </a:lnTo>
                <a:lnTo>
                  <a:pt x="314997" y="3287"/>
                </a:lnTo>
                <a:lnTo>
                  <a:pt x="257878" y="3287"/>
                </a:lnTo>
                <a:lnTo>
                  <a:pt x="257878" y="57106"/>
                </a:lnTo>
                <a:lnTo>
                  <a:pt x="268030" y="57106"/>
                </a:lnTo>
                <a:lnTo>
                  <a:pt x="275658" y="57336"/>
                </a:lnTo>
                <a:lnTo>
                  <a:pt x="289457" y="59603"/>
                </a:lnTo>
                <a:lnTo>
                  <a:pt x="298126" y="64289"/>
                </a:lnTo>
                <a:lnTo>
                  <a:pt x="303082" y="69078"/>
                </a:lnTo>
                <a:lnTo>
                  <a:pt x="305560" y="74998"/>
                </a:lnTo>
                <a:lnTo>
                  <a:pt x="305560" y="88292"/>
                </a:lnTo>
                <a:lnTo>
                  <a:pt x="303702" y="93926"/>
                </a:lnTo>
                <a:lnTo>
                  <a:pt x="299985" y="98953"/>
                </a:lnTo>
                <a:lnTo>
                  <a:pt x="296267" y="103980"/>
                </a:lnTo>
                <a:lnTo>
                  <a:pt x="290524" y="106494"/>
                </a:lnTo>
                <a:lnTo>
                  <a:pt x="276989" y="106494"/>
                </a:lnTo>
                <a:lnTo>
                  <a:pt x="272414" y="105457"/>
                </a:lnTo>
                <a:lnTo>
                  <a:pt x="269031" y="103384"/>
                </a:lnTo>
                <a:lnTo>
                  <a:pt x="265647" y="101312"/>
                </a:lnTo>
                <a:lnTo>
                  <a:pt x="263955" y="98679"/>
                </a:lnTo>
                <a:lnTo>
                  <a:pt x="263955" y="94772"/>
                </a:lnTo>
                <a:lnTo>
                  <a:pt x="250658" y="94772"/>
                </a:lnTo>
                <a:lnTo>
                  <a:pt x="250658" y="101586"/>
                </a:lnTo>
                <a:lnTo>
                  <a:pt x="253601" y="106791"/>
                </a:lnTo>
                <a:lnTo>
                  <a:pt x="259487" y="111103"/>
                </a:lnTo>
                <a:lnTo>
                  <a:pt x="265373" y="115416"/>
                </a:lnTo>
                <a:lnTo>
                  <a:pt x="273201" y="117572"/>
                </a:lnTo>
                <a:close/>
              </a:path>
              <a:path w="423110" h="140800">
                <a:moveTo>
                  <a:pt x="402388" y="111504"/>
                </a:moveTo>
                <a:lnTo>
                  <a:pt x="411922" y="101741"/>
                </a:lnTo>
                <a:lnTo>
                  <a:pt x="414880" y="97005"/>
                </a:lnTo>
                <a:lnTo>
                  <a:pt x="419452" y="86105"/>
                </a:lnTo>
                <a:lnTo>
                  <a:pt x="422195" y="73353"/>
                </a:lnTo>
                <a:lnTo>
                  <a:pt x="423110" y="58750"/>
                </a:lnTo>
                <a:lnTo>
                  <a:pt x="422885" y="51283"/>
                </a:lnTo>
                <a:lnTo>
                  <a:pt x="421062" y="37593"/>
                </a:lnTo>
                <a:lnTo>
                  <a:pt x="417408" y="25764"/>
                </a:lnTo>
                <a:lnTo>
                  <a:pt x="411922" y="15795"/>
                </a:lnTo>
                <a:lnTo>
                  <a:pt x="406206" y="9175"/>
                </a:lnTo>
                <a:lnTo>
                  <a:pt x="395403" y="2293"/>
                </a:lnTo>
                <a:lnTo>
                  <a:pt x="382576" y="0"/>
                </a:lnTo>
                <a:lnTo>
                  <a:pt x="374411" y="882"/>
                </a:lnTo>
                <a:lnTo>
                  <a:pt x="362851" y="6036"/>
                </a:lnTo>
                <a:lnTo>
                  <a:pt x="353302" y="15795"/>
                </a:lnTo>
                <a:lnTo>
                  <a:pt x="350357" y="20498"/>
                </a:lnTo>
                <a:lnTo>
                  <a:pt x="345778" y="31388"/>
                </a:lnTo>
                <a:lnTo>
                  <a:pt x="343030" y="44139"/>
                </a:lnTo>
                <a:lnTo>
                  <a:pt x="342115" y="58750"/>
                </a:lnTo>
                <a:lnTo>
                  <a:pt x="342341" y="66252"/>
                </a:lnTo>
                <a:lnTo>
                  <a:pt x="344166" y="79933"/>
                </a:lnTo>
                <a:lnTo>
                  <a:pt x="347820" y="91763"/>
                </a:lnTo>
                <a:lnTo>
                  <a:pt x="353302" y="101741"/>
                </a:lnTo>
                <a:lnTo>
                  <a:pt x="358987" y="108350"/>
                </a:lnTo>
                <a:lnTo>
                  <a:pt x="356872" y="72226"/>
                </a:lnTo>
                <a:lnTo>
                  <a:pt x="355983" y="58750"/>
                </a:lnTo>
                <a:lnTo>
                  <a:pt x="356368" y="49770"/>
                </a:lnTo>
                <a:lnTo>
                  <a:pt x="358431" y="37091"/>
                </a:lnTo>
                <a:lnTo>
                  <a:pt x="362274" y="25587"/>
                </a:lnTo>
                <a:lnTo>
                  <a:pt x="366468" y="15914"/>
                </a:lnTo>
                <a:lnTo>
                  <a:pt x="373235" y="11078"/>
                </a:lnTo>
                <a:lnTo>
                  <a:pt x="391965" y="11078"/>
                </a:lnTo>
                <a:lnTo>
                  <a:pt x="398756" y="15914"/>
                </a:lnTo>
                <a:lnTo>
                  <a:pt x="402950" y="25587"/>
                </a:lnTo>
                <a:lnTo>
                  <a:pt x="405679" y="33023"/>
                </a:lnTo>
                <a:lnTo>
                  <a:pt x="408350" y="45300"/>
                </a:lnTo>
                <a:lnTo>
                  <a:pt x="409241" y="58750"/>
                </a:lnTo>
                <a:lnTo>
                  <a:pt x="408853" y="67787"/>
                </a:lnTo>
                <a:lnTo>
                  <a:pt x="406790" y="80469"/>
                </a:lnTo>
                <a:lnTo>
                  <a:pt x="402950" y="91949"/>
                </a:lnTo>
                <a:lnTo>
                  <a:pt x="398756" y="101598"/>
                </a:lnTo>
                <a:lnTo>
                  <a:pt x="391965" y="106422"/>
                </a:lnTo>
                <a:lnTo>
                  <a:pt x="373235" y="106422"/>
                </a:lnTo>
                <a:lnTo>
                  <a:pt x="366468" y="101598"/>
                </a:lnTo>
                <a:lnTo>
                  <a:pt x="362274" y="91949"/>
                </a:lnTo>
                <a:lnTo>
                  <a:pt x="369777" y="115266"/>
                </a:lnTo>
                <a:lnTo>
                  <a:pt x="382576" y="117572"/>
                </a:lnTo>
                <a:lnTo>
                  <a:pt x="390832" y="116673"/>
                </a:lnTo>
                <a:lnTo>
                  <a:pt x="402388" y="111504"/>
                </a:lnTo>
                <a:close/>
              </a:path>
              <a:path w="423110" h="140800">
                <a:moveTo>
                  <a:pt x="359538" y="84500"/>
                </a:moveTo>
                <a:lnTo>
                  <a:pt x="356872" y="72226"/>
                </a:lnTo>
                <a:lnTo>
                  <a:pt x="358987" y="108350"/>
                </a:lnTo>
                <a:lnTo>
                  <a:pt x="369777" y="115266"/>
                </a:lnTo>
                <a:lnTo>
                  <a:pt x="362274" y="91949"/>
                </a:lnTo>
                <a:lnTo>
                  <a:pt x="359538" y="84500"/>
                </a:lnTo>
                <a:close/>
              </a:path>
              <a:path w="423110" h="140800">
                <a:moveTo>
                  <a:pt x="163277" y="78977"/>
                </a:moveTo>
                <a:lnTo>
                  <a:pt x="164373" y="74926"/>
                </a:lnTo>
                <a:lnTo>
                  <a:pt x="166565" y="70972"/>
                </a:lnTo>
                <a:lnTo>
                  <a:pt x="168757" y="67017"/>
                </a:lnTo>
                <a:lnTo>
                  <a:pt x="171725" y="63991"/>
                </a:lnTo>
                <a:lnTo>
                  <a:pt x="175465" y="61895"/>
                </a:lnTo>
                <a:lnTo>
                  <a:pt x="179207" y="59798"/>
                </a:lnTo>
                <a:lnTo>
                  <a:pt x="183174" y="58750"/>
                </a:lnTo>
                <a:lnTo>
                  <a:pt x="187368" y="47672"/>
                </a:lnTo>
                <a:lnTo>
                  <a:pt x="181649" y="47672"/>
                </a:lnTo>
                <a:lnTo>
                  <a:pt x="176943" y="45837"/>
                </a:lnTo>
                <a:lnTo>
                  <a:pt x="173249" y="42168"/>
                </a:lnTo>
                <a:lnTo>
                  <a:pt x="170926" y="53032"/>
                </a:lnTo>
                <a:lnTo>
                  <a:pt x="163682" y="56272"/>
                </a:lnTo>
                <a:lnTo>
                  <a:pt x="158284" y="60703"/>
                </a:lnTo>
                <a:lnTo>
                  <a:pt x="154734" y="66326"/>
                </a:lnTo>
                <a:lnTo>
                  <a:pt x="151183" y="71948"/>
                </a:lnTo>
                <a:lnTo>
                  <a:pt x="149408" y="77833"/>
                </a:lnTo>
                <a:lnTo>
                  <a:pt x="149408" y="89745"/>
                </a:lnTo>
                <a:lnTo>
                  <a:pt x="150981" y="95391"/>
                </a:lnTo>
                <a:lnTo>
                  <a:pt x="154127" y="100919"/>
                </a:lnTo>
                <a:lnTo>
                  <a:pt x="157272" y="106446"/>
                </a:lnTo>
                <a:lnTo>
                  <a:pt x="161525" y="110603"/>
                </a:lnTo>
                <a:lnTo>
                  <a:pt x="163277" y="87124"/>
                </a:lnTo>
                <a:lnTo>
                  <a:pt x="163277" y="78977"/>
                </a:lnTo>
                <a:close/>
              </a:path>
              <a:path w="423110" h="140800">
                <a:moveTo>
                  <a:pt x="206050" y="67017"/>
                </a:moveTo>
                <a:lnTo>
                  <a:pt x="208243" y="70972"/>
                </a:lnTo>
                <a:lnTo>
                  <a:pt x="210435" y="74926"/>
                </a:lnTo>
                <a:lnTo>
                  <a:pt x="211531" y="78977"/>
                </a:lnTo>
                <a:lnTo>
                  <a:pt x="211531" y="87124"/>
                </a:lnTo>
                <a:lnTo>
                  <a:pt x="210494" y="91032"/>
                </a:lnTo>
                <a:lnTo>
                  <a:pt x="208421" y="94843"/>
                </a:lnTo>
                <a:lnTo>
                  <a:pt x="206348" y="98655"/>
                </a:lnTo>
                <a:lnTo>
                  <a:pt x="203393" y="101538"/>
                </a:lnTo>
                <a:lnTo>
                  <a:pt x="199557" y="103492"/>
                </a:lnTo>
                <a:lnTo>
                  <a:pt x="195720" y="105445"/>
                </a:lnTo>
                <a:lnTo>
                  <a:pt x="191657" y="106422"/>
                </a:lnTo>
                <a:lnTo>
                  <a:pt x="183127" y="106422"/>
                </a:lnTo>
                <a:lnTo>
                  <a:pt x="179087" y="105445"/>
                </a:lnTo>
                <a:lnTo>
                  <a:pt x="175251" y="103492"/>
                </a:lnTo>
                <a:lnTo>
                  <a:pt x="171414" y="101538"/>
                </a:lnTo>
                <a:lnTo>
                  <a:pt x="168460" y="98655"/>
                </a:lnTo>
                <a:lnTo>
                  <a:pt x="166387" y="94843"/>
                </a:lnTo>
                <a:lnTo>
                  <a:pt x="164313" y="91032"/>
                </a:lnTo>
                <a:lnTo>
                  <a:pt x="163277" y="87124"/>
                </a:lnTo>
                <a:lnTo>
                  <a:pt x="161525" y="110603"/>
                </a:lnTo>
                <a:lnTo>
                  <a:pt x="166887" y="113391"/>
                </a:lnTo>
                <a:lnTo>
                  <a:pt x="172248" y="116178"/>
                </a:lnTo>
                <a:lnTo>
                  <a:pt x="179075" y="117572"/>
                </a:lnTo>
                <a:lnTo>
                  <a:pt x="195708" y="117572"/>
                </a:lnTo>
                <a:lnTo>
                  <a:pt x="202559" y="116178"/>
                </a:lnTo>
                <a:lnTo>
                  <a:pt x="207921" y="113391"/>
                </a:lnTo>
                <a:lnTo>
                  <a:pt x="213282" y="110603"/>
                </a:lnTo>
                <a:lnTo>
                  <a:pt x="217536" y="106446"/>
                </a:lnTo>
                <a:lnTo>
                  <a:pt x="220681" y="100919"/>
                </a:lnTo>
                <a:lnTo>
                  <a:pt x="223827" y="95391"/>
                </a:lnTo>
                <a:lnTo>
                  <a:pt x="225400" y="89745"/>
                </a:lnTo>
                <a:lnTo>
                  <a:pt x="225400" y="77833"/>
                </a:lnTo>
                <a:lnTo>
                  <a:pt x="223612" y="71948"/>
                </a:lnTo>
                <a:lnTo>
                  <a:pt x="220038" y="66326"/>
                </a:lnTo>
                <a:lnTo>
                  <a:pt x="216464" y="60703"/>
                </a:lnTo>
                <a:lnTo>
                  <a:pt x="211054" y="56272"/>
                </a:lnTo>
                <a:lnTo>
                  <a:pt x="203810" y="53032"/>
                </a:lnTo>
                <a:lnTo>
                  <a:pt x="209529" y="50221"/>
                </a:lnTo>
                <a:lnTo>
                  <a:pt x="213818" y="46766"/>
                </a:lnTo>
                <a:lnTo>
                  <a:pt x="216678" y="42669"/>
                </a:lnTo>
                <a:lnTo>
                  <a:pt x="219537" y="38571"/>
                </a:lnTo>
                <a:lnTo>
                  <a:pt x="220967" y="33854"/>
                </a:lnTo>
                <a:lnTo>
                  <a:pt x="220967" y="23323"/>
                </a:lnTo>
                <a:lnTo>
                  <a:pt x="219549" y="18451"/>
                </a:lnTo>
                <a:lnTo>
                  <a:pt x="216713" y="13901"/>
                </a:lnTo>
                <a:lnTo>
                  <a:pt x="213878" y="9350"/>
                </a:lnTo>
                <a:lnTo>
                  <a:pt x="209756" y="5896"/>
                </a:lnTo>
                <a:lnTo>
                  <a:pt x="204346" y="3538"/>
                </a:lnTo>
                <a:lnTo>
                  <a:pt x="198937" y="1179"/>
                </a:lnTo>
                <a:lnTo>
                  <a:pt x="193278" y="0"/>
                </a:lnTo>
                <a:lnTo>
                  <a:pt x="181506" y="0"/>
                </a:lnTo>
                <a:lnTo>
                  <a:pt x="175871" y="1167"/>
                </a:lnTo>
                <a:lnTo>
                  <a:pt x="170461" y="3502"/>
                </a:lnTo>
                <a:lnTo>
                  <a:pt x="165052" y="5836"/>
                </a:lnTo>
                <a:lnTo>
                  <a:pt x="160930" y="9291"/>
                </a:lnTo>
                <a:lnTo>
                  <a:pt x="158094" y="13865"/>
                </a:lnTo>
                <a:lnTo>
                  <a:pt x="155258" y="18439"/>
                </a:lnTo>
                <a:lnTo>
                  <a:pt x="153841" y="23323"/>
                </a:lnTo>
                <a:lnTo>
                  <a:pt x="153841" y="33854"/>
                </a:lnTo>
                <a:lnTo>
                  <a:pt x="155270" y="38571"/>
                </a:lnTo>
                <a:lnTo>
                  <a:pt x="158130" y="42669"/>
                </a:lnTo>
                <a:lnTo>
                  <a:pt x="160989" y="46766"/>
                </a:lnTo>
                <a:lnTo>
                  <a:pt x="165255" y="50221"/>
                </a:lnTo>
                <a:lnTo>
                  <a:pt x="170926" y="53032"/>
                </a:lnTo>
                <a:lnTo>
                  <a:pt x="173249" y="42168"/>
                </a:lnTo>
                <a:lnTo>
                  <a:pt x="169556" y="38499"/>
                </a:lnTo>
                <a:lnTo>
                  <a:pt x="167709" y="34187"/>
                </a:lnTo>
                <a:lnTo>
                  <a:pt x="167709" y="23800"/>
                </a:lnTo>
                <a:lnTo>
                  <a:pt x="169699" y="19416"/>
                </a:lnTo>
                <a:lnTo>
                  <a:pt x="173678" y="16081"/>
                </a:lnTo>
                <a:lnTo>
                  <a:pt x="177658" y="12745"/>
                </a:lnTo>
                <a:lnTo>
                  <a:pt x="182221" y="11078"/>
                </a:lnTo>
                <a:lnTo>
                  <a:pt x="192563" y="11078"/>
                </a:lnTo>
                <a:lnTo>
                  <a:pt x="197150" y="12745"/>
                </a:lnTo>
                <a:lnTo>
                  <a:pt x="201130" y="16081"/>
                </a:lnTo>
                <a:lnTo>
                  <a:pt x="205109" y="19416"/>
                </a:lnTo>
                <a:lnTo>
                  <a:pt x="207099" y="23800"/>
                </a:lnTo>
                <a:lnTo>
                  <a:pt x="207099" y="34187"/>
                </a:lnTo>
                <a:lnTo>
                  <a:pt x="205240" y="38499"/>
                </a:lnTo>
                <a:lnTo>
                  <a:pt x="201522" y="42168"/>
                </a:lnTo>
                <a:lnTo>
                  <a:pt x="197805" y="45837"/>
                </a:lnTo>
                <a:lnTo>
                  <a:pt x="193087" y="47672"/>
                </a:lnTo>
                <a:lnTo>
                  <a:pt x="187368" y="47672"/>
                </a:lnTo>
                <a:lnTo>
                  <a:pt x="183174" y="58750"/>
                </a:lnTo>
                <a:lnTo>
                  <a:pt x="191562" y="58750"/>
                </a:lnTo>
                <a:lnTo>
                  <a:pt x="195542" y="59798"/>
                </a:lnTo>
                <a:lnTo>
                  <a:pt x="199306" y="61895"/>
                </a:lnTo>
                <a:lnTo>
                  <a:pt x="203072" y="63991"/>
                </a:lnTo>
                <a:lnTo>
                  <a:pt x="206050" y="67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16238" y="2342611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5"/>
                </a:lnTo>
                <a:lnTo>
                  <a:pt x="9078" y="43276"/>
                </a:lnTo>
                <a:lnTo>
                  <a:pt x="12557" y="47826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2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79"/>
                </a:lnTo>
                <a:lnTo>
                  <a:pt x="59334" y="86552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4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5"/>
                </a:lnTo>
                <a:lnTo>
                  <a:pt x="74847" y="81287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79" y="96130"/>
                </a:lnTo>
                <a:lnTo>
                  <a:pt x="45179" y="62037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2"/>
                </a:lnTo>
                <a:lnTo>
                  <a:pt x="51256" y="49744"/>
                </a:lnTo>
                <a:lnTo>
                  <a:pt x="45179" y="47600"/>
                </a:lnTo>
                <a:lnTo>
                  <a:pt x="45179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2"/>
                </a:lnTo>
                <a:lnTo>
                  <a:pt x="57690" y="15890"/>
                </a:lnTo>
                <a:lnTo>
                  <a:pt x="57690" y="19225"/>
                </a:lnTo>
                <a:lnTo>
                  <a:pt x="72059" y="19225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59"/>
                </a:lnTo>
                <a:lnTo>
                  <a:pt x="62885" y="571"/>
                </a:lnTo>
                <a:lnTo>
                  <a:pt x="55759" y="-1953"/>
                </a:lnTo>
                <a:lnTo>
                  <a:pt x="45179" y="-2716"/>
                </a:lnTo>
                <a:lnTo>
                  <a:pt x="45179" y="-14080"/>
                </a:lnTo>
                <a:lnTo>
                  <a:pt x="34099" y="-14080"/>
                </a:lnTo>
                <a:lnTo>
                  <a:pt x="34099" y="-2716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2" y="11566"/>
                </a:lnTo>
                <a:lnTo>
                  <a:pt x="28284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6"/>
                </a:lnTo>
                <a:lnTo>
                  <a:pt x="17728" y="29994"/>
                </a:lnTo>
                <a:lnTo>
                  <a:pt x="12557" y="47826"/>
                </a:lnTo>
                <a:lnTo>
                  <a:pt x="19420" y="52174"/>
                </a:lnTo>
                <a:lnTo>
                  <a:pt x="29666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6"/>
                </a:lnTo>
                <a:lnTo>
                  <a:pt x="18121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0"/>
                </a:lnTo>
                <a:lnTo>
                  <a:pt x="7148" y="98560"/>
                </a:lnTo>
                <a:lnTo>
                  <a:pt x="8869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79" y="119001"/>
                </a:lnTo>
                <a:lnTo>
                  <a:pt x="45179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20466" y="2337062"/>
            <a:ext cx="496057" cy="103740"/>
          </a:xfrm>
          <a:custGeom>
            <a:avLst/>
            <a:gdLst/>
            <a:ahLst/>
            <a:cxnLst/>
            <a:rect l="l" t="t" r="r" b="b"/>
            <a:pathLst>
              <a:path w="545663" h="117572">
                <a:moveTo>
                  <a:pt x="247013" y="78977"/>
                </a:moveTo>
                <a:lnTo>
                  <a:pt x="248109" y="74926"/>
                </a:lnTo>
                <a:lnTo>
                  <a:pt x="250301" y="70972"/>
                </a:lnTo>
                <a:lnTo>
                  <a:pt x="252494" y="67017"/>
                </a:lnTo>
                <a:lnTo>
                  <a:pt x="255460" y="63991"/>
                </a:lnTo>
                <a:lnTo>
                  <a:pt x="259201" y="61895"/>
                </a:lnTo>
                <a:lnTo>
                  <a:pt x="262942" y="59798"/>
                </a:lnTo>
                <a:lnTo>
                  <a:pt x="266910" y="58750"/>
                </a:lnTo>
                <a:lnTo>
                  <a:pt x="271104" y="47672"/>
                </a:lnTo>
                <a:lnTo>
                  <a:pt x="265385" y="47672"/>
                </a:lnTo>
                <a:lnTo>
                  <a:pt x="260678" y="45837"/>
                </a:lnTo>
                <a:lnTo>
                  <a:pt x="256985" y="42168"/>
                </a:lnTo>
                <a:lnTo>
                  <a:pt x="254662" y="53032"/>
                </a:lnTo>
                <a:lnTo>
                  <a:pt x="247418" y="56272"/>
                </a:lnTo>
                <a:lnTo>
                  <a:pt x="242020" y="60703"/>
                </a:lnTo>
                <a:lnTo>
                  <a:pt x="238470" y="66326"/>
                </a:lnTo>
                <a:lnTo>
                  <a:pt x="234919" y="71948"/>
                </a:lnTo>
                <a:lnTo>
                  <a:pt x="233144" y="77833"/>
                </a:lnTo>
                <a:lnTo>
                  <a:pt x="233144" y="89745"/>
                </a:lnTo>
                <a:lnTo>
                  <a:pt x="234717" y="95391"/>
                </a:lnTo>
                <a:lnTo>
                  <a:pt x="237862" y="100919"/>
                </a:lnTo>
                <a:lnTo>
                  <a:pt x="241008" y="106446"/>
                </a:lnTo>
                <a:lnTo>
                  <a:pt x="245261" y="110603"/>
                </a:lnTo>
                <a:lnTo>
                  <a:pt x="247013" y="87124"/>
                </a:lnTo>
                <a:lnTo>
                  <a:pt x="247013" y="78977"/>
                </a:lnTo>
                <a:close/>
              </a:path>
              <a:path w="545663" h="117572">
                <a:moveTo>
                  <a:pt x="289786" y="67017"/>
                </a:moveTo>
                <a:lnTo>
                  <a:pt x="291978" y="70972"/>
                </a:lnTo>
                <a:lnTo>
                  <a:pt x="294170" y="74926"/>
                </a:lnTo>
                <a:lnTo>
                  <a:pt x="295267" y="78977"/>
                </a:lnTo>
                <a:lnTo>
                  <a:pt x="295267" y="87124"/>
                </a:lnTo>
                <a:lnTo>
                  <a:pt x="294230" y="91032"/>
                </a:lnTo>
                <a:lnTo>
                  <a:pt x="292157" y="94843"/>
                </a:lnTo>
                <a:lnTo>
                  <a:pt x="290084" y="98655"/>
                </a:lnTo>
                <a:lnTo>
                  <a:pt x="287129" y="101538"/>
                </a:lnTo>
                <a:lnTo>
                  <a:pt x="283293" y="103492"/>
                </a:lnTo>
                <a:lnTo>
                  <a:pt x="279456" y="105445"/>
                </a:lnTo>
                <a:lnTo>
                  <a:pt x="275393" y="106422"/>
                </a:lnTo>
                <a:lnTo>
                  <a:pt x="266862" y="106422"/>
                </a:lnTo>
                <a:lnTo>
                  <a:pt x="262823" y="105445"/>
                </a:lnTo>
                <a:lnTo>
                  <a:pt x="258987" y="103492"/>
                </a:lnTo>
                <a:lnTo>
                  <a:pt x="255150" y="101538"/>
                </a:lnTo>
                <a:lnTo>
                  <a:pt x="252195" y="98655"/>
                </a:lnTo>
                <a:lnTo>
                  <a:pt x="250122" y="94843"/>
                </a:lnTo>
                <a:lnTo>
                  <a:pt x="248049" y="91032"/>
                </a:lnTo>
                <a:lnTo>
                  <a:pt x="247013" y="87124"/>
                </a:lnTo>
                <a:lnTo>
                  <a:pt x="245261" y="110603"/>
                </a:lnTo>
                <a:lnTo>
                  <a:pt x="250623" y="113391"/>
                </a:lnTo>
                <a:lnTo>
                  <a:pt x="255984" y="116178"/>
                </a:lnTo>
                <a:lnTo>
                  <a:pt x="262811" y="117572"/>
                </a:lnTo>
                <a:lnTo>
                  <a:pt x="279444" y="117572"/>
                </a:lnTo>
                <a:lnTo>
                  <a:pt x="286295" y="116178"/>
                </a:lnTo>
                <a:lnTo>
                  <a:pt x="291657" y="113391"/>
                </a:lnTo>
                <a:lnTo>
                  <a:pt x="297018" y="110603"/>
                </a:lnTo>
                <a:lnTo>
                  <a:pt x="301271" y="106446"/>
                </a:lnTo>
                <a:lnTo>
                  <a:pt x="304417" y="100919"/>
                </a:lnTo>
                <a:lnTo>
                  <a:pt x="307562" y="95391"/>
                </a:lnTo>
                <a:lnTo>
                  <a:pt x="309135" y="89745"/>
                </a:lnTo>
                <a:lnTo>
                  <a:pt x="309135" y="77833"/>
                </a:lnTo>
                <a:lnTo>
                  <a:pt x="307348" y="71948"/>
                </a:lnTo>
                <a:lnTo>
                  <a:pt x="303774" y="66326"/>
                </a:lnTo>
                <a:lnTo>
                  <a:pt x="300199" y="60703"/>
                </a:lnTo>
                <a:lnTo>
                  <a:pt x="294789" y="56272"/>
                </a:lnTo>
                <a:lnTo>
                  <a:pt x="287546" y="53032"/>
                </a:lnTo>
                <a:lnTo>
                  <a:pt x="293265" y="50221"/>
                </a:lnTo>
                <a:lnTo>
                  <a:pt x="297554" y="46766"/>
                </a:lnTo>
                <a:lnTo>
                  <a:pt x="300414" y="42669"/>
                </a:lnTo>
                <a:lnTo>
                  <a:pt x="303273" y="38571"/>
                </a:lnTo>
                <a:lnTo>
                  <a:pt x="304703" y="33854"/>
                </a:lnTo>
                <a:lnTo>
                  <a:pt x="304703" y="23323"/>
                </a:lnTo>
                <a:lnTo>
                  <a:pt x="303285" y="18451"/>
                </a:lnTo>
                <a:lnTo>
                  <a:pt x="300449" y="13901"/>
                </a:lnTo>
                <a:lnTo>
                  <a:pt x="297614" y="9350"/>
                </a:lnTo>
                <a:lnTo>
                  <a:pt x="293491" y="5896"/>
                </a:lnTo>
                <a:lnTo>
                  <a:pt x="288082" y="3538"/>
                </a:lnTo>
                <a:lnTo>
                  <a:pt x="282673" y="1179"/>
                </a:lnTo>
                <a:lnTo>
                  <a:pt x="277013" y="0"/>
                </a:lnTo>
                <a:lnTo>
                  <a:pt x="265241" y="0"/>
                </a:lnTo>
                <a:lnTo>
                  <a:pt x="259606" y="1167"/>
                </a:lnTo>
                <a:lnTo>
                  <a:pt x="254197" y="3502"/>
                </a:lnTo>
                <a:lnTo>
                  <a:pt x="248787" y="5836"/>
                </a:lnTo>
                <a:lnTo>
                  <a:pt x="244665" y="9291"/>
                </a:lnTo>
                <a:lnTo>
                  <a:pt x="241830" y="13865"/>
                </a:lnTo>
                <a:lnTo>
                  <a:pt x="238994" y="18439"/>
                </a:lnTo>
                <a:lnTo>
                  <a:pt x="237576" y="23323"/>
                </a:lnTo>
                <a:lnTo>
                  <a:pt x="237576" y="33854"/>
                </a:lnTo>
                <a:lnTo>
                  <a:pt x="239006" y="38571"/>
                </a:lnTo>
                <a:lnTo>
                  <a:pt x="241866" y="42669"/>
                </a:lnTo>
                <a:lnTo>
                  <a:pt x="244725" y="46766"/>
                </a:lnTo>
                <a:lnTo>
                  <a:pt x="248990" y="50221"/>
                </a:lnTo>
                <a:lnTo>
                  <a:pt x="254662" y="53032"/>
                </a:lnTo>
                <a:lnTo>
                  <a:pt x="256985" y="42168"/>
                </a:lnTo>
                <a:lnTo>
                  <a:pt x="253292" y="38499"/>
                </a:lnTo>
                <a:lnTo>
                  <a:pt x="251445" y="34187"/>
                </a:lnTo>
                <a:lnTo>
                  <a:pt x="251445" y="23800"/>
                </a:lnTo>
                <a:lnTo>
                  <a:pt x="253435" y="19416"/>
                </a:lnTo>
                <a:lnTo>
                  <a:pt x="257414" y="16081"/>
                </a:lnTo>
                <a:lnTo>
                  <a:pt x="261394" y="12745"/>
                </a:lnTo>
                <a:lnTo>
                  <a:pt x="265957" y="11078"/>
                </a:lnTo>
                <a:lnTo>
                  <a:pt x="276299" y="11078"/>
                </a:lnTo>
                <a:lnTo>
                  <a:pt x="280886" y="12745"/>
                </a:lnTo>
                <a:lnTo>
                  <a:pt x="284865" y="16081"/>
                </a:lnTo>
                <a:lnTo>
                  <a:pt x="288845" y="19416"/>
                </a:lnTo>
                <a:lnTo>
                  <a:pt x="290834" y="23800"/>
                </a:lnTo>
                <a:lnTo>
                  <a:pt x="290834" y="34187"/>
                </a:lnTo>
                <a:lnTo>
                  <a:pt x="288976" y="38499"/>
                </a:lnTo>
                <a:lnTo>
                  <a:pt x="285258" y="42168"/>
                </a:lnTo>
                <a:lnTo>
                  <a:pt x="281541" y="45837"/>
                </a:lnTo>
                <a:lnTo>
                  <a:pt x="276823" y="47672"/>
                </a:lnTo>
                <a:lnTo>
                  <a:pt x="271104" y="47672"/>
                </a:lnTo>
                <a:lnTo>
                  <a:pt x="266910" y="58750"/>
                </a:lnTo>
                <a:lnTo>
                  <a:pt x="275297" y="58750"/>
                </a:lnTo>
                <a:lnTo>
                  <a:pt x="279277" y="59798"/>
                </a:lnTo>
                <a:lnTo>
                  <a:pt x="283042" y="61895"/>
                </a:lnTo>
                <a:lnTo>
                  <a:pt x="286807" y="63991"/>
                </a:lnTo>
                <a:lnTo>
                  <a:pt x="289786" y="67017"/>
                </a:lnTo>
                <a:close/>
              </a:path>
              <a:path w="545663" h="117572">
                <a:moveTo>
                  <a:pt x="22447" y="17081"/>
                </a:moveTo>
                <a:lnTo>
                  <a:pt x="22447" y="114213"/>
                </a:lnTo>
                <a:lnTo>
                  <a:pt x="35743" y="114213"/>
                </a:lnTo>
                <a:lnTo>
                  <a:pt x="35743" y="3287"/>
                </a:lnTo>
                <a:lnTo>
                  <a:pt x="22447" y="3287"/>
                </a:lnTo>
                <a:lnTo>
                  <a:pt x="0" y="13651"/>
                </a:lnTo>
                <a:lnTo>
                  <a:pt x="0" y="26015"/>
                </a:lnTo>
                <a:lnTo>
                  <a:pt x="22447" y="17081"/>
                </a:lnTo>
                <a:close/>
              </a:path>
              <a:path w="545663" h="117572">
                <a:moveTo>
                  <a:pt x="120718" y="105410"/>
                </a:moveTo>
                <a:lnTo>
                  <a:pt x="117191" y="103384"/>
                </a:lnTo>
                <a:lnTo>
                  <a:pt x="113665" y="101359"/>
                </a:lnTo>
                <a:lnTo>
                  <a:pt x="114558" y="115416"/>
                </a:lnTo>
                <a:lnTo>
                  <a:pt x="121409" y="117572"/>
                </a:lnTo>
                <a:lnTo>
                  <a:pt x="134991" y="117572"/>
                </a:lnTo>
                <a:lnTo>
                  <a:pt x="140794" y="116011"/>
                </a:lnTo>
                <a:lnTo>
                  <a:pt x="146108" y="112890"/>
                </a:lnTo>
                <a:lnTo>
                  <a:pt x="151422" y="109769"/>
                </a:lnTo>
                <a:lnTo>
                  <a:pt x="155568" y="105445"/>
                </a:lnTo>
                <a:lnTo>
                  <a:pt x="158546" y="99918"/>
                </a:lnTo>
                <a:lnTo>
                  <a:pt x="161526" y="94391"/>
                </a:lnTo>
                <a:lnTo>
                  <a:pt x="163015" y="88244"/>
                </a:lnTo>
                <a:lnTo>
                  <a:pt x="163008" y="80646"/>
                </a:lnTo>
                <a:lnTo>
                  <a:pt x="160735" y="67696"/>
                </a:lnTo>
                <a:lnTo>
                  <a:pt x="154401" y="56784"/>
                </a:lnTo>
                <a:lnTo>
                  <a:pt x="148658" y="49995"/>
                </a:lnTo>
                <a:lnTo>
                  <a:pt x="141021" y="46600"/>
                </a:lnTo>
                <a:lnTo>
                  <a:pt x="127819" y="46600"/>
                </a:lnTo>
                <a:lnTo>
                  <a:pt x="124412" y="47112"/>
                </a:lnTo>
                <a:lnTo>
                  <a:pt x="121266" y="48136"/>
                </a:lnTo>
                <a:lnTo>
                  <a:pt x="118121" y="49161"/>
                </a:lnTo>
                <a:lnTo>
                  <a:pt x="114975" y="50745"/>
                </a:lnTo>
                <a:lnTo>
                  <a:pt x="111830" y="52889"/>
                </a:lnTo>
                <a:lnTo>
                  <a:pt x="108684" y="55033"/>
                </a:lnTo>
                <a:lnTo>
                  <a:pt x="105491" y="58226"/>
                </a:lnTo>
                <a:lnTo>
                  <a:pt x="102251" y="62466"/>
                </a:lnTo>
                <a:lnTo>
                  <a:pt x="102179" y="50006"/>
                </a:lnTo>
                <a:lnTo>
                  <a:pt x="103453" y="41728"/>
                </a:lnTo>
                <a:lnTo>
                  <a:pt x="106004" y="33699"/>
                </a:lnTo>
                <a:lnTo>
                  <a:pt x="108553" y="25670"/>
                </a:lnTo>
                <a:lnTo>
                  <a:pt x="112044" y="19893"/>
                </a:lnTo>
                <a:lnTo>
                  <a:pt x="116476" y="16367"/>
                </a:lnTo>
                <a:lnTo>
                  <a:pt x="120908" y="12841"/>
                </a:lnTo>
                <a:lnTo>
                  <a:pt x="126056" y="11078"/>
                </a:lnTo>
                <a:lnTo>
                  <a:pt x="136922" y="11078"/>
                </a:lnTo>
                <a:lnTo>
                  <a:pt x="140675" y="12055"/>
                </a:lnTo>
                <a:lnTo>
                  <a:pt x="143177" y="14008"/>
                </a:lnTo>
                <a:lnTo>
                  <a:pt x="146930" y="18082"/>
                </a:lnTo>
                <a:lnTo>
                  <a:pt x="146930" y="21084"/>
                </a:lnTo>
                <a:lnTo>
                  <a:pt x="160227" y="21084"/>
                </a:lnTo>
                <a:lnTo>
                  <a:pt x="160227" y="15080"/>
                </a:lnTo>
                <a:lnTo>
                  <a:pt x="157832" y="10363"/>
                </a:lnTo>
                <a:lnTo>
                  <a:pt x="153042" y="6218"/>
                </a:lnTo>
                <a:lnTo>
                  <a:pt x="148253" y="2072"/>
                </a:lnTo>
                <a:lnTo>
                  <a:pt x="141140" y="0"/>
                </a:lnTo>
                <a:lnTo>
                  <a:pt x="131703" y="0"/>
                </a:lnTo>
                <a:lnTo>
                  <a:pt x="120453" y="1358"/>
                </a:lnTo>
                <a:lnTo>
                  <a:pt x="108898" y="6719"/>
                </a:lnTo>
                <a:lnTo>
                  <a:pt x="99784" y="16152"/>
                </a:lnTo>
                <a:lnTo>
                  <a:pt x="96738" y="21173"/>
                </a:lnTo>
                <a:lnTo>
                  <a:pt x="92255" y="32161"/>
                </a:lnTo>
                <a:lnTo>
                  <a:pt x="89565" y="44925"/>
                </a:lnTo>
                <a:lnTo>
                  <a:pt x="88668" y="59465"/>
                </a:lnTo>
                <a:lnTo>
                  <a:pt x="88905" y="67573"/>
                </a:lnTo>
                <a:lnTo>
                  <a:pt x="90501" y="80537"/>
                </a:lnTo>
                <a:lnTo>
                  <a:pt x="93600" y="91627"/>
                </a:lnTo>
                <a:lnTo>
                  <a:pt x="96889" y="100299"/>
                </a:lnTo>
                <a:lnTo>
                  <a:pt x="101738" y="106791"/>
                </a:lnTo>
                <a:lnTo>
                  <a:pt x="108148" y="111103"/>
                </a:lnTo>
                <a:lnTo>
                  <a:pt x="106838" y="90519"/>
                </a:lnTo>
                <a:lnTo>
                  <a:pt x="105825" y="86362"/>
                </a:lnTo>
                <a:lnTo>
                  <a:pt x="105825" y="75355"/>
                </a:lnTo>
                <a:lnTo>
                  <a:pt x="107874" y="69649"/>
                </a:lnTo>
                <a:lnTo>
                  <a:pt x="111972" y="64861"/>
                </a:lnTo>
                <a:lnTo>
                  <a:pt x="116071" y="60072"/>
                </a:lnTo>
                <a:lnTo>
                  <a:pt x="121385" y="57678"/>
                </a:lnTo>
                <a:lnTo>
                  <a:pt x="133824" y="57678"/>
                </a:lnTo>
                <a:lnTo>
                  <a:pt x="138840" y="59774"/>
                </a:lnTo>
                <a:lnTo>
                  <a:pt x="142963" y="63967"/>
                </a:lnTo>
                <a:lnTo>
                  <a:pt x="147085" y="68160"/>
                </a:lnTo>
                <a:lnTo>
                  <a:pt x="149146" y="73854"/>
                </a:lnTo>
                <a:lnTo>
                  <a:pt x="149146" y="88292"/>
                </a:lnTo>
                <a:lnTo>
                  <a:pt x="147192" y="94331"/>
                </a:lnTo>
                <a:lnTo>
                  <a:pt x="143284" y="99168"/>
                </a:lnTo>
                <a:lnTo>
                  <a:pt x="139376" y="104004"/>
                </a:lnTo>
                <a:lnTo>
                  <a:pt x="134515" y="106422"/>
                </a:lnTo>
                <a:lnTo>
                  <a:pt x="124554" y="106422"/>
                </a:lnTo>
                <a:lnTo>
                  <a:pt x="120718" y="105410"/>
                </a:lnTo>
                <a:close/>
              </a:path>
              <a:path w="545663" h="117572">
                <a:moveTo>
                  <a:pt x="106838" y="90519"/>
                </a:moveTo>
                <a:lnTo>
                  <a:pt x="108148" y="111103"/>
                </a:lnTo>
                <a:lnTo>
                  <a:pt x="114558" y="115416"/>
                </a:lnTo>
                <a:lnTo>
                  <a:pt x="113665" y="101359"/>
                </a:lnTo>
                <a:lnTo>
                  <a:pt x="110888" y="98381"/>
                </a:lnTo>
                <a:lnTo>
                  <a:pt x="108863" y="94450"/>
                </a:lnTo>
                <a:lnTo>
                  <a:pt x="106838" y="90519"/>
                </a:lnTo>
                <a:close/>
              </a:path>
              <a:path w="545663" h="117572">
                <a:moveTo>
                  <a:pt x="186272" y="95344"/>
                </a:moveTo>
                <a:lnTo>
                  <a:pt x="186272" y="114213"/>
                </a:lnTo>
                <a:lnTo>
                  <a:pt x="205145" y="114213"/>
                </a:lnTo>
                <a:lnTo>
                  <a:pt x="205145" y="95344"/>
                </a:lnTo>
                <a:lnTo>
                  <a:pt x="186272" y="95344"/>
                </a:lnTo>
                <a:close/>
              </a:path>
              <a:path w="545663" h="117572">
                <a:moveTo>
                  <a:pt x="327745" y="80406"/>
                </a:moveTo>
                <a:lnTo>
                  <a:pt x="381004" y="80406"/>
                </a:lnTo>
                <a:lnTo>
                  <a:pt x="342400" y="69328"/>
                </a:lnTo>
                <a:lnTo>
                  <a:pt x="381004" y="20869"/>
                </a:lnTo>
                <a:lnTo>
                  <a:pt x="381004" y="69328"/>
                </a:lnTo>
                <a:lnTo>
                  <a:pt x="342400" y="69328"/>
                </a:lnTo>
                <a:lnTo>
                  <a:pt x="381004" y="80406"/>
                </a:lnTo>
                <a:lnTo>
                  <a:pt x="381004" y="114213"/>
                </a:lnTo>
                <a:lnTo>
                  <a:pt x="394301" y="114213"/>
                </a:lnTo>
                <a:lnTo>
                  <a:pt x="394301" y="80406"/>
                </a:lnTo>
                <a:lnTo>
                  <a:pt x="409813" y="80406"/>
                </a:lnTo>
                <a:lnTo>
                  <a:pt x="409813" y="69328"/>
                </a:lnTo>
                <a:lnTo>
                  <a:pt x="394301" y="69328"/>
                </a:lnTo>
                <a:lnTo>
                  <a:pt x="394301" y="3287"/>
                </a:lnTo>
                <a:lnTo>
                  <a:pt x="381004" y="3287"/>
                </a:lnTo>
                <a:lnTo>
                  <a:pt x="327745" y="69328"/>
                </a:lnTo>
                <a:lnTo>
                  <a:pt x="327745" y="80406"/>
                </a:lnTo>
                <a:close/>
              </a:path>
              <a:path w="545663" h="117572">
                <a:moveTo>
                  <a:pt x="421990" y="36593"/>
                </a:moveTo>
                <a:lnTo>
                  <a:pt x="421990" y="46790"/>
                </a:lnTo>
                <a:lnTo>
                  <a:pt x="424385" y="54878"/>
                </a:lnTo>
                <a:lnTo>
                  <a:pt x="429175" y="60858"/>
                </a:lnTo>
                <a:lnTo>
                  <a:pt x="433964" y="66838"/>
                </a:lnTo>
                <a:lnTo>
                  <a:pt x="439885" y="69828"/>
                </a:lnTo>
                <a:lnTo>
                  <a:pt x="435370" y="48875"/>
                </a:lnTo>
                <a:lnTo>
                  <a:pt x="434215" y="43312"/>
                </a:lnTo>
                <a:lnTo>
                  <a:pt x="433964" y="6289"/>
                </a:lnTo>
                <a:lnTo>
                  <a:pt x="429175" y="12293"/>
                </a:lnTo>
                <a:lnTo>
                  <a:pt x="424385" y="18297"/>
                </a:lnTo>
                <a:lnTo>
                  <a:pt x="421990" y="26397"/>
                </a:lnTo>
                <a:lnTo>
                  <a:pt x="421990" y="36593"/>
                </a:lnTo>
                <a:close/>
              </a:path>
              <a:path w="545663" h="117572">
                <a:moveTo>
                  <a:pt x="516068" y="3287"/>
                </a:moveTo>
                <a:lnTo>
                  <a:pt x="437217" y="114213"/>
                </a:lnTo>
                <a:lnTo>
                  <a:pt x="451085" y="114213"/>
                </a:lnTo>
                <a:lnTo>
                  <a:pt x="528721" y="3287"/>
                </a:lnTo>
                <a:lnTo>
                  <a:pt x="516068" y="3287"/>
                </a:lnTo>
                <a:close/>
              </a:path>
              <a:path w="545663" h="117572">
                <a:moveTo>
                  <a:pt x="495765" y="80978"/>
                </a:moveTo>
                <a:lnTo>
                  <a:pt x="495765" y="91175"/>
                </a:lnTo>
                <a:lnTo>
                  <a:pt x="498160" y="99263"/>
                </a:lnTo>
                <a:lnTo>
                  <a:pt x="502950" y="105243"/>
                </a:lnTo>
                <a:lnTo>
                  <a:pt x="507739" y="111223"/>
                </a:lnTo>
                <a:lnTo>
                  <a:pt x="513661" y="114213"/>
                </a:lnTo>
                <a:lnTo>
                  <a:pt x="509098" y="93307"/>
                </a:lnTo>
                <a:lnTo>
                  <a:pt x="507918" y="87744"/>
                </a:lnTo>
                <a:lnTo>
                  <a:pt x="507739" y="50673"/>
                </a:lnTo>
                <a:lnTo>
                  <a:pt x="502950" y="56677"/>
                </a:lnTo>
                <a:lnTo>
                  <a:pt x="498160" y="62681"/>
                </a:lnTo>
                <a:lnTo>
                  <a:pt x="495765" y="70781"/>
                </a:lnTo>
                <a:lnTo>
                  <a:pt x="495765" y="80978"/>
                </a:lnTo>
                <a:close/>
              </a:path>
              <a:path w="545663" h="117572">
                <a:moveTo>
                  <a:pt x="507918" y="74259"/>
                </a:moveTo>
                <a:lnTo>
                  <a:pt x="509098" y="68697"/>
                </a:lnTo>
                <a:lnTo>
                  <a:pt x="511457" y="64289"/>
                </a:lnTo>
                <a:lnTo>
                  <a:pt x="513816" y="59882"/>
                </a:lnTo>
                <a:lnTo>
                  <a:pt x="516902" y="57678"/>
                </a:lnTo>
                <a:lnTo>
                  <a:pt x="524526" y="57678"/>
                </a:lnTo>
                <a:lnTo>
                  <a:pt x="527601" y="59882"/>
                </a:lnTo>
                <a:lnTo>
                  <a:pt x="529936" y="64289"/>
                </a:lnTo>
                <a:lnTo>
                  <a:pt x="532271" y="68697"/>
                </a:lnTo>
                <a:lnTo>
                  <a:pt x="533439" y="74259"/>
                </a:lnTo>
                <a:lnTo>
                  <a:pt x="533439" y="87744"/>
                </a:lnTo>
                <a:lnTo>
                  <a:pt x="532271" y="93307"/>
                </a:lnTo>
                <a:lnTo>
                  <a:pt x="529936" y="97667"/>
                </a:lnTo>
                <a:lnTo>
                  <a:pt x="527601" y="102027"/>
                </a:lnTo>
                <a:lnTo>
                  <a:pt x="524526" y="104207"/>
                </a:lnTo>
                <a:lnTo>
                  <a:pt x="516902" y="104207"/>
                </a:lnTo>
                <a:lnTo>
                  <a:pt x="513816" y="102027"/>
                </a:lnTo>
                <a:lnTo>
                  <a:pt x="511457" y="97667"/>
                </a:lnTo>
                <a:lnTo>
                  <a:pt x="509098" y="93307"/>
                </a:lnTo>
                <a:lnTo>
                  <a:pt x="513661" y="114213"/>
                </a:lnTo>
                <a:lnTo>
                  <a:pt x="527768" y="114213"/>
                </a:lnTo>
                <a:lnTo>
                  <a:pt x="533689" y="111223"/>
                </a:lnTo>
                <a:lnTo>
                  <a:pt x="538479" y="105243"/>
                </a:lnTo>
                <a:lnTo>
                  <a:pt x="543269" y="99263"/>
                </a:lnTo>
                <a:lnTo>
                  <a:pt x="545663" y="91175"/>
                </a:lnTo>
                <a:lnTo>
                  <a:pt x="545663" y="70733"/>
                </a:lnTo>
                <a:lnTo>
                  <a:pt x="543269" y="62621"/>
                </a:lnTo>
                <a:lnTo>
                  <a:pt x="538479" y="56642"/>
                </a:lnTo>
                <a:lnTo>
                  <a:pt x="533689" y="50662"/>
                </a:lnTo>
                <a:lnTo>
                  <a:pt x="527768" y="47672"/>
                </a:lnTo>
                <a:lnTo>
                  <a:pt x="513661" y="47672"/>
                </a:lnTo>
                <a:lnTo>
                  <a:pt x="507739" y="50673"/>
                </a:lnTo>
                <a:lnTo>
                  <a:pt x="507918" y="87744"/>
                </a:lnTo>
                <a:lnTo>
                  <a:pt x="507918" y="74259"/>
                </a:lnTo>
                <a:close/>
              </a:path>
              <a:path w="545663" h="117572">
                <a:moveTo>
                  <a:pt x="434215" y="29875"/>
                </a:moveTo>
                <a:lnTo>
                  <a:pt x="435370" y="24312"/>
                </a:lnTo>
                <a:lnTo>
                  <a:pt x="437682" y="19905"/>
                </a:lnTo>
                <a:lnTo>
                  <a:pt x="439993" y="15497"/>
                </a:lnTo>
                <a:lnTo>
                  <a:pt x="443055" y="13293"/>
                </a:lnTo>
                <a:lnTo>
                  <a:pt x="450680" y="13294"/>
                </a:lnTo>
                <a:lnTo>
                  <a:pt x="453778" y="15497"/>
                </a:lnTo>
                <a:lnTo>
                  <a:pt x="456161" y="19905"/>
                </a:lnTo>
                <a:lnTo>
                  <a:pt x="458544" y="24312"/>
                </a:lnTo>
                <a:lnTo>
                  <a:pt x="459735" y="29875"/>
                </a:lnTo>
                <a:lnTo>
                  <a:pt x="459735" y="43312"/>
                </a:lnTo>
                <a:lnTo>
                  <a:pt x="458544" y="48875"/>
                </a:lnTo>
                <a:lnTo>
                  <a:pt x="456161" y="53282"/>
                </a:lnTo>
                <a:lnTo>
                  <a:pt x="453778" y="57690"/>
                </a:lnTo>
                <a:lnTo>
                  <a:pt x="450704" y="59894"/>
                </a:lnTo>
                <a:lnTo>
                  <a:pt x="443079" y="59894"/>
                </a:lnTo>
                <a:lnTo>
                  <a:pt x="439993" y="57690"/>
                </a:lnTo>
                <a:lnTo>
                  <a:pt x="437682" y="53282"/>
                </a:lnTo>
                <a:lnTo>
                  <a:pt x="435370" y="48875"/>
                </a:lnTo>
                <a:lnTo>
                  <a:pt x="439885" y="69828"/>
                </a:lnTo>
                <a:lnTo>
                  <a:pt x="453993" y="69828"/>
                </a:lnTo>
                <a:lnTo>
                  <a:pt x="459914" y="66838"/>
                </a:lnTo>
                <a:lnTo>
                  <a:pt x="464704" y="60858"/>
                </a:lnTo>
                <a:lnTo>
                  <a:pt x="469494" y="54878"/>
                </a:lnTo>
                <a:lnTo>
                  <a:pt x="471888" y="46790"/>
                </a:lnTo>
                <a:lnTo>
                  <a:pt x="471888" y="26397"/>
                </a:lnTo>
                <a:lnTo>
                  <a:pt x="469494" y="18297"/>
                </a:lnTo>
                <a:lnTo>
                  <a:pt x="464704" y="12293"/>
                </a:lnTo>
                <a:lnTo>
                  <a:pt x="459914" y="6289"/>
                </a:lnTo>
                <a:lnTo>
                  <a:pt x="453993" y="3287"/>
                </a:lnTo>
                <a:lnTo>
                  <a:pt x="439885" y="3287"/>
                </a:lnTo>
                <a:lnTo>
                  <a:pt x="433964" y="6289"/>
                </a:lnTo>
                <a:lnTo>
                  <a:pt x="434215" y="43312"/>
                </a:lnTo>
                <a:lnTo>
                  <a:pt x="434215" y="29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56083" y="2341192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1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46374" y="2337062"/>
            <a:ext cx="63493" cy="103740"/>
          </a:xfrm>
          <a:custGeom>
            <a:avLst/>
            <a:gdLst/>
            <a:ahLst/>
            <a:cxnLst/>
            <a:rect l="l" t="t" r="r" b="b"/>
            <a:pathLst>
              <a:path w="69842" h="117572">
                <a:moveTo>
                  <a:pt x="65482" y="17510"/>
                </a:moveTo>
                <a:lnTo>
                  <a:pt x="62766" y="11554"/>
                </a:lnTo>
                <a:lnTo>
                  <a:pt x="57332" y="6933"/>
                </a:lnTo>
                <a:lnTo>
                  <a:pt x="51899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6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2" y="16724"/>
                </a:lnTo>
                <a:lnTo>
                  <a:pt x="19968" y="13222"/>
                </a:lnTo>
                <a:lnTo>
                  <a:pt x="22875" y="12364"/>
                </a:lnTo>
                <a:lnTo>
                  <a:pt x="25783" y="11507"/>
                </a:lnTo>
                <a:lnTo>
                  <a:pt x="28904" y="11078"/>
                </a:lnTo>
                <a:lnTo>
                  <a:pt x="38055" y="11078"/>
                </a:lnTo>
                <a:lnTo>
                  <a:pt x="42725" y="12459"/>
                </a:lnTo>
                <a:lnTo>
                  <a:pt x="46252" y="15223"/>
                </a:lnTo>
                <a:lnTo>
                  <a:pt x="49778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69" y="33842"/>
                </a:lnTo>
                <a:lnTo>
                  <a:pt x="48325" y="36915"/>
                </a:lnTo>
                <a:lnTo>
                  <a:pt x="46180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3" y="46647"/>
                </a:lnTo>
                <a:lnTo>
                  <a:pt x="30858" y="47672"/>
                </a:lnTo>
                <a:lnTo>
                  <a:pt x="16084" y="47672"/>
                </a:lnTo>
                <a:lnTo>
                  <a:pt x="16084" y="58750"/>
                </a:lnTo>
                <a:lnTo>
                  <a:pt x="23611" y="58754"/>
                </a:lnTo>
                <a:lnTo>
                  <a:pt x="37804" y="60596"/>
                </a:lnTo>
                <a:lnTo>
                  <a:pt x="47860" y="65790"/>
                </a:lnTo>
                <a:lnTo>
                  <a:pt x="53317" y="70483"/>
                </a:lnTo>
                <a:lnTo>
                  <a:pt x="56046" y="76284"/>
                </a:lnTo>
                <a:lnTo>
                  <a:pt x="56046" y="87672"/>
                </a:lnTo>
                <a:lnTo>
                  <a:pt x="55140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4" y="105576"/>
                </a:lnTo>
                <a:lnTo>
                  <a:pt x="37888" y="106422"/>
                </a:lnTo>
                <a:lnTo>
                  <a:pt x="27450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6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49" y="105719"/>
                </a:lnTo>
                <a:lnTo>
                  <a:pt x="7648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2" y="117262"/>
                </a:lnTo>
                <a:lnTo>
                  <a:pt x="50944" y="113830"/>
                </a:lnTo>
                <a:lnTo>
                  <a:pt x="60442" y="106601"/>
                </a:lnTo>
                <a:lnTo>
                  <a:pt x="67615" y="94709"/>
                </a:lnTo>
                <a:lnTo>
                  <a:pt x="69842" y="82264"/>
                </a:lnTo>
                <a:lnTo>
                  <a:pt x="69842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899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8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0" y="39441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43683" y="2339963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3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13732" y="2421189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6" y="41120"/>
                </a:lnTo>
                <a:lnTo>
                  <a:pt x="10651" y="38023"/>
                </a:lnTo>
                <a:lnTo>
                  <a:pt x="13415" y="34926"/>
                </a:lnTo>
                <a:lnTo>
                  <a:pt x="15476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8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25001" y="2337062"/>
            <a:ext cx="65053" cy="100776"/>
          </a:xfrm>
          <a:custGeom>
            <a:avLst/>
            <a:gdLst/>
            <a:ahLst/>
            <a:cxnLst/>
            <a:rect l="l" t="t" r="r" b="b"/>
            <a:pathLst>
              <a:path w="71558" h="114213">
                <a:moveTo>
                  <a:pt x="16084" y="19631"/>
                </a:moveTo>
                <a:lnTo>
                  <a:pt x="17562" y="16974"/>
                </a:lnTo>
                <a:lnTo>
                  <a:pt x="20516" y="14616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2"/>
                </a:lnTo>
                <a:lnTo>
                  <a:pt x="49540" y="16009"/>
                </a:lnTo>
                <a:lnTo>
                  <a:pt x="53114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8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3"/>
                </a:lnTo>
                <a:lnTo>
                  <a:pt x="21958" y="64187"/>
                </a:lnTo>
                <a:lnTo>
                  <a:pt x="12204" y="73541"/>
                </a:lnTo>
                <a:lnTo>
                  <a:pt x="5575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3"/>
                </a:lnTo>
                <a:lnTo>
                  <a:pt x="71558" y="114213"/>
                </a:lnTo>
                <a:lnTo>
                  <a:pt x="71558" y="101991"/>
                </a:lnTo>
                <a:lnTo>
                  <a:pt x="13867" y="101991"/>
                </a:lnTo>
                <a:lnTo>
                  <a:pt x="13867" y="99275"/>
                </a:lnTo>
                <a:lnTo>
                  <a:pt x="14170" y="95645"/>
                </a:lnTo>
                <a:lnTo>
                  <a:pt x="18081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6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59775" y="6573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7" y="18678"/>
                </a:lnTo>
                <a:lnTo>
                  <a:pt x="2787" y="23300"/>
                </a:lnTo>
                <a:lnTo>
                  <a:pt x="16084" y="23300"/>
                </a:lnTo>
                <a:lnTo>
                  <a:pt x="16084" y="19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58618" y="2337062"/>
            <a:ext cx="65054" cy="103740"/>
          </a:xfrm>
          <a:custGeom>
            <a:avLst/>
            <a:gdLst/>
            <a:ahLst/>
            <a:cxnLst/>
            <a:rect l="l" t="t" r="r" b="b"/>
            <a:pathLst>
              <a:path w="71559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2" y="66767"/>
                </a:lnTo>
                <a:lnTo>
                  <a:pt x="48360" y="64646"/>
                </a:lnTo>
                <a:lnTo>
                  <a:pt x="51530" y="62526"/>
                </a:lnTo>
                <a:lnTo>
                  <a:pt x="54735" y="59345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0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5" y="104731"/>
                </a:lnTo>
                <a:lnTo>
                  <a:pt x="34147" y="106494"/>
                </a:lnTo>
                <a:lnTo>
                  <a:pt x="23232" y="106494"/>
                </a:lnTo>
                <a:lnTo>
                  <a:pt x="19492" y="105505"/>
                </a:lnTo>
                <a:lnTo>
                  <a:pt x="17013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3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2" y="117572"/>
                </a:lnTo>
                <a:lnTo>
                  <a:pt x="39727" y="116208"/>
                </a:lnTo>
                <a:lnTo>
                  <a:pt x="51281" y="110846"/>
                </a:lnTo>
                <a:lnTo>
                  <a:pt x="60406" y="101419"/>
                </a:lnTo>
                <a:lnTo>
                  <a:pt x="63490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9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5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8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8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0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68321" y="2342611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5"/>
                </a:lnTo>
                <a:lnTo>
                  <a:pt x="9078" y="43276"/>
                </a:lnTo>
                <a:lnTo>
                  <a:pt x="12558" y="47826"/>
                </a:lnTo>
                <a:lnTo>
                  <a:pt x="17729" y="29994"/>
                </a:lnTo>
                <a:lnTo>
                  <a:pt x="17729" y="22227"/>
                </a:lnTo>
                <a:lnTo>
                  <a:pt x="19004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5" y="5431"/>
                </a:lnTo>
                <a:lnTo>
                  <a:pt x="9281" y="8874"/>
                </a:lnTo>
                <a:lnTo>
                  <a:pt x="7113" y="13043"/>
                </a:lnTo>
                <a:lnTo>
                  <a:pt x="4945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5" y="69244"/>
                </a:lnTo>
                <a:lnTo>
                  <a:pt x="72560" y="65790"/>
                </a:lnTo>
                <a:lnTo>
                  <a:pt x="71035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3" y="53878"/>
                </a:lnTo>
                <a:lnTo>
                  <a:pt x="56070" y="51602"/>
                </a:lnTo>
                <a:lnTo>
                  <a:pt x="56272" y="67374"/>
                </a:lnTo>
                <a:lnTo>
                  <a:pt x="60038" y="72139"/>
                </a:lnTo>
                <a:lnTo>
                  <a:pt x="60979" y="75069"/>
                </a:lnTo>
                <a:lnTo>
                  <a:pt x="60979" y="81311"/>
                </a:lnTo>
                <a:lnTo>
                  <a:pt x="60431" y="83979"/>
                </a:lnTo>
                <a:lnTo>
                  <a:pt x="59335" y="86552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7" y="94939"/>
                </a:lnTo>
                <a:lnTo>
                  <a:pt x="71559" y="90412"/>
                </a:lnTo>
                <a:lnTo>
                  <a:pt x="73751" y="85885"/>
                </a:lnTo>
                <a:lnTo>
                  <a:pt x="74847" y="81287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8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7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2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9" y="9172"/>
                </a:lnTo>
                <a:lnTo>
                  <a:pt x="52388" y="10351"/>
                </a:lnTo>
                <a:lnTo>
                  <a:pt x="54509" y="12042"/>
                </a:lnTo>
                <a:lnTo>
                  <a:pt x="57690" y="15890"/>
                </a:lnTo>
                <a:lnTo>
                  <a:pt x="57690" y="19225"/>
                </a:lnTo>
                <a:lnTo>
                  <a:pt x="72059" y="19225"/>
                </a:lnTo>
                <a:lnTo>
                  <a:pt x="72059" y="13698"/>
                </a:lnTo>
                <a:lnTo>
                  <a:pt x="70225" y="9148"/>
                </a:lnTo>
                <a:lnTo>
                  <a:pt x="66554" y="4859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6"/>
                </a:lnTo>
                <a:lnTo>
                  <a:pt x="45180" y="-14080"/>
                </a:lnTo>
                <a:lnTo>
                  <a:pt x="34100" y="-14080"/>
                </a:lnTo>
                <a:lnTo>
                  <a:pt x="34100" y="-2716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100" y="8362"/>
                </a:lnTo>
                <a:lnTo>
                  <a:pt x="34100" y="43526"/>
                </a:lnTo>
                <a:lnTo>
                  <a:pt x="31312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4" y="32936"/>
                </a:lnTo>
                <a:lnTo>
                  <a:pt x="17729" y="29994"/>
                </a:lnTo>
                <a:lnTo>
                  <a:pt x="12558" y="47826"/>
                </a:lnTo>
                <a:lnTo>
                  <a:pt x="19421" y="52174"/>
                </a:lnTo>
                <a:lnTo>
                  <a:pt x="29667" y="56320"/>
                </a:lnTo>
                <a:lnTo>
                  <a:pt x="34100" y="58035"/>
                </a:lnTo>
                <a:lnTo>
                  <a:pt x="34100" y="96487"/>
                </a:lnTo>
                <a:lnTo>
                  <a:pt x="25902" y="95487"/>
                </a:lnTo>
                <a:lnTo>
                  <a:pt x="20577" y="93616"/>
                </a:lnTo>
                <a:lnTo>
                  <a:pt x="18122" y="90877"/>
                </a:lnTo>
                <a:lnTo>
                  <a:pt x="15668" y="88137"/>
                </a:lnTo>
                <a:lnTo>
                  <a:pt x="14441" y="84623"/>
                </a:lnTo>
                <a:lnTo>
                  <a:pt x="14441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3" y="93080"/>
                </a:lnTo>
                <a:lnTo>
                  <a:pt x="7149" y="98560"/>
                </a:lnTo>
                <a:lnTo>
                  <a:pt x="8870" y="100279"/>
                </a:lnTo>
                <a:lnTo>
                  <a:pt x="18978" y="105503"/>
                </a:lnTo>
                <a:lnTo>
                  <a:pt x="34100" y="107923"/>
                </a:lnTo>
                <a:lnTo>
                  <a:pt x="34100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72551" y="2337062"/>
            <a:ext cx="496057" cy="103740"/>
          </a:xfrm>
          <a:custGeom>
            <a:avLst/>
            <a:gdLst/>
            <a:ahLst/>
            <a:cxnLst/>
            <a:rect l="l" t="t" r="r" b="b"/>
            <a:pathLst>
              <a:path w="545663" h="117572">
                <a:moveTo>
                  <a:pt x="259332" y="117572"/>
                </a:moveTo>
                <a:lnTo>
                  <a:pt x="269102" y="117572"/>
                </a:lnTo>
                <a:lnTo>
                  <a:pt x="274268" y="117331"/>
                </a:lnTo>
                <a:lnTo>
                  <a:pt x="287133" y="113832"/>
                </a:lnTo>
                <a:lnTo>
                  <a:pt x="296553" y="106172"/>
                </a:lnTo>
                <a:lnTo>
                  <a:pt x="303630" y="93032"/>
                </a:lnTo>
                <a:lnTo>
                  <a:pt x="305561" y="80263"/>
                </a:lnTo>
                <a:lnTo>
                  <a:pt x="305561" y="72973"/>
                </a:lnTo>
                <a:lnTo>
                  <a:pt x="303916" y="66767"/>
                </a:lnTo>
                <a:lnTo>
                  <a:pt x="300628" y="61645"/>
                </a:lnTo>
                <a:lnTo>
                  <a:pt x="297340" y="56522"/>
                </a:lnTo>
                <a:lnTo>
                  <a:pt x="292550" y="52544"/>
                </a:lnTo>
                <a:lnTo>
                  <a:pt x="286259" y="49709"/>
                </a:lnTo>
                <a:lnTo>
                  <a:pt x="274077" y="46397"/>
                </a:lnTo>
                <a:lnTo>
                  <a:pt x="259594" y="45456"/>
                </a:lnTo>
                <a:lnTo>
                  <a:pt x="256234" y="45456"/>
                </a:lnTo>
                <a:lnTo>
                  <a:pt x="256234" y="15509"/>
                </a:lnTo>
                <a:lnTo>
                  <a:pt x="301128" y="15509"/>
                </a:lnTo>
                <a:lnTo>
                  <a:pt x="301128" y="3287"/>
                </a:lnTo>
                <a:lnTo>
                  <a:pt x="244010" y="3287"/>
                </a:lnTo>
                <a:lnTo>
                  <a:pt x="244010" y="57106"/>
                </a:lnTo>
                <a:lnTo>
                  <a:pt x="254161" y="57106"/>
                </a:lnTo>
                <a:lnTo>
                  <a:pt x="261790" y="57336"/>
                </a:lnTo>
                <a:lnTo>
                  <a:pt x="275589" y="59603"/>
                </a:lnTo>
                <a:lnTo>
                  <a:pt x="284258" y="64289"/>
                </a:lnTo>
                <a:lnTo>
                  <a:pt x="289214" y="69078"/>
                </a:lnTo>
                <a:lnTo>
                  <a:pt x="291692" y="74998"/>
                </a:lnTo>
                <a:lnTo>
                  <a:pt x="291692" y="88292"/>
                </a:lnTo>
                <a:lnTo>
                  <a:pt x="289833" y="93926"/>
                </a:lnTo>
                <a:lnTo>
                  <a:pt x="286116" y="98953"/>
                </a:lnTo>
                <a:lnTo>
                  <a:pt x="282398" y="103980"/>
                </a:lnTo>
                <a:lnTo>
                  <a:pt x="276656" y="106494"/>
                </a:lnTo>
                <a:lnTo>
                  <a:pt x="263121" y="106494"/>
                </a:lnTo>
                <a:lnTo>
                  <a:pt x="258546" y="105457"/>
                </a:lnTo>
                <a:lnTo>
                  <a:pt x="255162" y="103384"/>
                </a:lnTo>
                <a:lnTo>
                  <a:pt x="251778" y="101312"/>
                </a:lnTo>
                <a:lnTo>
                  <a:pt x="250086" y="98679"/>
                </a:lnTo>
                <a:lnTo>
                  <a:pt x="250086" y="94772"/>
                </a:lnTo>
                <a:lnTo>
                  <a:pt x="236790" y="94772"/>
                </a:lnTo>
                <a:lnTo>
                  <a:pt x="236790" y="101586"/>
                </a:lnTo>
                <a:lnTo>
                  <a:pt x="239732" y="106791"/>
                </a:lnTo>
                <a:lnTo>
                  <a:pt x="245619" y="111103"/>
                </a:lnTo>
                <a:lnTo>
                  <a:pt x="251504" y="115416"/>
                </a:lnTo>
                <a:lnTo>
                  <a:pt x="259332" y="117572"/>
                </a:lnTo>
                <a:close/>
              </a:path>
              <a:path w="545663" h="117572">
                <a:moveTo>
                  <a:pt x="364728" y="105410"/>
                </a:moveTo>
                <a:lnTo>
                  <a:pt x="361201" y="103384"/>
                </a:lnTo>
                <a:lnTo>
                  <a:pt x="357675" y="101359"/>
                </a:lnTo>
                <a:lnTo>
                  <a:pt x="358569" y="115416"/>
                </a:lnTo>
                <a:lnTo>
                  <a:pt x="365419" y="117572"/>
                </a:lnTo>
                <a:lnTo>
                  <a:pt x="379002" y="117572"/>
                </a:lnTo>
                <a:lnTo>
                  <a:pt x="384805" y="116011"/>
                </a:lnTo>
                <a:lnTo>
                  <a:pt x="390119" y="112890"/>
                </a:lnTo>
                <a:lnTo>
                  <a:pt x="395432" y="109769"/>
                </a:lnTo>
                <a:lnTo>
                  <a:pt x="399578" y="105445"/>
                </a:lnTo>
                <a:lnTo>
                  <a:pt x="402557" y="99918"/>
                </a:lnTo>
                <a:lnTo>
                  <a:pt x="405536" y="94391"/>
                </a:lnTo>
                <a:lnTo>
                  <a:pt x="407025" y="88244"/>
                </a:lnTo>
                <a:lnTo>
                  <a:pt x="407018" y="80646"/>
                </a:lnTo>
                <a:lnTo>
                  <a:pt x="404746" y="67696"/>
                </a:lnTo>
                <a:lnTo>
                  <a:pt x="398411" y="56784"/>
                </a:lnTo>
                <a:lnTo>
                  <a:pt x="392668" y="49995"/>
                </a:lnTo>
                <a:lnTo>
                  <a:pt x="385031" y="46600"/>
                </a:lnTo>
                <a:lnTo>
                  <a:pt x="371829" y="46600"/>
                </a:lnTo>
                <a:lnTo>
                  <a:pt x="368422" y="47112"/>
                </a:lnTo>
                <a:lnTo>
                  <a:pt x="365277" y="48136"/>
                </a:lnTo>
                <a:lnTo>
                  <a:pt x="362131" y="49161"/>
                </a:lnTo>
                <a:lnTo>
                  <a:pt x="358985" y="50745"/>
                </a:lnTo>
                <a:lnTo>
                  <a:pt x="355840" y="52889"/>
                </a:lnTo>
                <a:lnTo>
                  <a:pt x="352694" y="55033"/>
                </a:lnTo>
                <a:lnTo>
                  <a:pt x="349502" y="58226"/>
                </a:lnTo>
                <a:lnTo>
                  <a:pt x="346261" y="62466"/>
                </a:lnTo>
                <a:lnTo>
                  <a:pt x="346190" y="50006"/>
                </a:lnTo>
                <a:lnTo>
                  <a:pt x="347464" y="41728"/>
                </a:lnTo>
                <a:lnTo>
                  <a:pt x="350014" y="33699"/>
                </a:lnTo>
                <a:lnTo>
                  <a:pt x="352563" y="25670"/>
                </a:lnTo>
                <a:lnTo>
                  <a:pt x="356054" y="19893"/>
                </a:lnTo>
                <a:lnTo>
                  <a:pt x="360487" y="16367"/>
                </a:lnTo>
                <a:lnTo>
                  <a:pt x="364919" y="12841"/>
                </a:lnTo>
                <a:lnTo>
                  <a:pt x="370066" y="11078"/>
                </a:lnTo>
                <a:lnTo>
                  <a:pt x="380932" y="11078"/>
                </a:lnTo>
                <a:lnTo>
                  <a:pt x="384685" y="12055"/>
                </a:lnTo>
                <a:lnTo>
                  <a:pt x="387188" y="14008"/>
                </a:lnTo>
                <a:lnTo>
                  <a:pt x="390941" y="18082"/>
                </a:lnTo>
                <a:lnTo>
                  <a:pt x="390941" y="21084"/>
                </a:lnTo>
                <a:lnTo>
                  <a:pt x="404237" y="21084"/>
                </a:lnTo>
                <a:lnTo>
                  <a:pt x="404237" y="15080"/>
                </a:lnTo>
                <a:lnTo>
                  <a:pt x="401843" y="10363"/>
                </a:lnTo>
                <a:lnTo>
                  <a:pt x="397053" y="6218"/>
                </a:lnTo>
                <a:lnTo>
                  <a:pt x="392263" y="2072"/>
                </a:lnTo>
                <a:lnTo>
                  <a:pt x="385150" y="0"/>
                </a:lnTo>
                <a:lnTo>
                  <a:pt x="375714" y="0"/>
                </a:lnTo>
                <a:lnTo>
                  <a:pt x="364463" y="1358"/>
                </a:lnTo>
                <a:lnTo>
                  <a:pt x="352908" y="6719"/>
                </a:lnTo>
                <a:lnTo>
                  <a:pt x="343795" y="16152"/>
                </a:lnTo>
                <a:lnTo>
                  <a:pt x="340749" y="21173"/>
                </a:lnTo>
                <a:lnTo>
                  <a:pt x="336265" y="32161"/>
                </a:lnTo>
                <a:lnTo>
                  <a:pt x="333575" y="44925"/>
                </a:lnTo>
                <a:lnTo>
                  <a:pt x="332678" y="59465"/>
                </a:lnTo>
                <a:lnTo>
                  <a:pt x="332916" y="67573"/>
                </a:lnTo>
                <a:lnTo>
                  <a:pt x="334512" y="80537"/>
                </a:lnTo>
                <a:lnTo>
                  <a:pt x="337611" y="91627"/>
                </a:lnTo>
                <a:lnTo>
                  <a:pt x="340899" y="100299"/>
                </a:lnTo>
                <a:lnTo>
                  <a:pt x="345749" y="106791"/>
                </a:lnTo>
                <a:lnTo>
                  <a:pt x="352159" y="111103"/>
                </a:lnTo>
                <a:lnTo>
                  <a:pt x="350848" y="90519"/>
                </a:lnTo>
                <a:lnTo>
                  <a:pt x="349835" y="86362"/>
                </a:lnTo>
                <a:lnTo>
                  <a:pt x="349835" y="75355"/>
                </a:lnTo>
                <a:lnTo>
                  <a:pt x="351885" y="69649"/>
                </a:lnTo>
                <a:lnTo>
                  <a:pt x="355983" y="64861"/>
                </a:lnTo>
                <a:lnTo>
                  <a:pt x="360082" y="60072"/>
                </a:lnTo>
                <a:lnTo>
                  <a:pt x="365396" y="57678"/>
                </a:lnTo>
                <a:lnTo>
                  <a:pt x="377835" y="57678"/>
                </a:lnTo>
                <a:lnTo>
                  <a:pt x="382850" y="59774"/>
                </a:lnTo>
                <a:lnTo>
                  <a:pt x="386973" y="63967"/>
                </a:lnTo>
                <a:lnTo>
                  <a:pt x="391096" y="68161"/>
                </a:lnTo>
                <a:lnTo>
                  <a:pt x="393156" y="73854"/>
                </a:lnTo>
                <a:lnTo>
                  <a:pt x="393156" y="88292"/>
                </a:lnTo>
                <a:lnTo>
                  <a:pt x="391202" y="94331"/>
                </a:lnTo>
                <a:lnTo>
                  <a:pt x="387294" y="99168"/>
                </a:lnTo>
                <a:lnTo>
                  <a:pt x="383386" y="104004"/>
                </a:lnTo>
                <a:lnTo>
                  <a:pt x="378526" y="106422"/>
                </a:lnTo>
                <a:lnTo>
                  <a:pt x="368565" y="106422"/>
                </a:lnTo>
                <a:lnTo>
                  <a:pt x="364728" y="105410"/>
                </a:lnTo>
                <a:close/>
              </a:path>
              <a:path w="545663" h="117572">
                <a:moveTo>
                  <a:pt x="350848" y="90519"/>
                </a:moveTo>
                <a:lnTo>
                  <a:pt x="352159" y="111103"/>
                </a:lnTo>
                <a:lnTo>
                  <a:pt x="358569" y="115416"/>
                </a:lnTo>
                <a:lnTo>
                  <a:pt x="357675" y="101359"/>
                </a:lnTo>
                <a:lnTo>
                  <a:pt x="354899" y="98381"/>
                </a:lnTo>
                <a:lnTo>
                  <a:pt x="352873" y="94450"/>
                </a:lnTo>
                <a:lnTo>
                  <a:pt x="350848" y="90519"/>
                </a:lnTo>
                <a:close/>
              </a:path>
              <a:path w="545663" h="117572">
                <a:moveTo>
                  <a:pt x="421990" y="36593"/>
                </a:moveTo>
                <a:lnTo>
                  <a:pt x="421990" y="46790"/>
                </a:lnTo>
                <a:lnTo>
                  <a:pt x="424384" y="54878"/>
                </a:lnTo>
                <a:lnTo>
                  <a:pt x="429175" y="60858"/>
                </a:lnTo>
                <a:lnTo>
                  <a:pt x="433964" y="66838"/>
                </a:lnTo>
                <a:lnTo>
                  <a:pt x="439885" y="69828"/>
                </a:lnTo>
                <a:lnTo>
                  <a:pt x="435370" y="48875"/>
                </a:lnTo>
                <a:lnTo>
                  <a:pt x="434215" y="43312"/>
                </a:lnTo>
                <a:lnTo>
                  <a:pt x="433964" y="6289"/>
                </a:lnTo>
                <a:lnTo>
                  <a:pt x="429175" y="12293"/>
                </a:lnTo>
                <a:lnTo>
                  <a:pt x="424384" y="18297"/>
                </a:lnTo>
                <a:lnTo>
                  <a:pt x="421990" y="26397"/>
                </a:lnTo>
                <a:lnTo>
                  <a:pt x="421990" y="36593"/>
                </a:lnTo>
                <a:close/>
              </a:path>
              <a:path w="545663" h="117572">
                <a:moveTo>
                  <a:pt x="516068" y="3287"/>
                </a:moveTo>
                <a:lnTo>
                  <a:pt x="437217" y="114213"/>
                </a:lnTo>
                <a:lnTo>
                  <a:pt x="451086" y="114213"/>
                </a:lnTo>
                <a:lnTo>
                  <a:pt x="528721" y="3287"/>
                </a:lnTo>
                <a:lnTo>
                  <a:pt x="516068" y="3287"/>
                </a:lnTo>
                <a:close/>
              </a:path>
              <a:path w="545663" h="117572">
                <a:moveTo>
                  <a:pt x="495765" y="80978"/>
                </a:moveTo>
                <a:lnTo>
                  <a:pt x="495765" y="91175"/>
                </a:lnTo>
                <a:lnTo>
                  <a:pt x="498160" y="99263"/>
                </a:lnTo>
                <a:lnTo>
                  <a:pt x="502950" y="105243"/>
                </a:lnTo>
                <a:lnTo>
                  <a:pt x="507739" y="111223"/>
                </a:lnTo>
                <a:lnTo>
                  <a:pt x="513660" y="114213"/>
                </a:lnTo>
                <a:lnTo>
                  <a:pt x="509097" y="93307"/>
                </a:lnTo>
                <a:lnTo>
                  <a:pt x="507918" y="87744"/>
                </a:lnTo>
                <a:lnTo>
                  <a:pt x="507739" y="50673"/>
                </a:lnTo>
                <a:lnTo>
                  <a:pt x="502950" y="56677"/>
                </a:lnTo>
                <a:lnTo>
                  <a:pt x="498160" y="62681"/>
                </a:lnTo>
                <a:lnTo>
                  <a:pt x="495765" y="70781"/>
                </a:lnTo>
                <a:lnTo>
                  <a:pt x="495765" y="80978"/>
                </a:lnTo>
                <a:close/>
              </a:path>
              <a:path w="545663" h="117572">
                <a:moveTo>
                  <a:pt x="507918" y="74259"/>
                </a:moveTo>
                <a:lnTo>
                  <a:pt x="509097" y="68697"/>
                </a:lnTo>
                <a:lnTo>
                  <a:pt x="511457" y="64289"/>
                </a:lnTo>
                <a:lnTo>
                  <a:pt x="513815" y="59882"/>
                </a:lnTo>
                <a:lnTo>
                  <a:pt x="516902" y="57678"/>
                </a:lnTo>
                <a:lnTo>
                  <a:pt x="524526" y="57678"/>
                </a:lnTo>
                <a:lnTo>
                  <a:pt x="527601" y="59882"/>
                </a:lnTo>
                <a:lnTo>
                  <a:pt x="529936" y="64289"/>
                </a:lnTo>
                <a:lnTo>
                  <a:pt x="532271" y="68697"/>
                </a:lnTo>
                <a:lnTo>
                  <a:pt x="533438" y="74259"/>
                </a:lnTo>
                <a:lnTo>
                  <a:pt x="533438" y="87744"/>
                </a:lnTo>
                <a:lnTo>
                  <a:pt x="532271" y="93307"/>
                </a:lnTo>
                <a:lnTo>
                  <a:pt x="529936" y="97667"/>
                </a:lnTo>
                <a:lnTo>
                  <a:pt x="527601" y="102027"/>
                </a:lnTo>
                <a:lnTo>
                  <a:pt x="524526" y="104207"/>
                </a:lnTo>
                <a:lnTo>
                  <a:pt x="516902" y="104207"/>
                </a:lnTo>
                <a:lnTo>
                  <a:pt x="513815" y="102027"/>
                </a:lnTo>
                <a:lnTo>
                  <a:pt x="511457" y="97667"/>
                </a:lnTo>
                <a:lnTo>
                  <a:pt x="509097" y="93307"/>
                </a:lnTo>
                <a:lnTo>
                  <a:pt x="513660" y="114213"/>
                </a:lnTo>
                <a:lnTo>
                  <a:pt x="527768" y="114213"/>
                </a:lnTo>
                <a:lnTo>
                  <a:pt x="533689" y="111223"/>
                </a:lnTo>
                <a:lnTo>
                  <a:pt x="538479" y="105243"/>
                </a:lnTo>
                <a:lnTo>
                  <a:pt x="543269" y="99263"/>
                </a:lnTo>
                <a:lnTo>
                  <a:pt x="545663" y="91175"/>
                </a:lnTo>
                <a:lnTo>
                  <a:pt x="545663" y="70733"/>
                </a:lnTo>
                <a:lnTo>
                  <a:pt x="543269" y="62621"/>
                </a:lnTo>
                <a:lnTo>
                  <a:pt x="538479" y="56642"/>
                </a:lnTo>
                <a:lnTo>
                  <a:pt x="533689" y="50662"/>
                </a:lnTo>
                <a:lnTo>
                  <a:pt x="527768" y="47672"/>
                </a:lnTo>
                <a:lnTo>
                  <a:pt x="513660" y="47672"/>
                </a:lnTo>
                <a:lnTo>
                  <a:pt x="507739" y="50673"/>
                </a:lnTo>
                <a:lnTo>
                  <a:pt x="507918" y="87744"/>
                </a:lnTo>
                <a:lnTo>
                  <a:pt x="507918" y="74259"/>
                </a:lnTo>
                <a:close/>
              </a:path>
              <a:path w="545663" h="117572">
                <a:moveTo>
                  <a:pt x="434215" y="29875"/>
                </a:moveTo>
                <a:lnTo>
                  <a:pt x="435370" y="24312"/>
                </a:lnTo>
                <a:lnTo>
                  <a:pt x="437682" y="19905"/>
                </a:lnTo>
                <a:lnTo>
                  <a:pt x="439993" y="15497"/>
                </a:lnTo>
                <a:lnTo>
                  <a:pt x="443055" y="13293"/>
                </a:lnTo>
                <a:lnTo>
                  <a:pt x="450680" y="13294"/>
                </a:lnTo>
                <a:lnTo>
                  <a:pt x="453778" y="15497"/>
                </a:lnTo>
                <a:lnTo>
                  <a:pt x="456161" y="19905"/>
                </a:lnTo>
                <a:lnTo>
                  <a:pt x="458544" y="24312"/>
                </a:lnTo>
                <a:lnTo>
                  <a:pt x="459735" y="29875"/>
                </a:lnTo>
                <a:lnTo>
                  <a:pt x="459735" y="43312"/>
                </a:lnTo>
                <a:lnTo>
                  <a:pt x="458544" y="48875"/>
                </a:lnTo>
                <a:lnTo>
                  <a:pt x="456161" y="53282"/>
                </a:lnTo>
                <a:lnTo>
                  <a:pt x="453778" y="57690"/>
                </a:lnTo>
                <a:lnTo>
                  <a:pt x="450704" y="59894"/>
                </a:lnTo>
                <a:lnTo>
                  <a:pt x="443078" y="59894"/>
                </a:lnTo>
                <a:lnTo>
                  <a:pt x="439993" y="57690"/>
                </a:lnTo>
                <a:lnTo>
                  <a:pt x="437682" y="53282"/>
                </a:lnTo>
                <a:lnTo>
                  <a:pt x="435370" y="48875"/>
                </a:lnTo>
                <a:lnTo>
                  <a:pt x="439885" y="69828"/>
                </a:lnTo>
                <a:lnTo>
                  <a:pt x="453993" y="69828"/>
                </a:lnTo>
                <a:lnTo>
                  <a:pt x="459914" y="66838"/>
                </a:lnTo>
                <a:lnTo>
                  <a:pt x="464704" y="60858"/>
                </a:lnTo>
                <a:lnTo>
                  <a:pt x="469494" y="54878"/>
                </a:lnTo>
                <a:lnTo>
                  <a:pt x="471888" y="46790"/>
                </a:lnTo>
                <a:lnTo>
                  <a:pt x="471888" y="26397"/>
                </a:lnTo>
                <a:lnTo>
                  <a:pt x="469494" y="18297"/>
                </a:lnTo>
                <a:lnTo>
                  <a:pt x="464704" y="12293"/>
                </a:lnTo>
                <a:lnTo>
                  <a:pt x="459914" y="6289"/>
                </a:lnTo>
                <a:lnTo>
                  <a:pt x="453993" y="3287"/>
                </a:lnTo>
                <a:lnTo>
                  <a:pt x="439885" y="3287"/>
                </a:lnTo>
                <a:lnTo>
                  <a:pt x="433964" y="6289"/>
                </a:lnTo>
                <a:lnTo>
                  <a:pt x="434215" y="43312"/>
                </a:lnTo>
                <a:lnTo>
                  <a:pt x="434215" y="29875"/>
                </a:lnTo>
                <a:close/>
              </a:path>
              <a:path w="545663" h="117572">
                <a:moveTo>
                  <a:pt x="104752" y="19631"/>
                </a:moveTo>
                <a:lnTo>
                  <a:pt x="106230" y="16974"/>
                </a:lnTo>
                <a:lnTo>
                  <a:pt x="109185" y="14616"/>
                </a:lnTo>
                <a:lnTo>
                  <a:pt x="112140" y="12257"/>
                </a:lnTo>
                <a:lnTo>
                  <a:pt x="116667" y="11078"/>
                </a:lnTo>
                <a:lnTo>
                  <a:pt x="129487" y="11078"/>
                </a:lnTo>
                <a:lnTo>
                  <a:pt x="134634" y="12722"/>
                </a:lnTo>
                <a:lnTo>
                  <a:pt x="138208" y="16009"/>
                </a:lnTo>
                <a:lnTo>
                  <a:pt x="141782" y="19297"/>
                </a:lnTo>
                <a:lnTo>
                  <a:pt x="143570" y="23061"/>
                </a:lnTo>
                <a:lnTo>
                  <a:pt x="143570" y="31447"/>
                </a:lnTo>
                <a:lnTo>
                  <a:pt x="142235" y="35426"/>
                </a:lnTo>
                <a:lnTo>
                  <a:pt x="139567" y="39238"/>
                </a:lnTo>
                <a:lnTo>
                  <a:pt x="132625" y="46541"/>
                </a:lnTo>
                <a:lnTo>
                  <a:pt x="120480" y="56534"/>
                </a:lnTo>
                <a:lnTo>
                  <a:pt x="112973" y="62323"/>
                </a:lnTo>
                <a:lnTo>
                  <a:pt x="110626" y="64187"/>
                </a:lnTo>
                <a:lnTo>
                  <a:pt x="100872" y="73541"/>
                </a:lnTo>
                <a:lnTo>
                  <a:pt x="94243" y="83086"/>
                </a:lnTo>
                <a:lnTo>
                  <a:pt x="90526" y="90162"/>
                </a:lnTo>
                <a:lnTo>
                  <a:pt x="88668" y="96702"/>
                </a:lnTo>
                <a:lnTo>
                  <a:pt x="88668" y="114213"/>
                </a:lnTo>
                <a:lnTo>
                  <a:pt x="160227" y="114213"/>
                </a:lnTo>
                <a:lnTo>
                  <a:pt x="160227" y="101991"/>
                </a:lnTo>
                <a:lnTo>
                  <a:pt x="102536" y="101991"/>
                </a:lnTo>
                <a:lnTo>
                  <a:pt x="102536" y="99275"/>
                </a:lnTo>
                <a:lnTo>
                  <a:pt x="102838" y="95645"/>
                </a:lnTo>
                <a:lnTo>
                  <a:pt x="106750" y="85607"/>
                </a:lnTo>
                <a:lnTo>
                  <a:pt x="115180" y="75405"/>
                </a:lnTo>
                <a:lnTo>
                  <a:pt x="128129" y="65039"/>
                </a:lnTo>
                <a:lnTo>
                  <a:pt x="133562" y="61323"/>
                </a:lnTo>
                <a:lnTo>
                  <a:pt x="136660" y="59179"/>
                </a:lnTo>
                <a:lnTo>
                  <a:pt x="140675" y="55927"/>
                </a:lnTo>
                <a:lnTo>
                  <a:pt x="145608" y="51567"/>
                </a:lnTo>
                <a:lnTo>
                  <a:pt x="150540" y="47207"/>
                </a:lnTo>
                <a:lnTo>
                  <a:pt x="153841" y="43026"/>
                </a:lnTo>
                <a:lnTo>
                  <a:pt x="155509" y="39023"/>
                </a:lnTo>
                <a:lnTo>
                  <a:pt x="157176" y="35021"/>
                </a:lnTo>
                <a:lnTo>
                  <a:pt x="158010" y="31042"/>
                </a:lnTo>
                <a:lnTo>
                  <a:pt x="158010" y="19654"/>
                </a:lnTo>
                <a:lnTo>
                  <a:pt x="155342" y="13281"/>
                </a:lnTo>
                <a:lnTo>
                  <a:pt x="150004" y="7969"/>
                </a:lnTo>
                <a:lnTo>
                  <a:pt x="148443" y="6573"/>
                </a:lnTo>
                <a:lnTo>
                  <a:pt x="138045" y="1643"/>
                </a:lnTo>
                <a:lnTo>
                  <a:pt x="123196" y="0"/>
                </a:lnTo>
                <a:lnTo>
                  <a:pt x="116333" y="0"/>
                </a:lnTo>
                <a:lnTo>
                  <a:pt x="110650" y="1048"/>
                </a:lnTo>
                <a:lnTo>
                  <a:pt x="106146" y="3144"/>
                </a:lnTo>
                <a:lnTo>
                  <a:pt x="101643" y="5241"/>
                </a:lnTo>
                <a:lnTo>
                  <a:pt x="98068" y="8028"/>
                </a:lnTo>
                <a:lnTo>
                  <a:pt x="95423" y="11507"/>
                </a:lnTo>
                <a:lnTo>
                  <a:pt x="92778" y="14985"/>
                </a:lnTo>
                <a:lnTo>
                  <a:pt x="91456" y="18678"/>
                </a:lnTo>
                <a:lnTo>
                  <a:pt x="91456" y="23300"/>
                </a:lnTo>
                <a:lnTo>
                  <a:pt x="104752" y="23300"/>
                </a:lnTo>
                <a:lnTo>
                  <a:pt x="104752" y="19631"/>
                </a:lnTo>
                <a:close/>
              </a:path>
              <a:path w="545663" h="117572">
                <a:moveTo>
                  <a:pt x="22447" y="17081"/>
                </a:moveTo>
                <a:lnTo>
                  <a:pt x="22447" y="114213"/>
                </a:lnTo>
                <a:lnTo>
                  <a:pt x="35743" y="114213"/>
                </a:lnTo>
                <a:lnTo>
                  <a:pt x="35743" y="3287"/>
                </a:lnTo>
                <a:lnTo>
                  <a:pt x="22447" y="3287"/>
                </a:lnTo>
                <a:lnTo>
                  <a:pt x="0" y="13651"/>
                </a:lnTo>
                <a:lnTo>
                  <a:pt x="0" y="26015"/>
                </a:lnTo>
                <a:lnTo>
                  <a:pt x="22447" y="17081"/>
                </a:lnTo>
                <a:close/>
              </a:path>
              <a:path w="545663" h="117572">
                <a:moveTo>
                  <a:pt x="186272" y="95344"/>
                </a:moveTo>
                <a:lnTo>
                  <a:pt x="186272" y="114213"/>
                </a:lnTo>
                <a:lnTo>
                  <a:pt x="205145" y="114213"/>
                </a:lnTo>
                <a:lnTo>
                  <a:pt x="205145" y="95344"/>
                </a:lnTo>
                <a:lnTo>
                  <a:pt x="186272" y="9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983" y="2523619"/>
            <a:ext cx="67587" cy="103740"/>
          </a:xfrm>
          <a:custGeom>
            <a:avLst/>
            <a:gdLst/>
            <a:ahLst/>
            <a:cxnLst/>
            <a:rect l="l" t="t" r="r" b="b"/>
            <a:pathLst>
              <a:path w="74346" h="117572">
                <a:moveTo>
                  <a:pt x="32050" y="105410"/>
                </a:moveTo>
                <a:lnTo>
                  <a:pt x="28523" y="103384"/>
                </a:lnTo>
                <a:lnTo>
                  <a:pt x="24996" y="101359"/>
                </a:lnTo>
                <a:lnTo>
                  <a:pt x="25890" y="115416"/>
                </a:lnTo>
                <a:lnTo>
                  <a:pt x="32741" y="117572"/>
                </a:lnTo>
                <a:lnTo>
                  <a:pt x="46323" y="117572"/>
                </a:lnTo>
                <a:lnTo>
                  <a:pt x="52126" y="116011"/>
                </a:lnTo>
                <a:lnTo>
                  <a:pt x="57440" y="112890"/>
                </a:lnTo>
                <a:lnTo>
                  <a:pt x="62754" y="109769"/>
                </a:lnTo>
                <a:lnTo>
                  <a:pt x="66900" y="105445"/>
                </a:lnTo>
                <a:lnTo>
                  <a:pt x="69878" y="99918"/>
                </a:lnTo>
                <a:lnTo>
                  <a:pt x="72857" y="94391"/>
                </a:lnTo>
                <a:lnTo>
                  <a:pt x="74346" y="88244"/>
                </a:lnTo>
                <a:lnTo>
                  <a:pt x="74339" y="80646"/>
                </a:lnTo>
                <a:lnTo>
                  <a:pt x="72067" y="67696"/>
                </a:lnTo>
                <a:lnTo>
                  <a:pt x="65732" y="56784"/>
                </a:lnTo>
                <a:lnTo>
                  <a:pt x="59989" y="49995"/>
                </a:lnTo>
                <a:lnTo>
                  <a:pt x="52352" y="46600"/>
                </a:lnTo>
                <a:lnTo>
                  <a:pt x="39151" y="46600"/>
                </a:lnTo>
                <a:lnTo>
                  <a:pt x="35743" y="47112"/>
                </a:lnTo>
                <a:lnTo>
                  <a:pt x="32598" y="48136"/>
                </a:lnTo>
                <a:lnTo>
                  <a:pt x="29452" y="49161"/>
                </a:lnTo>
                <a:lnTo>
                  <a:pt x="26307" y="50745"/>
                </a:lnTo>
                <a:lnTo>
                  <a:pt x="23161" y="52889"/>
                </a:lnTo>
                <a:lnTo>
                  <a:pt x="20016" y="55033"/>
                </a:lnTo>
                <a:lnTo>
                  <a:pt x="16823" y="58226"/>
                </a:lnTo>
                <a:lnTo>
                  <a:pt x="13582" y="62466"/>
                </a:lnTo>
                <a:lnTo>
                  <a:pt x="13511" y="50006"/>
                </a:lnTo>
                <a:lnTo>
                  <a:pt x="14785" y="41728"/>
                </a:lnTo>
                <a:lnTo>
                  <a:pt x="17335" y="33699"/>
                </a:lnTo>
                <a:lnTo>
                  <a:pt x="19885" y="25670"/>
                </a:lnTo>
                <a:lnTo>
                  <a:pt x="23376" y="19893"/>
                </a:lnTo>
                <a:lnTo>
                  <a:pt x="27808" y="16367"/>
                </a:lnTo>
                <a:lnTo>
                  <a:pt x="32240" y="12841"/>
                </a:lnTo>
                <a:lnTo>
                  <a:pt x="37387" y="11078"/>
                </a:lnTo>
                <a:lnTo>
                  <a:pt x="48254" y="11078"/>
                </a:lnTo>
                <a:lnTo>
                  <a:pt x="52007" y="12055"/>
                </a:lnTo>
                <a:lnTo>
                  <a:pt x="54509" y="14008"/>
                </a:lnTo>
                <a:lnTo>
                  <a:pt x="58262" y="18082"/>
                </a:lnTo>
                <a:lnTo>
                  <a:pt x="58262" y="21084"/>
                </a:lnTo>
                <a:lnTo>
                  <a:pt x="71558" y="21084"/>
                </a:lnTo>
                <a:lnTo>
                  <a:pt x="71558" y="15080"/>
                </a:lnTo>
                <a:lnTo>
                  <a:pt x="69164" y="10363"/>
                </a:lnTo>
                <a:lnTo>
                  <a:pt x="64374" y="6218"/>
                </a:lnTo>
                <a:lnTo>
                  <a:pt x="59584" y="2072"/>
                </a:lnTo>
                <a:lnTo>
                  <a:pt x="52471" y="0"/>
                </a:lnTo>
                <a:lnTo>
                  <a:pt x="43035" y="0"/>
                </a:lnTo>
                <a:lnTo>
                  <a:pt x="31785" y="1358"/>
                </a:lnTo>
                <a:lnTo>
                  <a:pt x="20229" y="6719"/>
                </a:lnTo>
                <a:lnTo>
                  <a:pt x="11116" y="16152"/>
                </a:lnTo>
                <a:lnTo>
                  <a:pt x="8070" y="21173"/>
                </a:lnTo>
                <a:lnTo>
                  <a:pt x="3586" y="32161"/>
                </a:lnTo>
                <a:lnTo>
                  <a:pt x="896" y="44925"/>
                </a:lnTo>
                <a:lnTo>
                  <a:pt x="0" y="59465"/>
                </a:lnTo>
                <a:lnTo>
                  <a:pt x="237" y="67574"/>
                </a:lnTo>
                <a:lnTo>
                  <a:pt x="1833" y="80537"/>
                </a:lnTo>
                <a:lnTo>
                  <a:pt x="4932" y="91627"/>
                </a:lnTo>
                <a:lnTo>
                  <a:pt x="8220" y="100299"/>
                </a:lnTo>
                <a:lnTo>
                  <a:pt x="13070" y="106791"/>
                </a:lnTo>
                <a:lnTo>
                  <a:pt x="19480" y="111104"/>
                </a:lnTo>
                <a:lnTo>
                  <a:pt x="18169" y="90519"/>
                </a:lnTo>
                <a:lnTo>
                  <a:pt x="17156" y="86362"/>
                </a:lnTo>
                <a:lnTo>
                  <a:pt x="17156" y="75355"/>
                </a:lnTo>
                <a:lnTo>
                  <a:pt x="19206" y="69649"/>
                </a:lnTo>
                <a:lnTo>
                  <a:pt x="23304" y="64861"/>
                </a:lnTo>
                <a:lnTo>
                  <a:pt x="27403" y="60072"/>
                </a:lnTo>
                <a:lnTo>
                  <a:pt x="32717" y="57678"/>
                </a:lnTo>
                <a:lnTo>
                  <a:pt x="45156" y="57678"/>
                </a:lnTo>
                <a:lnTo>
                  <a:pt x="50172" y="59774"/>
                </a:lnTo>
                <a:lnTo>
                  <a:pt x="54294" y="63967"/>
                </a:lnTo>
                <a:lnTo>
                  <a:pt x="58417" y="68160"/>
                </a:lnTo>
                <a:lnTo>
                  <a:pt x="60478" y="73854"/>
                </a:lnTo>
                <a:lnTo>
                  <a:pt x="60478" y="88292"/>
                </a:lnTo>
                <a:lnTo>
                  <a:pt x="58524" y="94331"/>
                </a:lnTo>
                <a:lnTo>
                  <a:pt x="54616" y="99168"/>
                </a:lnTo>
                <a:lnTo>
                  <a:pt x="50708" y="104004"/>
                </a:lnTo>
                <a:lnTo>
                  <a:pt x="45847" y="106422"/>
                </a:lnTo>
                <a:lnTo>
                  <a:pt x="35886" y="106422"/>
                </a:lnTo>
                <a:lnTo>
                  <a:pt x="32050" y="105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27501" y="2603489"/>
            <a:ext cx="7018" cy="21967"/>
          </a:xfrm>
          <a:custGeom>
            <a:avLst/>
            <a:gdLst/>
            <a:ahLst/>
            <a:cxnLst/>
            <a:rect l="l" t="t" r="r" b="b"/>
            <a:pathLst>
              <a:path w="7720" h="24896">
                <a:moveTo>
                  <a:pt x="0" y="0"/>
                </a:moveTo>
                <a:lnTo>
                  <a:pt x="1310" y="20584"/>
                </a:lnTo>
                <a:lnTo>
                  <a:pt x="7720" y="24896"/>
                </a:lnTo>
                <a:lnTo>
                  <a:pt x="6827" y="10839"/>
                </a:lnTo>
                <a:lnTo>
                  <a:pt x="4050" y="7861"/>
                </a:lnTo>
                <a:lnTo>
                  <a:pt x="2025" y="39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2913" y="2526520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34040" y="2523619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8"/>
                </a:lnTo>
                <a:lnTo>
                  <a:pt x="0" y="96488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31506" y="2527750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6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22772" y="2523619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8"/>
                </a:lnTo>
                <a:lnTo>
                  <a:pt x="0" y="96488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20237" y="2527750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6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95294" y="2523619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0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3" y="103527"/>
                </a:lnTo>
                <a:lnTo>
                  <a:pt x="13296" y="99442"/>
                </a:lnTo>
                <a:lnTo>
                  <a:pt x="13296" y="96488"/>
                </a:lnTo>
                <a:lnTo>
                  <a:pt x="0" y="96488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7" y="116208"/>
                </a:lnTo>
                <a:lnTo>
                  <a:pt x="51281" y="110846"/>
                </a:lnTo>
                <a:lnTo>
                  <a:pt x="60406" y="101419"/>
                </a:lnTo>
                <a:lnTo>
                  <a:pt x="63490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4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0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92760" y="2527750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6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82011" y="2526520"/>
            <a:ext cx="68043" cy="97875"/>
          </a:xfrm>
          <a:custGeom>
            <a:avLst/>
            <a:gdLst/>
            <a:ahLst/>
            <a:cxnLst/>
            <a:rect l="l" t="t" r="r" b="b"/>
            <a:pathLst>
              <a:path w="74847" h="110925">
                <a:moveTo>
                  <a:pt x="28809" y="110925"/>
                </a:moveTo>
                <a:lnTo>
                  <a:pt x="28809" y="100657"/>
                </a:lnTo>
                <a:lnTo>
                  <a:pt x="29464" y="95058"/>
                </a:lnTo>
                <a:lnTo>
                  <a:pt x="30775" y="88625"/>
                </a:lnTo>
                <a:lnTo>
                  <a:pt x="31717" y="84964"/>
                </a:lnTo>
                <a:lnTo>
                  <a:pt x="35925" y="74174"/>
                </a:lnTo>
                <a:lnTo>
                  <a:pt x="42928" y="60322"/>
                </a:lnTo>
                <a:lnTo>
                  <a:pt x="49396" y="48955"/>
                </a:lnTo>
                <a:lnTo>
                  <a:pt x="56143" y="38155"/>
                </a:lnTo>
                <a:lnTo>
                  <a:pt x="62766" y="28660"/>
                </a:lnTo>
                <a:lnTo>
                  <a:pt x="72988" y="14937"/>
                </a:lnTo>
                <a:lnTo>
                  <a:pt x="74847" y="12221"/>
                </a:lnTo>
                <a:lnTo>
                  <a:pt x="74847" y="0"/>
                </a:lnTo>
                <a:lnTo>
                  <a:pt x="0" y="0"/>
                </a:lnTo>
                <a:lnTo>
                  <a:pt x="0" y="12221"/>
                </a:lnTo>
                <a:lnTo>
                  <a:pt x="61407" y="12221"/>
                </a:lnTo>
                <a:lnTo>
                  <a:pt x="58905" y="15652"/>
                </a:lnTo>
                <a:lnTo>
                  <a:pt x="50661" y="27217"/>
                </a:lnTo>
                <a:lnTo>
                  <a:pt x="43300" y="37840"/>
                </a:lnTo>
                <a:lnTo>
                  <a:pt x="35136" y="49852"/>
                </a:lnTo>
                <a:lnTo>
                  <a:pt x="27359" y="62076"/>
                </a:lnTo>
                <a:lnTo>
                  <a:pt x="21302" y="73380"/>
                </a:lnTo>
                <a:lnTo>
                  <a:pt x="17764" y="82586"/>
                </a:lnTo>
                <a:lnTo>
                  <a:pt x="15548" y="90520"/>
                </a:lnTo>
                <a:lnTo>
                  <a:pt x="14440" y="98369"/>
                </a:lnTo>
                <a:lnTo>
                  <a:pt x="14440" y="110925"/>
                </a:lnTo>
                <a:lnTo>
                  <a:pt x="28809" y="110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71782" y="2523619"/>
            <a:ext cx="63494" cy="103740"/>
          </a:xfrm>
          <a:custGeom>
            <a:avLst/>
            <a:gdLst/>
            <a:ahLst/>
            <a:cxnLst/>
            <a:rect l="l" t="t" r="r" b="b"/>
            <a:pathLst>
              <a:path w="69843" h="117572">
                <a:moveTo>
                  <a:pt x="65482" y="17510"/>
                </a:moveTo>
                <a:lnTo>
                  <a:pt x="62766" y="11554"/>
                </a:lnTo>
                <a:lnTo>
                  <a:pt x="57332" y="6932"/>
                </a:lnTo>
                <a:lnTo>
                  <a:pt x="51899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6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1" y="16724"/>
                </a:lnTo>
                <a:lnTo>
                  <a:pt x="19968" y="13222"/>
                </a:lnTo>
                <a:lnTo>
                  <a:pt x="22875" y="12364"/>
                </a:lnTo>
                <a:lnTo>
                  <a:pt x="25783" y="11507"/>
                </a:lnTo>
                <a:lnTo>
                  <a:pt x="28904" y="11078"/>
                </a:lnTo>
                <a:lnTo>
                  <a:pt x="38055" y="11078"/>
                </a:lnTo>
                <a:lnTo>
                  <a:pt x="42725" y="12459"/>
                </a:lnTo>
                <a:lnTo>
                  <a:pt x="46252" y="15223"/>
                </a:lnTo>
                <a:lnTo>
                  <a:pt x="49779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70" y="33842"/>
                </a:lnTo>
                <a:lnTo>
                  <a:pt x="48325" y="36915"/>
                </a:lnTo>
                <a:lnTo>
                  <a:pt x="46180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4" y="46647"/>
                </a:lnTo>
                <a:lnTo>
                  <a:pt x="30858" y="47672"/>
                </a:lnTo>
                <a:lnTo>
                  <a:pt x="16084" y="47672"/>
                </a:lnTo>
                <a:lnTo>
                  <a:pt x="16084" y="58750"/>
                </a:lnTo>
                <a:lnTo>
                  <a:pt x="23611" y="58754"/>
                </a:lnTo>
                <a:lnTo>
                  <a:pt x="37804" y="60596"/>
                </a:lnTo>
                <a:lnTo>
                  <a:pt x="47860" y="65790"/>
                </a:lnTo>
                <a:lnTo>
                  <a:pt x="53317" y="70483"/>
                </a:lnTo>
                <a:lnTo>
                  <a:pt x="56046" y="76284"/>
                </a:lnTo>
                <a:lnTo>
                  <a:pt x="56046" y="87673"/>
                </a:lnTo>
                <a:lnTo>
                  <a:pt x="55140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5" y="105576"/>
                </a:lnTo>
                <a:lnTo>
                  <a:pt x="37888" y="106422"/>
                </a:lnTo>
                <a:lnTo>
                  <a:pt x="27451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7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49" y="105719"/>
                </a:lnTo>
                <a:lnTo>
                  <a:pt x="7648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3" y="117262"/>
                </a:lnTo>
                <a:lnTo>
                  <a:pt x="50944" y="113830"/>
                </a:lnTo>
                <a:lnTo>
                  <a:pt x="60442" y="106601"/>
                </a:lnTo>
                <a:lnTo>
                  <a:pt x="67615" y="94709"/>
                </a:lnTo>
                <a:lnTo>
                  <a:pt x="69843" y="82264"/>
                </a:lnTo>
                <a:lnTo>
                  <a:pt x="69843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899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9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0" y="39441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50409" y="2607746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7" y="41120"/>
                </a:lnTo>
                <a:lnTo>
                  <a:pt x="10651" y="38023"/>
                </a:lnTo>
                <a:lnTo>
                  <a:pt x="13415" y="34926"/>
                </a:lnTo>
                <a:lnTo>
                  <a:pt x="15476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9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72946" y="2523619"/>
            <a:ext cx="65053" cy="100776"/>
          </a:xfrm>
          <a:custGeom>
            <a:avLst/>
            <a:gdLst/>
            <a:ahLst/>
            <a:cxnLst/>
            <a:rect l="l" t="t" r="r" b="b"/>
            <a:pathLst>
              <a:path w="71558" h="114213">
                <a:moveTo>
                  <a:pt x="16084" y="19631"/>
                </a:moveTo>
                <a:lnTo>
                  <a:pt x="17562" y="16974"/>
                </a:lnTo>
                <a:lnTo>
                  <a:pt x="20516" y="14616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2"/>
                </a:lnTo>
                <a:lnTo>
                  <a:pt x="49540" y="16009"/>
                </a:lnTo>
                <a:lnTo>
                  <a:pt x="53115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9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4"/>
                </a:lnTo>
                <a:lnTo>
                  <a:pt x="21958" y="64187"/>
                </a:lnTo>
                <a:lnTo>
                  <a:pt x="12204" y="73541"/>
                </a:lnTo>
                <a:lnTo>
                  <a:pt x="5576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3"/>
                </a:lnTo>
                <a:lnTo>
                  <a:pt x="71558" y="114213"/>
                </a:lnTo>
                <a:lnTo>
                  <a:pt x="71558" y="101991"/>
                </a:lnTo>
                <a:lnTo>
                  <a:pt x="13868" y="101991"/>
                </a:lnTo>
                <a:lnTo>
                  <a:pt x="13868" y="99275"/>
                </a:lnTo>
                <a:lnTo>
                  <a:pt x="14170" y="95645"/>
                </a:lnTo>
                <a:lnTo>
                  <a:pt x="18082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7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59775" y="6573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8" y="18678"/>
                </a:lnTo>
                <a:lnTo>
                  <a:pt x="2788" y="23300"/>
                </a:lnTo>
                <a:lnTo>
                  <a:pt x="16084" y="23300"/>
                </a:lnTo>
                <a:lnTo>
                  <a:pt x="16084" y="19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60183" y="2526520"/>
            <a:ext cx="68043" cy="97875"/>
          </a:xfrm>
          <a:custGeom>
            <a:avLst/>
            <a:gdLst/>
            <a:ahLst/>
            <a:cxnLst/>
            <a:rect l="l" t="t" r="r" b="b"/>
            <a:pathLst>
              <a:path w="74847" h="110925">
                <a:moveTo>
                  <a:pt x="28809" y="110925"/>
                </a:moveTo>
                <a:lnTo>
                  <a:pt x="28809" y="100657"/>
                </a:lnTo>
                <a:lnTo>
                  <a:pt x="29464" y="95058"/>
                </a:lnTo>
                <a:lnTo>
                  <a:pt x="30775" y="88625"/>
                </a:lnTo>
                <a:lnTo>
                  <a:pt x="31717" y="84964"/>
                </a:lnTo>
                <a:lnTo>
                  <a:pt x="35925" y="74174"/>
                </a:lnTo>
                <a:lnTo>
                  <a:pt x="42928" y="60322"/>
                </a:lnTo>
                <a:lnTo>
                  <a:pt x="49396" y="48955"/>
                </a:lnTo>
                <a:lnTo>
                  <a:pt x="56143" y="38155"/>
                </a:lnTo>
                <a:lnTo>
                  <a:pt x="62766" y="28660"/>
                </a:lnTo>
                <a:lnTo>
                  <a:pt x="72988" y="14937"/>
                </a:lnTo>
                <a:lnTo>
                  <a:pt x="74847" y="12221"/>
                </a:lnTo>
                <a:lnTo>
                  <a:pt x="74847" y="0"/>
                </a:lnTo>
                <a:lnTo>
                  <a:pt x="0" y="0"/>
                </a:lnTo>
                <a:lnTo>
                  <a:pt x="0" y="12221"/>
                </a:lnTo>
                <a:lnTo>
                  <a:pt x="61407" y="12221"/>
                </a:lnTo>
                <a:lnTo>
                  <a:pt x="58905" y="15652"/>
                </a:lnTo>
                <a:lnTo>
                  <a:pt x="50661" y="27217"/>
                </a:lnTo>
                <a:lnTo>
                  <a:pt x="43300" y="37840"/>
                </a:lnTo>
                <a:lnTo>
                  <a:pt x="35136" y="49852"/>
                </a:lnTo>
                <a:lnTo>
                  <a:pt x="27359" y="62076"/>
                </a:lnTo>
                <a:lnTo>
                  <a:pt x="21302" y="73380"/>
                </a:lnTo>
                <a:lnTo>
                  <a:pt x="17764" y="82586"/>
                </a:lnTo>
                <a:lnTo>
                  <a:pt x="15548" y="90519"/>
                </a:lnTo>
                <a:lnTo>
                  <a:pt x="14440" y="98369"/>
                </a:lnTo>
                <a:lnTo>
                  <a:pt x="14440" y="110925"/>
                </a:lnTo>
                <a:lnTo>
                  <a:pt x="28809" y="110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45845" y="2529169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7" y="47827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80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5"/>
                </a:lnTo>
                <a:lnTo>
                  <a:pt x="45180" y="-14080"/>
                </a:lnTo>
                <a:lnTo>
                  <a:pt x="34099" y="-14080"/>
                </a:lnTo>
                <a:lnTo>
                  <a:pt x="34099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7"/>
                </a:lnTo>
                <a:lnTo>
                  <a:pt x="17728" y="29994"/>
                </a:lnTo>
                <a:lnTo>
                  <a:pt x="12557" y="47827"/>
                </a:lnTo>
                <a:lnTo>
                  <a:pt x="19420" y="52174"/>
                </a:lnTo>
                <a:lnTo>
                  <a:pt x="29667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7"/>
                </a:lnTo>
                <a:lnTo>
                  <a:pt x="18122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1"/>
                </a:lnTo>
                <a:lnTo>
                  <a:pt x="7148" y="98560"/>
                </a:lnTo>
                <a:lnTo>
                  <a:pt x="8870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74591" y="2523619"/>
            <a:ext cx="415905" cy="103740"/>
          </a:xfrm>
          <a:custGeom>
            <a:avLst/>
            <a:gdLst/>
            <a:ahLst/>
            <a:cxnLst/>
            <a:rect l="l" t="t" r="r" b="b"/>
            <a:pathLst>
              <a:path w="457495" h="117572">
                <a:moveTo>
                  <a:pt x="141974" y="80406"/>
                </a:moveTo>
                <a:lnTo>
                  <a:pt x="195232" y="80406"/>
                </a:lnTo>
                <a:lnTo>
                  <a:pt x="156629" y="69328"/>
                </a:lnTo>
                <a:lnTo>
                  <a:pt x="195232" y="20869"/>
                </a:lnTo>
                <a:lnTo>
                  <a:pt x="195232" y="69328"/>
                </a:lnTo>
                <a:lnTo>
                  <a:pt x="156629" y="69328"/>
                </a:lnTo>
                <a:lnTo>
                  <a:pt x="195232" y="80406"/>
                </a:lnTo>
                <a:lnTo>
                  <a:pt x="195232" y="114213"/>
                </a:lnTo>
                <a:lnTo>
                  <a:pt x="208528" y="114213"/>
                </a:lnTo>
                <a:lnTo>
                  <a:pt x="208528" y="80406"/>
                </a:lnTo>
                <a:lnTo>
                  <a:pt x="224041" y="80406"/>
                </a:lnTo>
                <a:lnTo>
                  <a:pt x="224041" y="69328"/>
                </a:lnTo>
                <a:lnTo>
                  <a:pt x="208528" y="69328"/>
                </a:lnTo>
                <a:lnTo>
                  <a:pt x="208528" y="3287"/>
                </a:lnTo>
                <a:lnTo>
                  <a:pt x="195232" y="3287"/>
                </a:lnTo>
                <a:lnTo>
                  <a:pt x="141974" y="69328"/>
                </a:lnTo>
                <a:lnTo>
                  <a:pt x="141974" y="80406"/>
                </a:lnTo>
                <a:close/>
              </a:path>
              <a:path w="457495" h="117572">
                <a:moveTo>
                  <a:pt x="276561" y="105410"/>
                </a:moveTo>
                <a:lnTo>
                  <a:pt x="273034" y="103384"/>
                </a:lnTo>
                <a:lnTo>
                  <a:pt x="269507" y="101359"/>
                </a:lnTo>
                <a:lnTo>
                  <a:pt x="270401" y="115416"/>
                </a:lnTo>
                <a:lnTo>
                  <a:pt x="277252" y="117572"/>
                </a:lnTo>
                <a:lnTo>
                  <a:pt x="290835" y="117572"/>
                </a:lnTo>
                <a:lnTo>
                  <a:pt x="296637" y="116011"/>
                </a:lnTo>
                <a:lnTo>
                  <a:pt x="301951" y="112890"/>
                </a:lnTo>
                <a:lnTo>
                  <a:pt x="307265" y="109769"/>
                </a:lnTo>
                <a:lnTo>
                  <a:pt x="311411" y="105445"/>
                </a:lnTo>
                <a:lnTo>
                  <a:pt x="314390" y="99918"/>
                </a:lnTo>
                <a:lnTo>
                  <a:pt x="317368" y="94391"/>
                </a:lnTo>
                <a:lnTo>
                  <a:pt x="318857" y="88244"/>
                </a:lnTo>
                <a:lnTo>
                  <a:pt x="318850" y="80646"/>
                </a:lnTo>
                <a:lnTo>
                  <a:pt x="316578" y="67696"/>
                </a:lnTo>
                <a:lnTo>
                  <a:pt x="310243" y="56784"/>
                </a:lnTo>
                <a:lnTo>
                  <a:pt x="304500" y="49995"/>
                </a:lnTo>
                <a:lnTo>
                  <a:pt x="296863" y="46600"/>
                </a:lnTo>
                <a:lnTo>
                  <a:pt x="283662" y="46600"/>
                </a:lnTo>
                <a:lnTo>
                  <a:pt x="280254" y="47112"/>
                </a:lnTo>
                <a:lnTo>
                  <a:pt x="277109" y="48136"/>
                </a:lnTo>
                <a:lnTo>
                  <a:pt x="273963" y="49161"/>
                </a:lnTo>
                <a:lnTo>
                  <a:pt x="270818" y="50745"/>
                </a:lnTo>
                <a:lnTo>
                  <a:pt x="267672" y="52889"/>
                </a:lnTo>
                <a:lnTo>
                  <a:pt x="264527" y="55033"/>
                </a:lnTo>
                <a:lnTo>
                  <a:pt x="261334" y="58226"/>
                </a:lnTo>
                <a:lnTo>
                  <a:pt x="258093" y="62466"/>
                </a:lnTo>
                <a:lnTo>
                  <a:pt x="258022" y="50006"/>
                </a:lnTo>
                <a:lnTo>
                  <a:pt x="259297" y="41728"/>
                </a:lnTo>
                <a:lnTo>
                  <a:pt x="261846" y="33699"/>
                </a:lnTo>
                <a:lnTo>
                  <a:pt x="264396" y="25670"/>
                </a:lnTo>
                <a:lnTo>
                  <a:pt x="267887" y="19893"/>
                </a:lnTo>
                <a:lnTo>
                  <a:pt x="272319" y="16367"/>
                </a:lnTo>
                <a:lnTo>
                  <a:pt x="276751" y="12841"/>
                </a:lnTo>
                <a:lnTo>
                  <a:pt x="281898" y="11078"/>
                </a:lnTo>
                <a:lnTo>
                  <a:pt x="292765" y="11078"/>
                </a:lnTo>
                <a:lnTo>
                  <a:pt x="296518" y="12055"/>
                </a:lnTo>
                <a:lnTo>
                  <a:pt x="299020" y="14008"/>
                </a:lnTo>
                <a:lnTo>
                  <a:pt x="302773" y="18082"/>
                </a:lnTo>
                <a:lnTo>
                  <a:pt x="302773" y="21084"/>
                </a:lnTo>
                <a:lnTo>
                  <a:pt x="316069" y="21084"/>
                </a:lnTo>
                <a:lnTo>
                  <a:pt x="316069" y="15080"/>
                </a:lnTo>
                <a:lnTo>
                  <a:pt x="313675" y="10363"/>
                </a:lnTo>
                <a:lnTo>
                  <a:pt x="308885" y="6218"/>
                </a:lnTo>
                <a:lnTo>
                  <a:pt x="304095" y="2072"/>
                </a:lnTo>
                <a:lnTo>
                  <a:pt x="296982" y="0"/>
                </a:lnTo>
                <a:lnTo>
                  <a:pt x="287546" y="0"/>
                </a:lnTo>
                <a:lnTo>
                  <a:pt x="276296" y="1358"/>
                </a:lnTo>
                <a:lnTo>
                  <a:pt x="264740" y="6719"/>
                </a:lnTo>
                <a:lnTo>
                  <a:pt x="255627" y="16152"/>
                </a:lnTo>
                <a:lnTo>
                  <a:pt x="252581" y="21173"/>
                </a:lnTo>
                <a:lnTo>
                  <a:pt x="248097" y="32161"/>
                </a:lnTo>
                <a:lnTo>
                  <a:pt x="245407" y="44925"/>
                </a:lnTo>
                <a:lnTo>
                  <a:pt x="244510" y="59465"/>
                </a:lnTo>
                <a:lnTo>
                  <a:pt x="244748" y="67574"/>
                </a:lnTo>
                <a:lnTo>
                  <a:pt x="246344" y="80537"/>
                </a:lnTo>
                <a:lnTo>
                  <a:pt x="249443" y="91627"/>
                </a:lnTo>
                <a:lnTo>
                  <a:pt x="252731" y="100299"/>
                </a:lnTo>
                <a:lnTo>
                  <a:pt x="257581" y="106791"/>
                </a:lnTo>
                <a:lnTo>
                  <a:pt x="263991" y="111104"/>
                </a:lnTo>
                <a:lnTo>
                  <a:pt x="262680" y="90519"/>
                </a:lnTo>
                <a:lnTo>
                  <a:pt x="261667" y="86362"/>
                </a:lnTo>
                <a:lnTo>
                  <a:pt x="261667" y="75355"/>
                </a:lnTo>
                <a:lnTo>
                  <a:pt x="263717" y="69649"/>
                </a:lnTo>
                <a:lnTo>
                  <a:pt x="267815" y="64861"/>
                </a:lnTo>
                <a:lnTo>
                  <a:pt x="271914" y="60072"/>
                </a:lnTo>
                <a:lnTo>
                  <a:pt x="277228" y="57678"/>
                </a:lnTo>
                <a:lnTo>
                  <a:pt x="289666" y="57678"/>
                </a:lnTo>
                <a:lnTo>
                  <a:pt x="294683" y="59774"/>
                </a:lnTo>
                <a:lnTo>
                  <a:pt x="298805" y="63967"/>
                </a:lnTo>
                <a:lnTo>
                  <a:pt x="302928" y="68160"/>
                </a:lnTo>
                <a:lnTo>
                  <a:pt x="304989" y="73854"/>
                </a:lnTo>
                <a:lnTo>
                  <a:pt x="304989" y="88292"/>
                </a:lnTo>
                <a:lnTo>
                  <a:pt x="303035" y="94331"/>
                </a:lnTo>
                <a:lnTo>
                  <a:pt x="299127" y="99168"/>
                </a:lnTo>
                <a:lnTo>
                  <a:pt x="295219" y="104004"/>
                </a:lnTo>
                <a:lnTo>
                  <a:pt x="290358" y="106422"/>
                </a:lnTo>
                <a:lnTo>
                  <a:pt x="280397" y="106422"/>
                </a:lnTo>
                <a:lnTo>
                  <a:pt x="276561" y="105410"/>
                </a:lnTo>
                <a:close/>
              </a:path>
              <a:path w="457495" h="117572">
                <a:moveTo>
                  <a:pt x="262680" y="90519"/>
                </a:moveTo>
                <a:lnTo>
                  <a:pt x="263991" y="111104"/>
                </a:lnTo>
                <a:lnTo>
                  <a:pt x="270401" y="115416"/>
                </a:lnTo>
                <a:lnTo>
                  <a:pt x="269507" y="101359"/>
                </a:lnTo>
                <a:lnTo>
                  <a:pt x="266731" y="98381"/>
                </a:lnTo>
                <a:lnTo>
                  <a:pt x="264706" y="94450"/>
                </a:lnTo>
                <a:lnTo>
                  <a:pt x="262680" y="90519"/>
                </a:lnTo>
                <a:close/>
              </a:path>
              <a:path w="457495" h="117572">
                <a:moveTo>
                  <a:pt x="333822" y="36593"/>
                </a:moveTo>
                <a:lnTo>
                  <a:pt x="333822" y="46790"/>
                </a:lnTo>
                <a:lnTo>
                  <a:pt x="336217" y="54878"/>
                </a:lnTo>
                <a:lnTo>
                  <a:pt x="341007" y="60858"/>
                </a:lnTo>
                <a:lnTo>
                  <a:pt x="345796" y="66838"/>
                </a:lnTo>
                <a:lnTo>
                  <a:pt x="351718" y="69828"/>
                </a:lnTo>
                <a:lnTo>
                  <a:pt x="347202" y="48875"/>
                </a:lnTo>
                <a:lnTo>
                  <a:pt x="346047" y="43312"/>
                </a:lnTo>
                <a:lnTo>
                  <a:pt x="345796" y="6289"/>
                </a:lnTo>
                <a:lnTo>
                  <a:pt x="341007" y="12293"/>
                </a:lnTo>
                <a:lnTo>
                  <a:pt x="336217" y="18297"/>
                </a:lnTo>
                <a:lnTo>
                  <a:pt x="333822" y="26397"/>
                </a:lnTo>
                <a:lnTo>
                  <a:pt x="333822" y="36593"/>
                </a:lnTo>
                <a:close/>
              </a:path>
              <a:path w="457495" h="117572">
                <a:moveTo>
                  <a:pt x="427899" y="3287"/>
                </a:moveTo>
                <a:lnTo>
                  <a:pt x="349049" y="114213"/>
                </a:lnTo>
                <a:lnTo>
                  <a:pt x="362918" y="114213"/>
                </a:lnTo>
                <a:lnTo>
                  <a:pt x="440553" y="3287"/>
                </a:lnTo>
                <a:lnTo>
                  <a:pt x="427899" y="3287"/>
                </a:lnTo>
                <a:close/>
              </a:path>
              <a:path w="457495" h="117572">
                <a:moveTo>
                  <a:pt x="407597" y="80978"/>
                </a:moveTo>
                <a:lnTo>
                  <a:pt x="407597" y="91175"/>
                </a:lnTo>
                <a:lnTo>
                  <a:pt x="409992" y="99263"/>
                </a:lnTo>
                <a:lnTo>
                  <a:pt x="414782" y="105243"/>
                </a:lnTo>
                <a:lnTo>
                  <a:pt x="419571" y="111223"/>
                </a:lnTo>
                <a:lnTo>
                  <a:pt x="425493" y="114213"/>
                </a:lnTo>
                <a:lnTo>
                  <a:pt x="420930" y="93307"/>
                </a:lnTo>
                <a:lnTo>
                  <a:pt x="419750" y="87744"/>
                </a:lnTo>
                <a:lnTo>
                  <a:pt x="419571" y="50674"/>
                </a:lnTo>
                <a:lnTo>
                  <a:pt x="414782" y="56677"/>
                </a:lnTo>
                <a:lnTo>
                  <a:pt x="409992" y="62681"/>
                </a:lnTo>
                <a:lnTo>
                  <a:pt x="407597" y="70781"/>
                </a:lnTo>
                <a:lnTo>
                  <a:pt x="407597" y="80978"/>
                </a:lnTo>
                <a:close/>
              </a:path>
              <a:path w="457495" h="117572">
                <a:moveTo>
                  <a:pt x="419750" y="74259"/>
                </a:moveTo>
                <a:lnTo>
                  <a:pt x="420930" y="68697"/>
                </a:lnTo>
                <a:lnTo>
                  <a:pt x="423289" y="64289"/>
                </a:lnTo>
                <a:lnTo>
                  <a:pt x="425648" y="59882"/>
                </a:lnTo>
                <a:lnTo>
                  <a:pt x="428734" y="57678"/>
                </a:lnTo>
                <a:lnTo>
                  <a:pt x="436359" y="57678"/>
                </a:lnTo>
                <a:lnTo>
                  <a:pt x="439433" y="59882"/>
                </a:lnTo>
                <a:lnTo>
                  <a:pt x="441768" y="64289"/>
                </a:lnTo>
                <a:lnTo>
                  <a:pt x="444103" y="68697"/>
                </a:lnTo>
                <a:lnTo>
                  <a:pt x="445271" y="74259"/>
                </a:lnTo>
                <a:lnTo>
                  <a:pt x="445271" y="87744"/>
                </a:lnTo>
                <a:lnTo>
                  <a:pt x="444103" y="93307"/>
                </a:lnTo>
                <a:lnTo>
                  <a:pt x="441768" y="97667"/>
                </a:lnTo>
                <a:lnTo>
                  <a:pt x="439433" y="102027"/>
                </a:lnTo>
                <a:lnTo>
                  <a:pt x="436359" y="104206"/>
                </a:lnTo>
                <a:lnTo>
                  <a:pt x="428734" y="104206"/>
                </a:lnTo>
                <a:lnTo>
                  <a:pt x="425648" y="102027"/>
                </a:lnTo>
                <a:lnTo>
                  <a:pt x="423289" y="97667"/>
                </a:lnTo>
                <a:lnTo>
                  <a:pt x="420930" y="93307"/>
                </a:lnTo>
                <a:lnTo>
                  <a:pt x="425493" y="114213"/>
                </a:lnTo>
                <a:lnTo>
                  <a:pt x="439600" y="114213"/>
                </a:lnTo>
                <a:lnTo>
                  <a:pt x="445521" y="111223"/>
                </a:lnTo>
                <a:lnTo>
                  <a:pt x="450311" y="105243"/>
                </a:lnTo>
                <a:lnTo>
                  <a:pt x="455100" y="99263"/>
                </a:lnTo>
                <a:lnTo>
                  <a:pt x="457495" y="91175"/>
                </a:lnTo>
                <a:lnTo>
                  <a:pt x="457495" y="70733"/>
                </a:lnTo>
                <a:lnTo>
                  <a:pt x="455100" y="62621"/>
                </a:lnTo>
                <a:lnTo>
                  <a:pt x="450311" y="56641"/>
                </a:lnTo>
                <a:lnTo>
                  <a:pt x="445521" y="50662"/>
                </a:lnTo>
                <a:lnTo>
                  <a:pt x="439600" y="47672"/>
                </a:lnTo>
                <a:lnTo>
                  <a:pt x="425493" y="47672"/>
                </a:lnTo>
                <a:lnTo>
                  <a:pt x="419571" y="50674"/>
                </a:lnTo>
                <a:lnTo>
                  <a:pt x="419750" y="87744"/>
                </a:lnTo>
                <a:lnTo>
                  <a:pt x="419750" y="74259"/>
                </a:lnTo>
                <a:close/>
              </a:path>
              <a:path w="457495" h="117572">
                <a:moveTo>
                  <a:pt x="346047" y="29875"/>
                </a:moveTo>
                <a:lnTo>
                  <a:pt x="347202" y="24312"/>
                </a:lnTo>
                <a:lnTo>
                  <a:pt x="349513" y="19905"/>
                </a:lnTo>
                <a:lnTo>
                  <a:pt x="351825" y="15497"/>
                </a:lnTo>
                <a:lnTo>
                  <a:pt x="354887" y="13293"/>
                </a:lnTo>
                <a:lnTo>
                  <a:pt x="362513" y="13293"/>
                </a:lnTo>
                <a:lnTo>
                  <a:pt x="365610" y="15497"/>
                </a:lnTo>
                <a:lnTo>
                  <a:pt x="367993" y="19905"/>
                </a:lnTo>
                <a:lnTo>
                  <a:pt x="370376" y="24312"/>
                </a:lnTo>
                <a:lnTo>
                  <a:pt x="371568" y="29875"/>
                </a:lnTo>
                <a:lnTo>
                  <a:pt x="371568" y="43312"/>
                </a:lnTo>
                <a:lnTo>
                  <a:pt x="370376" y="48875"/>
                </a:lnTo>
                <a:lnTo>
                  <a:pt x="367993" y="53282"/>
                </a:lnTo>
                <a:lnTo>
                  <a:pt x="365610" y="57690"/>
                </a:lnTo>
                <a:lnTo>
                  <a:pt x="362536" y="59894"/>
                </a:lnTo>
                <a:lnTo>
                  <a:pt x="354911" y="59894"/>
                </a:lnTo>
                <a:lnTo>
                  <a:pt x="351825" y="57690"/>
                </a:lnTo>
                <a:lnTo>
                  <a:pt x="349513" y="53282"/>
                </a:lnTo>
                <a:lnTo>
                  <a:pt x="347202" y="48875"/>
                </a:lnTo>
                <a:lnTo>
                  <a:pt x="351718" y="69828"/>
                </a:lnTo>
                <a:lnTo>
                  <a:pt x="365825" y="69828"/>
                </a:lnTo>
                <a:lnTo>
                  <a:pt x="371746" y="66838"/>
                </a:lnTo>
                <a:lnTo>
                  <a:pt x="376536" y="60858"/>
                </a:lnTo>
                <a:lnTo>
                  <a:pt x="381325" y="54878"/>
                </a:lnTo>
                <a:lnTo>
                  <a:pt x="383720" y="46790"/>
                </a:lnTo>
                <a:lnTo>
                  <a:pt x="383720" y="26397"/>
                </a:lnTo>
                <a:lnTo>
                  <a:pt x="381325" y="18297"/>
                </a:lnTo>
                <a:lnTo>
                  <a:pt x="376536" y="12293"/>
                </a:lnTo>
                <a:lnTo>
                  <a:pt x="371746" y="6289"/>
                </a:lnTo>
                <a:lnTo>
                  <a:pt x="365825" y="3287"/>
                </a:lnTo>
                <a:lnTo>
                  <a:pt x="351718" y="3287"/>
                </a:lnTo>
                <a:lnTo>
                  <a:pt x="345796" y="6289"/>
                </a:lnTo>
                <a:lnTo>
                  <a:pt x="346047" y="43312"/>
                </a:lnTo>
                <a:lnTo>
                  <a:pt x="346047" y="29875"/>
                </a:lnTo>
                <a:close/>
              </a:path>
              <a:path w="457495" h="117572">
                <a:moveTo>
                  <a:pt x="65482" y="17510"/>
                </a:moveTo>
                <a:lnTo>
                  <a:pt x="62766" y="11554"/>
                </a:lnTo>
                <a:lnTo>
                  <a:pt x="57332" y="6932"/>
                </a:lnTo>
                <a:lnTo>
                  <a:pt x="51899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6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1" y="16724"/>
                </a:lnTo>
                <a:lnTo>
                  <a:pt x="19968" y="13222"/>
                </a:lnTo>
                <a:lnTo>
                  <a:pt x="22875" y="12364"/>
                </a:lnTo>
                <a:lnTo>
                  <a:pt x="25783" y="11507"/>
                </a:lnTo>
                <a:lnTo>
                  <a:pt x="28904" y="11078"/>
                </a:lnTo>
                <a:lnTo>
                  <a:pt x="38055" y="11078"/>
                </a:lnTo>
                <a:lnTo>
                  <a:pt x="42725" y="12459"/>
                </a:lnTo>
                <a:lnTo>
                  <a:pt x="46252" y="15223"/>
                </a:lnTo>
                <a:lnTo>
                  <a:pt x="49779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70" y="33842"/>
                </a:lnTo>
                <a:lnTo>
                  <a:pt x="48325" y="36915"/>
                </a:lnTo>
                <a:lnTo>
                  <a:pt x="46180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4" y="46647"/>
                </a:lnTo>
                <a:lnTo>
                  <a:pt x="30858" y="47672"/>
                </a:lnTo>
                <a:lnTo>
                  <a:pt x="16084" y="47672"/>
                </a:lnTo>
                <a:lnTo>
                  <a:pt x="16084" y="58750"/>
                </a:lnTo>
                <a:lnTo>
                  <a:pt x="23611" y="58754"/>
                </a:lnTo>
                <a:lnTo>
                  <a:pt x="37804" y="60596"/>
                </a:lnTo>
                <a:lnTo>
                  <a:pt x="47860" y="65790"/>
                </a:lnTo>
                <a:lnTo>
                  <a:pt x="53317" y="70483"/>
                </a:lnTo>
                <a:lnTo>
                  <a:pt x="56046" y="76284"/>
                </a:lnTo>
                <a:lnTo>
                  <a:pt x="56046" y="87672"/>
                </a:lnTo>
                <a:lnTo>
                  <a:pt x="55140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5" y="105576"/>
                </a:lnTo>
                <a:lnTo>
                  <a:pt x="37888" y="106422"/>
                </a:lnTo>
                <a:lnTo>
                  <a:pt x="27451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7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49" y="105719"/>
                </a:lnTo>
                <a:lnTo>
                  <a:pt x="7648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3" y="117262"/>
                </a:lnTo>
                <a:lnTo>
                  <a:pt x="50944" y="113830"/>
                </a:lnTo>
                <a:lnTo>
                  <a:pt x="60442" y="106601"/>
                </a:lnTo>
                <a:lnTo>
                  <a:pt x="67615" y="94709"/>
                </a:lnTo>
                <a:lnTo>
                  <a:pt x="69843" y="82264"/>
                </a:lnTo>
                <a:lnTo>
                  <a:pt x="69843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899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9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0" y="39441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  <a:path w="457495" h="117572">
                <a:moveTo>
                  <a:pt x="98104" y="95344"/>
                </a:moveTo>
                <a:lnTo>
                  <a:pt x="98104" y="114213"/>
                </a:lnTo>
                <a:lnTo>
                  <a:pt x="116977" y="114213"/>
                </a:lnTo>
                <a:lnTo>
                  <a:pt x="116977" y="95344"/>
                </a:lnTo>
                <a:lnTo>
                  <a:pt x="98104" y="9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68432" y="2523619"/>
            <a:ext cx="382370" cy="124235"/>
          </a:xfrm>
          <a:custGeom>
            <a:avLst/>
            <a:gdLst/>
            <a:ahLst/>
            <a:cxnLst/>
            <a:rect l="l" t="t" r="r" b="b"/>
            <a:pathLst>
              <a:path w="420607" h="140800">
                <a:moveTo>
                  <a:pt x="401258" y="67017"/>
                </a:moveTo>
                <a:lnTo>
                  <a:pt x="403451" y="70972"/>
                </a:lnTo>
                <a:lnTo>
                  <a:pt x="405643" y="74927"/>
                </a:lnTo>
                <a:lnTo>
                  <a:pt x="406739" y="78977"/>
                </a:lnTo>
                <a:lnTo>
                  <a:pt x="406739" y="87124"/>
                </a:lnTo>
                <a:lnTo>
                  <a:pt x="405703" y="91032"/>
                </a:lnTo>
                <a:lnTo>
                  <a:pt x="403629" y="94844"/>
                </a:lnTo>
                <a:lnTo>
                  <a:pt x="401556" y="98655"/>
                </a:lnTo>
                <a:lnTo>
                  <a:pt x="398602" y="101538"/>
                </a:lnTo>
                <a:lnTo>
                  <a:pt x="394765" y="103492"/>
                </a:lnTo>
                <a:lnTo>
                  <a:pt x="390929" y="105445"/>
                </a:lnTo>
                <a:lnTo>
                  <a:pt x="386866" y="106422"/>
                </a:lnTo>
                <a:lnTo>
                  <a:pt x="378335" y="106422"/>
                </a:lnTo>
                <a:lnTo>
                  <a:pt x="374296" y="105445"/>
                </a:lnTo>
                <a:lnTo>
                  <a:pt x="370459" y="103492"/>
                </a:lnTo>
                <a:lnTo>
                  <a:pt x="366623" y="101538"/>
                </a:lnTo>
                <a:lnTo>
                  <a:pt x="363668" y="98655"/>
                </a:lnTo>
                <a:lnTo>
                  <a:pt x="361595" y="94844"/>
                </a:lnTo>
                <a:lnTo>
                  <a:pt x="359522" y="91032"/>
                </a:lnTo>
                <a:lnTo>
                  <a:pt x="358485" y="87124"/>
                </a:lnTo>
                <a:lnTo>
                  <a:pt x="356734" y="110603"/>
                </a:lnTo>
                <a:lnTo>
                  <a:pt x="362095" y="113391"/>
                </a:lnTo>
                <a:lnTo>
                  <a:pt x="367457" y="116178"/>
                </a:lnTo>
                <a:lnTo>
                  <a:pt x="374284" y="117572"/>
                </a:lnTo>
                <a:lnTo>
                  <a:pt x="390917" y="117572"/>
                </a:lnTo>
                <a:lnTo>
                  <a:pt x="397767" y="116178"/>
                </a:lnTo>
                <a:lnTo>
                  <a:pt x="403129" y="113391"/>
                </a:lnTo>
                <a:lnTo>
                  <a:pt x="408491" y="110603"/>
                </a:lnTo>
                <a:lnTo>
                  <a:pt x="412744" y="106446"/>
                </a:lnTo>
                <a:lnTo>
                  <a:pt x="415889" y="100919"/>
                </a:lnTo>
                <a:lnTo>
                  <a:pt x="419034" y="95391"/>
                </a:lnTo>
                <a:lnTo>
                  <a:pt x="420607" y="89745"/>
                </a:lnTo>
                <a:lnTo>
                  <a:pt x="420607" y="77833"/>
                </a:lnTo>
                <a:lnTo>
                  <a:pt x="418821" y="71949"/>
                </a:lnTo>
                <a:lnTo>
                  <a:pt x="415246" y="66326"/>
                </a:lnTo>
                <a:lnTo>
                  <a:pt x="411671" y="60703"/>
                </a:lnTo>
                <a:lnTo>
                  <a:pt x="406262" y="56272"/>
                </a:lnTo>
                <a:lnTo>
                  <a:pt x="399018" y="53032"/>
                </a:lnTo>
                <a:lnTo>
                  <a:pt x="404737" y="50221"/>
                </a:lnTo>
                <a:lnTo>
                  <a:pt x="409027" y="46766"/>
                </a:lnTo>
                <a:lnTo>
                  <a:pt x="411886" y="42669"/>
                </a:lnTo>
                <a:lnTo>
                  <a:pt x="414746" y="38571"/>
                </a:lnTo>
                <a:lnTo>
                  <a:pt x="416175" y="33854"/>
                </a:lnTo>
                <a:lnTo>
                  <a:pt x="416175" y="23323"/>
                </a:lnTo>
                <a:lnTo>
                  <a:pt x="414758" y="18451"/>
                </a:lnTo>
                <a:lnTo>
                  <a:pt x="411922" y="13901"/>
                </a:lnTo>
                <a:lnTo>
                  <a:pt x="409086" y="9350"/>
                </a:lnTo>
                <a:lnTo>
                  <a:pt x="404964" y="5896"/>
                </a:lnTo>
                <a:lnTo>
                  <a:pt x="399555" y="3538"/>
                </a:lnTo>
                <a:lnTo>
                  <a:pt x="394145" y="1179"/>
                </a:lnTo>
                <a:lnTo>
                  <a:pt x="388486" y="0"/>
                </a:lnTo>
                <a:lnTo>
                  <a:pt x="376714" y="0"/>
                </a:lnTo>
                <a:lnTo>
                  <a:pt x="371078" y="1167"/>
                </a:lnTo>
                <a:lnTo>
                  <a:pt x="365669" y="3502"/>
                </a:lnTo>
                <a:lnTo>
                  <a:pt x="360260" y="5836"/>
                </a:lnTo>
                <a:lnTo>
                  <a:pt x="356138" y="9291"/>
                </a:lnTo>
                <a:lnTo>
                  <a:pt x="353302" y="13865"/>
                </a:lnTo>
                <a:lnTo>
                  <a:pt x="350467" y="18439"/>
                </a:lnTo>
                <a:lnTo>
                  <a:pt x="349049" y="23323"/>
                </a:lnTo>
                <a:lnTo>
                  <a:pt x="349049" y="33854"/>
                </a:lnTo>
                <a:lnTo>
                  <a:pt x="350479" y="38571"/>
                </a:lnTo>
                <a:lnTo>
                  <a:pt x="353338" y="42669"/>
                </a:lnTo>
                <a:lnTo>
                  <a:pt x="356198" y="46766"/>
                </a:lnTo>
                <a:lnTo>
                  <a:pt x="360463" y="50221"/>
                </a:lnTo>
                <a:lnTo>
                  <a:pt x="366134" y="53032"/>
                </a:lnTo>
                <a:lnTo>
                  <a:pt x="368458" y="42168"/>
                </a:lnTo>
                <a:lnTo>
                  <a:pt x="364764" y="38499"/>
                </a:lnTo>
                <a:lnTo>
                  <a:pt x="362917" y="34187"/>
                </a:lnTo>
                <a:lnTo>
                  <a:pt x="362917" y="23800"/>
                </a:lnTo>
                <a:lnTo>
                  <a:pt x="364907" y="19416"/>
                </a:lnTo>
                <a:lnTo>
                  <a:pt x="368887" y="16081"/>
                </a:lnTo>
                <a:lnTo>
                  <a:pt x="372866" y="12745"/>
                </a:lnTo>
                <a:lnTo>
                  <a:pt x="377429" y="11078"/>
                </a:lnTo>
                <a:lnTo>
                  <a:pt x="387771" y="11078"/>
                </a:lnTo>
                <a:lnTo>
                  <a:pt x="392358" y="12745"/>
                </a:lnTo>
                <a:lnTo>
                  <a:pt x="396338" y="16081"/>
                </a:lnTo>
                <a:lnTo>
                  <a:pt x="400317" y="19416"/>
                </a:lnTo>
                <a:lnTo>
                  <a:pt x="402306" y="23800"/>
                </a:lnTo>
                <a:lnTo>
                  <a:pt x="402306" y="34187"/>
                </a:lnTo>
                <a:lnTo>
                  <a:pt x="400448" y="38499"/>
                </a:lnTo>
                <a:lnTo>
                  <a:pt x="396731" y="42168"/>
                </a:lnTo>
                <a:lnTo>
                  <a:pt x="393014" y="45837"/>
                </a:lnTo>
                <a:lnTo>
                  <a:pt x="388295" y="47672"/>
                </a:lnTo>
                <a:lnTo>
                  <a:pt x="382576" y="47672"/>
                </a:lnTo>
                <a:lnTo>
                  <a:pt x="378382" y="58750"/>
                </a:lnTo>
                <a:lnTo>
                  <a:pt x="386770" y="58750"/>
                </a:lnTo>
                <a:lnTo>
                  <a:pt x="390750" y="59798"/>
                </a:lnTo>
                <a:lnTo>
                  <a:pt x="394515" y="61895"/>
                </a:lnTo>
                <a:lnTo>
                  <a:pt x="398279" y="63991"/>
                </a:lnTo>
                <a:lnTo>
                  <a:pt x="401258" y="67017"/>
                </a:lnTo>
                <a:close/>
              </a:path>
              <a:path w="420607" h="140800">
                <a:moveTo>
                  <a:pt x="167423" y="19631"/>
                </a:moveTo>
                <a:lnTo>
                  <a:pt x="168901" y="16974"/>
                </a:lnTo>
                <a:lnTo>
                  <a:pt x="171855" y="14616"/>
                </a:lnTo>
                <a:lnTo>
                  <a:pt x="174810" y="12257"/>
                </a:lnTo>
                <a:lnTo>
                  <a:pt x="179338" y="11078"/>
                </a:lnTo>
                <a:lnTo>
                  <a:pt x="192158" y="11078"/>
                </a:lnTo>
                <a:lnTo>
                  <a:pt x="197305" y="12722"/>
                </a:lnTo>
                <a:lnTo>
                  <a:pt x="200879" y="16009"/>
                </a:lnTo>
                <a:lnTo>
                  <a:pt x="204454" y="19297"/>
                </a:lnTo>
                <a:lnTo>
                  <a:pt x="206241" y="23061"/>
                </a:lnTo>
                <a:lnTo>
                  <a:pt x="206241" y="31447"/>
                </a:lnTo>
                <a:lnTo>
                  <a:pt x="204906" y="35426"/>
                </a:lnTo>
                <a:lnTo>
                  <a:pt x="202238" y="39238"/>
                </a:lnTo>
                <a:lnTo>
                  <a:pt x="195295" y="46541"/>
                </a:lnTo>
                <a:lnTo>
                  <a:pt x="183150" y="56534"/>
                </a:lnTo>
                <a:lnTo>
                  <a:pt x="175644" y="62324"/>
                </a:lnTo>
                <a:lnTo>
                  <a:pt x="173297" y="64188"/>
                </a:lnTo>
                <a:lnTo>
                  <a:pt x="163542" y="73541"/>
                </a:lnTo>
                <a:lnTo>
                  <a:pt x="156914" y="83086"/>
                </a:lnTo>
                <a:lnTo>
                  <a:pt x="153197" y="90162"/>
                </a:lnTo>
                <a:lnTo>
                  <a:pt x="151338" y="96702"/>
                </a:lnTo>
                <a:lnTo>
                  <a:pt x="151338" y="114213"/>
                </a:lnTo>
                <a:lnTo>
                  <a:pt x="222897" y="114213"/>
                </a:lnTo>
                <a:lnTo>
                  <a:pt x="222897" y="101991"/>
                </a:lnTo>
                <a:lnTo>
                  <a:pt x="165207" y="101991"/>
                </a:lnTo>
                <a:lnTo>
                  <a:pt x="165207" y="99275"/>
                </a:lnTo>
                <a:lnTo>
                  <a:pt x="165509" y="95645"/>
                </a:lnTo>
                <a:lnTo>
                  <a:pt x="169421" y="85607"/>
                </a:lnTo>
                <a:lnTo>
                  <a:pt x="177851" y="75405"/>
                </a:lnTo>
                <a:lnTo>
                  <a:pt x="190800" y="65039"/>
                </a:lnTo>
                <a:lnTo>
                  <a:pt x="196233" y="61323"/>
                </a:lnTo>
                <a:lnTo>
                  <a:pt x="199330" y="59179"/>
                </a:lnTo>
                <a:lnTo>
                  <a:pt x="203346" y="55927"/>
                </a:lnTo>
                <a:lnTo>
                  <a:pt x="208278" y="51567"/>
                </a:lnTo>
                <a:lnTo>
                  <a:pt x="213211" y="47207"/>
                </a:lnTo>
                <a:lnTo>
                  <a:pt x="216511" y="43026"/>
                </a:lnTo>
                <a:lnTo>
                  <a:pt x="218179" y="39023"/>
                </a:lnTo>
                <a:lnTo>
                  <a:pt x="219847" y="35021"/>
                </a:lnTo>
                <a:lnTo>
                  <a:pt x="220681" y="31042"/>
                </a:lnTo>
                <a:lnTo>
                  <a:pt x="220681" y="19654"/>
                </a:lnTo>
                <a:lnTo>
                  <a:pt x="218012" y="13281"/>
                </a:lnTo>
                <a:lnTo>
                  <a:pt x="212675" y="7969"/>
                </a:lnTo>
                <a:lnTo>
                  <a:pt x="211114" y="6573"/>
                </a:lnTo>
                <a:lnTo>
                  <a:pt x="200716" y="1643"/>
                </a:lnTo>
                <a:lnTo>
                  <a:pt x="185867" y="0"/>
                </a:lnTo>
                <a:lnTo>
                  <a:pt x="179004" y="0"/>
                </a:lnTo>
                <a:lnTo>
                  <a:pt x="173321" y="1048"/>
                </a:lnTo>
                <a:lnTo>
                  <a:pt x="168817" y="3144"/>
                </a:lnTo>
                <a:lnTo>
                  <a:pt x="164313" y="5241"/>
                </a:lnTo>
                <a:lnTo>
                  <a:pt x="160739" y="8028"/>
                </a:lnTo>
                <a:lnTo>
                  <a:pt x="158094" y="11507"/>
                </a:lnTo>
                <a:lnTo>
                  <a:pt x="155449" y="14985"/>
                </a:lnTo>
                <a:lnTo>
                  <a:pt x="154127" y="18678"/>
                </a:lnTo>
                <a:lnTo>
                  <a:pt x="154127" y="23300"/>
                </a:lnTo>
                <a:lnTo>
                  <a:pt x="167423" y="23300"/>
                </a:lnTo>
                <a:lnTo>
                  <a:pt x="167423" y="19631"/>
                </a:lnTo>
                <a:close/>
              </a:path>
              <a:path w="420607" h="140800">
                <a:moveTo>
                  <a:pt x="106873" y="138942"/>
                </a:moveTo>
                <a:lnTo>
                  <a:pt x="110424" y="136464"/>
                </a:lnTo>
                <a:lnTo>
                  <a:pt x="113188" y="133367"/>
                </a:lnTo>
                <a:lnTo>
                  <a:pt x="115952" y="130270"/>
                </a:lnTo>
                <a:lnTo>
                  <a:pt x="118013" y="126875"/>
                </a:lnTo>
                <a:lnTo>
                  <a:pt x="119371" y="123182"/>
                </a:lnTo>
                <a:lnTo>
                  <a:pt x="120730" y="119490"/>
                </a:lnTo>
                <a:lnTo>
                  <a:pt x="121409" y="114117"/>
                </a:lnTo>
                <a:lnTo>
                  <a:pt x="121409" y="95344"/>
                </a:lnTo>
                <a:lnTo>
                  <a:pt x="102536" y="95344"/>
                </a:lnTo>
                <a:lnTo>
                  <a:pt x="102536" y="114213"/>
                </a:lnTo>
                <a:lnTo>
                  <a:pt x="111472" y="114213"/>
                </a:lnTo>
                <a:lnTo>
                  <a:pt x="111472" y="116833"/>
                </a:lnTo>
                <a:lnTo>
                  <a:pt x="110543" y="121288"/>
                </a:lnTo>
                <a:lnTo>
                  <a:pt x="109006" y="125398"/>
                </a:lnTo>
                <a:lnTo>
                  <a:pt x="106575" y="129258"/>
                </a:lnTo>
                <a:lnTo>
                  <a:pt x="102536" y="132224"/>
                </a:lnTo>
                <a:lnTo>
                  <a:pt x="102536" y="140800"/>
                </a:lnTo>
                <a:lnTo>
                  <a:pt x="106873" y="138942"/>
                </a:lnTo>
                <a:close/>
              </a:path>
              <a:path w="420607" h="140800">
                <a:moveTo>
                  <a:pt x="0" y="80406"/>
                </a:moveTo>
                <a:lnTo>
                  <a:pt x="53258" y="80406"/>
                </a:lnTo>
                <a:lnTo>
                  <a:pt x="14654" y="69328"/>
                </a:lnTo>
                <a:lnTo>
                  <a:pt x="53258" y="20869"/>
                </a:lnTo>
                <a:lnTo>
                  <a:pt x="53258" y="69328"/>
                </a:lnTo>
                <a:lnTo>
                  <a:pt x="14654" y="69328"/>
                </a:lnTo>
                <a:lnTo>
                  <a:pt x="53258" y="80406"/>
                </a:lnTo>
                <a:lnTo>
                  <a:pt x="53258" y="114213"/>
                </a:lnTo>
                <a:lnTo>
                  <a:pt x="66554" y="114213"/>
                </a:lnTo>
                <a:lnTo>
                  <a:pt x="66554" y="80406"/>
                </a:lnTo>
                <a:lnTo>
                  <a:pt x="82067" y="80406"/>
                </a:lnTo>
                <a:lnTo>
                  <a:pt x="82067" y="69328"/>
                </a:lnTo>
                <a:lnTo>
                  <a:pt x="66554" y="69328"/>
                </a:lnTo>
                <a:lnTo>
                  <a:pt x="66554" y="3287"/>
                </a:lnTo>
                <a:lnTo>
                  <a:pt x="53258" y="3287"/>
                </a:lnTo>
                <a:lnTo>
                  <a:pt x="0" y="69328"/>
                </a:lnTo>
                <a:lnTo>
                  <a:pt x="0" y="80406"/>
                </a:lnTo>
                <a:close/>
              </a:path>
              <a:path w="420607" h="140800">
                <a:moveTo>
                  <a:pt x="280993" y="105410"/>
                </a:moveTo>
                <a:lnTo>
                  <a:pt x="277466" y="103384"/>
                </a:lnTo>
                <a:lnTo>
                  <a:pt x="273939" y="101359"/>
                </a:lnTo>
                <a:lnTo>
                  <a:pt x="274833" y="115416"/>
                </a:lnTo>
                <a:lnTo>
                  <a:pt x="281684" y="117572"/>
                </a:lnTo>
                <a:lnTo>
                  <a:pt x="295267" y="117572"/>
                </a:lnTo>
                <a:lnTo>
                  <a:pt x="301069" y="116011"/>
                </a:lnTo>
                <a:lnTo>
                  <a:pt x="306383" y="112890"/>
                </a:lnTo>
                <a:lnTo>
                  <a:pt x="311696" y="109769"/>
                </a:lnTo>
                <a:lnTo>
                  <a:pt x="315843" y="105445"/>
                </a:lnTo>
                <a:lnTo>
                  <a:pt x="318821" y="99918"/>
                </a:lnTo>
                <a:lnTo>
                  <a:pt x="321800" y="94391"/>
                </a:lnTo>
                <a:lnTo>
                  <a:pt x="323289" y="88244"/>
                </a:lnTo>
                <a:lnTo>
                  <a:pt x="323282" y="80646"/>
                </a:lnTo>
                <a:lnTo>
                  <a:pt x="321010" y="67696"/>
                </a:lnTo>
                <a:lnTo>
                  <a:pt x="314675" y="56784"/>
                </a:lnTo>
                <a:lnTo>
                  <a:pt x="308932" y="49995"/>
                </a:lnTo>
                <a:lnTo>
                  <a:pt x="301295" y="46600"/>
                </a:lnTo>
                <a:lnTo>
                  <a:pt x="288094" y="46600"/>
                </a:lnTo>
                <a:lnTo>
                  <a:pt x="284686" y="47112"/>
                </a:lnTo>
                <a:lnTo>
                  <a:pt x="281541" y="48136"/>
                </a:lnTo>
                <a:lnTo>
                  <a:pt x="278396" y="49161"/>
                </a:lnTo>
                <a:lnTo>
                  <a:pt x="275250" y="50745"/>
                </a:lnTo>
                <a:lnTo>
                  <a:pt x="272105" y="52889"/>
                </a:lnTo>
                <a:lnTo>
                  <a:pt x="268959" y="55033"/>
                </a:lnTo>
                <a:lnTo>
                  <a:pt x="265766" y="58226"/>
                </a:lnTo>
                <a:lnTo>
                  <a:pt x="262525" y="62466"/>
                </a:lnTo>
                <a:lnTo>
                  <a:pt x="262454" y="50006"/>
                </a:lnTo>
                <a:lnTo>
                  <a:pt x="263729" y="41728"/>
                </a:lnTo>
                <a:lnTo>
                  <a:pt x="266278" y="33699"/>
                </a:lnTo>
                <a:lnTo>
                  <a:pt x="268828" y="25670"/>
                </a:lnTo>
                <a:lnTo>
                  <a:pt x="272319" y="19893"/>
                </a:lnTo>
                <a:lnTo>
                  <a:pt x="276751" y="16367"/>
                </a:lnTo>
                <a:lnTo>
                  <a:pt x="281183" y="12841"/>
                </a:lnTo>
                <a:lnTo>
                  <a:pt x="286331" y="11078"/>
                </a:lnTo>
                <a:lnTo>
                  <a:pt x="297197" y="11078"/>
                </a:lnTo>
                <a:lnTo>
                  <a:pt x="300950" y="12055"/>
                </a:lnTo>
                <a:lnTo>
                  <a:pt x="303452" y="14008"/>
                </a:lnTo>
                <a:lnTo>
                  <a:pt x="307205" y="18082"/>
                </a:lnTo>
                <a:lnTo>
                  <a:pt x="307205" y="21084"/>
                </a:lnTo>
                <a:lnTo>
                  <a:pt x="320501" y="21084"/>
                </a:lnTo>
                <a:lnTo>
                  <a:pt x="320501" y="15080"/>
                </a:lnTo>
                <a:lnTo>
                  <a:pt x="318107" y="10363"/>
                </a:lnTo>
                <a:lnTo>
                  <a:pt x="313317" y="6218"/>
                </a:lnTo>
                <a:lnTo>
                  <a:pt x="308527" y="2072"/>
                </a:lnTo>
                <a:lnTo>
                  <a:pt x="301414" y="0"/>
                </a:lnTo>
                <a:lnTo>
                  <a:pt x="291978" y="0"/>
                </a:lnTo>
                <a:lnTo>
                  <a:pt x="280728" y="1358"/>
                </a:lnTo>
                <a:lnTo>
                  <a:pt x="269173" y="6719"/>
                </a:lnTo>
                <a:lnTo>
                  <a:pt x="260059" y="16152"/>
                </a:lnTo>
                <a:lnTo>
                  <a:pt x="257013" y="21173"/>
                </a:lnTo>
                <a:lnTo>
                  <a:pt x="252529" y="32161"/>
                </a:lnTo>
                <a:lnTo>
                  <a:pt x="249839" y="44925"/>
                </a:lnTo>
                <a:lnTo>
                  <a:pt x="248943" y="59465"/>
                </a:lnTo>
                <a:lnTo>
                  <a:pt x="249180" y="67574"/>
                </a:lnTo>
                <a:lnTo>
                  <a:pt x="250776" y="80537"/>
                </a:lnTo>
                <a:lnTo>
                  <a:pt x="253875" y="91627"/>
                </a:lnTo>
                <a:lnTo>
                  <a:pt x="257164" y="100299"/>
                </a:lnTo>
                <a:lnTo>
                  <a:pt x="262013" y="106791"/>
                </a:lnTo>
                <a:lnTo>
                  <a:pt x="268423" y="111104"/>
                </a:lnTo>
                <a:lnTo>
                  <a:pt x="267112" y="90519"/>
                </a:lnTo>
                <a:lnTo>
                  <a:pt x="266100" y="86362"/>
                </a:lnTo>
                <a:lnTo>
                  <a:pt x="266100" y="75355"/>
                </a:lnTo>
                <a:lnTo>
                  <a:pt x="268149" y="69649"/>
                </a:lnTo>
                <a:lnTo>
                  <a:pt x="272248" y="64861"/>
                </a:lnTo>
                <a:lnTo>
                  <a:pt x="276346" y="60072"/>
                </a:lnTo>
                <a:lnTo>
                  <a:pt x="281660" y="57678"/>
                </a:lnTo>
                <a:lnTo>
                  <a:pt x="294099" y="57678"/>
                </a:lnTo>
                <a:lnTo>
                  <a:pt x="299115" y="59774"/>
                </a:lnTo>
                <a:lnTo>
                  <a:pt x="303237" y="63967"/>
                </a:lnTo>
                <a:lnTo>
                  <a:pt x="307360" y="68160"/>
                </a:lnTo>
                <a:lnTo>
                  <a:pt x="309420" y="73854"/>
                </a:lnTo>
                <a:lnTo>
                  <a:pt x="309420" y="88292"/>
                </a:lnTo>
                <a:lnTo>
                  <a:pt x="307466" y="94331"/>
                </a:lnTo>
                <a:lnTo>
                  <a:pt x="303559" y="99168"/>
                </a:lnTo>
                <a:lnTo>
                  <a:pt x="299651" y="104004"/>
                </a:lnTo>
                <a:lnTo>
                  <a:pt x="294790" y="106422"/>
                </a:lnTo>
                <a:lnTo>
                  <a:pt x="284829" y="106422"/>
                </a:lnTo>
                <a:lnTo>
                  <a:pt x="280993" y="105410"/>
                </a:lnTo>
                <a:close/>
              </a:path>
              <a:path w="420607" h="140800">
                <a:moveTo>
                  <a:pt x="267112" y="90519"/>
                </a:moveTo>
                <a:lnTo>
                  <a:pt x="268423" y="111104"/>
                </a:lnTo>
                <a:lnTo>
                  <a:pt x="274833" y="115416"/>
                </a:lnTo>
                <a:lnTo>
                  <a:pt x="273939" y="101359"/>
                </a:lnTo>
                <a:lnTo>
                  <a:pt x="271163" y="98381"/>
                </a:lnTo>
                <a:lnTo>
                  <a:pt x="269138" y="94450"/>
                </a:lnTo>
                <a:lnTo>
                  <a:pt x="267112" y="90519"/>
                </a:lnTo>
                <a:close/>
              </a:path>
              <a:path w="420607" h="140800">
                <a:moveTo>
                  <a:pt x="358485" y="78977"/>
                </a:moveTo>
                <a:lnTo>
                  <a:pt x="359581" y="74927"/>
                </a:lnTo>
                <a:lnTo>
                  <a:pt x="361773" y="70972"/>
                </a:lnTo>
                <a:lnTo>
                  <a:pt x="363966" y="67017"/>
                </a:lnTo>
                <a:lnTo>
                  <a:pt x="366932" y="63991"/>
                </a:lnTo>
                <a:lnTo>
                  <a:pt x="370674" y="61895"/>
                </a:lnTo>
                <a:lnTo>
                  <a:pt x="374414" y="59798"/>
                </a:lnTo>
                <a:lnTo>
                  <a:pt x="378382" y="58750"/>
                </a:lnTo>
                <a:lnTo>
                  <a:pt x="382576" y="47672"/>
                </a:lnTo>
                <a:lnTo>
                  <a:pt x="376857" y="47672"/>
                </a:lnTo>
                <a:lnTo>
                  <a:pt x="372151" y="45837"/>
                </a:lnTo>
                <a:lnTo>
                  <a:pt x="368458" y="42168"/>
                </a:lnTo>
                <a:lnTo>
                  <a:pt x="366134" y="53032"/>
                </a:lnTo>
                <a:lnTo>
                  <a:pt x="358890" y="56272"/>
                </a:lnTo>
                <a:lnTo>
                  <a:pt x="353493" y="60703"/>
                </a:lnTo>
                <a:lnTo>
                  <a:pt x="349942" y="66326"/>
                </a:lnTo>
                <a:lnTo>
                  <a:pt x="346392" y="71948"/>
                </a:lnTo>
                <a:lnTo>
                  <a:pt x="344616" y="77833"/>
                </a:lnTo>
                <a:lnTo>
                  <a:pt x="344616" y="89745"/>
                </a:lnTo>
                <a:lnTo>
                  <a:pt x="346189" y="95391"/>
                </a:lnTo>
                <a:lnTo>
                  <a:pt x="349335" y="100919"/>
                </a:lnTo>
                <a:lnTo>
                  <a:pt x="352480" y="106446"/>
                </a:lnTo>
                <a:lnTo>
                  <a:pt x="356734" y="110603"/>
                </a:lnTo>
                <a:lnTo>
                  <a:pt x="358485" y="87124"/>
                </a:lnTo>
                <a:lnTo>
                  <a:pt x="358485" y="78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16238" y="2529169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7" y="47827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80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4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79" y="96130"/>
                </a:lnTo>
                <a:lnTo>
                  <a:pt x="45179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79" y="47600"/>
                </a:lnTo>
                <a:lnTo>
                  <a:pt x="45179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59" y="-1953"/>
                </a:lnTo>
                <a:lnTo>
                  <a:pt x="45179" y="-2715"/>
                </a:lnTo>
                <a:lnTo>
                  <a:pt x="45179" y="-14080"/>
                </a:lnTo>
                <a:lnTo>
                  <a:pt x="34099" y="-14080"/>
                </a:lnTo>
                <a:lnTo>
                  <a:pt x="34099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2" y="11566"/>
                </a:lnTo>
                <a:lnTo>
                  <a:pt x="28284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7"/>
                </a:lnTo>
                <a:lnTo>
                  <a:pt x="17728" y="29994"/>
                </a:lnTo>
                <a:lnTo>
                  <a:pt x="12557" y="47827"/>
                </a:lnTo>
                <a:lnTo>
                  <a:pt x="19420" y="52174"/>
                </a:lnTo>
                <a:lnTo>
                  <a:pt x="29666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7"/>
                </a:lnTo>
                <a:lnTo>
                  <a:pt x="18121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1"/>
                </a:lnTo>
                <a:lnTo>
                  <a:pt x="7148" y="98560"/>
                </a:lnTo>
                <a:lnTo>
                  <a:pt x="8869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79" y="119001"/>
                </a:lnTo>
                <a:lnTo>
                  <a:pt x="45179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61478" y="2523619"/>
            <a:ext cx="555045" cy="103740"/>
          </a:xfrm>
          <a:custGeom>
            <a:avLst/>
            <a:gdLst/>
            <a:ahLst/>
            <a:cxnLst/>
            <a:rect l="l" t="t" r="r" b="b"/>
            <a:pathLst>
              <a:path w="610550" h="117572">
                <a:moveTo>
                  <a:pt x="251159" y="95344"/>
                </a:moveTo>
                <a:lnTo>
                  <a:pt x="251159" y="114213"/>
                </a:lnTo>
                <a:lnTo>
                  <a:pt x="270032" y="114213"/>
                </a:lnTo>
                <a:lnTo>
                  <a:pt x="270032" y="95344"/>
                </a:lnTo>
                <a:lnTo>
                  <a:pt x="251159" y="95344"/>
                </a:lnTo>
                <a:close/>
              </a:path>
              <a:path w="610550" h="117572">
                <a:moveTo>
                  <a:pt x="355803" y="111504"/>
                </a:moveTo>
                <a:lnTo>
                  <a:pt x="365336" y="101741"/>
                </a:lnTo>
                <a:lnTo>
                  <a:pt x="368294" y="97005"/>
                </a:lnTo>
                <a:lnTo>
                  <a:pt x="372866" y="86105"/>
                </a:lnTo>
                <a:lnTo>
                  <a:pt x="375610" y="73353"/>
                </a:lnTo>
                <a:lnTo>
                  <a:pt x="376524" y="58750"/>
                </a:lnTo>
                <a:lnTo>
                  <a:pt x="376300" y="51283"/>
                </a:lnTo>
                <a:lnTo>
                  <a:pt x="374477" y="37593"/>
                </a:lnTo>
                <a:lnTo>
                  <a:pt x="370822" y="25764"/>
                </a:lnTo>
                <a:lnTo>
                  <a:pt x="365336" y="15795"/>
                </a:lnTo>
                <a:lnTo>
                  <a:pt x="359620" y="9175"/>
                </a:lnTo>
                <a:lnTo>
                  <a:pt x="348818" y="2293"/>
                </a:lnTo>
                <a:lnTo>
                  <a:pt x="335991" y="0"/>
                </a:lnTo>
                <a:lnTo>
                  <a:pt x="327825" y="882"/>
                </a:lnTo>
                <a:lnTo>
                  <a:pt x="316265" y="6036"/>
                </a:lnTo>
                <a:lnTo>
                  <a:pt x="306717" y="15795"/>
                </a:lnTo>
                <a:lnTo>
                  <a:pt x="303771" y="20498"/>
                </a:lnTo>
                <a:lnTo>
                  <a:pt x="299192" y="31388"/>
                </a:lnTo>
                <a:lnTo>
                  <a:pt x="296445" y="44139"/>
                </a:lnTo>
                <a:lnTo>
                  <a:pt x="295529" y="58750"/>
                </a:lnTo>
                <a:lnTo>
                  <a:pt x="295755" y="66252"/>
                </a:lnTo>
                <a:lnTo>
                  <a:pt x="297580" y="79933"/>
                </a:lnTo>
                <a:lnTo>
                  <a:pt x="301234" y="91763"/>
                </a:lnTo>
                <a:lnTo>
                  <a:pt x="306717" y="101741"/>
                </a:lnTo>
                <a:lnTo>
                  <a:pt x="312402" y="108350"/>
                </a:lnTo>
                <a:lnTo>
                  <a:pt x="310286" y="72226"/>
                </a:lnTo>
                <a:lnTo>
                  <a:pt x="309397" y="58750"/>
                </a:lnTo>
                <a:lnTo>
                  <a:pt x="309783" y="49770"/>
                </a:lnTo>
                <a:lnTo>
                  <a:pt x="311845" y="37091"/>
                </a:lnTo>
                <a:lnTo>
                  <a:pt x="315688" y="25587"/>
                </a:lnTo>
                <a:lnTo>
                  <a:pt x="319882" y="15914"/>
                </a:lnTo>
                <a:lnTo>
                  <a:pt x="326650" y="11078"/>
                </a:lnTo>
                <a:lnTo>
                  <a:pt x="345379" y="11078"/>
                </a:lnTo>
                <a:lnTo>
                  <a:pt x="352171" y="15914"/>
                </a:lnTo>
                <a:lnTo>
                  <a:pt x="356365" y="25587"/>
                </a:lnTo>
                <a:lnTo>
                  <a:pt x="359093" y="33023"/>
                </a:lnTo>
                <a:lnTo>
                  <a:pt x="361765" y="45300"/>
                </a:lnTo>
                <a:lnTo>
                  <a:pt x="362655" y="58750"/>
                </a:lnTo>
                <a:lnTo>
                  <a:pt x="362268" y="67787"/>
                </a:lnTo>
                <a:lnTo>
                  <a:pt x="360205" y="80469"/>
                </a:lnTo>
                <a:lnTo>
                  <a:pt x="356365" y="91949"/>
                </a:lnTo>
                <a:lnTo>
                  <a:pt x="352171" y="101598"/>
                </a:lnTo>
                <a:lnTo>
                  <a:pt x="345379" y="106422"/>
                </a:lnTo>
                <a:lnTo>
                  <a:pt x="326650" y="106422"/>
                </a:lnTo>
                <a:lnTo>
                  <a:pt x="319882" y="101598"/>
                </a:lnTo>
                <a:lnTo>
                  <a:pt x="315688" y="91949"/>
                </a:lnTo>
                <a:lnTo>
                  <a:pt x="323192" y="115266"/>
                </a:lnTo>
                <a:lnTo>
                  <a:pt x="335991" y="117572"/>
                </a:lnTo>
                <a:lnTo>
                  <a:pt x="344247" y="116673"/>
                </a:lnTo>
                <a:lnTo>
                  <a:pt x="355803" y="111504"/>
                </a:lnTo>
                <a:close/>
              </a:path>
              <a:path w="610550" h="117572">
                <a:moveTo>
                  <a:pt x="312952" y="84500"/>
                </a:moveTo>
                <a:lnTo>
                  <a:pt x="310286" y="72226"/>
                </a:lnTo>
                <a:lnTo>
                  <a:pt x="312402" y="108350"/>
                </a:lnTo>
                <a:lnTo>
                  <a:pt x="323192" y="115266"/>
                </a:lnTo>
                <a:lnTo>
                  <a:pt x="315688" y="91949"/>
                </a:lnTo>
                <a:lnTo>
                  <a:pt x="312952" y="84500"/>
                </a:lnTo>
                <a:close/>
              </a:path>
              <a:path w="610550" h="117572">
                <a:moveTo>
                  <a:pt x="453407" y="111504"/>
                </a:moveTo>
                <a:lnTo>
                  <a:pt x="462940" y="101741"/>
                </a:lnTo>
                <a:lnTo>
                  <a:pt x="465898" y="97005"/>
                </a:lnTo>
                <a:lnTo>
                  <a:pt x="470470" y="86105"/>
                </a:lnTo>
                <a:lnTo>
                  <a:pt x="473214" y="73353"/>
                </a:lnTo>
                <a:lnTo>
                  <a:pt x="474128" y="58750"/>
                </a:lnTo>
                <a:lnTo>
                  <a:pt x="473904" y="51283"/>
                </a:lnTo>
                <a:lnTo>
                  <a:pt x="472081" y="37593"/>
                </a:lnTo>
                <a:lnTo>
                  <a:pt x="468426" y="25764"/>
                </a:lnTo>
                <a:lnTo>
                  <a:pt x="462940" y="15795"/>
                </a:lnTo>
                <a:lnTo>
                  <a:pt x="457224" y="9175"/>
                </a:lnTo>
                <a:lnTo>
                  <a:pt x="446422" y="2293"/>
                </a:lnTo>
                <a:lnTo>
                  <a:pt x="433595" y="0"/>
                </a:lnTo>
                <a:lnTo>
                  <a:pt x="425429" y="882"/>
                </a:lnTo>
                <a:lnTo>
                  <a:pt x="413869" y="6036"/>
                </a:lnTo>
                <a:lnTo>
                  <a:pt x="404321" y="15795"/>
                </a:lnTo>
                <a:lnTo>
                  <a:pt x="401376" y="20498"/>
                </a:lnTo>
                <a:lnTo>
                  <a:pt x="396796" y="31388"/>
                </a:lnTo>
                <a:lnTo>
                  <a:pt x="394049" y="44139"/>
                </a:lnTo>
                <a:lnTo>
                  <a:pt x="393133" y="58750"/>
                </a:lnTo>
                <a:lnTo>
                  <a:pt x="393360" y="66252"/>
                </a:lnTo>
                <a:lnTo>
                  <a:pt x="395185" y="79933"/>
                </a:lnTo>
                <a:lnTo>
                  <a:pt x="398838" y="91763"/>
                </a:lnTo>
                <a:lnTo>
                  <a:pt x="404321" y="101741"/>
                </a:lnTo>
                <a:lnTo>
                  <a:pt x="410006" y="108350"/>
                </a:lnTo>
                <a:lnTo>
                  <a:pt x="407890" y="72226"/>
                </a:lnTo>
                <a:lnTo>
                  <a:pt x="407001" y="58750"/>
                </a:lnTo>
                <a:lnTo>
                  <a:pt x="407387" y="49770"/>
                </a:lnTo>
                <a:lnTo>
                  <a:pt x="409449" y="37091"/>
                </a:lnTo>
                <a:lnTo>
                  <a:pt x="413292" y="25587"/>
                </a:lnTo>
                <a:lnTo>
                  <a:pt x="417486" y="15914"/>
                </a:lnTo>
                <a:lnTo>
                  <a:pt x="424254" y="11078"/>
                </a:lnTo>
                <a:lnTo>
                  <a:pt x="442984" y="11078"/>
                </a:lnTo>
                <a:lnTo>
                  <a:pt x="449775" y="15914"/>
                </a:lnTo>
                <a:lnTo>
                  <a:pt x="453969" y="25587"/>
                </a:lnTo>
                <a:lnTo>
                  <a:pt x="456697" y="33023"/>
                </a:lnTo>
                <a:lnTo>
                  <a:pt x="459369" y="45300"/>
                </a:lnTo>
                <a:lnTo>
                  <a:pt x="460260" y="58750"/>
                </a:lnTo>
                <a:lnTo>
                  <a:pt x="459872" y="67787"/>
                </a:lnTo>
                <a:lnTo>
                  <a:pt x="457809" y="80469"/>
                </a:lnTo>
                <a:lnTo>
                  <a:pt x="453969" y="91949"/>
                </a:lnTo>
                <a:lnTo>
                  <a:pt x="449775" y="101598"/>
                </a:lnTo>
                <a:lnTo>
                  <a:pt x="442984" y="106422"/>
                </a:lnTo>
                <a:lnTo>
                  <a:pt x="424254" y="106422"/>
                </a:lnTo>
                <a:lnTo>
                  <a:pt x="417486" y="101598"/>
                </a:lnTo>
                <a:lnTo>
                  <a:pt x="413292" y="91949"/>
                </a:lnTo>
                <a:lnTo>
                  <a:pt x="420796" y="115266"/>
                </a:lnTo>
                <a:lnTo>
                  <a:pt x="433595" y="117572"/>
                </a:lnTo>
                <a:lnTo>
                  <a:pt x="441851" y="116673"/>
                </a:lnTo>
                <a:lnTo>
                  <a:pt x="453407" y="111504"/>
                </a:lnTo>
                <a:close/>
              </a:path>
              <a:path w="610550" h="117572">
                <a:moveTo>
                  <a:pt x="410556" y="84500"/>
                </a:moveTo>
                <a:lnTo>
                  <a:pt x="407890" y="72226"/>
                </a:lnTo>
                <a:lnTo>
                  <a:pt x="410006" y="108350"/>
                </a:lnTo>
                <a:lnTo>
                  <a:pt x="420796" y="115266"/>
                </a:lnTo>
                <a:lnTo>
                  <a:pt x="413292" y="91949"/>
                </a:lnTo>
                <a:lnTo>
                  <a:pt x="410556" y="84500"/>
                </a:lnTo>
                <a:close/>
              </a:path>
              <a:path w="610550" h="117572">
                <a:moveTo>
                  <a:pt x="486877" y="36593"/>
                </a:moveTo>
                <a:lnTo>
                  <a:pt x="486877" y="46790"/>
                </a:lnTo>
                <a:lnTo>
                  <a:pt x="489272" y="54878"/>
                </a:lnTo>
                <a:lnTo>
                  <a:pt x="494061" y="60858"/>
                </a:lnTo>
                <a:lnTo>
                  <a:pt x="498851" y="66838"/>
                </a:lnTo>
                <a:lnTo>
                  <a:pt x="504772" y="69828"/>
                </a:lnTo>
                <a:lnTo>
                  <a:pt x="500257" y="48875"/>
                </a:lnTo>
                <a:lnTo>
                  <a:pt x="499101" y="43312"/>
                </a:lnTo>
                <a:lnTo>
                  <a:pt x="498851" y="6289"/>
                </a:lnTo>
                <a:lnTo>
                  <a:pt x="494061" y="12293"/>
                </a:lnTo>
                <a:lnTo>
                  <a:pt x="489272" y="18297"/>
                </a:lnTo>
                <a:lnTo>
                  <a:pt x="486877" y="26397"/>
                </a:lnTo>
                <a:lnTo>
                  <a:pt x="486877" y="36593"/>
                </a:lnTo>
                <a:close/>
              </a:path>
              <a:path w="610550" h="117572">
                <a:moveTo>
                  <a:pt x="580954" y="3287"/>
                </a:moveTo>
                <a:lnTo>
                  <a:pt x="502104" y="114213"/>
                </a:lnTo>
                <a:lnTo>
                  <a:pt x="515972" y="114213"/>
                </a:lnTo>
                <a:lnTo>
                  <a:pt x="593608" y="3287"/>
                </a:lnTo>
                <a:lnTo>
                  <a:pt x="580954" y="3287"/>
                </a:lnTo>
                <a:close/>
              </a:path>
              <a:path w="610550" h="117572">
                <a:moveTo>
                  <a:pt x="560652" y="80978"/>
                </a:moveTo>
                <a:lnTo>
                  <a:pt x="560652" y="91175"/>
                </a:lnTo>
                <a:lnTo>
                  <a:pt x="563047" y="99263"/>
                </a:lnTo>
                <a:lnTo>
                  <a:pt x="567837" y="105243"/>
                </a:lnTo>
                <a:lnTo>
                  <a:pt x="572626" y="111223"/>
                </a:lnTo>
                <a:lnTo>
                  <a:pt x="578548" y="114213"/>
                </a:lnTo>
                <a:lnTo>
                  <a:pt x="573984" y="93307"/>
                </a:lnTo>
                <a:lnTo>
                  <a:pt x="572805" y="87744"/>
                </a:lnTo>
                <a:lnTo>
                  <a:pt x="572626" y="50674"/>
                </a:lnTo>
                <a:lnTo>
                  <a:pt x="567837" y="56677"/>
                </a:lnTo>
                <a:lnTo>
                  <a:pt x="563047" y="62681"/>
                </a:lnTo>
                <a:lnTo>
                  <a:pt x="560652" y="70781"/>
                </a:lnTo>
                <a:lnTo>
                  <a:pt x="560652" y="80978"/>
                </a:lnTo>
                <a:close/>
              </a:path>
              <a:path w="610550" h="117572">
                <a:moveTo>
                  <a:pt x="572805" y="74259"/>
                </a:moveTo>
                <a:lnTo>
                  <a:pt x="573984" y="68697"/>
                </a:lnTo>
                <a:lnTo>
                  <a:pt x="576344" y="64289"/>
                </a:lnTo>
                <a:lnTo>
                  <a:pt x="578703" y="59882"/>
                </a:lnTo>
                <a:lnTo>
                  <a:pt x="581788" y="57678"/>
                </a:lnTo>
                <a:lnTo>
                  <a:pt x="589413" y="57678"/>
                </a:lnTo>
                <a:lnTo>
                  <a:pt x="592488" y="59882"/>
                </a:lnTo>
                <a:lnTo>
                  <a:pt x="594822" y="64289"/>
                </a:lnTo>
                <a:lnTo>
                  <a:pt x="597158" y="68697"/>
                </a:lnTo>
                <a:lnTo>
                  <a:pt x="598326" y="74259"/>
                </a:lnTo>
                <a:lnTo>
                  <a:pt x="598326" y="87744"/>
                </a:lnTo>
                <a:lnTo>
                  <a:pt x="597158" y="93307"/>
                </a:lnTo>
                <a:lnTo>
                  <a:pt x="594822" y="97667"/>
                </a:lnTo>
                <a:lnTo>
                  <a:pt x="592488" y="102027"/>
                </a:lnTo>
                <a:lnTo>
                  <a:pt x="589413" y="104207"/>
                </a:lnTo>
                <a:lnTo>
                  <a:pt x="581788" y="104207"/>
                </a:lnTo>
                <a:lnTo>
                  <a:pt x="578703" y="102027"/>
                </a:lnTo>
                <a:lnTo>
                  <a:pt x="576344" y="97667"/>
                </a:lnTo>
                <a:lnTo>
                  <a:pt x="573984" y="93307"/>
                </a:lnTo>
                <a:lnTo>
                  <a:pt x="578548" y="114213"/>
                </a:lnTo>
                <a:lnTo>
                  <a:pt x="592654" y="114213"/>
                </a:lnTo>
                <a:lnTo>
                  <a:pt x="598576" y="111223"/>
                </a:lnTo>
                <a:lnTo>
                  <a:pt x="603366" y="105243"/>
                </a:lnTo>
                <a:lnTo>
                  <a:pt x="608155" y="99263"/>
                </a:lnTo>
                <a:lnTo>
                  <a:pt x="610550" y="91175"/>
                </a:lnTo>
                <a:lnTo>
                  <a:pt x="610550" y="70733"/>
                </a:lnTo>
                <a:lnTo>
                  <a:pt x="608155" y="62621"/>
                </a:lnTo>
                <a:lnTo>
                  <a:pt x="603366" y="56642"/>
                </a:lnTo>
                <a:lnTo>
                  <a:pt x="598576" y="50662"/>
                </a:lnTo>
                <a:lnTo>
                  <a:pt x="592654" y="47672"/>
                </a:lnTo>
                <a:lnTo>
                  <a:pt x="578548" y="47672"/>
                </a:lnTo>
                <a:lnTo>
                  <a:pt x="572626" y="50674"/>
                </a:lnTo>
                <a:lnTo>
                  <a:pt x="572805" y="87744"/>
                </a:lnTo>
                <a:lnTo>
                  <a:pt x="572805" y="74259"/>
                </a:lnTo>
                <a:close/>
              </a:path>
              <a:path w="610550" h="117572">
                <a:moveTo>
                  <a:pt x="499101" y="29875"/>
                </a:moveTo>
                <a:lnTo>
                  <a:pt x="500257" y="24312"/>
                </a:lnTo>
                <a:lnTo>
                  <a:pt x="502568" y="19905"/>
                </a:lnTo>
                <a:lnTo>
                  <a:pt x="504880" y="15497"/>
                </a:lnTo>
                <a:lnTo>
                  <a:pt x="507942" y="13294"/>
                </a:lnTo>
                <a:lnTo>
                  <a:pt x="515567" y="13294"/>
                </a:lnTo>
                <a:lnTo>
                  <a:pt x="518664" y="15497"/>
                </a:lnTo>
                <a:lnTo>
                  <a:pt x="521048" y="19905"/>
                </a:lnTo>
                <a:lnTo>
                  <a:pt x="523431" y="24312"/>
                </a:lnTo>
                <a:lnTo>
                  <a:pt x="524622" y="29875"/>
                </a:lnTo>
                <a:lnTo>
                  <a:pt x="524622" y="43312"/>
                </a:lnTo>
                <a:lnTo>
                  <a:pt x="523431" y="48875"/>
                </a:lnTo>
                <a:lnTo>
                  <a:pt x="521048" y="53282"/>
                </a:lnTo>
                <a:lnTo>
                  <a:pt x="518664" y="57690"/>
                </a:lnTo>
                <a:lnTo>
                  <a:pt x="515591" y="59894"/>
                </a:lnTo>
                <a:lnTo>
                  <a:pt x="507966" y="59894"/>
                </a:lnTo>
                <a:lnTo>
                  <a:pt x="504880" y="57690"/>
                </a:lnTo>
                <a:lnTo>
                  <a:pt x="502568" y="53282"/>
                </a:lnTo>
                <a:lnTo>
                  <a:pt x="500257" y="48875"/>
                </a:lnTo>
                <a:lnTo>
                  <a:pt x="504772" y="69828"/>
                </a:lnTo>
                <a:lnTo>
                  <a:pt x="518880" y="69828"/>
                </a:lnTo>
                <a:lnTo>
                  <a:pt x="524801" y="66838"/>
                </a:lnTo>
                <a:lnTo>
                  <a:pt x="529591" y="60858"/>
                </a:lnTo>
                <a:lnTo>
                  <a:pt x="534380" y="54878"/>
                </a:lnTo>
                <a:lnTo>
                  <a:pt x="536775" y="46790"/>
                </a:lnTo>
                <a:lnTo>
                  <a:pt x="536775" y="26397"/>
                </a:lnTo>
                <a:lnTo>
                  <a:pt x="534380" y="18297"/>
                </a:lnTo>
                <a:lnTo>
                  <a:pt x="529591" y="12293"/>
                </a:lnTo>
                <a:lnTo>
                  <a:pt x="524801" y="6289"/>
                </a:lnTo>
                <a:lnTo>
                  <a:pt x="518880" y="3287"/>
                </a:lnTo>
                <a:lnTo>
                  <a:pt x="504772" y="3287"/>
                </a:lnTo>
                <a:lnTo>
                  <a:pt x="498851" y="6289"/>
                </a:lnTo>
                <a:lnTo>
                  <a:pt x="499101" y="43312"/>
                </a:lnTo>
                <a:lnTo>
                  <a:pt x="499101" y="29875"/>
                </a:lnTo>
                <a:close/>
              </a:path>
              <a:path w="610550" h="117572">
                <a:moveTo>
                  <a:pt x="169639" y="19631"/>
                </a:moveTo>
                <a:lnTo>
                  <a:pt x="171117" y="16974"/>
                </a:lnTo>
                <a:lnTo>
                  <a:pt x="174072" y="14616"/>
                </a:lnTo>
                <a:lnTo>
                  <a:pt x="177026" y="12257"/>
                </a:lnTo>
                <a:lnTo>
                  <a:pt x="181554" y="11078"/>
                </a:lnTo>
                <a:lnTo>
                  <a:pt x="194374" y="11078"/>
                </a:lnTo>
                <a:lnTo>
                  <a:pt x="199521" y="12722"/>
                </a:lnTo>
                <a:lnTo>
                  <a:pt x="203096" y="16009"/>
                </a:lnTo>
                <a:lnTo>
                  <a:pt x="206669" y="19297"/>
                </a:lnTo>
                <a:lnTo>
                  <a:pt x="208457" y="23061"/>
                </a:lnTo>
                <a:lnTo>
                  <a:pt x="208457" y="31447"/>
                </a:lnTo>
                <a:lnTo>
                  <a:pt x="207123" y="35426"/>
                </a:lnTo>
                <a:lnTo>
                  <a:pt x="204454" y="39238"/>
                </a:lnTo>
                <a:lnTo>
                  <a:pt x="197512" y="46541"/>
                </a:lnTo>
                <a:lnTo>
                  <a:pt x="185367" y="56534"/>
                </a:lnTo>
                <a:lnTo>
                  <a:pt x="177860" y="62324"/>
                </a:lnTo>
                <a:lnTo>
                  <a:pt x="175513" y="64188"/>
                </a:lnTo>
                <a:lnTo>
                  <a:pt x="165759" y="73541"/>
                </a:lnTo>
                <a:lnTo>
                  <a:pt x="159130" y="83086"/>
                </a:lnTo>
                <a:lnTo>
                  <a:pt x="155413" y="90162"/>
                </a:lnTo>
                <a:lnTo>
                  <a:pt x="153555" y="96702"/>
                </a:lnTo>
                <a:lnTo>
                  <a:pt x="153555" y="114213"/>
                </a:lnTo>
                <a:lnTo>
                  <a:pt x="225114" y="114213"/>
                </a:lnTo>
                <a:lnTo>
                  <a:pt x="225114" y="101991"/>
                </a:lnTo>
                <a:lnTo>
                  <a:pt x="167423" y="101991"/>
                </a:lnTo>
                <a:lnTo>
                  <a:pt x="167423" y="99275"/>
                </a:lnTo>
                <a:lnTo>
                  <a:pt x="167725" y="95645"/>
                </a:lnTo>
                <a:lnTo>
                  <a:pt x="171637" y="85607"/>
                </a:lnTo>
                <a:lnTo>
                  <a:pt x="180067" y="75405"/>
                </a:lnTo>
                <a:lnTo>
                  <a:pt x="193016" y="65039"/>
                </a:lnTo>
                <a:lnTo>
                  <a:pt x="198449" y="61323"/>
                </a:lnTo>
                <a:lnTo>
                  <a:pt x="201547" y="59179"/>
                </a:lnTo>
                <a:lnTo>
                  <a:pt x="205562" y="55927"/>
                </a:lnTo>
                <a:lnTo>
                  <a:pt x="210494" y="51567"/>
                </a:lnTo>
                <a:lnTo>
                  <a:pt x="215427" y="47207"/>
                </a:lnTo>
                <a:lnTo>
                  <a:pt x="218727" y="43026"/>
                </a:lnTo>
                <a:lnTo>
                  <a:pt x="220395" y="39023"/>
                </a:lnTo>
                <a:lnTo>
                  <a:pt x="222063" y="35021"/>
                </a:lnTo>
                <a:lnTo>
                  <a:pt x="222897" y="31042"/>
                </a:lnTo>
                <a:lnTo>
                  <a:pt x="222897" y="19654"/>
                </a:lnTo>
                <a:lnTo>
                  <a:pt x="220229" y="13281"/>
                </a:lnTo>
                <a:lnTo>
                  <a:pt x="214891" y="7969"/>
                </a:lnTo>
                <a:lnTo>
                  <a:pt x="213330" y="6573"/>
                </a:lnTo>
                <a:lnTo>
                  <a:pt x="202932" y="1643"/>
                </a:lnTo>
                <a:lnTo>
                  <a:pt x="188083" y="0"/>
                </a:lnTo>
                <a:lnTo>
                  <a:pt x="181220" y="0"/>
                </a:lnTo>
                <a:lnTo>
                  <a:pt x="175537" y="1048"/>
                </a:lnTo>
                <a:lnTo>
                  <a:pt x="171033" y="3144"/>
                </a:lnTo>
                <a:lnTo>
                  <a:pt x="166530" y="5241"/>
                </a:lnTo>
                <a:lnTo>
                  <a:pt x="162955" y="8028"/>
                </a:lnTo>
                <a:lnTo>
                  <a:pt x="160310" y="11507"/>
                </a:lnTo>
                <a:lnTo>
                  <a:pt x="157665" y="14985"/>
                </a:lnTo>
                <a:lnTo>
                  <a:pt x="156343" y="18678"/>
                </a:lnTo>
                <a:lnTo>
                  <a:pt x="156343" y="23300"/>
                </a:lnTo>
                <a:lnTo>
                  <a:pt x="169639" y="23300"/>
                </a:lnTo>
                <a:lnTo>
                  <a:pt x="169639" y="19631"/>
                </a:lnTo>
                <a:close/>
              </a:path>
              <a:path w="610550" h="117572">
                <a:moveTo>
                  <a:pt x="0" y="63753"/>
                </a:moveTo>
                <a:lnTo>
                  <a:pt x="0" y="74831"/>
                </a:lnTo>
                <a:lnTo>
                  <a:pt x="44393" y="74831"/>
                </a:lnTo>
                <a:lnTo>
                  <a:pt x="44393" y="63753"/>
                </a:lnTo>
                <a:lnTo>
                  <a:pt x="0" y="63753"/>
                </a:lnTo>
                <a:close/>
              </a:path>
              <a:path w="610550" h="117572">
                <a:moveTo>
                  <a:pt x="87333" y="17081"/>
                </a:moveTo>
                <a:lnTo>
                  <a:pt x="87333" y="114213"/>
                </a:lnTo>
                <a:lnTo>
                  <a:pt x="100630" y="114213"/>
                </a:lnTo>
                <a:lnTo>
                  <a:pt x="100630" y="3287"/>
                </a:lnTo>
                <a:lnTo>
                  <a:pt x="87333" y="3287"/>
                </a:lnTo>
                <a:lnTo>
                  <a:pt x="64886" y="13651"/>
                </a:lnTo>
                <a:lnTo>
                  <a:pt x="64886" y="26015"/>
                </a:lnTo>
                <a:lnTo>
                  <a:pt x="87333" y="17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61478" y="2584759"/>
            <a:ext cx="40357" cy="0"/>
          </a:xfrm>
          <a:custGeom>
            <a:avLst/>
            <a:gdLst/>
            <a:ahLst/>
            <a:cxnLst/>
            <a:rect l="l" t="t" r="r" b="b"/>
            <a:pathLst>
              <a:path w="44393">
                <a:moveTo>
                  <a:pt x="0" y="0"/>
                </a:moveTo>
                <a:lnTo>
                  <a:pt x="44393" y="0"/>
                </a:lnTo>
              </a:path>
            </a:pathLst>
          </a:custGeom>
          <a:ln w="123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89805" y="2616071"/>
            <a:ext cx="17156" cy="0"/>
          </a:xfrm>
          <a:custGeom>
            <a:avLst/>
            <a:gdLst/>
            <a:ahLst/>
            <a:cxnLst/>
            <a:rect l="l" t="t" r="r" b="b"/>
            <a:pathLst>
              <a:path w="18872">
                <a:moveTo>
                  <a:pt x="0" y="0"/>
                </a:moveTo>
                <a:lnTo>
                  <a:pt x="18872" y="0"/>
                </a:lnTo>
              </a:path>
            </a:pathLst>
          </a:custGeom>
          <a:ln w="2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31530" y="2523619"/>
            <a:ext cx="73631" cy="103740"/>
          </a:xfrm>
          <a:custGeom>
            <a:avLst/>
            <a:gdLst/>
            <a:ahLst/>
            <a:cxnLst/>
            <a:rect l="l" t="t" r="r" b="b"/>
            <a:pathLst>
              <a:path w="80994" h="117572">
                <a:moveTo>
                  <a:pt x="60273" y="111504"/>
                </a:moveTo>
                <a:lnTo>
                  <a:pt x="69807" y="101741"/>
                </a:lnTo>
                <a:lnTo>
                  <a:pt x="72765" y="97005"/>
                </a:lnTo>
                <a:lnTo>
                  <a:pt x="77337" y="86105"/>
                </a:lnTo>
                <a:lnTo>
                  <a:pt x="80080" y="73353"/>
                </a:lnTo>
                <a:lnTo>
                  <a:pt x="80994" y="58750"/>
                </a:lnTo>
                <a:lnTo>
                  <a:pt x="80770" y="51283"/>
                </a:lnTo>
                <a:lnTo>
                  <a:pt x="78947" y="37593"/>
                </a:lnTo>
                <a:lnTo>
                  <a:pt x="75293" y="25764"/>
                </a:lnTo>
                <a:lnTo>
                  <a:pt x="69807" y="15795"/>
                </a:lnTo>
                <a:lnTo>
                  <a:pt x="64091" y="9175"/>
                </a:lnTo>
                <a:lnTo>
                  <a:pt x="53288" y="2293"/>
                </a:lnTo>
                <a:lnTo>
                  <a:pt x="40461" y="0"/>
                </a:lnTo>
                <a:lnTo>
                  <a:pt x="32296" y="882"/>
                </a:lnTo>
                <a:lnTo>
                  <a:pt x="20736" y="6036"/>
                </a:lnTo>
                <a:lnTo>
                  <a:pt x="11187" y="15795"/>
                </a:lnTo>
                <a:lnTo>
                  <a:pt x="8242" y="20498"/>
                </a:lnTo>
                <a:lnTo>
                  <a:pt x="3663" y="31388"/>
                </a:lnTo>
                <a:lnTo>
                  <a:pt x="915" y="44139"/>
                </a:lnTo>
                <a:lnTo>
                  <a:pt x="0" y="58750"/>
                </a:lnTo>
                <a:lnTo>
                  <a:pt x="226" y="66252"/>
                </a:lnTo>
                <a:lnTo>
                  <a:pt x="2051" y="79933"/>
                </a:lnTo>
                <a:lnTo>
                  <a:pt x="5704" y="91763"/>
                </a:lnTo>
                <a:lnTo>
                  <a:pt x="11187" y="101741"/>
                </a:lnTo>
                <a:lnTo>
                  <a:pt x="16872" y="108350"/>
                </a:lnTo>
                <a:lnTo>
                  <a:pt x="14757" y="72226"/>
                </a:lnTo>
                <a:lnTo>
                  <a:pt x="13868" y="58750"/>
                </a:lnTo>
                <a:lnTo>
                  <a:pt x="14253" y="49770"/>
                </a:lnTo>
                <a:lnTo>
                  <a:pt x="16316" y="37091"/>
                </a:lnTo>
                <a:lnTo>
                  <a:pt x="20159" y="25587"/>
                </a:lnTo>
                <a:lnTo>
                  <a:pt x="24352" y="15914"/>
                </a:lnTo>
                <a:lnTo>
                  <a:pt x="31120" y="11078"/>
                </a:lnTo>
                <a:lnTo>
                  <a:pt x="49850" y="11078"/>
                </a:lnTo>
                <a:lnTo>
                  <a:pt x="56641" y="15914"/>
                </a:lnTo>
                <a:lnTo>
                  <a:pt x="60835" y="25587"/>
                </a:lnTo>
                <a:lnTo>
                  <a:pt x="63564" y="33023"/>
                </a:lnTo>
                <a:lnTo>
                  <a:pt x="66235" y="45300"/>
                </a:lnTo>
                <a:lnTo>
                  <a:pt x="67126" y="58750"/>
                </a:lnTo>
                <a:lnTo>
                  <a:pt x="66738" y="67787"/>
                </a:lnTo>
                <a:lnTo>
                  <a:pt x="64675" y="80469"/>
                </a:lnTo>
                <a:lnTo>
                  <a:pt x="60835" y="91949"/>
                </a:lnTo>
                <a:lnTo>
                  <a:pt x="56641" y="101598"/>
                </a:lnTo>
                <a:lnTo>
                  <a:pt x="49850" y="106422"/>
                </a:lnTo>
                <a:lnTo>
                  <a:pt x="31120" y="106422"/>
                </a:lnTo>
                <a:lnTo>
                  <a:pt x="24352" y="101598"/>
                </a:lnTo>
                <a:lnTo>
                  <a:pt x="20159" y="91949"/>
                </a:lnTo>
                <a:lnTo>
                  <a:pt x="27662" y="115266"/>
                </a:lnTo>
                <a:lnTo>
                  <a:pt x="40461" y="117572"/>
                </a:lnTo>
                <a:lnTo>
                  <a:pt x="48717" y="116673"/>
                </a:lnTo>
                <a:lnTo>
                  <a:pt x="60273" y="111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44946" y="2587348"/>
            <a:ext cx="11732" cy="37976"/>
          </a:xfrm>
          <a:custGeom>
            <a:avLst/>
            <a:gdLst/>
            <a:ahLst/>
            <a:cxnLst/>
            <a:rect l="l" t="t" r="r" b="b"/>
            <a:pathLst>
              <a:path w="12905" h="43040">
                <a:moveTo>
                  <a:pt x="2666" y="12274"/>
                </a:moveTo>
                <a:lnTo>
                  <a:pt x="0" y="0"/>
                </a:lnTo>
                <a:lnTo>
                  <a:pt x="2115" y="36124"/>
                </a:lnTo>
                <a:lnTo>
                  <a:pt x="12905" y="43040"/>
                </a:lnTo>
                <a:lnTo>
                  <a:pt x="5402" y="19723"/>
                </a:lnTo>
                <a:lnTo>
                  <a:pt x="2666" y="12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13732" y="2607746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6" y="41120"/>
                </a:lnTo>
                <a:lnTo>
                  <a:pt x="10651" y="38023"/>
                </a:lnTo>
                <a:lnTo>
                  <a:pt x="13415" y="34926"/>
                </a:lnTo>
                <a:lnTo>
                  <a:pt x="15476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8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33124" y="2526520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58618" y="2523619"/>
            <a:ext cx="65054" cy="103740"/>
          </a:xfrm>
          <a:custGeom>
            <a:avLst/>
            <a:gdLst/>
            <a:ahLst/>
            <a:cxnLst/>
            <a:rect l="l" t="t" r="r" b="b"/>
            <a:pathLst>
              <a:path w="71559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2" y="66767"/>
                </a:lnTo>
                <a:lnTo>
                  <a:pt x="48360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0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5" y="104731"/>
                </a:lnTo>
                <a:lnTo>
                  <a:pt x="34147" y="106494"/>
                </a:lnTo>
                <a:lnTo>
                  <a:pt x="23232" y="106494"/>
                </a:lnTo>
                <a:lnTo>
                  <a:pt x="19492" y="105505"/>
                </a:lnTo>
                <a:lnTo>
                  <a:pt x="17013" y="103527"/>
                </a:lnTo>
                <a:lnTo>
                  <a:pt x="13296" y="99442"/>
                </a:lnTo>
                <a:lnTo>
                  <a:pt x="13296" y="96488"/>
                </a:lnTo>
                <a:lnTo>
                  <a:pt x="0" y="96488"/>
                </a:lnTo>
                <a:lnTo>
                  <a:pt x="0" y="102491"/>
                </a:lnTo>
                <a:lnTo>
                  <a:pt x="2383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2" y="117572"/>
                </a:lnTo>
                <a:lnTo>
                  <a:pt x="39727" y="116208"/>
                </a:lnTo>
                <a:lnTo>
                  <a:pt x="51281" y="110846"/>
                </a:lnTo>
                <a:lnTo>
                  <a:pt x="60406" y="101419"/>
                </a:lnTo>
                <a:lnTo>
                  <a:pt x="63490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9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5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8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0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56083" y="2527750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6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46828" y="2523619"/>
            <a:ext cx="67587" cy="103740"/>
          </a:xfrm>
          <a:custGeom>
            <a:avLst/>
            <a:gdLst/>
            <a:ahLst/>
            <a:cxnLst/>
            <a:rect l="l" t="t" r="r" b="b"/>
            <a:pathLst>
              <a:path w="74346" h="117572">
                <a:moveTo>
                  <a:pt x="32049" y="105410"/>
                </a:moveTo>
                <a:lnTo>
                  <a:pt x="28522" y="103384"/>
                </a:lnTo>
                <a:lnTo>
                  <a:pt x="24996" y="101359"/>
                </a:lnTo>
                <a:lnTo>
                  <a:pt x="25890" y="115416"/>
                </a:lnTo>
                <a:lnTo>
                  <a:pt x="32740" y="117572"/>
                </a:lnTo>
                <a:lnTo>
                  <a:pt x="46323" y="117572"/>
                </a:lnTo>
                <a:lnTo>
                  <a:pt x="52126" y="116011"/>
                </a:lnTo>
                <a:lnTo>
                  <a:pt x="57440" y="112890"/>
                </a:lnTo>
                <a:lnTo>
                  <a:pt x="62753" y="109769"/>
                </a:lnTo>
                <a:lnTo>
                  <a:pt x="66899" y="105445"/>
                </a:lnTo>
                <a:lnTo>
                  <a:pt x="69878" y="99918"/>
                </a:lnTo>
                <a:lnTo>
                  <a:pt x="72857" y="94391"/>
                </a:lnTo>
                <a:lnTo>
                  <a:pt x="74346" y="88244"/>
                </a:lnTo>
                <a:lnTo>
                  <a:pt x="74339" y="80646"/>
                </a:lnTo>
                <a:lnTo>
                  <a:pt x="72067" y="67696"/>
                </a:lnTo>
                <a:lnTo>
                  <a:pt x="65732" y="56784"/>
                </a:lnTo>
                <a:lnTo>
                  <a:pt x="59989" y="49995"/>
                </a:lnTo>
                <a:lnTo>
                  <a:pt x="52352" y="46600"/>
                </a:lnTo>
                <a:lnTo>
                  <a:pt x="39150" y="46600"/>
                </a:lnTo>
                <a:lnTo>
                  <a:pt x="35743" y="47112"/>
                </a:lnTo>
                <a:lnTo>
                  <a:pt x="32598" y="48136"/>
                </a:lnTo>
                <a:lnTo>
                  <a:pt x="29452" y="49161"/>
                </a:lnTo>
                <a:lnTo>
                  <a:pt x="26306" y="50745"/>
                </a:lnTo>
                <a:lnTo>
                  <a:pt x="23161" y="52889"/>
                </a:lnTo>
                <a:lnTo>
                  <a:pt x="20015" y="55033"/>
                </a:lnTo>
                <a:lnTo>
                  <a:pt x="16823" y="58226"/>
                </a:lnTo>
                <a:lnTo>
                  <a:pt x="13582" y="62466"/>
                </a:lnTo>
                <a:lnTo>
                  <a:pt x="13511" y="50006"/>
                </a:lnTo>
                <a:lnTo>
                  <a:pt x="14785" y="41728"/>
                </a:lnTo>
                <a:lnTo>
                  <a:pt x="17335" y="33699"/>
                </a:lnTo>
                <a:lnTo>
                  <a:pt x="19884" y="25670"/>
                </a:lnTo>
                <a:lnTo>
                  <a:pt x="23375" y="19893"/>
                </a:lnTo>
                <a:lnTo>
                  <a:pt x="27808" y="16367"/>
                </a:lnTo>
                <a:lnTo>
                  <a:pt x="32240" y="12841"/>
                </a:lnTo>
                <a:lnTo>
                  <a:pt x="37387" y="11078"/>
                </a:lnTo>
                <a:lnTo>
                  <a:pt x="48253" y="11078"/>
                </a:lnTo>
                <a:lnTo>
                  <a:pt x="52006" y="12055"/>
                </a:lnTo>
                <a:lnTo>
                  <a:pt x="54509" y="14008"/>
                </a:lnTo>
                <a:lnTo>
                  <a:pt x="58262" y="18082"/>
                </a:lnTo>
                <a:lnTo>
                  <a:pt x="58262" y="21084"/>
                </a:lnTo>
                <a:lnTo>
                  <a:pt x="71558" y="21084"/>
                </a:lnTo>
                <a:lnTo>
                  <a:pt x="71558" y="15080"/>
                </a:lnTo>
                <a:lnTo>
                  <a:pt x="69164" y="10363"/>
                </a:lnTo>
                <a:lnTo>
                  <a:pt x="64374" y="6218"/>
                </a:lnTo>
                <a:lnTo>
                  <a:pt x="59584" y="2072"/>
                </a:lnTo>
                <a:lnTo>
                  <a:pt x="52471" y="0"/>
                </a:lnTo>
                <a:lnTo>
                  <a:pt x="43035" y="0"/>
                </a:lnTo>
                <a:lnTo>
                  <a:pt x="31785" y="1358"/>
                </a:lnTo>
                <a:lnTo>
                  <a:pt x="20229" y="6719"/>
                </a:lnTo>
                <a:lnTo>
                  <a:pt x="11116" y="16152"/>
                </a:lnTo>
                <a:lnTo>
                  <a:pt x="8070" y="21173"/>
                </a:lnTo>
                <a:lnTo>
                  <a:pt x="3586" y="32161"/>
                </a:lnTo>
                <a:lnTo>
                  <a:pt x="896" y="44925"/>
                </a:lnTo>
                <a:lnTo>
                  <a:pt x="0" y="59465"/>
                </a:lnTo>
                <a:lnTo>
                  <a:pt x="237" y="67573"/>
                </a:lnTo>
                <a:lnTo>
                  <a:pt x="1833" y="80537"/>
                </a:lnTo>
                <a:lnTo>
                  <a:pt x="4932" y="91627"/>
                </a:lnTo>
                <a:lnTo>
                  <a:pt x="8220" y="100299"/>
                </a:lnTo>
                <a:lnTo>
                  <a:pt x="13070" y="106791"/>
                </a:lnTo>
                <a:lnTo>
                  <a:pt x="19480" y="111104"/>
                </a:lnTo>
                <a:lnTo>
                  <a:pt x="18169" y="90519"/>
                </a:lnTo>
                <a:lnTo>
                  <a:pt x="17156" y="86362"/>
                </a:lnTo>
                <a:lnTo>
                  <a:pt x="17156" y="75355"/>
                </a:lnTo>
                <a:lnTo>
                  <a:pt x="19206" y="69649"/>
                </a:lnTo>
                <a:lnTo>
                  <a:pt x="23304" y="64861"/>
                </a:lnTo>
                <a:lnTo>
                  <a:pt x="27403" y="60072"/>
                </a:lnTo>
                <a:lnTo>
                  <a:pt x="32717" y="57678"/>
                </a:lnTo>
                <a:lnTo>
                  <a:pt x="45156" y="57678"/>
                </a:lnTo>
                <a:lnTo>
                  <a:pt x="50171" y="59774"/>
                </a:lnTo>
                <a:lnTo>
                  <a:pt x="54294" y="63967"/>
                </a:lnTo>
                <a:lnTo>
                  <a:pt x="58417" y="68160"/>
                </a:lnTo>
                <a:lnTo>
                  <a:pt x="60477" y="73854"/>
                </a:lnTo>
                <a:lnTo>
                  <a:pt x="60477" y="88292"/>
                </a:lnTo>
                <a:lnTo>
                  <a:pt x="58523" y="94331"/>
                </a:lnTo>
                <a:lnTo>
                  <a:pt x="54615" y="99168"/>
                </a:lnTo>
                <a:lnTo>
                  <a:pt x="50707" y="104004"/>
                </a:lnTo>
                <a:lnTo>
                  <a:pt x="45847" y="106422"/>
                </a:lnTo>
                <a:lnTo>
                  <a:pt x="35886" y="106422"/>
                </a:lnTo>
                <a:lnTo>
                  <a:pt x="32049" y="105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63346" y="2603489"/>
            <a:ext cx="7019" cy="21967"/>
          </a:xfrm>
          <a:custGeom>
            <a:avLst/>
            <a:gdLst/>
            <a:ahLst/>
            <a:cxnLst/>
            <a:rect l="l" t="t" r="r" b="b"/>
            <a:pathLst>
              <a:path w="7721" h="24896">
                <a:moveTo>
                  <a:pt x="0" y="0"/>
                </a:moveTo>
                <a:lnTo>
                  <a:pt x="1311" y="20584"/>
                </a:lnTo>
                <a:lnTo>
                  <a:pt x="7721" y="24896"/>
                </a:lnTo>
                <a:lnTo>
                  <a:pt x="6827" y="10839"/>
                </a:lnTo>
                <a:lnTo>
                  <a:pt x="4051" y="7861"/>
                </a:lnTo>
                <a:lnTo>
                  <a:pt x="2025" y="39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68321" y="2529169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8" y="47827"/>
                </a:lnTo>
                <a:lnTo>
                  <a:pt x="17729" y="29994"/>
                </a:lnTo>
                <a:lnTo>
                  <a:pt x="17729" y="22227"/>
                </a:lnTo>
                <a:lnTo>
                  <a:pt x="19004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5" y="5431"/>
                </a:lnTo>
                <a:lnTo>
                  <a:pt x="9281" y="8874"/>
                </a:lnTo>
                <a:lnTo>
                  <a:pt x="7113" y="13043"/>
                </a:lnTo>
                <a:lnTo>
                  <a:pt x="4945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5" y="69244"/>
                </a:lnTo>
                <a:lnTo>
                  <a:pt x="72560" y="65790"/>
                </a:lnTo>
                <a:lnTo>
                  <a:pt x="71035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3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8" y="72139"/>
                </a:lnTo>
                <a:lnTo>
                  <a:pt x="60979" y="75069"/>
                </a:lnTo>
                <a:lnTo>
                  <a:pt x="60979" y="81311"/>
                </a:lnTo>
                <a:lnTo>
                  <a:pt x="60431" y="83980"/>
                </a:lnTo>
                <a:lnTo>
                  <a:pt x="59335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7" y="94939"/>
                </a:lnTo>
                <a:lnTo>
                  <a:pt x="71559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8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9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5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5"/>
                </a:lnTo>
                <a:lnTo>
                  <a:pt x="45180" y="-14080"/>
                </a:lnTo>
                <a:lnTo>
                  <a:pt x="34100" y="-14080"/>
                </a:lnTo>
                <a:lnTo>
                  <a:pt x="34100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100" y="8362"/>
                </a:lnTo>
                <a:lnTo>
                  <a:pt x="34100" y="43526"/>
                </a:lnTo>
                <a:lnTo>
                  <a:pt x="31312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4" y="32937"/>
                </a:lnTo>
                <a:lnTo>
                  <a:pt x="17729" y="29994"/>
                </a:lnTo>
                <a:lnTo>
                  <a:pt x="12558" y="47827"/>
                </a:lnTo>
                <a:lnTo>
                  <a:pt x="19421" y="52174"/>
                </a:lnTo>
                <a:lnTo>
                  <a:pt x="29667" y="56320"/>
                </a:lnTo>
                <a:lnTo>
                  <a:pt x="34100" y="58035"/>
                </a:lnTo>
                <a:lnTo>
                  <a:pt x="34100" y="96487"/>
                </a:lnTo>
                <a:lnTo>
                  <a:pt x="25902" y="95487"/>
                </a:lnTo>
                <a:lnTo>
                  <a:pt x="20577" y="93617"/>
                </a:lnTo>
                <a:lnTo>
                  <a:pt x="18122" y="90877"/>
                </a:lnTo>
                <a:lnTo>
                  <a:pt x="15668" y="88137"/>
                </a:lnTo>
                <a:lnTo>
                  <a:pt x="14441" y="84623"/>
                </a:lnTo>
                <a:lnTo>
                  <a:pt x="14441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3" y="93081"/>
                </a:lnTo>
                <a:lnTo>
                  <a:pt x="7149" y="98560"/>
                </a:lnTo>
                <a:lnTo>
                  <a:pt x="8870" y="100279"/>
                </a:lnTo>
                <a:lnTo>
                  <a:pt x="18978" y="105503"/>
                </a:lnTo>
                <a:lnTo>
                  <a:pt x="34100" y="107923"/>
                </a:lnTo>
                <a:lnTo>
                  <a:pt x="34100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13562" y="2523619"/>
            <a:ext cx="555045" cy="103740"/>
          </a:xfrm>
          <a:custGeom>
            <a:avLst/>
            <a:gdLst/>
            <a:ahLst/>
            <a:cxnLst/>
            <a:rect l="l" t="t" r="r" b="b"/>
            <a:pathLst>
              <a:path w="610550" h="117572">
                <a:moveTo>
                  <a:pt x="560653" y="80978"/>
                </a:moveTo>
                <a:lnTo>
                  <a:pt x="560653" y="91175"/>
                </a:lnTo>
                <a:lnTo>
                  <a:pt x="563047" y="99263"/>
                </a:lnTo>
                <a:lnTo>
                  <a:pt x="567837" y="105243"/>
                </a:lnTo>
                <a:lnTo>
                  <a:pt x="572627" y="111223"/>
                </a:lnTo>
                <a:lnTo>
                  <a:pt x="578548" y="114213"/>
                </a:lnTo>
                <a:lnTo>
                  <a:pt x="573984" y="93307"/>
                </a:lnTo>
                <a:lnTo>
                  <a:pt x="572805" y="87744"/>
                </a:lnTo>
                <a:lnTo>
                  <a:pt x="572627" y="50674"/>
                </a:lnTo>
                <a:lnTo>
                  <a:pt x="567837" y="56677"/>
                </a:lnTo>
                <a:lnTo>
                  <a:pt x="563047" y="62681"/>
                </a:lnTo>
                <a:lnTo>
                  <a:pt x="560653" y="70781"/>
                </a:lnTo>
                <a:lnTo>
                  <a:pt x="560653" y="80978"/>
                </a:lnTo>
                <a:close/>
              </a:path>
              <a:path w="610550" h="117572">
                <a:moveTo>
                  <a:pt x="572805" y="74259"/>
                </a:moveTo>
                <a:lnTo>
                  <a:pt x="573984" y="68697"/>
                </a:lnTo>
                <a:lnTo>
                  <a:pt x="576344" y="64289"/>
                </a:lnTo>
                <a:lnTo>
                  <a:pt x="578703" y="59882"/>
                </a:lnTo>
                <a:lnTo>
                  <a:pt x="581789" y="57678"/>
                </a:lnTo>
                <a:lnTo>
                  <a:pt x="589414" y="57678"/>
                </a:lnTo>
                <a:lnTo>
                  <a:pt x="592488" y="59882"/>
                </a:lnTo>
                <a:lnTo>
                  <a:pt x="594823" y="64289"/>
                </a:lnTo>
                <a:lnTo>
                  <a:pt x="597158" y="68697"/>
                </a:lnTo>
                <a:lnTo>
                  <a:pt x="598326" y="74259"/>
                </a:lnTo>
                <a:lnTo>
                  <a:pt x="598326" y="87744"/>
                </a:lnTo>
                <a:lnTo>
                  <a:pt x="597158" y="93307"/>
                </a:lnTo>
                <a:lnTo>
                  <a:pt x="594823" y="97667"/>
                </a:lnTo>
                <a:lnTo>
                  <a:pt x="592488" y="102027"/>
                </a:lnTo>
                <a:lnTo>
                  <a:pt x="589414" y="104207"/>
                </a:lnTo>
                <a:lnTo>
                  <a:pt x="581789" y="104207"/>
                </a:lnTo>
                <a:lnTo>
                  <a:pt x="578703" y="102027"/>
                </a:lnTo>
                <a:lnTo>
                  <a:pt x="576344" y="97667"/>
                </a:lnTo>
                <a:lnTo>
                  <a:pt x="573984" y="93307"/>
                </a:lnTo>
                <a:lnTo>
                  <a:pt x="578548" y="114213"/>
                </a:lnTo>
                <a:lnTo>
                  <a:pt x="592655" y="114213"/>
                </a:lnTo>
                <a:lnTo>
                  <a:pt x="598576" y="111223"/>
                </a:lnTo>
                <a:lnTo>
                  <a:pt x="603366" y="105243"/>
                </a:lnTo>
                <a:lnTo>
                  <a:pt x="608156" y="99263"/>
                </a:lnTo>
                <a:lnTo>
                  <a:pt x="610550" y="91175"/>
                </a:lnTo>
                <a:lnTo>
                  <a:pt x="610550" y="70733"/>
                </a:lnTo>
                <a:lnTo>
                  <a:pt x="608156" y="62621"/>
                </a:lnTo>
                <a:lnTo>
                  <a:pt x="603366" y="56642"/>
                </a:lnTo>
                <a:lnTo>
                  <a:pt x="598576" y="50662"/>
                </a:lnTo>
                <a:lnTo>
                  <a:pt x="592655" y="47672"/>
                </a:lnTo>
                <a:lnTo>
                  <a:pt x="578548" y="47672"/>
                </a:lnTo>
                <a:lnTo>
                  <a:pt x="572627" y="50674"/>
                </a:lnTo>
                <a:lnTo>
                  <a:pt x="572805" y="87744"/>
                </a:lnTo>
                <a:lnTo>
                  <a:pt x="572805" y="74259"/>
                </a:lnTo>
                <a:close/>
              </a:path>
              <a:path w="610550" h="117572">
                <a:moveTo>
                  <a:pt x="499102" y="29875"/>
                </a:moveTo>
                <a:lnTo>
                  <a:pt x="500257" y="24312"/>
                </a:lnTo>
                <a:lnTo>
                  <a:pt x="502569" y="19905"/>
                </a:lnTo>
                <a:lnTo>
                  <a:pt x="504880" y="15497"/>
                </a:lnTo>
                <a:lnTo>
                  <a:pt x="507942" y="13294"/>
                </a:lnTo>
                <a:lnTo>
                  <a:pt x="515568" y="13294"/>
                </a:lnTo>
                <a:lnTo>
                  <a:pt x="518665" y="15497"/>
                </a:lnTo>
                <a:lnTo>
                  <a:pt x="521048" y="19905"/>
                </a:lnTo>
                <a:lnTo>
                  <a:pt x="523431" y="24312"/>
                </a:lnTo>
                <a:lnTo>
                  <a:pt x="524622" y="29875"/>
                </a:lnTo>
                <a:lnTo>
                  <a:pt x="524622" y="43312"/>
                </a:lnTo>
                <a:lnTo>
                  <a:pt x="523431" y="48875"/>
                </a:lnTo>
                <a:lnTo>
                  <a:pt x="521048" y="53282"/>
                </a:lnTo>
                <a:lnTo>
                  <a:pt x="518665" y="57690"/>
                </a:lnTo>
                <a:lnTo>
                  <a:pt x="515591" y="59894"/>
                </a:lnTo>
                <a:lnTo>
                  <a:pt x="507966" y="59894"/>
                </a:lnTo>
                <a:lnTo>
                  <a:pt x="504880" y="57690"/>
                </a:lnTo>
                <a:lnTo>
                  <a:pt x="502569" y="53282"/>
                </a:lnTo>
                <a:lnTo>
                  <a:pt x="500257" y="48875"/>
                </a:lnTo>
                <a:lnTo>
                  <a:pt x="504773" y="69828"/>
                </a:lnTo>
                <a:lnTo>
                  <a:pt x="518880" y="69828"/>
                </a:lnTo>
                <a:lnTo>
                  <a:pt x="524801" y="66838"/>
                </a:lnTo>
                <a:lnTo>
                  <a:pt x="529591" y="60858"/>
                </a:lnTo>
                <a:lnTo>
                  <a:pt x="534381" y="54878"/>
                </a:lnTo>
                <a:lnTo>
                  <a:pt x="536775" y="46790"/>
                </a:lnTo>
                <a:lnTo>
                  <a:pt x="536775" y="26397"/>
                </a:lnTo>
                <a:lnTo>
                  <a:pt x="534381" y="18297"/>
                </a:lnTo>
                <a:lnTo>
                  <a:pt x="529591" y="12293"/>
                </a:lnTo>
                <a:lnTo>
                  <a:pt x="524801" y="6289"/>
                </a:lnTo>
                <a:lnTo>
                  <a:pt x="518880" y="3287"/>
                </a:lnTo>
                <a:lnTo>
                  <a:pt x="504773" y="3287"/>
                </a:lnTo>
                <a:lnTo>
                  <a:pt x="498851" y="6289"/>
                </a:lnTo>
                <a:lnTo>
                  <a:pt x="499102" y="43312"/>
                </a:lnTo>
                <a:lnTo>
                  <a:pt x="499102" y="29875"/>
                </a:lnTo>
                <a:close/>
              </a:path>
              <a:path w="610550" h="117572">
                <a:moveTo>
                  <a:pt x="0" y="63753"/>
                </a:moveTo>
                <a:lnTo>
                  <a:pt x="0" y="74831"/>
                </a:lnTo>
                <a:lnTo>
                  <a:pt x="44394" y="74831"/>
                </a:lnTo>
                <a:lnTo>
                  <a:pt x="44394" y="63753"/>
                </a:lnTo>
                <a:lnTo>
                  <a:pt x="0" y="63753"/>
                </a:lnTo>
                <a:close/>
              </a:path>
              <a:path w="610550" h="117572">
                <a:moveTo>
                  <a:pt x="120932" y="17510"/>
                </a:moveTo>
                <a:lnTo>
                  <a:pt x="118216" y="11554"/>
                </a:lnTo>
                <a:lnTo>
                  <a:pt x="112783" y="6932"/>
                </a:lnTo>
                <a:lnTo>
                  <a:pt x="107350" y="2310"/>
                </a:lnTo>
                <a:lnTo>
                  <a:pt x="99225" y="0"/>
                </a:lnTo>
                <a:lnTo>
                  <a:pt x="88406" y="0"/>
                </a:lnTo>
                <a:lnTo>
                  <a:pt x="73707" y="1817"/>
                </a:lnTo>
                <a:lnTo>
                  <a:pt x="63957" y="7218"/>
                </a:lnTo>
                <a:lnTo>
                  <a:pt x="59049" y="12031"/>
                </a:lnTo>
                <a:lnTo>
                  <a:pt x="56594" y="17343"/>
                </a:lnTo>
                <a:lnTo>
                  <a:pt x="56594" y="23871"/>
                </a:lnTo>
                <a:lnTo>
                  <a:pt x="69319" y="23871"/>
                </a:lnTo>
                <a:lnTo>
                  <a:pt x="69319" y="20917"/>
                </a:lnTo>
                <a:lnTo>
                  <a:pt x="71642" y="16724"/>
                </a:lnTo>
                <a:lnTo>
                  <a:pt x="75419" y="13222"/>
                </a:lnTo>
                <a:lnTo>
                  <a:pt x="78326" y="12364"/>
                </a:lnTo>
                <a:lnTo>
                  <a:pt x="81234" y="11507"/>
                </a:lnTo>
                <a:lnTo>
                  <a:pt x="84355" y="11078"/>
                </a:lnTo>
                <a:lnTo>
                  <a:pt x="93506" y="11078"/>
                </a:lnTo>
                <a:lnTo>
                  <a:pt x="98176" y="12459"/>
                </a:lnTo>
                <a:lnTo>
                  <a:pt x="101703" y="15223"/>
                </a:lnTo>
                <a:lnTo>
                  <a:pt x="105229" y="17987"/>
                </a:lnTo>
                <a:lnTo>
                  <a:pt x="106992" y="21775"/>
                </a:lnTo>
                <a:lnTo>
                  <a:pt x="106992" y="30399"/>
                </a:lnTo>
                <a:lnTo>
                  <a:pt x="105920" y="33842"/>
                </a:lnTo>
                <a:lnTo>
                  <a:pt x="103776" y="36915"/>
                </a:lnTo>
                <a:lnTo>
                  <a:pt x="101631" y="39988"/>
                </a:lnTo>
                <a:lnTo>
                  <a:pt x="98724" y="42549"/>
                </a:lnTo>
                <a:lnTo>
                  <a:pt x="95055" y="44598"/>
                </a:lnTo>
                <a:lnTo>
                  <a:pt x="91384" y="46647"/>
                </a:lnTo>
                <a:lnTo>
                  <a:pt x="86309" y="47672"/>
                </a:lnTo>
                <a:lnTo>
                  <a:pt x="71535" y="47672"/>
                </a:lnTo>
                <a:lnTo>
                  <a:pt x="71535" y="58750"/>
                </a:lnTo>
                <a:lnTo>
                  <a:pt x="79062" y="58754"/>
                </a:lnTo>
                <a:lnTo>
                  <a:pt x="93255" y="60596"/>
                </a:lnTo>
                <a:lnTo>
                  <a:pt x="103311" y="65790"/>
                </a:lnTo>
                <a:lnTo>
                  <a:pt x="108768" y="70483"/>
                </a:lnTo>
                <a:lnTo>
                  <a:pt x="111497" y="76284"/>
                </a:lnTo>
                <a:lnTo>
                  <a:pt x="111497" y="87672"/>
                </a:lnTo>
                <a:lnTo>
                  <a:pt x="110591" y="91818"/>
                </a:lnTo>
                <a:lnTo>
                  <a:pt x="108780" y="95630"/>
                </a:lnTo>
                <a:lnTo>
                  <a:pt x="106969" y="99442"/>
                </a:lnTo>
                <a:lnTo>
                  <a:pt x="104324" y="102193"/>
                </a:lnTo>
                <a:lnTo>
                  <a:pt x="100845" y="103885"/>
                </a:lnTo>
                <a:lnTo>
                  <a:pt x="97365" y="105576"/>
                </a:lnTo>
                <a:lnTo>
                  <a:pt x="93339" y="106422"/>
                </a:lnTo>
                <a:lnTo>
                  <a:pt x="82901" y="106422"/>
                </a:lnTo>
                <a:lnTo>
                  <a:pt x="78100" y="105421"/>
                </a:lnTo>
                <a:lnTo>
                  <a:pt x="74359" y="103420"/>
                </a:lnTo>
                <a:lnTo>
                  <a:pt x="70617" y="101419"/>
                </a:lnTo>
                <a:lnTo>
                  <a:pt x="68747" y="98417"/>
                </a:lnTo>
                <a:lnTo>
                  <a:pt x="68747" y="93700"/>
                </a:lnTo>
                <a:lnTo>
                  <a:pt x="55450" y="93700"/>
                </a:lnTo>
                <a:lnTo>
                  <a:pt x="55450" y="100371"/>
                </a:lnTo>
                <a:lnTo>
                  <a:pt x="58000" y="105719"/>
                </a:lnTo>
                <a:lnTo>
                  <a:pt x="63099" y="110460"/>
                </a:lnTo>
                <a:lnTo>
                  <a:pt x="68199" y="115201"/>
                </a:lnTo>
                <a:lnTo>
                  <a:pt x="76300" y="117572"/>
                </a:lnTo>
                <a:lnTo>
                  <a:pt x="87405" y="117572"/>
                </a:lnTo>
                <a:lnTo>
                  <a:pt x="93543" y="117262"/>
                </a:lnTo>
                <a:lnTo>
                  <a:pt x="106395" y="113830"/>
                </a:lnTo>
                <a:lnTo>
                  <a:pt x="115893" y="106601"/>
                </a:lnTo>
                <a:lnTo>
                  <a:pt x="123066" y="94709"/>
                </a:lnTo>
                <a:lnTo>
                  <a:pt x="125293" y="82264"/>
                </a:lnTo>
                <a:lnTo>
                  <a:pt x="125293" y="74688"/>
                </a:lnTo>
                <a:lnTo>
                  <a:pt x="123054" y="68363"/>
                </a:lnTo>
                <a:lnTo>
                  <a:pt x="118573" y="63288"/>
                </a:lnTo>
                <a:lnTo>
                  <a:pt x="114093" y="58214"/>
                </a:lnTo>
                <a:lnTo>
                  <a:pt x="107350" y="54390"/>
                </a:lnTo>
                <a:lnTo>
                  <a:pt x="98343" y="51817"/>
                </a:lnTo>
                <a:lnTo>
                  <a:pt x="104109" y="50149"/>
                </a:lnTo>
                <a:lnTo>
                  <a:pt x="108529" y="47958"/>
                </a:lnTo>
                <a:lnTo>
                  <a:pt x="111604" y="45242"/>
                </a:lnTo>
                <a:lnTo>
                  <a:pt x="114678" y="42526"/>
                </a:lnTo>
                <a:lnTo>
                  <a:pt x="117001" y="39441"/>
                </a:lnTo>
                <a:lnTo>
                  <a:pt x="118573" y="35986"/>
                </a:lnTo>
                <a:lnTo>
                  <a:pt x="120146" y="32531"/>
                </a:lnTo>
                <a:lnTo>
                  <a:pt x="120932" y="28803"/>
                </a:lnTo>
                <a:lnTo>
                  <a:pt x="120932" y="17510"/>
                </a:lnTo>
                <a:close/>
              </a:path>
              <a:path w="610550" h="117572">
                <a:moveTo>
                  <a:pt x="218537" y="17510"/>
                </a:moveTo>
                <a:lnTo>
                  <a:pt x="215821" y="11554"/>
                </a:lnTo>
                <a:lnTo>
                  <a:pt x="210387" y="6932"/>
                </a:lnTo>
                <a:lnTo>
                  <a:pt x="204954" y="2310"/>
                </a:lnTo>
                <a:lnTo>
                  <a:pt x="196829" y="0"/>
                </a:lnTo>
                <a:lnTo>
                  <a:pt x="186010" y="0"/>
                </a:lnTo>
                <a:lnTo>
                  <a:pt x="171311" y="1817"/>
                </a:lnTo>
                <a:lnTo>
                  <a:pt x="161562" y="7218"/>
                </a:lnTo>
                <a:lnTo>
                  <a:pt x="156653" y="12031"/>
                </a:lnTo>
                <a:lnTo>
                  <a:pt x="154199" y="17343"/>
                </a:lnTo>
                <a:lnTo>
                  <a:pt x="154199" y="23871"/>
                </a:lnTo>
                <a:lnTo>
                  <a:pt x="166923" y="23871"/>
                </a:lnTo>
                <a:lnTo>
                  <a:pt x="166923" y="20917"/>
                </a:lnTo>
                <a:lnTo>
                  <a:pt x="169247" y="16724"/>
                </a:lnTo>
                <a:lnTo>
                  <a:pt x="173023" y="13222"/>
                </a:lnTo>
                <a:lnTo>
                  <a:pt x="175931" y="12364"/>
                </a:lnTo>
                <a:lnTo>
                  <a:pt x="178838" y="11507"/>
                </a:lnTo>
                <a:lnTo>
                  <a:pt x="181959" y="11078"/>
                </a:lnTo>
                <a:lnTo>
                  <a:pt x="191110" y="11078"/>
                </a:lnTo>
                <a:lnTo>
                  <a:pt x="195780" y="12459"/>
                </a:lnTo>
                <a:lnTo>
                  <a:pt x="199307" y="15223"/>
                </a:lnTo>
                <a:lnTo>
                  <a:pt x="202833" y="17987"/>
                </a:lnTo>
                <a:lnTo>
                  <a:pt x="204597" y="21775"/>
                </a:lnTo>
                <a:lnTo>
                  <a:pt x="204597" y="30399"/>
                </a:lnTo>
                <a:lnTo>
                  <a:pt x="203524" y="33842"/>
                </a:lnTo>
                <a:lnTo>
                  <a:pt x="201380" y="36915"/>
                </a:lnTo>
                <a:lnTo>
                  <a:pt x="199236" y="39988"/>
                </a:lnTo>
                <a:lnTo>
                  <a:pt x="196328" y="42549"/>
                </a:lnTo>
                <a:lnTo>
                  <a:pt x="192659" y="44598"/>
                </a:lnTo>
                <a:lnTo>
                  <a:pt x="188989" y="46647"/>
                </a:lnTo>
                <a:lnTo>
                  <a:pt x="183913" y="47672"/>
                </a:lnTo>
                <a:lnTo>
                  <a:pt x="169139" y="47672"/>
                </a:lnTo>
                <a:lnTo>
                  <a:pt x="169139" y="58750"/>
                </a:lnTo>
                <a:lnTo>
                  <a:pt x="176666" y="58754"/>
                </a:lnTo>
                <a:lnTo>
                  <a:pt x="190859" y="60596"/>
                </a:lnTo>
                <a:lnTo>
                  <a:pt x="200915" y="65790"/>
                </a:lnTo>
                <a:lnTo>
                  <a:pt x="206372" y="70483"/>
                </a:lnTo>
                <a:lnTo>
                  <a:pt x="209101" y="76284"/>
                </a:lnTo>
                <a:lnTo>
                  <a:pt x="209101" y="87672"/>
                </a:lnTo>
                <a:lnTo>
                  <a:pt x="208195" y="91818"/>
                </a:lnTo>
                <a:lnTo>
                  <a:pt x="206384" y="95630"/>
                </a:lnTo>
                <a:lnTo>
                  <a:pt x="204573" y="99442"/>
                </a:lnTo>
                <a:lnTo>
                  <a:pt x="201928" y="102193"/>
                </a:lnTo>
                <a:lnTo>
                  <a:pt x="198449" y="103885"/>
                </a:lnTo>
                <a:lnTo>
                  <a:pt x="194970" y="105576"/>
                </a:lnTo>
                <a:lnTo>
                  <a:pt x="190943" y="106422"/>
                </a:lnTo>
                <a:lnTo>
                  <a:pt x="180505" y="106422"/>
                </a:lnTo>
                <a:lnTo>
                  <a:pt x="175704" y="105421"/>
                </a:lnTo>
                <a:lnTo>
                  <a:pt x="171963" y="103420"/>
                </a:lnTo>
                <a:lnTo>
                  <a:pt x="168222" y="101419"/>
                </a:lnTo>
                <a:lnTo>
                  <a:pt x="166351" y="98417"/>
                </a:lnTo>
                <a:lnTo>
                  <a:pt x="166351" y="93700"/>
                </a:lnTo>
                <a:lnTo>
                  <a:pt x="153055" y="93700"/>
                </a:lnTo>
                <a:lnTo>
                  <a:pt x="153055" y="100371"/>
                </a:lnTo>
                <a:lnTo>
                  <a:pt x="155604" y="105719"/>
                </a:lnTo>
                <a:lnTo>
                  <a:pt x="160703" y="110460"/>
                </a:lnTo>
                <a:lnTo>
                  <a:pt x="165803" y="115201"/>
                </a:lnTo>
                <a:lnTo>
                  <a:pt x="173905" y="117572"/>
                </a:lnTo>
                <a:lnTo>
                  <a:pt x="185010" y="117572"/>
                </a:lnTo>
                <a:lnTo>
                  <a:pt x="191147" y="117262"/>
                </a:lnTo>
                <a:lnTo>
                  <a:pt x="203999" y="113830"/>
                </a:lnTo>
                <a:lnTo>
                  <a:pt x="213497" y="106601"/>
                </a:lnTo>
                <a:lnTo>
                  <a:pt x="220670" y="94709"/>
                </a:lnTo>
                <a:lnTo>
                  <a:pt x="222897" y="82264"/>
                </a:lnTo>
                <a:lnTo>
                  <a:pt x="222897" y="74688"/>
                </a:lnTo>
                <a:lnTo>
                  <a:pt x="220658" y="68363"/>
                </a:lnTo>
                <a:lnTo>
                  <a:pt x="216178" y="63288"/>
                </a:lnTo>
                <a:lnTo>
                  <a:pt x="211698" y="58214"/>
                </a:lnTo>
                <a:lnTo>
                  <a:pt x="204954" y="54390"/>
                </a:lnTo>
                <a:lnTo>
                  <a:pt x="195947" y="51817"/>
                </a:lnTo>
                <a:lnTo>
                  <a:pt x="201713" y="50149"/>
                </a:lnTo>
                <a:lnTo>
                  <a:pt x="206134" y="47958"/>
                </a:lnTo>
                <a:lnTo>
                  <a:pt x="209208" y="45242"/>
                </a:lnTo>
                <a:lnTo>
                  <a:pt x="212282" y="42526"/>
                </a:lnTo>
                <a:lnTo>
                  <a:pt x="214605" y="39441"/>
                </a:lnTo>
                <a:lnTo>
                  <a:pt x="216178" y="35986"/>
                </a:lnTo>
                <a:lnTo>
                  <a:pt x="217750" y="32531"/>
                </a:lnTo>
                <a:lnTo>
                  <a:pt x="218537" y="28803"/>
                </a:lnTo>
                <a:lnTo>
                  <a:pt x="218537" y="17510"/>
                </a:lnTo>
                <a:close/>
              </a:path>
              <a:path w="610550" h="117572">
                <a:moveTo>
                  <a:pt x="251159" y="95344"/>
                </a:moveTo>
                <a:lnTo>
                  <a:pt x="251159" y="114213"/>
                </a:lnTo>
                <a:lnTo>
                  <a:pt x="270032" y="114213"/>
                </a:lnTo>
                <a:lnTo>
                  <a:pt x="270032" y="95344"/>
                </a:lnTo>
                <a:lnTo>
                  <a:pt x="251159" y="95344"/>
                </a:lnTo>
                <a:close/>
              </a:path>
              <a:path w="610550" h="117572">
                <a:moveTo>
                  <a:pt x="331345" y="17081"/>
                </a:moveTo>
                <a:lnTo>
                  <a:pt x="331345" y="114213"/>
                </a:lnTo>
                <a:lnTo>
                  <a:pt x="344641" y="114213"/>
                </a:lnTo>
                <a:lnTo>
                  <a:pt x="344641" y="3287"/>
                </a:lnTo>
                <a:lnTo>
                  <a:pt x="331345" y="3287"/>
                </a:lnTo>
                <a:lnTo>
                  <a:pt x="308897" y="13651"/>
                </a:lnTo>
                <a:lnTo>
                  <a:pt x="308897" y="26015"/>
                </a:lnTo>
                <a:lnTo>
                  <a:pt x="331345" y="17081"/>
                </a:lnTo>
                <a:close/>
              </a:path>
              <a:path w="610550" h="117572">
                <a:moveTo>
                  <a:pt x="462547" y="17510"/>
                </a:moveTo>
                <a:lnTo>
                  <a:pt x="459831" y="11554"/>
                </a:lnTo>
                <a:lnTo>
                  <a:pt x="454398" y="6932"/>
                </a:lnTo>
                <a:lnTo>
                  <a:pt x="448965" y="2310"/>
                </a:lnTo>
                <a:lnTo>
                  <a:pt x="440839" y="0"/>
                </a:lnTo>
                <a:lnTo>
                  <a:pt x="430021" y="0"/>
                </a:lnTo>
                <a:lnTo>
                  <a:pt x="415322" y="1817"/>
                </a:lnTo>
                <a:lnTo>
                  <a:pt x="405572" y="7218"/>
                </a:lnTo>
                <a:lnTo>
                  <a:pt x="400664" y="12031"/>
                </a:lnTo>
                <a:lnTo>
                  <a:pt x="398209" y="17343"/>
                </a:lnTo>
                <a:lnTo>
                  <a:pt x="398209" y="23871"/>
                </a:lnTo>
                <a:lnTo>
                  <a:pt x="410933" y="23871"/>
                </a:lnTo>
                <a:lnTo>
                  <a:pt x="410933" y="20917"/>
                </a:lnTo>
                <a:lnTo>
                  <a:pt x="413257" y="16724"/>
                </a:lnTo>
                <a:lnTo>
                  <a:pt x="417034" y="13222"/>
                </a:lnTo>
                <a:lnTo>
                  <a:pt x="419941" y="12364"/>
                </a:lnTo>
                <a:lnTo>
                  <a:pt x="422849" y="11507"/>
                </a:lnTo>
                <a:lnTo>
                  <a:pt x="425970" y="11078"/>
                </a:lnTo>
                <a:lnTo>
                  <a:pt x="435120" y="11078"/>
                </a:lnTo>
                <a:lnTo>
                  <a:pt x="439791" y="12459"/>
                </a:lnTo>
                <a:lnTo>
                  <a:pt x="443318" y="15223"/>
                </a:lnTo>
                <a:lnTo>
                  <a:pt x="446844" y="17987"/>
                </a:lnTo>
                <a:lnTo>
                  <a:pt x="448607" y="21775"/>
                </a:lnTo>
                <a:lnTo>
                  <a:pt x="448607" y="30399"/>
                </a:lnTo>
                <a:lnTo>
                  <a:pt x="447535" y="33842"/>
                </a:lnTo>
                <a:lnTo>
                  <a:pt x="445391" y="36915"/>
                </a:lnTo>
                <a:lnTo>
                  <a:pt x="443246" y="39988"/>
                </a:lnTo>
                <a:lnTo>
                  <a:pt x="440339" y="42549"/>
                </a:lnTo>
                <a:lnTo>
                  <a:pt x="436670" y="44598"/>
                </a:lnTo>
                <a:lnTo>
                  <a:pt x="432999" y="46647"/>
                </a:lnTo>
                <a:lnTo>
                  <a:pt x="427924" y="47672"/>
                </a:lnTo>
                <a:lnTo>
                  <a:pt x="413150" y="47672"/>
                </a:lnTo>
                <a:lnTo>
                  <a:pt x="413150" y="58750"/>
                </a:lnTo>
                <a:lnTo>
                  <a:pt x="420677" y="58754"/>
                </a:lnTo>
                <a:lnTo>
                  <a:pt x="434870" y="60596"/>
                </a:lnTo>
                <a:lnTo>
                  <a:pt x="444926" y="65790"/>
                </a:lnTo>
                <a:lnTo>
                  <a:pt x="450383" y="70483"/>
                </a:lnTo>
                <a:lnTo>
                  <a:pt x="453112" y="76284"/>
                </a:lnTo>
                <a:lnTo>
                  <a:pt x="453112" y="87673"/>
                </a:lnTo>
                <a:lnTo>
                  <a:pt x="452206" y="91818"/>
                </a:lnTo>
                <a:lnTo>
                  <a:pt x="450395" y="95630"/>
                </a:lnTo>
                <a:lnTo>
                  <a:pt x="448584" y="99442"/>
                </a:lnTo>
                <a:lnTo>
                  <a:pt x="445939" y="102193"/>
                </a:lnTo>
                <a:lnTo>
                  <a:pt x="442460" y="103885"/>
                </a:lnTo>
                <a:lnTo>
                  <a:pt x="438980" y="105576"/>
                </a:lnTo>
                <a:lnTo>
                  <a:pt x="434954" y="106422"/>
                </a:lnTo>
                <a:lnTo>
                  <a:pt x="424516" y="106422"/>
                </a:lnTo>
                <a:lnTo>
                  <a:pt x="419714" y="105421"/>
                </a:lnTo>
                <a:lnTo>
                  <a:pt x="415974" y="103420"/>
                </a:lnTo>
                <a:lnTo>
                  <a:pt x="412232" y="101419"/>
                </a:lnTo>
                <a:lnTo>
                  <a:pt x="410362" y="98417"/>
                </a:lnTo>
                <a:lnTo>
                  <a:pt x="410362" y="93700"/>
                </a:lnTo>
                <a:lnTo>
                  <a:pt x="397065" y="93700"/>
                </a:lnTo>
                <a:lnTo>
                  <a:pt x="397065" y="100371"/>
                </a:lnTo>
                <a:lnTo>
                  <a:pt x="399614" y="105719"/>
                </a:lnTo>
                <a:lnTo>
                  <a:pt x="404714" y="110460"/>
                </a:lnTo>
                <a:lnTo>
                  <a:pt x="409813" y="115201"/>
                </a:lnTo>
                <a:lnTo>
                  <a:pt x="417915" y="117572"/>
                </a:lnTo>
                <a:lnTo>
                  <a:pt x="429020" y="117572"/>
                </a:lnTo>
                <a:lnTo>
                  <a:pt x="435158" y="117262"/>
                </a:lnTo>
                <a:lnTo>
                  <a:pt x="448009" y="113830"/>
                </a:lnTo>
                <a:lnTo>
                  <a:pt x="457507" y="106601"/>
                </a:lnTo>
                <a:lnTo>
                  <a:pt x="464680" y="94709"/>
                </a:lnTo>
                <a:lnTo>
                  <a:pt x="466908" y="82264"/>
                </a:lnTo>
                <a:lnTo>
                  <a:pt x="466908" y="74688"/>
                </a:lnTo>
                <a:lnTo>
                  <a:pt x="464669" y="68363"/>
                </a:lnTo>
                <a:lnTo>
                  <a:pt x="460188" y="63288"/>
                </a:lnTo>
                <a:lnTo>
                  <a:pt x="455708" y="58214"/>
                </a:lnTo>
                <a:lnTo>
                  <a:pt x="448965" y="54390"/>
                </a:lnTo>
                <a:lnTo>
                  <a:pt x="439958" y="51817"/>
                </a:lnTo>
                <a:lnTo>
                  <a:pt x="445724" y="50149"/>
                </a:lnTo>
                <a:lnTo>
                  <a:pt x="450144" y="47958"/>
                </a:lnTo>
                <a:lnTo>
                  <a:pt x="453219" y="45242"/>
                </a:lnTo>
                <a:lnTo>
                  <a:pt x="456293" y="42526"/>
                </a:lnTo>
                <a:lnTo>
                  <a:pt x="458616" y="39441"/>
                </a:lnTo>
                <a:lnTo>
                  <a:pt x="460188" y="35986"/>
                </a:lnTo>
                <a:lnTo>
                  <a:pt x="461761" y="32531"/>
                </a:lnTo>
                <a:lnTo>
                  <a:pt x="462547" y="28803"/>
                </a:lnTo>
                <a:lnTo>
                  <a:pt x="462547" y="17510"/>
                </a:lnTo>
                <a:close/>
              </a:path>
              <a:path w="610550" h="117572">
                <a:moveTo>
                  <a:pt x="486877" y="36593"/>
                </a:moveTo>
                <a:lnTo>
                  <a:pt x="486877" y="46790"/>
                </a:lnTo>
                <a:lnTo>
                  <a:pt x="489272" y="54878"/>
                </a:lnTo>
                <a:lnTo>
                  <a:pt x="494062" y="60858"/>
                </a:lnTo>
                <a:lnTo>
                  <a:pt x="498851" y="66838"/>
                </a:lnTo>
                <a:lnTo>
                  <a:pt x="504773" y="69828"/>
                </a:lnTo>
                <a:lnTo>
                  <a:pt x="500257" y="48875"/>
                </a:lnTo>
                <a:lnTo>
                  <a:pt x="499102" y="43312"/>
                </a:lnTo>
                <a:lnTo>
                  <a:pt x="498851" y="6289"/>
                </a:lnTo>
                <a:lnTo>
                  <a:pt x="494062" y="12293"/>
                </a:lnTo>
                <a:lnTo>
                  <a:pt x="489272" y="18297"/>
                </a:lnTo>
                <a:lnTo>
                  <a:pt x="486877" y="26397"/>
                </a:lnTo>
                <a:lnTo>
                  <a:pt x="486877" y="36593"/>
                </a:lnTo>
                <a:close/>
              </a:path>
              <a:path w="610550" h="117572">
                <a:moveTo>
                  <a:pt x="580955" y="3287"/>
                </a:moveTo>
                <a:lnTo>
                  <a:pt x="502104" y="114213"/>
                </a:lnTo>
                <a:lnTo>
                  <a:pt x="515973" y="114213"/>
                </a:lnTo>
                <a:lnTo>
                  <a:pt x="593608" y="3287"/>
                </a:lnTo>
                <a:lnTo>
                  <a:pt x="580955" y="3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13562" y="2584759"/>
            <a:ext cx="40358" cy="0"/>
          </a:xfrm>
          <a:custGeom>
            <a:avLst/>
            <a:gdLst/>
            <a:ahLst/>
            <a:cxnLst/>
            <a:rect l="l" t="t" r="r" b="b"/>
            <a:pathLst>
              <a:path w="44394">
                <a:moveTo>
                  <a:pt x="0" y="0"/>
                </a:moveTo>
                <a:lnTo>
                  <a:pt x="44394" y="0"/>
                </a:lnTo>
              </a:path>
            </a:pathLst>
          </a:custGeom>
          <a:ln w="123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41889" y="2616071"/>
            <a:ext cx="17156" cy="0"/>
          </a:xfrm>
          <a:custGeom>
            <a:avLst/>
            <a:gdLst/>
            <a:ahLst/>
            <a:cxnLst/>
            <a:rect l="l" t="t" r="r" b="b"/>
            <a:pathLst>
              <a:path w="18872">
                <a:moveTo>
                  <a:pt x="0" y="0"/>
                </a:moveTo>
                <a:lnTo>
                  <a:pt x="18872" y="0"/>
                </a:lnTo>
              </a:path>
            </a:pathLst>
          </a:custGeom>
          <a:ln w="2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31506" y="2714307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6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22772" y="2710176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8"/>
                </a:lnTo>
                <a:lnTo>
                  <a:pt x="0" y="96488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20237" y="2714307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6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09489" y="2713077"/>
            <a:ext cx="68043" cy="97875"/>
          </a:xfrm>
          <a:custGeom>
            <a:avLst/>
            <a:gdLst/>
            <a:ahLst/>
            <a:cxnLst/>
            <a:rect l="l" t="t" r="r" b="b"/>
            <a:pathLst>
              <a:path w="74847" h="110925">
                <a:moveTo>
                  <a:pt x="28809" y="110925"/>
                </a:moveTo>
                <a:lnTo>
                  <a:pt x="28809" y="100657"/>
                </a:lnTo>
                <a:lnTo>
                  <a:pt x="29464" y="95058"/>
                </a:lnTo>
                <a:lnTo>
                  <a:pt x="30775" y="88625"/>
                </a:lnTo>
                <a:lnTo>
                  <a:pt x="31717" y="84964"/>
                </a:lnTo>
                <a:lnTo>
                  <a:pt x="35925" y="74174"/>
                </a:lnTo>
                <a:lnTo>
                  <a:pt x="42928" y="60322"/>
                </a:lnTo>
                <a:lnTo>
                  <a:pt x="49396" y="48955"/>
                </a:lnTo>
                <a:lnTo>
                  <a:pt x="56143" y="38155"/>
                </a:lnTo>
                <a:lnTo>
                  <a:pt x="62765" y="28660"/>
                </a:lnTo>
                <a:lnTo>
                  <a:pt x="72988" y="14937"/>
                </a:lnTo>
                <a:lnTo>
                  <a:pt x="74847" y="12221"/>
                </a:lnTo>
                <a:lnTo>
                  <a:pt x="74847" y="0"/>
                </a:lnTo>
                <a:lnTo>
                  <a:pt x="0" y="0"/>
                </a:lnTo>
                <a:lnTo>
                  <a:pt x="0" y="12221"/>
                </a:lnTo>
                <a:lnTo>
                  <a:pt x="61407" y="12221"/>
                </a:lnTo>
                <a:lnTo>
                  <a:pt x="58905" y="15652"/>
                </a:lnTo>
                <a:lnTo>
                  <a:pt x="50661" y="27217"/>
                </a:lnTo>
                <a:lnTo>
                  <a:pt x="43300" y="37840"/>
                </a:lnTo>
                <a:lnTo>
                  <a:pt x="35136" y="49852"/>
                </a:lnTo>
                <a:lnTo>
                  <a:pt x="27358" y="62076"/>
                </a:lnTo>
                <a:lnTo>
                  <a:pt x="21302" y="73380"/>
                </a:lnTo>
                <a:lnTo>
                  <a:pt x="17764" y="82586"/>
                </a:lnTo>
                <a:lnTo>
                  <a:pt x="15548" y="90520"/>
                </a:lnTo>
                <a:lnTo>
                  <a:pt x="14440" y="98369"/>
                </a:lnTo>
                <a:lnTo>
                  <a:pt x="14440" y="110925"/>
                </a:lnTo>
                <a:lnTo>
                  <a:pt x="28809" y="110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52913" y="2713077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34040" y="2710176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8"/>
                </a:lnTo>
                <a:lnTo>
                  <a:pt x="0" y="96488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4"/>
                </a:lnTo>
                <a:lnTo>
                  <a:pt x="26402" y="59894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72946" y="2710176"/>
            <a:ext cx="469413" cy="124235"/>
          </a:xfrm>
          <a:custGeom>
            <a:avLst/>
            <a:gdLst/>
            <a:ahLst/>
            <a:cxnLst/>
            <a:rect l="l" t="t" r="r" b="b"/>
            <a:pathLst>
              <a:path w="516354" h="140800">
                <a:moveTo>
                  <a:pt x="340887" y="23121"/>
                </a:moveTo>
                <a:lnTo>
                  <a:pt x="339398" y="29279"/>
                </a:lnTo>
                <a:lnTo>
                  <a:pt x="339405" y="36873"/>
                </a:lnTo>
                <a:lnTo>
                  <a:pt x="341661" y="49810"/>
                </a:lnTo>
                <a:lnTo>
                  <a:pt x="347976" y="60751"/>
                </a:lnTo>
                <a:lnTo>
                  <a:pt x="353696" y="67565"/>
                </a:lnTo>
                <a:lnTo>
                  <a:pt x="361345" y="70972"/>
                </a:lnTo>
                <a:lnTo>
                  <a:pt x="363573" y="57797"/>
                </a:lnTo>
                <a:lnTo>
                  <a:pt x="359450" y="53604"/>
                </a:lnTo>
                <a:lnTo>
                  <a:pt x="355328" y="49411"/>
                </a:lnTo>
                <a:lnTo>
                  <a:pt x="353267" y="43693"/>
                </a:lnTo>
                <a:lnTo>
                  <a:pt x="353267" y="29208"/>
                </a:lnTo>
                <a:lnTo>
                  <a:pt x="356305" y="4681"/>
                </a:lnTo>
                <a:lnTo>
                  <a:pt x="350991" y="7802"/>
                </a:lnTo>
                <a:lnTo>
                  <a:pt x="346845" y="12114"/>
                </a:lnTo>
                <a:lnTo>
                  <a:pt x="343866" y="17617"/>
                </a:lnTo>
                <a:lnTo>
                  <a:pt x="340887" y="23121"/>
                </a:lnTo>
                <a:close/>
              </a:path>
              <a:path w="516354" h="140800">
                <a:moveTo>
                  <a:pt x="434286" y="80406"/>
                </a:moveTo>
                <a:lnTo>
                  <a:pt x="487544" y="80406"/>
                </a:lnTo>
                <a:lnTo>
                  <a:pt x="448941" y="69328"/>
                </a:lnTo>
                <a:lnTo>
                  <a:pt x="487544" y="20869"/>
                </a:lnTo>
                <a:lnTo>
                  <a:pt x="487544" y="69328"/>
                </a:lnTo>
                <a:lnTo>
                  <a:pt x="448941" y="69328"/>
                </a:lnTo>
                <a:lnTo>
                  <a:pt x="487544" y="80406"/>
                </a:lnTo>
                <a:lnTo>
                  <a:pt x="487544" y="114213"/>
                </a:lnTo>
                <a:lnTo>
                  <a:pt x="500841" y="114213"/>
                </a:lnTo>
                <a:lnTo>
                  <a:pt x="500841" y="80406"/>
                </a:lnTo>
                <a:lnTo>
                  <a:pt x="516354" y="80406"/>
                </a:lnTo>
                <a:lnTo>
                  <a:pt x="516354" y="69328"/>
                </a:lnTo>
                <a:lnTo>
                  <a:pt x="500841" y="69328"/>
                </a:lnTo>
                <a:lnTo>
                  <a:pt x="500841" y="3287"/>
                </a:lnTo>
                <a:lnTo>
                  <a:pt x="487544" y="3287"/>
                </a:lnTo>
                <a:lnTo>
                  <a:pt x="434286" y="69328"/>
                </a:lnTo>
                <a:lnTo>
                  <a:pt x="434286" y="80406"/>
                </a:lnTo>
                <a:close/>
              </a:path>
              <a:path w="516354" h="140800">
                <a:moveTo>
                  <a:pt x="199545" y="138942"/>
                </a:moveTo>
                <a:lnTo>
                  <a:pt x="203095" y="136464"/>
                </a:lnTo>
                <a:lnTo>
                  <a:pt x="205860" y="133367"/>
                </a:lnTo>
                <a:lnTo>
                  <a:pt x="208624" y="130270"/>
                </a:lnTo>
                <a:lnTo>
                  <a:pt x="210685" y="126875"/>
                </a:lnTo>
                <a:lnTo>
                  <a:pt x="212043" y="123182"/>
                </a:lnTo>
                <a:lnTo>
                  <a:pt x="213402" y="119490"/>
                </a:lnTo>
                <a:lnTo>
                  <a:pt x="214081" y="114117"/>
                </a:lnTo>
                <a:lnTo>
                  <a:pt x="214081" y="95344"/>
                </a:lnTo>
                <a:lnTo>
                  <a:pt x="195208" y="95344"/>
                </a:lnTo>
                <a:lnTo>
                  <a:pt x="195208" y="114213"/>
                </a:lnTo>
                <a:lnTo>
                  <a:pt x="204144" y="114213"/>
                </a:lnTo>
                <a:lnTo>
                  <a:pt x="204144" y="116833"/>
                </a:lnTo>
                <a:lnTo>
                  <a:pt x="203215" y="121288"/>
                </a:lnTo>
                <a:lnTo>
                  <a:pt x="201678" y="125398"/>
                </a:lnTo>
                <a:lnTo>
                  <a:pt x="199247" y="129258"/>
                </a:lnTo>
                <a:lnTo>
                  <a:pt x="195208" y="132224"/>
                </a:lnTo>
                <a:lnTo>
                  <a:pt x="195208" y="140800"/>
                </a:lnTo>
                <a:lnTo>
                  <a:pt x="199545" y="138942"/>
                </a:lnTo>
                <a:close/>
              </a:path>
              <a:path w="516354" h="140800">
                <a:moveTo>
                  <a:pt x="16084" y="19631"/>
                </a:moveTo>
                <a:lnTo>
                  <a:pt x="17562" y="16974"/>
                </a:lnTo>
                <a:lnTo>
                  <a:pt x="20516" y="14616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2"/>
                </a:lnTo>
                <a:lnTo>
                  <a:pt x="49540" y="16009"/>
                </a:lnTo>
                <a:lnTo>
                  <a:pt x="53115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9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4"/>
                </a:lnTo>
                <a:lnTo>
                  <a:pt x="21958" y="64187"/>
                </a:lnTo>
                <a:lnTo>
                  <a:pt x="12204" y="73541"/>
                </a:lnTo>
                <a:lnTo>
                  <a:pt x="5576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3"/>
                </a:lnTo>
                <a:lnTo>
                  <a:pt x="71558" y="114213"/>
                </a:lnTo>
                <a:lnTo>
                  <a:pt x="71558" y="101991"/>
                </a:lnTo>
                <a:lnTo>
                  <a:pt x="13868" y="101991"/>
                </a:lnTo>
                <a:lnTo>
                  <a:pt x="13868" y="99275"/>
                </a:lnTo>
                <a:lnTo>
                  <a:pt x="14170" y="95645"/>
                </a:lnTo>
                <a:lnTo>
                  <a:pt x="18082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7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59775" y="6573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8" y="18678"/>
                </a:lnTo>
                <a:lnTo>
                  <a:pt x="2788" y="23300"/>
                </a:lnTo>
                <a:lnTo>
                  <a:pt x="16084" y="23300"/>
                </a:lnTo>
                <a:lnTo>
                  <a:pt x="16084" y="19631"/>
                </a:lnTo>
                <a:close/>
              </a:path>
              <a:path w="516354" h="140800">
                <a:moveTo>
                  <a:pt x="126914" y="70972"/>
                </a:moveTo>
                <a:lnTo>
                  <a:pt x="130536" y="70972"/>
                </a:lnTo>
                <a:lnTo>
                  <a:pt x="133919" y="70448"/>
                </a:lnTo>
                <a:lnTo>
                  <a:pt x="137065" y="69399"/>
                </a:lnTo>
                <a:lnTo>
                  <a:pt x="140210" y="68351"/>
                </a:lnTo>
                <a:lnTo>
                  <a:pt x="143367" y="66767"/>
                </a:lnTo>
                <a:lnTo>
                  <a:pt x="146537" y="64646"/>
                </a:lnTo>
                <a:lnTo>
                  <a:pt x="149706" y="62526"/>
                </a:lnTo>
                <a:lnTo>
                  <a:pt x="152911" y="59346"/>
                </a:lnTo>
                <a:lnTo>
                  <a:pt x="156152" y="55105"/>
                </a:lnTo>
                <a:lnTo>
                  <a:pt x="156223" y="67565"/>
                </a:lnTo>
                <a:lnTo>
                  <a:pt x="154937" y="75844"/>
                </a:lnTo>
                <a:lnTo>
                  <a:pt x="152363" y="83872"/>
                </a:lnTo>
                <a:lnTo>
                  <a:pt x="149790" y="91901"/>
                </a:lnTo>
                <a:lnTo>
                  <a:pt x="146299" y="97679"/>
                </a:lnTo>
                <a:lnTo>
                  <a:pt x="141890" y="101205"/>
                </a:lnTo>
                <a:lnTo>
                  <a:pt x="137482" y="104731"/>
                </a:lnTo>
                <a:lnTo>
                  <a:pt x="132323" y="106494"/>
                </a:lnTo>
                <a:lnTo>
                  <a:pt x="121409" y="106494"/>
                </a:lnTo>
                <a:lnTo>
                  <a:pt x="117668" y="105505"/>
                </a:lnTo>
                <a:lnTo>
                  <a:pt x="115190" y="103527"/>
                </a:lnTo>
                <a:lnTo>
                  <a:pt x="111472" y="99442"/>
                </a:lnTo>
                <a:lnTo>
                  <a:pt x="111472" y="96488"/>
                </a:lnTo>
                <a:lnTo>
                  <a:pt x="98176" y="96488"/>
                </a:lnTo>
                <a:lnTo>
                  <a:pt x="98176" y="102491"/>
                </a:lnTo>
                <a:lnTo>
                  <a:pt x="100559" y="107208"/>
                </a:lnTo>
                <a:lnTo>
                  <a:pt x="105324" y="111354"/>
                </a:lnTo>
                <a:lnTo>
                  <a:pt x="110090" y="115499"/>
                </a:lnTo>
                <a:lnTo>
                  <a:pt x="117191" y="117572"/>
                </a:lnTo>
                <a:lnTo>
                  <a:pt x="126628" y="117572"/>
                </a:lnTo>
                <a:lnTo>
                  <a:pt x="137904" y="116208"/>
                </a:lnTo>
                <a:lnTo>
                  <a:pt x="149457" y="110845"/>
                </a:lnTo>
                <a:lnTo>
                  <a:pt x="158582" y="101419"/>
                </a:lnTo>
                <a:lnTo>
                  <a:pt x="161667" y="96344"/>
                </a:lnTo>
                <a:lnTo>
                  <a:pt x="166149" y="85355"/>
                </a:lnTo>
                <a:lnTo>
                  <a:pt x="168838" y="72586"/>
                </a:lnTo>
                <a:lnTo>
                  <a:pt x="169735" y="58035"/>
                </a:lnTo>
                <a:lnTo>
                  <a:pt x="169499" y="49958"/>
                </a:lnTo>
                <a:lnTo>
                  <a:pt x="167904" y="36989"/>
                </a:lnTo>
                <a:lnTo>
                  <a:pt x="164802" y="25908"/>
                </a:lnTo>
                <a:lnTo>
                  <a:pt x="161514" y="17260"/>
                </a:lnTo>
                <a:lnTo>
                  <a:pt x="156664" y="10780"/>
                </a:lnTo>
                <a:lnTo>
                  <a:pt x="150254" y="6468"/>
                </a:lnTo>
                <a:lnTo>
                  <a:pt x="143844" y="2156"/>
                </a:lnTo>
                <a:lnTo>
                  <a:pt x="136993" y="0"/>
                </a:lnTo>
                <a:lnTo>
                  <a:pt x="123411" y="0"/>
                </a:lnTo>
                <a:lnTo>
                  <a:pt x="117608" y="1560"/>
                </a:lnTo>
                <a:lnTo>
                  <a:pt x="112294" y="4681"/>
                </a:lnTo>
                <a:lnTo>
                  <a:pt x="109256" y="29208"/>
                </a:lnTo>
                <a:lnTo>
                  <a:pt x="111210" y="23169"/>
                </a:lnTo>
                <a:lnTo>
                  <a:pt x="115118" y="18332"/>
                </a:lnTo>
                <a:lnTo>
                  <a:pt x="119026" y="13496"/>
                </a:lnTo>
                <a:lnTo>
                  <a:pt x="123864" y="11078"/>
                </a:lnTo>
                <a:lnTo>
                  <a:pt x="133776" y="11078"/>
                </a:lnTo>
                <a:lnTo>
                  <a:pt x="137625" y="12090"/>
                </a:lnTo>
                <a:lnTo>
                  <a:pt x="141175" y="14115"/>
                </a:lnTo>
                <a:lnTo>
                  <a:pt x="144726" y="16140"/>
                </a:lnTo>
                <a:lnTo>
                  <a:pt x="147502" y="19130"/>
                </a:lnTo>
                <a:lnTo>
                  <a:pt x="149504" y="23085"/>
                </a:lnTo>
                <a:lnTo>
                  <a:pt x="151505" y="27040"/>
                </a:lnTo>
                <a:lnTo>
                  <a:pt x="152506" y="31185"/>
                </a:lnTo>
                <a:lnTo>
                  <a:pt x="152506" y="42144"/>
                </a:lnTo>
                <a:lnTo>
                  <a:pt x="150457" y="47862"/>
                </a:lnTo>
                <a:lnTo>
                  <a:pt x="146358" y="52675"/>
                </a:lnTo>
                <a:lnTo>
                  <a:pt x="142260" y="57487"/>
                </a:lnTo>
                <a:lnTo>
                  <a:pt x="136969" y="59894"/>
                </a:lnTo>
                <a:lnTo>
                  <a:pt x="124578" y="59894"/>
                </a:lnTo>
                <a:lnTo>
                  <a:pt x="119562" y="57797"/>
                </a:lnTo>
                <a:lnTo>
                  <a:pt x="117334" y="70972"/>
                </a:lnTo>
                <a:lnTo>
                  <a:pt x="126914" y="70972"/>
                </a:lnTo>
                <a:close/>
              </a:path>
              <a:path w="516354" h="140800">
                <a:moveTo>
                  <a:pt x="96877" y="23121"/>
                </a:moveTo>
                <a:lnTo>
                  <a:pt x="95388" y="29279"/>
                </a:lnTo>
                <a:lnTo>
                  <a:pt x="95394" y="36873"/>
                </a:lnTo>
                <a:lnTo>
                  <a:pt x="97650" y="49810"/>
                </a:lnTo>
                <a:lnTo>
                  <a:pt x="103966" y="60751"/>
                </a:lnTo>
                <a:lnTo>
                  <a:pt x="109685" y="67565"/>
                </a:lnTo>
                <a:lnTo>
                  <a:pt x="117334" y="70972"/>
                </a:lnTo>
                <a:lnTo>
                  <a:pt x="119562" y="57797"/>
                </a:lnTo>
                <a:lnTo>
                  <a:pt x="115440" y="53604"/>
                </a:lnTo>
                <a:lnTo>
                  <a:pt x="111317" y="49411"/>
                </a:lnTo>
                <a:lnTo>
                  <a:pt x="109256" y="43693"/>
                </a:lnTo>
                <a:lnTo>
                  <a:pt x="109256" y="29208"/>
                </a:lnTo>
                <a:lnTo>
                  <a:pt x="112294" y="4681"/>
                </a:lnTo>
                <a:lnTo>
                  <a:pt x="106980" y="7802"/>
                </a:lnTo>
                <a:lnTo>
                  <a:pt x="102834" y="12114"/>
                </a:lnTo>
                <a:lnTo>
                  <a:pt x="99856" y="17617"/>
                </a:lnTo>
                <a:lnTo>
                  <a:pt x="96877" y="23121"/>
                </a:lnTo>
                <a:close/>
              </a:path>
              <a:path w="516354" h="140800">
                <a:moveTo>
                  <a:pt x="271175" y="114213"/>
                </a:moveTo>
                <a:lnTo>
                  <a:pt x="271175" y="103944"/>
                </a:lnTo>
                <a:lnTo>
                  <a:pt x="271831" y="98346"/>
                </a:lnTo>
                <a:lnTo>
                  <a:pt x="273141" y="91913"/>
                </a:lnTo>
                <a:lnTo>
                  <a:pt x="274084" y="88252"/>
                </a:lnTo>
                <a:lnTo>
                  <a:pt x="278291" y="77462"/>
                </a:lnTo>
                <a:lnTo>
                  <a:pt x="285294" y="63610"/>
                </a:lnTo>
                <a:lnTo>
                  <a:pt x="291763" y="52243"/>
                </a:lnTo>
                <a:lnTo>
                  <a:pt x="298509" y="41443"/>
                </a:lnTo>
                <a:lnTo>
                  <a:pt x="305132" y="31948"/>
                </a:lnTo>
                <a:lnTo>
                  <a:pt x="315354" y="18225"/>
                </a:lnTo>
                <a:lnTo>
                  <a:pt x="317213" y="15509"/>
                </a:lnTo>
                <a:lnTo>
                  <a:pt x="317213" y="3287"/>
                </a:lnTo>
                <a:lnTo>
                  <a:pt x="242366" y="3287"/>
                </a:lnTo>
                <a:lnTo>
                  <a:pt x="242366" y="15509"/>
                </a:lnTo>
                <a:lnTo>
                  <a:pt x="303774" y="15509"/>
                </a:lnTo>
                <a:lnTo>
                  <a:pt x="301272" y="18940"/>
                </a:lnTo>
                <a:lnTo>
                  <a:pt x="293027" y="30505"/>
                </a:lnTo>
                <a:lnTo>
                  <a:pt x="285667" y="41128"/>
                </a:lnTo>
                <a:lnTo>
                  <a:pt x="277502" y="53139"/>
                </a:lnTo>
                <a:lnTo>
                  <a:pt x="269725" y="65364"/>
                </a:lnTo>
                <a:lnTo>
                  <a:pt x="263668" y="76668"/>
                </a:lnTo>
                <a:lnTo>
                  <a:pt x="260131" y="85874"/>
                </a:lnTo>
                <a:lnTo>
                  <a:pt x="257914" y="93807"/>
                </a:lnTo>
                <a:lnTo>
                  <a:pt x="256806" y="101657"/>
                </a:lnTo>
                <a:lnTo>
                  <a:pt x="256806" y="114213"/>
                </a:lnTo>
                <a:lnTo>
                  <a:pt x="271175" y="114213"/>
                </a:lnTo>
                <a:close/>
              </a:path>
              <a:path w="516354" h="140800">
                <a:moveTo>
                  <a:pt x="370924" y="70972"/>
                </a:moveTo>
                <a:lnTo>
                  <a:pt x="374546" y="70972"/>
                </a:lnTo>
                <a:lnTo>
                  <a:pt x="377930" y="70448"/>
                </a:lnTo>
                <a:lnTo>
                  <a:pt x="381076" y="69399"/>
                </a:lnTo>
                <a:lnTo>
                  <a:pt x="384221" y="68351"/>
                </a:lnTo>
                <a:lnTo>
                  <a:pt x="387378" y="66767"/>
                </a:lnTo>
                <a:lnTo>
                  <a:pt x="390548" y="64646"/>
                </a:lnTo>
                <a:lnTo>
                  <a:pt x="393717" y="62526"/>
                </a:lnTo>
                <a:lnTo>
                  <a:pt x="396922" y="59346"/>
                </a:lnTo>
                <a:lnTo>
                  <a:pt x="400163" y="55105"/>
                </a:lnTo>
                <a:lnTo>
                  <a:pt x="400234" y="67565"/>
                </a:lnTo>
                <a:lnTo>
                  <a:pt x="398947" y="75844"/>
                </a:lnTo>
                <a:lnTo>
                  <a:pt x="396374" y="83872"/>
                </a:lnTo>
                <a:lnTo>
                  <a:pt x="393800" y="91901"/>
                </a:lnTo>
                <a:lnTo>
                  <a:pt x="390309" y="97679"/>
                </a:lnTo>
                <a:lnTo>
                  <a:pt x="385901" y="101205"/>
                </a:lnTo>
                <a:lnTo>
                  <a:pt x="381492" y="104731"/>
                </a:lnTo>
                <a:lnTo>
                  <a:pt x="376333" y="106494"/>
                </a:lnTo>
                <a:lnTo>
                  <a:pt x="365420" y="106494"/>
                </a:lnTo>
                <a:lnTo>
                  <a:pt x="361678" y="105505"/>
                </a:lnTo>
                <a:lnTo>
                  <a:pt x="359200" y="103527"/>
                </a:lnTo>
                <a:lnTo>
                  <a:pt x="355483" y="99442"/>
                </a:lnTo>
                <a:lnTo>
                  <a:pt x="355483" y="96488"/>
                </a:lnTo>
                <a:lnTo>
                  <a:pt x="342186" y="96488"/>
                </a:lnTo>
                <a:lnTo>
                  <a:pt x="342186" y="102491"/>
                </a:lnTo>
                <a:lnTo>
                  <a:pt x="344569" y="107208"/>
                </a:lnTo>
                <a:lnTo>
                  <a:pt x="349335" y="111354"/>
                </a:lnTo>
                <a:lnTo>
                  <a:pt x="354101" y="115499"/>
                </a:lnTo>
                <a:lnTo>
                  <a:pt x="361202" y="117572"/>
                </a:lnTo>
                <a:lnTo>
                  <a:pt x="370638" y="117572"/>
                </a:lnTo>
                <a:lnTo>
                  <a:pt x="381914" y="116208"/>
                </a:lnTo>
                <a:lnTo>
                  <a:pt x="393468" y="110846"/>
                </a:lnTo>
                <a:lnTo>
                  <a:pt x="402593" y="101419"/>
                </a:lnTo>
                <a:lnTo>
                  <a:pt x="405677" y="96344"/>
                </a:lnTo>
                <a:lnTo>
                  <a:pt x="410159" y="85355"/>
                </a:lnTo>
                <a:lnTo>
                  <a:pt x="412849" y="72586"/>
                </a:lnTo>
                <a:lnTo>
                  <a:pt x="413745" y="58035"/>
                </a:lnTo>
                <a:lnTo>
                  <a:pt x="413509" y="49958"/>
                </a:lnTo>
                <a:lnTo>
                  <a:pt x="411914" y="36989"/>
                </a:lnTo>
                <a:lnTo>
                  <a:pt x="408813" y="25908"/>
                </a:lnTo>
                <a:lnTo>
                  <a:pt x="405524" y="17260"/>
                </a:lnTo>
                <a:lnTo>
                  <a:pt x="400675" y="10780"/>
                </a:lnTo>
                <a:lnTo>
                  <a:pt x="394265" y="6468"/>
                </a:lnTo>
                <a:lnTo>
                  <a:pt x="387855" y="2156"/>
                </a:lnTo>
                <a:lnTo>
                  <a:pt x="381004" y="0"/>
                </a:lnTo>
                <a:lnTo>
                  <a:pt x="367421" y="0"/>
                </a:lnTo>
                <a:lnTo>
                  <a:pt x="361619" y="1560"/>
                </a:lnTo>
                <a:lnTo>
                  <a:pt x="356305" y="4681"/>
                </a:lnTo>
                <a:lnTo>
                  <a:pt x="353267" y="29208"/>
                </a:lnTo>
                <a:lnTo>
                  <a:pt x="355221" y="23169"/>
                </a:lnTo>
                <a:lnTo>
                  <a:pt x="359129" y="18332"/>
                </a:lnTo>
                <a:lnTo>
                  <a:pt x="363037" y="13496"/>
                </a:lnTo>
                <a:lnTo>
                  <a:pt x="367874" y="11078"/>
                </a:lnTo>
                <a:lnTo>
                  <a:pt x="377787" y="11078"/>
                </a:lnTo>
                <a:lnTo>
                  <a:pt x="381635" y="12090"/>
                </a:lnTo>
                <a:lnTo>
                  <a:pt x="385186" y="14115"/>
                </a:lnTo>
                <a:lnTo>
                  <a:pt x="388737" y="16140"/>
                </a:lnTo>
                <a:lnTo>
                  <a:pt x="391512" y="19130"/>
                </a:lnTo>
                <a:lnTo>
                  <a:pt x="393514" y="23085"/>
                </a:lnTo>
                <a:lnTo>
                  <a:pt x="395516" y="27040"/>
                </a:lnTo>
                <a:lnTo>
                  <a:pt x="396517" y="31185"/>
                </a:lnTo>
                <a:lnTo>
                  <a:pt x="396517" y="42145"/>
                </a:lnTo>
                <a:lnTo>
                  <a:pt x="394467" y="47862"/>
                </a:lnTo>
                <a:lnTo>
                  <a:pt x="390369" y="52675"/>
                </a:lnTo>
                <a:lnTo>
                  <a:pt x="386270" y="57487"/>
                </a:lnTo>
                <a:lnTo>
                  <a:pt x="380980" y="59894"/>
                </a:lnTo>
                <a:lnTo>
                  <a:pt x="368589" y="59894"/>
                </a:lnTo>
                <a:lnTo>
                  <a:pt x="363573" y="57797"/>
                </a:lnTo>
                <a:lnTo>
                  <a:pt x="361345" y="70972"/>
                </a:lnTo>
                <a:lnTo>
                  <a:pt x="370924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45845" y="2715725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7" y="47827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80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5"/>
                </a:lnTo>
                <a:lnTo>
                  <a:pt x="45180" y="-14080"/>
                </a:lnTo>
                <a:lnTo>
                  <a:pt x="34099" y="-14080"/>
                </a:lnTo>
                <a:lnTo>
                  <a:pt x="34099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7"/>
                </a:lnTo>
                <a:lnTo>
                  <a:pt x="17728" y="29994"/>
                </a:lnTo>
                <a:lnTo>
                  <a:pt x="12557" y="47827"/>
                </a:lnTo>
                <a:lnTo>
                  <a:pt x="19420" y="52174"/>
                </a:lnTo>
                <a:lnTo>
                  <a:pt x="29667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7"/>
                </a:lnTo>
                <a:lnTo>
                  <a:pt x="18122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1"/>
                </a:lnTo>
                <a:lnTo>
                  <a:pt x="7148" y="98560"/>
                </a:lnTo>
                <a:lnTo>
                  <a:pt x="8870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75047" y="2713076"/>
            <a:ext cx="415450" cy="103740"/>
          </a:xfrm>
          <a:custGeom>
            <a:avLst/>
            <a:gdLst/>
            <a:ahLst/>
            <a:cxnLst/>
            <a:rect l="l" t="t" r="r" b="b"/>
            <a:pathLst>
              <a:path w="456995" h="117572">
                <a:moveTo>
                  <a:pt x="419250" y="70972"/>
                </a:moveTo>
                <a:lnTo>
                  <a:pt x="420429" y="65409"/>
                </a:lnTo>
                <a:lnTo>
                  <a:pt x="422788" y="61001"/>
                </a:lnTo>
                <a:lnTo>
                  <a:pt x="425147" y="56594"/>
                </a:lnTo>
                <a:lnTo>
                  <a:pt x="428233" y="54390"/>
                </a:lnTo>
                <a:lnTo>
                  <a:pt x="435859" y="54390"/>
                </a:lnTo>
                <a:lnTo>
                  <a:pt x="438933" y="56594"/>
                </a:lnTo>
                <a:lnTo>
                  <a:pt x="441268" y="61001"/>
                </a:lnTo>
                <a:lnTo>
                  <a:pt x="443603" y="65409"/>
                </a:lnTo>
                <a:lnTo>
                  <a:pt x="444771" y="70972"/>
                </a:lnTo>
                <a:lnTo>
                  <a:pt x="444771" y="84456"/>
                </a:lnTo>
                <a:lnTo>
                  <a:pt x="443603" y="90019"/>
                </a:lnTo>
                <a:lnTo>
                  <a:pt x="441268" y="94379"/>
                </a:lnTo>
                <a:lnTo>
                  <a:pt x="438933" y="98739"/>
                </a:lnTo>
                <a:lnTo>
                  <a:pt x="435859" y="100919"/>
                </a:lnTo>
                <a:lnTo>
                  <a:pt x="428233" y="100919"/>
                </a:lnTo>
                <a:lnTo>
                  <a:pt x="425147" y="98739"/>
                </a:lnTo>
                <a:lnTo>
                  <a:pt x="422788" y="94379"/>
                </a:lnTo>
                <a:lnTo>
                  <a:pt x="420429" y="90019"/>
                </a:lnTo>
                <a:lnTo>
                  <a:pt x="424993" y="110925"/>
                </a:lnTo>
                <a:lnTo>
                  <a:pt x="439099" y="110925"/>
                </a:lnTo>
                <a:lnTo>
                  <a:pt x="445021" y="107935"/>
                </a:lnTo>
                <a:lnTo>
                  <a:pt x="449810" y="101955"/>
                </a:lnTo>
                <a:lnTo>
                  <a:pt x="454600" y="95975"/>
                </a:lnTo>
                <a:lnTo>
                  <a:pt x="456995" y="87887"/>
                </a:lnTo>
                <a:lnTo>
                  <a:pt x="456995" y="67446"/>
                </a:lnTo>
                <a:lnTo>
                  <a:pt x="454600" y="59334"/>
                </a:lnTo>
                <a:lnTo>
                  <a:pt x="449810" y="53354"/>
                </a:lnTo>
                <a:lnTo>
                  <a:pt x="445021" y="47374"/>
                </a:lnTo>
                <a:lnTo>
                  <a:pt x="439099" y="44384"/>
                </a:lnTo>
                <a:lnTo>
                  <a:pt x="424993" y="44384"/>
                </a:lnTo>
                <a:lnTo>
                  <a:pt x="419071" y="47386"/>
                </a:lnTo>
                <a:lnTo>
                  <a:pt x="419250" y="84456"/>
                </a:lnTo>
                <a:lnTo>
                  <a:pt x="419250" y="70972"/>
                </a:lnTo>
                <a:close/>
              </a:path>
              <a:path w="456995" h="117572">
                <a:moveTo>
                  <a:pt x="345546" y="26587"/>
                </a:moveTo>
                <a:lnTo>
                  <a:pt x="346702" y="21024"/>
                </a:lnTo>
                <a:lnTo>
                  <a:pt x="349013" y="16617"/>
                </a:lnTo>
                <a:lnTo>
                  <a:pt x="351325" y="12209"/>
                </a:lnTo>
                <a:lnTo>
                  <a:pt x="354386" y="10006"/>
                </a:lnTo>
                <a:lnTo>
                  <a:pt x="362012" y="10006"/>
                </a:lnTo>
                <a:lnTo>
                  <a:pt x="365110" y="12209"/>
                </a:lnTo>
                <a:lnTo>
                  <a:pt x="367493" y="16617"/>
                </a:lnTo>
                <a:lnTo>
                  <a:pt x="369876" y="21024"/>
                </a:lnTo>
                <a:lnTo>
                  <a:pt x="371067" y="26587"/>
                </a:lnTo>
                <a:lnTo>
                  <a:pt x="371067" y="40024"/>
                </a:lnTo>
                <a:lnTo>
                  <a:pt x="369876" y="45587"/>
                </a:lnTo>
                <a:lnTo>
                  <a:pt x="367493" y="49995"/>
                </a:lnTo>
                <a:lnTo>
                  <a:pt x="365110" y="54402"/>
                </a:lnTo>
                <a:lnTo>
                  <a:pt x="362036" y="56606"/>
                </a:lnTo>
                <a:lnTo>
                  <a:pt x="354411" y="56606"/>
                </a:lnTo>
                <a:lnTo>
                  <a:pt x="351325" y="54402"/>
                </a:lnTo>
                <a:lnTo>
                  <a:pt x="349013" y="49995"/>
                </a:lnTo>
                <a:lnTo>
                  <a:pt x="346702" y="45587"/>
                </a:lnTo>
                <a:lnTo>
                  <a:pt x="351217" y="66540"/>
                </a:lnTo>
                <a:lnTo>
                  <a:pt x="365324" y="66540"/>
                </a:lnTo>
                <a:lnTo>
                  <a:pt x="371246" y="63551"/>
                </a:lnTo>
                <a:lnTo>
                  <a:pt x="376036" y="57571"/>
                </a:lnTo>
                <a:lnTo>
                  <a:pt x="380825" y="51591"/>
                </a:lnTo>
                <a:lnTo>
                  <a:pt x="383220" y="43503"/>
                </a:lnTo>
                <a:lnTo>
                  <a:pt x="383220" y="23109"/>
                </a:lnTo>
                <a:lnTo>
                  <a:pt x="380825" y="15009"/>
                </a:lnTo>
                <a:lnTo>
                  <a:pt x="376036" y="9005"/>
                </a:lnTo>
                <a:lnTo>
                  <a:pt x="371246" y="3001"/>
                </a:lnTo>
                <a:lnTo>
                  <a:pt x="365324" y="0"/>
                </a:lnTo>
                <a:lnTo>
                  <a:pt x="351217" y="0"/>
                </a:lnTo>
                <a:lnTo>
                  <a:pt x="345296" y="3001"/>
                </a:lnTo>
                <a:lnTo>
                  <a:pt x="345546" y="40024"/>
                </a:lnTo>
                <a:lnTo>
                  <a:pt x="345546" y="26587"/>
                </a:lnTo>
                <a:close/>
              </a:path>
              <a:path w="456995" h="117572">
                <a:moveTo>
                  <a:pt x="32050" y="102122"/>
                </a:moveTo>
                <a:lnTo>
                  <a:pt x="28523" y="100097"/>
                </a:lnTo>
                <a:lnTo>
                  <a:pt x="24996" y="98072"/>
                </a:lnTo>
                <a:lnTo>
                  <a:pt x="25890" y="112128"/>
                </a:lnTo>
                <a:lnTo>
                  <a:pt x="32741" y="114284"/>
                </a:lnTo>
                <a:lnTo>
                  <a:pt x="46323" y="114284"/>
                </a:lnTo>
                <a:lnTo>
                  <a:pt x="52126" y="112724"/>
                </a:lnTo>
                <a:lnTo>
                  <a:pt x="57440" y="109603"/>
                </a:lnTo>
                <a:lnTo>
                  <a:pt x="62754" y="106482"/>
                </a:lnTo>
                <a:lnTo>
                  <a:pt x="66900" y="102158"/>
                </a:lnTo>
                <a:lnTo>
                  <a:pt x="69879" y="96630"/>
                </a:lnTo>
                <a:lnTo>
                  <a:pt x="72857" y="91103"/>
                </a:lnTo>
                <a:lnTo>
                  <a:pt x="74346" y="84956"/>
                </a:lnTo>
                <a:lnTo>
                  <a:pt x="74339" y="77358"/>
                </a:lnTo>
                <a:lnTo>
                  <a:pt x="72067" y="64408"/>
                </a:lnTo>
                <a:lnTo>
                  <a:pt x="65732" y="53497"/>
                </a:lnTo>
                <a:lnTo>
                  <a:pt x="59989" y="46707"/>
                </a:lnTo>
                <a:lnTo>
                  <a:pt x="52352" y="43312"/>
                </a:lnTo>
                <a:lnTo>
                  <a:pt x="39151" y="43312"/>
                </a:lnTo>
                <a:lnTo>
                  <a:pt x="35743" y="43824"/>
                </a:lnTo>
                <a:lnTo>
                  <a:pt x="32598" y="44848"/>
                </a:lnTo>
                <a:lnTo>
                  <a:pt x="29452" y="45873"/>
                </a:lnTo>
                <a:lnTo>
                  <a:pt x="26307" y="47457"/>
                </a:lnTo>
                <a:lnTo>
                  <a:pt x="23161" y="49601"/>
                </a:lnTo>
                <a:lnTo>
                  <a:pt x="20016" y="51746"/>
                </a:lnTo>
                <a:lnTo>
                  <a:pt x="16823" y="54938"/>
                </a:lnTo>
                <a:lnTo>
                  <a:pt x="13582" y="59179"/>
                </a:lnTo>
                <a:lnTo>
                  <a:pt x="13511" y="46719"/>
                </a:lnTo>
                <a:lnTo>
                  <a:pt x="14786" y="38440"/>
                </a:lnTo>
                <a:lnTo>
                  <a:pt x="17335" y="30411"/>
                </a:lnTo>
                <a:lnTo>
                  <a:pt x="19885" y="22382"/>
                </a:lnTo>
                <a:lnTo>
                  <a:pt x="23376" y="16605"/>
                </a:lnTo>
                <a:lnTo>
                  <a:pt x="27808" y="13079"/>
                </a:lnTo>
                <a:lnTo>
                  <a:pt x="32240" y="9553"/>
                </a:lnTo>
                <a:lnTo>
                  <a:pt x="37387" y="7790"/>
                </a:lnTo>
                <a:lnTo>
                  <a:pt x="48254" y="7790"/>
                </a:lnTo>
                <a:lnTo>
                  <a:pt x="52007" y="8767"/>
                </a:lnTo>
                <a:lnTo>
                  <a:pt x="54509" y="10720"/>
                </a:lnTo>
                <a:lnTo>
                  <a:pt x="58262" y="14794"/>
                </a:lnTo>
                <a:lnTo>
                  <a:pt x="58262" y="17796"/>
                </a:lnTo>
                <a:lnTo>
                  <a:pt x="71559" y="17796"/>
                </a:lnTo>
                <a:lnTo>
                  <a:pt x="71559" y="11792"/>
                </a:lnTo>
                <a:lnTo>
                  <a:pt x="69164" y="7075"/>
                </a:lnTo>
                <a:lnTo>
                  <a:pt x="64374" y="2930"/>
                </a:lnTo>
                <a:lnTo>
                  <a:pt x="59584" y="-1215"/>
                </a:lnTo>
                <a:lnTo>
                  <a:pt x="52471" y="-3287"/>
                </a:lnTo>
                <a:lnTo>
                  <a:pt x="43035" y="-3287"/>
                </a:lnTo>
                <a:lnTo>
                  <a:pt x="31785" y="-1929"/>
                </a:lnTo>
                <a:lnTo>
                  <a:pt x="20229" y="3431"/>
                </a:lnTo>
                <a:lnTo>
                  <a:pt x="11116" y="12865"/>
                </a:lnTo>
                <a:lnTo>
                  <a:pt x="8070" y="17885"/>
                </a:lnTo>
                <a:lnTo>
                  <a:pt x="3586" y="28873"/>
                </a:lnTo>
                <a:lnTo>
                  <a:pt x="896" y="41637"/>
                </a:lnTo>
                <a:lnTo>
                  <a:pt x="0" y="56177"/>
                </a:lnTo>
                <a:lnTo>
                  <a:pt x="237" y="64286"/>
                </a:lnTo>
                <a:lnTo>
                  <a:pt x="1833" y="77249"/>
                </a:lnTo>
                <a:lnTo>
                  <a:pt x="4932" y="88339"/>
                </a:lnTo>
                <a:lnTo>
                  <a:pt x="8221" y="97011"/>
                </a:lnTo>
                <a:lnTo>
                  <a:pt x="13070" y="103504"/>
                </a:lnTo>
                <a:lnTo>
                  <a:pt x="19480" y="107816"/>
                </a:lnTo>
                <a:lnTo>
                  <a:pt x="18169" y="87232"/>
                </a:lnTo>
                <a:lnTo>
                  <a:pt x="17157" y="83074"/>
                </a:lnTo>
                <a:lnTo>
                  <a:pt x="17157" y="72068"/>
                </a:lnTo>
                <a:lnTo>
                  <a:pt x="19206" y="66362"/>
                </a:lnTo>
                <a:lnTo>
                  <a:pt x="23304" y="61573"/>
                </a:lnTo>
                <a:lnTo>
                  <a:pt x="27403" y="56784"/>
                </a:lnTo>
                <a:lnTo>
                  <a:pt x="32717" y="54390"/>
                </a:lnTo>
                <a:lnTo>
                  <a:pt x="45156" y="54390"/>
                </a:lnTo>
                <a:lnTo>
                  <a:pt x="50172" y="56487"/>
                </a:lnTo>
                <a:lnTo>
                  <a:pt x="54294" y="60680"/>
                </a:lnTo>
                <a:lnTo>
                  <a:pt x="58417" y="64873"/>
                </a:lnTo>
                <a:lnTo>
                  <a:pt x="60478" y="70567"/>
                </a:lnTo>
                <a:lnTo>
                  <a:pt x="60478" y="85004"/>
                </a:lnTo>
                <a:lnTo>
                  <a:pt x="58524" y="91044"/>
                </a:lnTo>
                <a:lnTo>
                  <a:pt x="54616" y="95880"/>
                </a:lnTo>
                <a:lnTo>
                  <a:pt x="50708" y="100716"/>
                </a:lnTo>
                <a:lnTo>
                  <a:pt x="45847" y="103134"/>
                </a:lnTo>
                <a:lnTo>
                  <a:pt x="35886" y="103134"/>
                </a:lnTo>
                <a:lnTo>
                  <a:pt x="32050" y="102122"/>
                </a:lnTo>
                <a:close/>
              </a:path>
              <a:path w="456995" h="117572">
                <a:moveTo>
                  <a:pt x="18169" y="87232"/>
                </a:moveTo>
                <a:lnTo>
                  <a:pt x="19480" y="107816"/>
                </a:lnTo>
                <a:lnTo>
                  <a:pt x="25890" y="112128"/>
                </a:lnTo>
                <a:lnTo>
                  <a:pt x="24996" y="98072"/>
                </a:lnTo>
                <a:lnTo>
                  <a:pt x="22220" y="95094"/>
                </a:lnTo>
                <a:lnTo>
                  <a:pt x="20195" y="91163"/>
                </a:lnTo>
                <a:lnTo>
                  <a:pt x="18169" y="87232"/>
                </a:lnTo>
                <a:close/>
              </a:path>
              <a:path w="456995" h="117572">
                <a:moveTo>
                  <a:pt x="97604" y="92056"/>
                </a:moveTo>
                <a:lnTo>
                  <a:pt x="97604" y="110925"/>
                </a:lnTo>
                <a:lnTo>
                  <a:pt x="116476" y="110925"/>
                </a:lnTo>
                <a:lnTo>
                  <a:pt x="116476" y="92056"/>
                </a:lnTo>
                <a:lnTo>
                  <a:pt x="97604" y="92056"/>
                </a:lnTo>
                <a:close/>
              </a:path>
              <a:path w="456995" h="117572">
                <a:moveTo>
                  <a:pt x="170664" y="114284"/>
                </a:moveTo>
                <a:lnTo>
                  <a:pt x="180434" y="114284"/>
                </a:lnTo>
                <a:lnTo>
                  <a:pt x="185601" y="114043"/>
                </a:lnTo>
                <a:lnTo>
                  <a:pt x="198465" y="110544"/>
                </a:lnTo>
                <a:lnTo>
                  <a:pt x="207885" y="102884"/>
                </a:lnTo>
                <a:lnTo>
                  <a:pt x="214962" y="89744"/>
                </a:lnTo>
                <a:lnTo>
                  <a:pt x="216893" y="76975"/>
                </a:lnTo>
                <a:lnTo>
                  <a:pt x="216893" y="69685"/>
                </a:lnTo>
                <a:lnTo>
                  <a:pt x="215248" y="63479"/>
                </a:lnTo>
                <a:lnTo>
                  <a:pt x="211960" y="58357"/>
                </a:lnTo>
                <a:lnTo>
                  <a:pt x="208671" y="53235"/>
                </a:lnTo>
                <a:lnTo>
                  <a:pt x="203882" y="49256"/>
                </a:lnTo>
                <a:lnTo>
                  <a:pt x="197591" y="46421"/>
                </a:lnTo>
                <a:lnTo>
                  <a:pt x="185409" y="43109"/>
                </a:lnTo>
                <a:lnTo>
                  <a:pt x="170926" y="42168"/>
                </a:lnTo>
                <a:lnTo>
                  <a:pt x="167566" y="42168"/>
                </a:lnTo>
                <a:lnTo>
                  <a:pt x="167566" y="12221"/>
                </a:lnTo>
                <a:lnTo>
                  <a:pt x="212460" y="12221"/>
                </a:lnTo>
                <a:lnTo>
                  <a:pt x="212460" y="0"/>
                </a:lnTo>
                <a:lnTo>
                  <a:pt x="155342" y="0"/>
                </a:lnTo>
                <a:lnTo>
                  <a:pt x="155342" y="53818"/>
                </a:lnTo>
                <a:lnTo>
                  <a:pt x="165493" y="53818"/>
                </a:lnTo>
                <a:lnTo>
                  <a:pt x="173121" y="54049"/>
                </a:lnTo>
                <a:lnTo>
                  <a:pt x="186921" y="56315"/>
                </a:lnTo>
                <a:lnTo>
                  <a:pt x="195589" y="61001"/>
                </a:lnTo>
                <a:lnTo>
                  <a:pt x="200546" y="65790"/>
                </a:lnTo>
                <a:lnTo>
                  <a:pt x="203024" y="71710"/>
                </a:lnTo>
                <a:lnTo>
                  <a:pt x="203024" y="85004"/>
                </a:lnTo>
                <a:lnTo>
                  <a:pt x="201165" y="90639"/>
                </a:lnTo>
                <a:lnTo>
                  <a:pt x="197448" y="95665"/>
                </a:lnTo>
                <a:lnTo>
                  <a:pt x="193731" y="100692"/>
                </a:lnTo>
                <a:lnTo>
                  <a:pt x="187988" y="103206"/>
                </a:lnTo>
                <a:lnTo>
                  <a:pt x="174453" y="103206"/>
                </a:lnTo>
                <a:lnTo>
                  <a:pt x="169878" y="102169"/>
                </a:lnTo>
                <a:lnTo>
                  <a:pt x="166494" y="100097"/>
                </a:lnTo>
                <a:lnTo>
                  <a:pt x="163110" y="98024"/>
                </a:lnTo>
                <a:lnTo>
                  <a:pt x="161418" y="95391"/>
                </a:lnTo>
                <a:lnTo>
                  <a:pt x="161418" y="91484"/>
                </a:lnTo>
                <a:lnTo>
                  <a:pt x="148122" y="91484"/>
                </a:lnTo>
                <a:lnTo>
                  <a:pt x="148122" y="98298"/>
                </a:lnTo>
                <a:lnTo>
                  <a:pt x="151064" y="103504"/>
                </a:lnTo>
                <a:lnTo>
                  <a:pt x="156950" y="107816"/>
                </a:lnTo>
                <a:lnTo>
                  <a:pt x="162836" y="112128"/>
                </a:lnTo>
                <a:lnTo>
                  <a:pt x="170664" y="114284"/>
                </a:lnTo>
                <a:close/>
              </a:path>
              <a:path w="456995" h="117572">
                <a:moveTo>
                  <a:pt x="275393" y="13794"/>
                </a:moveTo>
                <a:lnTo>
                  <a:pt x="275393" y="110925"/>
                </a:lnTo>
                <a:lnTo>
                  <a:pt x="288690" y="110925"/>
                </a:lnTo>
                <a:lnTo>
                  <a:pt x="288690" y="0"/>
                </a:lnTo>
                <a:lnTo>
                  <a:pt x="275393" y="0"/>
                </a:lnTo>
                <a:lnTo>
                  <a:pt x="252946" y="10363"/>
                </a:lnTo>
                <a:lnTo>
                  <a:pt x="252946" y="22728"/>
                </a:lnTo>
                <a:lnTo>
                  <a:pt x="275393" y="13794"/>
                </a:lnTo>
                <a:close/>
              </a:path>
              <a:path w="456995" h="117572">
                <a:moveTo>
                  <a:pt x="333322" y="33306"/>
                </a:moveTo>
                <a:lnTo>
                  <a:pt x="333322" y="43503"/>
                </a:lnTo>
                <a:lnTo>
                  <a:pt x="335717" y="51591"/>
                </a:lnTo>
                <a:lnTo>
                  <a:pt x="340506" y="57571"/>
                </a:lnTo>
                <a:lnTo>
                  <a:pt x="345296" y="63551"/>
                </a:lnTo>
                <a:lnTo>
                  <a:pt x="351217" y="66540"/>
                </a:lnTo>
                <a:lnTo>
                  <a:pt x="346702" y="45587"/>
                </a:lnTo>
                <a:lnTo>
                  <a:pt x="345546" y="40024"/>
                </a:lnTo>
                <a:lnTo>
                  <a:pt x="345296" y="3001"/>
                </a:lnTo>
                <a:lnTo>
                  <a:pt x="340506" y="9005"/>
                </a:lnTo>
                <a:lnTo>
                  <a:pt x="335717" y="15009"/>
                </a:lnTo>
                <a:lnTo>
                  <a:pt x="333322" y="23109"/>
                </a:lnTo>
                <a:lnTo>
                  <a:pt x="333322" y="33306"/>
                </a:lnTo>
                <a:close/>
              </a:path>
              <a:path w="456995" h="117572">
                <a:moveTo>
                  <a:pt x="427399" y="0"/>
                </a:moveTo>
                <a:lnTo>
                  <a:pt x="348549" y="110925"/>
                </a:lnTo>
                <a:lnTo>
                  <a:pt x="362417" y="110925"/>
                </a:lnTo>
                <a:lnTo>
                  <a:pt x="440053" y="0"/>
                </a:lnTo>
                <a:lnTo>
                  <a:pt x="427399" y="0"/>
                </a:lnTo>
                <a:close/>
              </a:path>
              <a:path w="456995" h="117572">
                <a:moveTo>
                  <a:pt x="407097" y="77690"/>
                </a:moveTo>
                <a:lnTo>
                  <a:pt x="407097" y="87887"/>
                </a:lnTo>
                <a:lnTo>
                  <a:pt x="409492" y="95975"/>
                </a:lnTo>
                <a:lnTo>
                  <a:pt x="414281" y="101955"/>
                </a:lnTo>
                <a:lnTo>
                  <a:pt x="419071" y="107935"/>
                </a:lnTo>
                <a:lnTo>
                  <a:pt x="424993" y="110925"/>
                </a:lnTo>
                <a:lnTo>
                  <a:pt x="420429" y="90019"/>
                </a:lnTo>
                <a:lnTo>
                  <a:pt x="419250" y="84456"/>
                </a:lnTo>
                <a:lnTo>
                  <a:pt x="419071" y="47386"/>
                </a:lnTo>
                <a:lnTo>
                  <a:pt x="414281" y="53389"/>
                </a:lnTo>
                <a:lnTo>
                  <a:pt x="409492" y="59393"/>
                </a:lnTo>
                <a:lnTo>
                  <a:pt x="407097" y="67493"/>
                </a:lnTo>
                <a:lnTo>
                  <a:pt x="407097" y="77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68432" y="2710176"/>
            <a:ext cx="382631" cy="124235"/>
          </a:xfrm>
          <a:custGeom>
            <a:avLst/>
            <a:gdLst/>
            <a:ahLst/>
            <a:cxnLst/>
            <a:rect l="l" t="t" r="r" b="b"/>
            <a:pathLst>
              <a:path w="420894" h="140800">
                <a:moveTo>
                  <a:pt x="0" y="80406"/>
                </a:moveTo>
                <a:lnTo>
                  <a:pt x="53258" y="80406"/>
                </a:lnTo>
                <a:lnTo>
                  <a:pt x="14654" y="69328"/>
                </a:lnTo>
                <a:lnTo>
                  <a:pt x="53258" y="20869"/>
                </a:lnTo>
                <a:lnTo>
                  <a:pt x="53258" y="69328"/>
                </a:lnTo>
                <a:lnTo>
                  <a:pt x="14654" y="69328"/>
                </a:lnTo>
                <a:lnTo>
                  <a:pt x="53258" y="80406"/>
                </a:lnTo>
                <a:lnTo>
                  <a:pt x="53258" y="114213"/>
                </a:lnTo>
                <a:lnTo>
                  <a:pt x="66554" y="114213"/>
                </a:lnTo>
                <a:lnTo>
                  <a:pt x="66554" y="80406"/>
                </a:lnTo>
                <a:lnTo>
                  <a:pt x="82067" y="80406"/>
                </a:lnTo>
                <a:lnTo>
                  <a:pt x="82067" y="69328"/>
                </a:lnTo>
                <a:lnTo>
                  <a:pt x="66554" y="69328"/>
                </a:lnTo>
                <a:lnTo>
                  <a:pt x="66554" y="3287"/>
                </a:lnTo>
                <a:lnTo>
                  <a:pt x="53258" y="3287"/>
                </a:lnTo>
                <a:lnTo>
                  <a:pt x="0" y="69328"/>
                </a:lnTo>
                <a:lnTo>
                  <a:pt x="0" y="80406"/>
                </a:lnTo>
                <a:close/>
              </a:path>
              <a:path w="420894" h="140800">
                <a:moveTo>
                  <a:pt x="276108" y="114213"/>
                </a:moveTo>
                <a:lnTo>
                  <a:pt x="276108" y="103944"/>
                </a:lnTo>
                <a:lnTo>
                  <a:pt x="276763" y="98346"/>
                </a:lnTo>
                <a:lnTo>
                  <a:pt x="278074" y="91913"/>
                </a:lnTo>
                <a:lnTo>
                  <a:pt x="279016" y="88252"/>
                </a:lnTo>
                <a:lnTo>
                  <a:pt x="283224" y="77462"/>
                </a:lnTo>
                <a:lnTo>
                  <a:pt x="290226" y="63610"/>
                </a:lnTo>
                <a:lnTo>
                  <a:pt x="296695" y="52243"/>
                </a:lnTo>
                <a:lnTo>
                  <a:pt x="303441" y="41443"/>
                </a:lnTo>
                <a:lnTo>
                  <a:pt x="310064" y="31948"/>
                </a:lnTo>
                <a:lnTo>
                  <a:pt x="320287" y="18225"/>
                </a:lnTo>
                <a:lnTo>
                  <a:pt x="322146" y="15509"/>
                </a:lnTo>
                <a:lnTo>
                  <a:pt x="322146" y="3287"/>
                </a:lnTo>
                <a:lnTo>
                  <a:pt x="247299" y="3287"/>
                </a:lnTo>
                <a:lnTo>
                  <a:pt x="247299" y="15509"/>
                </a:lnTo>
                <a:lnTo>
                  <a:pt x="308706" y="15509"/>
                </a:lnTo>
                <a:lnTo>
                  <a:pt x="306204" y="18940"/>
                </a:lnTo>
                <a:lnTo>
                  <a:pt x="297960" y="30505"/>
                </a:lnTo>
                <a:lnTo>
                  <a:pt x="290599" y="41128"/>
                </a:lnTo>
                <a:lnTo>
                  <a:pt x="282434" y="53139"/>
                </a:lnTo>
                <a:lnTo>
                  <a:pt x="274657" y="65364"/>
                </a:lnTo>
                <a:lnTo>
                  <a:pt x="268601" y="76668"/>
                </a:lnTo>
                <a:lnTo>
                  <a:pt x="265063" y="85874"/>
                </a:lnTo>
                <a:lnTo>
                  <a:pt x="262847" y="93807"/>
                </a:lnTo>
                <a:lnTo>
                  <a:pt x="261739" y="101657"/>
                </a:lnTo>
                <a:lnTo>
                  <a:pt x="261739" y="114213"/>
                </a:lnTo>
                <a:lnTo>
                  <a:pt x="276108" y="114213"/>
                </a:lnTo>
                <a:close/>
              </a:path>
              <a:path w="420894" h="140800">
                <a:moveTo>
                  <a:pt x="378596" y="105410"/>
                </a:moveTo>
                <a:lnTo>
                  <a:pt x="375070" y="103384"/>
                </a:lnTo>
                <a:lnTo>
                  <a:pt x="371544" y="101359"/>
                </a:lnTo>
                <a:lnTo>
                  <a:pt x="372437" y="115416"/>
                </a:lnTo>
                <a:lnTo>
                  <a:pt x="379287" y="117572"/>
                </a:lnTo>
                <a:lnTo>
                  <a:pt x="392870" y="117572"/>
                </a:lnTo>
                <a:lnTo>
                  <a:pt x="398673" y="116011"/>
                </a:lnTo>
                <a:lnTo>
                  <a:pt x="403987" y="112890"/>
                </a:lnTo>
                <a:lnTo>
                  <a:pt x="409301" y="109769"/>
                </a:lnTo>
                <a:lnTo>
                  <a:pt x="413447" y="105445"/>
                </a:lnTo>
                <a:lnTo>
                  <a:pt x="416425" y="99918"/>
                </a:lnTo>
                <a:lnTo>
                  <a:pt x="419404" y="94391"/>
                </a:lnTo>
                <a:lnTo>
                  <a:pt x="420894" y="88244"/>
                </a:lnTo>
                <a:lnTo>
                  <a:pt x="420887" y="80646"/>
                </a:lnTo>
                <a:lnTo>
                  <a:pt x="418614" y="67696"/>
                </a:lnTo>
                <a:lnTo>
                  <a:pt x="412279" y="56784"/>
                </a:lnTo>
                <a:lnTo>
                  <a:pt x="406537" y="49995"/>
                </a:lnTo>
                <a:lnTo>
                  <a:pt x="398899" y="46600"/>
                </a:lnTo>
                <a:lnTo>
                  <a:pt x="385697" y="46600"/>
                </a:lnTo>
                <a:lnTo>
                  <a:pt x="382290" y="47112"/>
                </a:lnTo>
                <a:lnTo>
                  <a:pt x="379145" y="48136"/>
                </a:lnTo>
                <a:lnTo>
                  <a:pt x="375999" y="49161"/>
                </a:lnTo>
                <a:lnTo>
                  <a:pt x="372854" y="50745"/>
                </a:lnTo>
                <a:lnTo>
                  <a:pt x="369709" y="52889"/>
                </a:lnTo>
                <a:lnTo>
                  <a:pt x="366563" y="55033"/>
                </a:lnTo>
                <a:lnTo>
                  <a:pt x="363370" y="58226"/>
                </a:lnTo>
                <a:lnTo>
                  <a:pt x="360129" y="62466"/>
                </a:lnTo>
                <a:lnTo>
                  <a:pt x="360058" y="50006"/>
                </a:lnTo>
                <a:lnTo>
                  <a:pt x="361332" y="41728"/>
                </a:lnTo>
                <a:lnTo>
                  <a:pt x="363882" y="33699"/>
                </a:lnTo>
                <a:lnTo>
                  <a:pt x="366432" y="25670"/>
                </a:lnTo>
                <a:lnTo>
                  <a:pt x="369923" y="19893"/>
                </a:lnTo>
                <a:lnTo>
                  <a:pt x="374355" y="16367"/>
                </a:lnTo>
                <a:lnTo>
                  <a:pt x="378787" y="12841"/>
                </a:lnTo>
                <a:lnTo>
                  <a:pt x="383935" y="11078"/>
                </a:lnTo>
                <a:lnTo>
                  <a:pt x="394801" y="11078"/>
                </a:lnTo>
                <a:lnTo>
                  <a:pt x="398554" y="12055"/>
                </a:lnTo>
                <a:lnTo>
                  <a:pt x="401056" y="14008"/>
                </a:lnTo>
                <a:lnTo>
                  <a:pt x="404809" y="18082"/>
                </a:lnTo>
                <a:lnTo>
                  <a:pt x="404809" y="21084"/>
                </a:lnTo>
                <a:lnTo>
                  <a:pt x="418106" y="21084"/>
                </a:lnTo>
                <a:lnTo>
                  <a:pt x="418106" y="15080"/>
                </a:lnTo>
                <a:lnTo>
                  <a:pt x="415711" y="10363"/>
                </a:lnTo>
                <a:lnTo>
                  <a:pt x="410921" y="6218"/>
                </a:lnTo>
                <a:lnTo>
                  <a:pt x="406132" y="2072"/>
                </a:lnTo>
                <a:lnTo>
                  <a:pt x="399018" y="0"/>
                </a:lnTo>
                <a:lnTo>
                  <a:pt x="389582" y="0"/>
                </a:lnTo>
                <a:lnTo>
                  <a:pt x="378332" y="1358"/>
                </a:lnTo>
                <a:lnTo>
                  <a:pt x="366777" y="6719"/>
                </a:lnTo>
                <a:lnTo>
                  <a:pt x="357663" y="16152"/>
                </a:lnTo>
                <a:lnTo>
                  <a:pt x="354617" y="21173"/>
                </a:lnTo>
                <a:lnTo>
                  <a:pt x="350133" y="32161"/>
                </a:lnTo>
                <a:lnTo>
                  <a:pt x="347443" y="44925"/>
                </a:lnTo>
                <a:lnTo>
                  <a:pt x="346547" y="59465"/>
                </a:lnTo>
                <a:lnTo>
                  <a:pt x="346784" y="67573"/>
                </a:lnTo>
                <a:lnTo>
                  <a:pt x="348380" y="80537"/>
                </a:lnTo>
                <a:lnTo>
                  <a:pt x="351479" y="91627"/>
                </a:lnTo>
                <a:lnTo>
                  <a:pt x="354768" y="100299"/>
                </a:lnTo>
                <a:lnTo>
                  <a:pt x="359617" y="106791"/>
                </a:lnTo>
                <a:lnTo>
                  <a:pt x="366027" y="111104"/>
                </a:lnTo>
                <a:lnTo>
                  <a:pt x="364716" y="90519"/>
                </a:lnTo>
                <a:lnTo>
                  <a:pt x="363704" y="86362"/>
                </a:lnTo>
                <a:lnTo>
                  <a:pt x="363704" y="75355"/>
                </a:lnTo>
                <a:lnTo>
                  <a:pt x="365753" y="69649"/>
                </a:lnTo>
                <a:lnTo>
                  <a:pt x="369851" y="64861"/>
                </a:lnTo>
                <a:lnTo>
                  <a:pt x="373950" y="60072"/>
                </a:lnTo>
                <a:lnTo>
                  <a:pt x="379264" y="57678"/>
                </a:lnTo>
                <a:lnTo>
                  <a:pt x="391703" y="57678"/>
                </a:lnTo>
                <a:lnTo>
                  <a:pt x="396719" y="59774"/>
                </a:lnTo>
                <a:lnTo>
                  <a:pt x="400841" y="63967"/>
                </a:lnTo>
                <a:lnTo>
                  <a:pt x="404964" y="68161"/>
                </a:lnTo>
                <a:lnTo>
                  <a:pt x="407025" y="73854"/>
                </a:lnTo>
                <a:lnTo>
                  <a:pt x="407025" y="88292"/>
                </a:lnTo>
                <a:lnTo>
                  <a:pt x="405071" y="94331"/>
                </a:lnTo>
                <a:lnTo>
                  <a:pt x="401163" y="99168"/>
                </a:lnTo>
                <a:lnTo>
                  <a:pt x="397255" y="104004"/>
                </a:lnTo>
                <a:lnTo>
                  <a:pt x="392394" y="106422"/>
                </a:lnTo>
                <a:lnTo>
                  <a:pt x="382433" y="106422"/>
                </a:lnTo>
                <a:lnTo>
                  <a:pt x="378596" y="105410"/>
                </a:lnTo>
                <a:close/>
              </a:path>
              <a:path w="420894" h="140800">
                <a:moveTo>
                  <a:pt x="364716" y="90519"/>
                </a:moveTo>
                <a:lnTo>
                  <a:pt x="366027" y="111104"/>
                </a:lnTo>
                <a:lnTo>
                  <a:pt x="372437" y="115416"/>
                </a:lnTo>
                <a:lnTo>
                  <a:pt x="371544" y="101359"/>
                </a:lnTo>
                <a:lnTo>
                  <a:pt x="368767" y="98381"/>
                </a:lnTo>
                <a:lnTo>
                  <a:pt x="366741" y="94450"/>
                </a:lnTo>
                <a:lnTo>
                  <a:pt x="364716" y="90519"/>
                </a:lnTo>
                <a:close/>
              </a:path>
              <a:path w="420894" h="140800">
                <a:moveTo>
                  <a:pt x="167423" y="19631"/>
                </a:moveTo>
                <a:lnTo>
                  <a:pt x="168901" y="16974"/>
                </a:lnTo>
                <a:lnTo>
                  <a:pt x="171855" y="14616"/>
                </a:lnTo>
                <a:lnTo>
                  <a:pt x="174810" y="12257"/>
                </a:lnTo>
                <a:lnTo>
                  <a:pt x="179338" y="11078"/>
                </a:lnTo>
                <a:lnTo>
                  <a:pt x="192158" y="11078"/>
                </a:lnTo>
                <a:lnTo>
                  <a:pt x="197305" y="12722"/>
                </a:lnTo>
                <a:lnTo>
                  <a:pt x="200879" y="16009"/>
                </a:lnTo>
                <a:lnTo>
                  <a:pt x="204454" y="19297"/>
                </a:lnTo>
                <a:lnTo>
                  <a:pt x="206241" y="23061"/>
                </a:lnTo>
                <a:lnTo>
                  <a:pt x="206241" y="31447"/>
                </a:lnTo>
                <a:lnTo>
                  <a:pt x="204906" y="35426"/>
                </a:lnTo>
                <a:lnTo>
                  <a:pt x="202238" y="39238"/>
                </a:lnTo>
                <a:lnTo>
                  <a:pt x="195295" y="46541"/>
                </a:lnTo>
                <a:lnTo>
                  <a:pt x="183150" y="56534"/>
                </a:lnTo>
                <a:lnTo>
                  <a:pt x="175644" y="62324"/>
                </a:lnTo>
                <a:lnTo>
                  <a:pt x="173297" y="64188"/>
                </a:lnTo>
                <a:lnTo>
                  <a:pt x="163542" y="73541"/>
                </a:lnTo>
                <a:lnTo>
                  <a:pt x="156914" y="83086"/>
                </a:lnTo>
                <a:lnTo>
                  <a:pt x="153197" y="90162"/>
                </a:lnTo>
                <a:lnTo>
                  <a:pt x="151338" y="96702"/>
                </a:lnTo>
                <a:lnTo>
                  <a:pt x="151338" y="114213"/>
                </a:lnTo>
                <a:lnTo>
                  <a:pt x="222897" y="114213"/>
                </a:lnTo>
                <a:lnTo>
                  <a:pt x="222897" y="101991"/>
                </a:lnTo>
                <a:lnTo>
                  <a:pt x="165207" y="101991"/>
                </a:lnTo>
                <a:lnTo>
                  <a:pt x="165207" y="99275"/>
                </a:lnTo>
                <a:lnTo>
                  <a:pt x="165509" y="95645"/>
                </a:lnTo>
                <a:lnTo>
                  <a:pt x="169421" y="85607"/>
                </a:lnTo>
                <a:lnTo>
                  <a:pt x="177851" y="75405"/>
                </a:lnTo>
                <a:lnTo>
                  <a:pt x="190800" y="65039"/>
                </a:lnTo>
                <a:lnTo>
                  <a:pt x="196233" y="61323"/>
                </a:lnTo>
                <a:lnTo>
                  <a:pt x="199330" y="59179"/>
                </a:lnTo>
                <a:lnTo>
                  <a:pt x="203346" y="55927"/>
                </a:lnTo>
                <a:lnTo>
                  <a:pt x="208278" y="51567"/>
                </a:lnTo>
                <a:lnTo>
                  <a:pt x="213211" y="47207"/>
                </a:lnTo>
                <a:lnTo>
                  <a:pt x="216511" y="43026"/>
                </a:lnTo>
                <a:lnTo>
                  <a:pt x="218179" y="39023"/>
                </a:lnTo>
                <a:lnTo>
                  <a:pt x="219847" y="35021"/>
                </a:lnTo>
                <a:lnTo>
                  <a:pt x="220681" y="31042"/>
                </a:lnTo>
                <a:lnTo>
                  <a:pt x="220681" y="19654"/>
                </a:lnTo>
                <a:lnTo>
                  <a:pt x="218012" y="13281"/>
                </a:lnTo>
                <a:lnTo>
                  <a:pt x="212675" y="7969"/>
                </a:lnTo>
                <a:lnTo>
                  <a:pt x="211114" y="6573"/>
                </a:lnTo>
                <a:lnTo>
                  <a:pt x="200716" y="1643"/>
                </a:lnTo>
                <a:lnTo>
                  <a:pt x="185867" y="0"/>
                </a:lnTo>
                <a:lnTo>
                  <a:pt x="179004" y="0"/>
                </a:lnTo>
                <a:lnTo>
                  <a:pt x="173321" y="1048"/>
                </a:lnTo>
                <a:lnTo>
                  <a:pt x="168817" y="3144"/>
                </a:lnTo>
                <a:lnTo>
                  <a:pt x="164313" y="5241"/>
                </a:lnTo>
                <a:lnTo>
                  <a:pt x="160739" y="8028"/>
                </a:lnTo>
                <a:lnTo>
                  <a:pt x="158094" y="11507"/>
                </a:lnTo>
                <a:lnTo>
                  <a:pt x="155449" y="14985"/>
                </a:lnTo>
                <a:lnTo>
                  <a:pt x="154127" y="18678"/>
                </a:lnTo>
                <a:lnTo>
                  <a:pt x="154127" y="23300"/>
                </a:lnTo>
                <a:lnTo>
                  <a:pt x="167423" y="23300"/>
                </a:lnTo>
                <a:lnTo>
                  <a:pt x="167423" y="19631"/>
                </a:lnTo>
                <a:close/>
              </a:path>
              <a:path w="420894" h="140800">
                <a:moveTo>
                  <a:pt x="106873" y="138942"/>
                </a:moveTo>
                <a:lnTo>
                  <a:pt x="110424" y="136464"/>
                </a:lnTo>
                <a:lnTo>
                  <a:pt x="113188" y="133367"/>
                </a:lnTo>
                <a:lnTo>
                  <a:pt x="115952" y="130270"/>
                </a:lnTo>
                <a:lnTo>
                  <a:pt x="118013" y="126875"/>
                </a:lnTo>
                <a:lnTo>
                  <a:pt x="119371" y="123182"/>
                </a:lnTo>
                <a:lnTo>
                  <a:pt x="120730" y="119490"/>
                </a:lnTo>
                <a:lnTo>
                  <a:pt x="121409" y="114117"/>
                </a:lnTo>
                <a:lnTo>
                  <a:pt x="121409" y="95344"/>
                </a:lnTo>
                <a:lnTo>
                  <a:pt x="102536" y="95344"/>
                </a:lnTo>
                <a:lnTo>
                  <a:pt x="102536" y="114213"/>
                </a:lnTo>
                <a:lnTo>
                  <a:pt x="111472" y="114213"/>
                </a:lnTo>
                <a:lnTo>
                  <a:pt x="111472" y="116833"/>
                </a:lnTo>
                <a:lnTo>
                  <a:pt x="110543" y="121288"/>
                </a:lnTo>
                <a:lnTo>
                  <a:pt x="109006" y="125398"/>
                </a:lnTo>
                <a:lnTo>
                  <a:pt x="106575" y="129258"/>
                </a:lnTo>
                <a:lnTo>
                  <a:pt x="102536" y="132224"/>
                </a:lnTo>
                <a:lnTo>
                  <a:pt x="102536" y="140800"/>
                </a:lnTo>
                <a:lnTo>
                  <a:pt x="106873" y="138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16238" y="2715725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7" y="47827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80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4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79" y="96130"/>
                </a:lnTo>
                <a:lnTo>
                  <a:pt x="45179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79" y="47600"/>
                </a:lnTo>
                <a:lnTo>
                  <a:pt x="45179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59" y="-1953"/>
                </a:lnTo>
                <a:lnTo>
                  <a:pt x="45179" y="-2715"/>
                </a:lnTo>
                <a:lnTo>
                  <a:pt x="45179" y="-14080"/>
                </a:lnTo>
                <a:lnTo>
                  <a:pt x="34099" y="-14080"/>
                </a:lnTo>
                <a:lnTo>
                  <a:pt x="34099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2" y="11566"/>
                </a:lnTo>
                <a:lnTo>
                  <a:pt x="28284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7"/>
                </a:lnTo>
                <a:lnTo>
                  <a:pt x="17728" y="29994"/>
                </a:lnTo>
                <a:lnTo>
                  <a:pt x="12557" y="47827"/>
                </a:lnTo>
                <a:lnTo>
                  <a:pt x="19420" y="52174"/>
                </a:lnTo>
                <a:lnTo>
                  <a:pt x="29666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7"/>
                </a:lnTo>
                <a:lnTo>
                  <a:pt x="18121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1"/>
                </a:lnTo>
                <a:lnTo>
                  <a:pt x="7148" y="98560"/>
                </a:lnTo>
                <a:lnTo>
                  <a:pt x="8869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79" y="119001"/>
                </a:lnTo>
                <a:lnTo>
                  <a:pt x="45179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52679" y="2710176"/>
            <a:ext cx="419479" cy="103740"/>
          </a:xfrm>
          <a:custGeom>
            <a:avLst/>
            <a:gdLst/>
            <a:ahLst/>
            <a:cxnLst/>
            <a:rect l="l" t="t" r="r" b="b"/>
            <a:pathLst>
              <a:path w="461427" h="117572">
                <a:moveTo>
                  <a:pt x="247715" y="23121"/>
                </a:moveTo>
                <a:lnTo>
                  <a:pt x="246226" y="29279"/>
                </a:lnTo>
                <a:lnTo>
                  <a:pt x="246232" y="36873"/>
                </a:lnTo>
                <a:lnTo>
                  <a:pt x="248489" y="49810"/>
                </a:lnTo>
                <a:lnTo>
                  <a:pt x="254805" y="60751"/>
                </a:lnTo>
                <a:lnTo>
                  <a:pt x="260524" y="67565"/>
                </a:lnTo>
                <a:lnTo>
                  <a:pt x="268173" y="70972"/>
                </a:lnTo>
                <a:lnTo>
                  <a:pt x="270400" y="57797"/>
                </a:lnTo>
                <a:lnTo>
                  <a:pt x="266278" y="53604"/>
                </a:lnTo>
                <a:lnTo>
                  <a:pt x="262155" y="49411"/>
                </a:lnTo>
                <a:lnTo>
                  <a:pt x="260095" y="43693"/>
                </a:lnTo>
                <a:lnTo>
                  <a:pt x="260095" y="29208"/>
                </a:lnTo>
                <a:lnTo>
                  <a:pt x="263133" y="4681"/>
                </a:lnTo>
                <a:lnTo>
                  <a:pt x="257818" y="7802"/>
                </a:lnTo>
                <a:lnTo>
                  <a:pt x="253672" y="12114"/>
                </a:lnTo>
                <a:lnTo>
                  <a:pt x="250694" y="17617"/>
                </a:lnTo>
                <a:lnTo>
                  <a:pt x="247715" y="23121"/>
                </a:lnTo>
                <a:close/>
              </a:path>
              <a:path w="461427" h="117572">
                <a:moveTo>
                  <a:pt x="337754" y="36593"/>
                </a:moveTo>
                <a:lnTo>
                  <a:pt x="337754" y="46790"/>
                </a:lnTo>
                <a:lnTo>
                  <a:pt x="340149" y="54878"/>
                </a:lnTo>
                <a:lnTo>
                  <a:pt x="344938" y="60858"/>
                </a:lnTo>
                <a:lnTo>
                  <a:pt x="349728" y="66838"/>
                </a:lnTo>
                <a:lnTo>
                  <a:pt x="355649" y="69828"/>
                </a:lnTo>
                <a:lnTo>
                  <a:pt x="351134" y="48875"/>
                </a:lnTo>
                <a:lnTo>
                  <a:pt x="349978" y="43312"/>
                </a:lnTo>
                <a:lnTo>
                  <a:pt x="349728" y="6289"/>
                </a:lnTo>
                <a:lnTo>
                  <a:pt x="344938" y="12293"/>
                </a:lnTo>
                <a:lnTo>
                  <a:pt x="340149" y="18297"/>
                </a:lnTo>
                <a:lnTo>
                  <a:pt x="337754" y="26397"/>
                </a:lnTo>
                <a:lnTo>
                  <a:pt x="337754" y="36593"/>
                </a:lnTo>
                <a:close/>
              </a:path>
              <a:path w="461427" h="117572">
                <a:moveTo>
                  <a:pt x="431831" y="3287"/>
                </a:moveTo>
                <a:lnTo>
                  <a:pt x="352981" y="114213"/>
                </a:lnTo>
                <a:lnTo>
                  <a:pt x="366849" y="114213"/>
                </a:lnTo>
                <a:lnTo>
                  <a:pt x="444485" y="3287"/>
                </a:lnTo>
                <a:lnTo>
                  <a:pt x="431831" y="3287"/>
                </a:lnTo>
                <a:close/>
              </a:path>
              <a:path w="461427" h="117572">
                <a:moveTo>
                  <a:pt x="411529" y="80978"/>
                </a:moveTo>
                <a:lnTo>
                  <a:pt x="411529" y="91175"/>
                </a:lnTo>
                <a:lnTo>
                  <a:pt x="413924" y="99263"/>
                </a:lnTo>
                <a:lnTo>
                  <a:pt x="418714" y="105243"/>
                </a:lnTo>
                <a:lnTo>
                  <a:pt x="423503" y="111223"/>
                </a:lnTo>
                <a:lnTo>
                  <a:pt x="429425" y="114213"/>
                </a:lnTo>
                <a:lnTo>
                  <a:pt x="424861" y="93307"/>
                </a:lnTo>
                <a:lnTo>
                  <a:pt x="423682" y="87744"/>
                </a:lnTo>
                <a:lnTo>
                  <a:pt x="423503" y="50674"/>
                </a:lnTo>
                <a:lnTo>
                  <a:pt x="418714" y="56677"/>
                </a:lnTo>
                <a:lnTo>
                  <a:pt x="413924" y="62681"/>
                </a:lnTo>
                <a:lnTo>
                  <a:pt x="411529" y="70781"/>
                </a:lnTo>
                <a:lnTo>
                  <a:pt x="411529" y="80978"/>
                </a:lnTo>
                <a:close/>
              </a:path>
              <a:path w="461427" h="117572">
                <a:moveTo>
                  <a:pt x="423682" y="74259"/>
                </a:moveTo>
                <a:lnTo>
                  <a:pt x="424861" y="68697"/>
                </a:lnTo>
                <a:lnTo>
                  <a:pt x="427221" y="64289"/>
                </a:lnTo>
                <a:lnTo>
                  <a:pt x="429580" y="59882"/>
                </a:lnTo>
                <a:lnTo>
                  <a:pt x="432665" y="57678"/>
                </a:lnTo>
                <a:lnTo>
                  <a:pt x="440290" y="57678"/>
                </a:lnTo>
                <a:lnTo>
                  <a:pt x="443365" y="59882"/>
                </a:lnTo>
                <a:lnTo>
                  <a:pt x="445699" y="64289"/>
                </a:lnTo>
                <a:lnTo>
                  <a:pt x="448035" y="68697"/>
                </a:lnTo>
                <a:lnTo>
                  <a:pt x="449203" y="74259"/>
                </a:lnTo>
                <a:lnTo>
                  <a:pt x="449203" y="87744"/>
                </a:lnTo>
                <a:lnTo>
                  <a:pt x="448035" y="93307"/>
                </a:lnTo>
                <a:lnTo>
                  <a:pt x="445699" y="97667"/>
                </a:lnTo>
                <a:lnTo>
                  <a:pt x="443365" y="102027"/>
                </a:lnTo>
                <a:lnTo>
                  <a:pt x="440290" y="104206"/>
                </a:lnTo>
                <a:lnTo>
                  <a:pt x="432665" y="104206"/>
                </a:lnTo>
                <a:lnTo>
                  <a:pt x="429580" y="102027"/>
                </a:lnTo>
                <a:lnTo>
                  <a:pt x="427221" y="97667"/>
                </a:lnTo>
                <a:lnTo>
                  <a:pt x="424861" y="93307"/>
                </a:lnTo>
                <a:lnTo>
                  <a:pt x="429425" y="114213"/>
                </a:lnTo>
                <a:lnTo>
                  <a:pt x="443532" y="114213"/>
                </a:lnTo>
                <a:lnTo>
                  <a:pt x="449453" y="111223"/>
                </a:lnTo>
                <a:lnTo>
                  <a:pt x="454243" y="105243"/>
                </a:lnTo>
                <a:lnTo>
                  <a:pt x="459032" y="99263"/>
                </a:lnTo>
                <a:lnTo>
                  <a:pt x="461427" y="91175"/>
                </a:lnTo>
                <a:lnTo>
                  <a:pt x="461427" y="70733"/>
                </a:lnTo>
                <a:lnTo>
                  <a:pt x="459032" y="62621"/>
                </a:lnTo>
                <a:lnTo>
                  <a:pt x="454243" y="56641"/>
                </a:lnTo>
                <a:lnTo>
                  <a:pt x="449453" y="50662"/>
                </a:lnTo>
                <a:lnTo>
                  <a:pt x="443532" y="47672"/>
                </a:lnTo>
                <a:lnTo>
                  <a:pt x="429425" y="47672"/>
                </a:lnTo>
                <a:lnTo>
                  <a:pt x="423503" y="50674"/>
                </a:lnTo>
                <a:lnTo>
                  <a:pt x="423682" y="87744"/>
                </a:lnTo>
                <a:lnTo>
                  <a:pt x="423682" y="74259"/>
                </a:lnTo>
                <a:close/>
              </a:path>
              <a:path w="461427" h="117572">
                <a:moveTo>
                  <a:pt x="349978" y="29875"/>
                </a:moveTo>
                <a:lnTo>
                  <a:pt x="351134" y="24312"/>
                </a:lnTo>
                <a:lnTo>
                  <a:pt x="353445" y="19905"/>
                </a:lnTo>
                <a:lnTo>
                  <a:pt x="355757" y="15497"/>
                </a:lnTo>
                <a:lnTo>
                  <a:pt x="358819" y="13293"/>
                </a:lnTo>
                <a:lnTo>
                  <a:pt x="366444" y="13293"/>
                </a:lnTo>
                <a:lnTo>
                  <a:pt x="369541" y="15497"/>
                </a:lnTo>
                <a:lnTo>
                  <a:pt x="371925" y="19905"/>
                </a:lnTo>
                <a:lnTo>
                  <a:pt x="374308" y="24312"/>
                </a:lnTo>
                <a:lnTo>
                  <a:pt x="375499" y="29875"/>
                </a:lnTo>
                <a:lnTo>
                  <a:pt x="375499" y="43312"/>
                </a:lnTo>
                <a:lnTo>
                  <a:pt x="374308" y="48875"/>
                </a:lnTo>
                <a:lnTo>
                  <a:pt x="371925" y="53282"/>
                </a:lnTo>
                <a:lnTo>
                  <a:pt x="369541" y="57690"/>
                </a:lnTo>
                <a:lnTo>
                  <a:pt x="366468" y="59894"/>
                </a:lnTo>
                <a:lnTo>
                  <a:pt x="358843" y="59894"/>
                </a:lnTo>
                <a:lnTo>
                  <a:pt x="355757" y="57690"/>
                </a:lnTo>
                <a:lnTo>
                  <a:pt x="353445" y="53282"/>
                </a:lnTo>
                <a:lnTo>
                  <a:pt x="351134" y="48875"/>
                </a:lnTo>
                <a:lnTo>
                  <a:pt x="355649" y="69828"/>
                </a:lnTo>
                <a:lnTo>
                  <a:pt x="369757" y="69828"/>
                </a:lnTo>
                <a:lnTo>
                  <a:pt x="375678" y="66838"/>
                </a:lnTo>
                <a:lnTo>
                  <a:pt x="380468" y="60858"/>
                </a:lnTo>
                <a:lnTo>
                  <a:pt x="385257" y="54878"/>
                </a:lnTo>
                <a:lnTo>
                  <a:pt x="387652" y="46790"/>
                </a:lnTo>
                <a:lnTo>
                  <a:pt x="387652" y="26397"/>
                </a:lnTo>
                <a:lnTo>
                  <a:pt x="385257" y="18297"/>
                </a:lnTo>
                <a:lnTo>
                  <a:pt x="380468" y="12293"/>
                </a:lnTo>
                <a:lnTo>
                  <a:pt x="375678" y="6289"/>
                </a:lnTo>
                <a:lnTo>
                  <a:pt x="369757" y="3287"/>
                </a:lnTo>
                <a:lnTo>
                  <a:pt x="355649" y="3287"/>
                </a:lnTo>
                <a:lnTo>
                  <a:pt x="349728" y="6289"/>
                </a:lnTo>
                <a:lnTo>
                  <a:pt x="349978" y="43312"/>
                </a:lnTo>
                <a:lnTo>
                  <a:pt x="349978" y="29875"/>
                </a:lnTo>
                <a:close/>
              </a:path>
              <a:path w="461427" h="117572">
                <a:moveTo>
                  <a:pt x="60273" y="111504"/>
                </a:moveTo>
                <a:lnTo>
                  <a:pt x="69807" y="101741"/>
                </a:lnTo>
                <a:lnTo>
                  <a:pt x="72765" y="97005"/>
                </a:lnTo>
                <a:lnTo>
                  <a:pt x="77337" y="86105"/>
                </a:lnTo>
                <a:lnTo>
                  <a:pt x="80080" y="73353"/>
                </a:lnTo>
                <a:lnTo>
                  <a:pt x="80995" y="58750"/>
                </a:lnTo>
                <a:lnTo>
                  <a:pt x="80770" y="51283"/>
                </a:lnTo>
                <a:lnTo>
                  <a:pt x="78947" y="37593"/>
                </a:lnTo>
                <a:lnTo>
                  <a:pt x="75293" y="25764"/>
                </a:lnTo>
                <a:lnTo>
                  <a:pt x="69807" y="15795"/>
                </a:lnTo>
                <a:lnTo>
                  <a:pt x="64091" y="9175"/>
                </a:lnTo>
                <a:lnTo>
                  <a:pt x="53288" y="2293"/>
                </a:lnTo>
                <a:lnTo>
                  <a:pt x="40461" y="0"/>
                </a:lnTo>
                <a:lnTo>
                  <a:pt x="32296" y="882"/>
                </a:lnTo>
                <a:lnTo>
                  <a:pt x="20736" y="6036"/>
                </a:lnTo>
                <a:lnTo>
                  <a:pt x="11187" y="15795"/>
                </a:lnTo>
                <a:lnTo>
                  <a:pt x="8242" y="20498"/>
                </a:lnTo>
                <a:lnTo>
                  <a:pt x="3663" y="31388"/>
                </a:lnTo>
                <a:lnTo>
                  <a:pt x="915" y="44139"/>
                </a:lnTo>
                <a:lnTo>
                  <a:pt x="0" y="58750"/>
                </a:lnTo>
                <a:lnTo>
                  <a:pt x="226" y="66252"/>
                </a:lnTo>
                <a:lnTo>
                  <a:pt x="2051" y="79933"/>
                </a:lnTo>
                <a:lnTo>
                  <a:pt x="5705" y="91763"/>
                </a:lnTo>
                <a:lnTo>
                  <a:pt x="11187" y="101741"/>
                </a:lnTo>
                <a:lnTo>
                  <a:pt x="16872" y="108350"/>
                </a:lnTo>
                <a:lnTo>
                  <a:pt x="14757" y="72225"/>
                </a:lnTo>
                <a:lnTo>
                  <a:pt x="13868" y="58750"/>
                </a:lnTo>
                <a:lnTo>
                  <a:pt x="14253" y="49770"/>
                </a:lnTo>
                <a:lnTo>
                  <a:pt x="16316" y="37091"/>
                </a:lnTo>
                <a:lnTo>
                  <a:pt x="20159" y="25587"/>
                </a:lnTo>
                <a:lnTo>
                  <a:pt x="24353" y="15914"/>
                </a:lnTo>
                <a:lnTo>
                  <a:pt x="31120" y="11078"/>
                </a:lnTo>
                <a:lnTo>
                  <a:pt x="49850" y="11078"/>
                </a:lnTo>
                <a:lnTo>
                  <a:pt x="56641" y="15914"/>
                </a:lnTo>
                <a:lnTo>
                  <a:pt x="60835" y="25587"/>
                </a:lnTo>
                <a:lnTo>
                  <a:pt x="63564" y="33023"/>
                </a:lnTo>
                <a:lnTo>
                  <a:pt x="66235" y="45300"/>
                </a:lnTo>
                <a:lnTo>
                  <a:pt x="67126" y="58750"/>
                </a:lnTo>
                <a:lnTo>
                  <a:pt x="66738" y="67787"/>
                </a:lnTo>
                <a:lnTo>
                  <a:pt x="64675" y="80469"/>
                </a:lnTo>
                <a:lnTo>
                  <a:pt x="60835" y="91949"/>
                </a:lnTo>
                <a:lnTo>
                  <a:pt x="56641" y="101598"/>
                </a:lnTo>
                <a:lnTo>
                  <a:pt x="49850" y="106422"/>
                </a:lnTo>
                <a:lnTo>
                  <a:pt x="31120" y="106422"/>
                </a:lnTo>
                <a:lnTo>
                  <a:pt x="24353" y="101598"/>
                </a:lnTo>
                <a:lnTo>
                  <a:pt x="20159" y="91949"/>
                </a:lnTo>
                <a:lnTo>
                  <a:pt x="27662" y="115266"/>
                </a:lnTo>
                <a:lnTo>
                  <a:pt x="40461" y="117572"/>
                </a:lnTo>
                <a:lnTo>
                  <a:pt x="48717" y="116673"/>
                </a:lnTo>
                <a:lnTo>
                  <a:pt x="60273" y="111504"/>
                </a:lnTo>
                <a:close/>
              </a:path>
              <a:path w="461427" h="117572">
                <a:moveTo>
                  <a:pt x="17423" y="84500"/>
                </a:moveTo>
                <a:lnTo>
                  <a:pt x="14757" y="72225"/>
                </a:lnTo>
                <a:lnTo>
                  <a:pt x="16872" y="108350"/>
                </a:lnTo>
                <a:lnTo>
                  <a:pt x="27662" y="115266"/>
                </a:lnTo>
                <a:lnTo>
                  <a:pt x="20159" y="91949"/>
                </a:lnTo>
                <a:lnTo>
                  <a:pt x="17423" y="84500"/>
                </a:lnTo>
                <a:close/>
              </a:path>
              <a:path w="461427" h="117572">
                <a:moveTo>
                  <a:pt x="102036" y="95344"/>
                </a:moveTo>
                <a:lnTo>
                  <a:pt x="102036" y="114213"/>
                </a:lnTo>
                <a:lnTo>
                  <a:pt x="120909" y="114213"/>
                </a:lnTo>
                <a:lnTo>
                  <a:pt x="120909" y="95344"/>
                </a:lnTo>
                <a:lnTo>
                  <a:pt x="102036" y="95344"/>
                </a:lnTo>
                <a:close/>
              </a:path>
              <a:path w="461427" h="117572">
                <a:moveTo>
                  <a:pt x="182221" y="17081"/>
                </a:moveTo>
                <a:lnTo>
                  <a:pt x="182221" y="114213"/>
                </a:lnTo>
                <a:lnTo>
                  <a:pt x="195518" y="114213"/>
                </a:lnTo>
                <a:lnTo>
                  <a:pt x="195518" y="3287"/>
                </a:lnTo>
                <a:lnTo>
                  <a:pt x="182221" y="3287"/>
                </a:lnTo>
                <a:lnTo>
                  <a:pt x="159774" y="13651"/>
                </a:lnTo>
                <a:lnTo>
                  <a:pt x="159774" y="26015"/>
                </a:lnTo>
                <a:lnTo>
                  <a:pt x="182221" y="17081"/>
                </a:lnTo>
                <a:close/>
              </a:path>
              <a:path w="461427" h="117572">
                <a:moveTo>
                  <a:pt x="277752" y="70972"/>
                </a:moveTo>
                <a:lnTo>
                  <a:pt x="281374" y="70972"/>
                </a:lnTo>
                <a:lnTo>
                  <a:pt x="284758" y="70448"/>
                </a:lnTo>
                <a:lnTo>
                  <a:pt x="287903" y="69399"/>
                </a:lnTo>
                <a:lnTo>
                  <a:pt x="291049" y="68351"/>
                </a:lnTo>
                <a:lnTo>
                  <a:pt x="294206" y="66767"/>
                </a:lnTo>
                <a:lnTo>
                  <a:pt x="297375" y="64646"/>
                </a:lnTo>
                <a:lnTo>
                  <a:pt x="300545" y="62526"/>
                </a:lnTo>
                <a:lnTo>
                  <a:pt x="303750" y="59346"/>
                </a:lnTo>
                <a:lnTo>
                  <a:pt x="306991" y="55105"/>
                </a:lnTo>
                <a:lnTo>
                  <a:pt x="307062" y="67565"/>
                </a:lnTo>
                <a:lnTo>
                  <a:pt x="305775" y="75844"/>
                </a:lnTo>
                <a:lnTo>
                  <a:pt x="303202" y="83872"/>
                </a:lnTo>
                <a:lnTo>
                  <a:pt x="300628" y="91901"/>
                </a:lnTo>
                <a:lnTo>
                  <a:pt x="297137" y="97679"/>
                </a:lnTo>
                <a:lnTo>
                  <a:pt x="292728" y="101205"/>
                </a:lnTo>
                <a:lnTo>
                  <a:pt x="288320" y="104731"/>
                </a:lnTo>
                <a:lnTo>
                  <a:pt x="283161" y="106494"/>
                </a:lnTo>
                <a:lnTo>
                  <a:pt x="272247" y="106494"/>
                </a:lnTo>
                <a:lnTo>
                  <a:pt x="268506" y="105505"/>
                </a:lnTo>
                <a:lnTo>
                  <a:pt x="266028" y="103527"/>
                </a:lnTo>
                <a:lnTo>
                  <a:pt x="262311" y="99442"/>
                </a:lnTo>
                <a:lnTo>
                  <a:pt x="262311" y="96488"/>
                </a:lnTo>
                <a:lnTo>
                  <a:pt x="249014" y="96488"/>
                </a:lnTo>
                <a:lnTo>
                  <a:pt x="249014" y="102491"/>
                </a:lnTo>
                <a:lnTo>
                  <a:pt x="251397" y="107208"/>
                </a:lnTo>
                <a:lnTo>
                  <a:pt x="256163" y="111354"/>
                </a:lnTo>
                <a:lnTo>
                  <a:pt x="260928" y="115499"/>
                </a:lnTo>
                <a:lnTo>
                  <a:pt x="268030" y="117572"/>
                </a:lnTo>
                <a:lnTo>
                  <a:pt x="277466" y="117572"/>
                </a:lnTo>
                <a:lnTo>
                  <a:pt x="288742" y="116208"/>
                </a:lnTo>
                <a:lnTo>
                  <a:pt x="300295" y="110846"/>
                </a:lnTo>
                <a:lnTo>
                  <a:pt x="309421" y="101419"/>
                </a:lnTo>
                <a:lnTo>
                  <a:pt x="312505" y="96344"/>
                </a:lnTo>
                <a:lnTo>
                  <a:pt x="316987" y="85355"/>
                </a:lnTo>
                <a:lnTo>
                  <a:pt x="319677" y="72586"/>
                </a:lnTo>
                <a:lnTo>
                  <a:pt x="320573" y="58035"/>
                </a:lnTo>
                <a:lnTo>
                  <a:pt x="320338" y="49958"/>
                </a:lnTo>
                <a:lnTo>
                  <a:pt x="318742" y="36989"/>
                </a:lnTo>
                <a:lnTo>
                  <a:pt x="315641" y="25908"/>
                </a:lnTo>
                <a:lnTo>
                  <a:pt x="312352" y="17260"/>
                </a:lnTo>
                <a:lnTo>
                  <a:pt x="307502" y="10780"/>
                </a:lnTo>
                <a:lnTo>
                  <a:pt x="301092" y="6468"/>
                </a:lnTo>
                <a:lnTo>
                  <a:pt x="294683" y="2156"/>
                </a:lnTo>
                <a:lnTo>
                  <a:pt x="287832" y="0"/>
                </a:lnTo>
                <a:lnTo>
                  <a:pt x="274249" y="0"/>
                </a:lnTo>
                <a:lnTo>
                  <a:pt x="268446" y="1560"/>
                </a:lnTo>
                <a:lnTo>
                  <a:pt x="263133" y="4681"/>
                </a:lnTo>
                <a:lnTo>
                  <a:pt x="260095" y="29208"/>
                </a:lnTo>
                <a:lnTo>
                  <a:pt x="262049" y="23169"/>
                </a:lnTo>
                <a:lnTo>
                  <a:pt x="265957" y="18332"/>
                </a:lnTo>
                <a:lnTo>
                  <a:pt x="269864" y="13496"/>
                </a:lnTo>
                <a:lnTo>
                  <a:pt x="274701" y="11078"/>
                </a:lnTo>
                <a:lnTo>
                  <a:pt x="284615" y="11078"/>
                </a:lnTo>
                <a:lnTo>
                  <a:pt x="288463" y="12090"/>
                </a:lnTo>
                <a:lnTo>
                  <a:pt x="292014" y="14115"/>
                </a:lnTo>
                <a:lnTo>
                  <a:pt x="295564" y="16140"/>
                </a:lnTo>
                <a:lnTo>
                  <a:pt x="298340" y="19130"/>
                </a:lnTo>
                <a:lnTo>
                  <a:pt x="300342" y="23085"/>
                </a:lnTo>
                <a:lnTo>
                  <a:pt x="302344" y="27040"/>
                </a:lnTo>
                <a:lnTo>
                  <a:pt x="303345" y="31185"/>
                </a:lnTo>
                <a:lnTo>
                  <a:pt x="303345" y="42144"/>
                </a:lnTo>
                <a:lnTo>
                  <a:pt x="301295" y="47862"/>
                </a:lnTo>
                <a:lnTo>
                  <a:pt x="297197" y="52675"/>
                </a:lnTo>
                <a:lnTo>
                  <a:pt x="293098" y="57487"/>
                </a:lnTo>
                <a:lnTo>
                  <a:pt x="287808" y="59894"/>
                </a:lnTo>
                <a:lnTo>
                  <a:pt x="275417" y="59894"/>
                </a:lnTo>
                <a:lnTo>
                  <a:pt x="270400" y="57797"/>
                </a:lnTo>
                <a:lnTo>
                  <a:pt x="268173" y="70972"/>
                </a:lnTo>
                <a:lnTo>
                  <a:pt x="277752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33123" y="2710176"/>
            <a:ext cx="368984" cy="124235"/>
          </a:xfrm>
          <a:custGeom>
            <a:avLst/>
            <a:gdLst/>
            <a:ahLst/>
            <a:cxnLst/>
            <a:rect l="l" t="t" r="r" b="b"/>
            <a:pathLst>
              <a:path w="405882" h="140800">
                <a:moveTo>
                  <a:pt x="166780" y="70972"/>
                </a:moveTo>
                <a:lnTo>
                  <a:pt x="170401" y="70972"/>
                </a:lnTo>
                <a:lnTo>
                  <a:pt x="173786" y="70448"/>
                </a:lnTo>
                <a:lnTo>
                  <a:pt x="176931" y="69399"/>
                </a:lnTo>
                <a:lnTo>
                  <a:pt x="180077" y="68351"/>
                </a:lnTo>
                <a:lnTo>
                  <a:pt x="183234" y="66767"/>
                </a:lnTo>
                <a:lnTo>
                  <a:pt x="186403" y="64646"/>
                </a:lnTo>
                <a:lnTo>
                  <a:pt x="189572" y="62526"/>
                </a:lnTo>
                <a:lnTo>
                  <a:pt x="192777" y="59346"/>
                </a:lnTo>
                <a:lnTo>
                  <a:pt x="196018" y="55105"/>
                </a:lnTo>
                <a:lnTo>
                  <a:pt x="196090" y="67565"/>
                </a:lnTo>
                <a:lnTo>
                  <a:pt x="194802" y="75844"/>
                </a:lnTo>
                <a:lnTo>
                  <a:pt x="192229" y="83872"/>
                </a:lnTo>
                <a:lnTo>
                  <a:pt x="189656" y="91901"/>
                </a:lnTo>
                <a:lnTo>
                  <a:pt x="186165" y="97679"/>
                </a:lnTo>
                <a:lnTo>
                  <a:pt x="181756" y="101205"/>
                </a:lnTo>
                <a:lnTo>
                  <a:pt x="177348" y="104731"/>
                </a:lnTo>
                <a:lnTo>
                  <a:pt x="172189" y="106494"/>
                </a:lnTo>
                <a:lnTo>
                  <a:pt x="161275" y="106494"/>
                </a:lnTo>
                <a:lnTo>
                  <a:pt x="157534" y="105505"/>
                </a:lnTo>
                <a:lnTo>
                  <a:pt x="155055" y="103527"/>
                </a:lnTo>
                <a:lnTo>
                  <a:pt x="151338" y="99442"/>
                </a:lnTo>
                <a:lnTo>
                  <a:pt x="151338" y="96488"/>
                </a:lnTo>
                <a:lnTo>
                  <a:pt x="138042" y="96488"/>
                </a:lnTo>
                <a:lnTo>
                  <a:pt x="138042" y="102491"/>
                </a:lnTo>
                <a:lnTo>
                  <a:pt x="140425" y="107208"/>
                </a:lnTo>
                <a:lnTo>
                  <a:pt x="145191" y="111354"/>
                </a:lnTo>
                <a:lnTo>
                  <a:pt x="149956" y="115499"/>
                </a:lnTo>
                <a:lnTo>
                  <a:pt x="157058" y="117572"/>
                </a:lnTo>
                <a:lnTo>
                  <a:pt x="166494" y="117572"/>
                </a:lnTo>
                <a:lnTo>
                  <a:pt x="177769" y="116208"/>
                </a:lnTo>
                <a:lnTo>
                  <a:pt x="189323" y="110846"/>
                </a:lnTo>
                <a:lnTo>
                  <a:pt x="198448" y="101419"/>
                </a:lnTo>
                <a:lnTo>
                  <a:pt x="201533" y="96344"/>
                </a:lnTo>
                <a:lnTo>
                  <a:pt x="206015" y="85355"/>
                </a:lnTo>
                <a:lnTo>
                  <a:pt x="208704" y="72586"/>
                </a:lnTo>
                <a:lnTo>
                  <a:pt x="209601" y="58035"/>
                </a:lnTo>
                <a:lnTo>
                  <a:pt x="209365" y="49958"/>
                </a:lnTo>
                <a:lnTo>
                  <a:pt x="207770" y="36989"/>
                </a:lnTo>
                <a:lnTo>
                  <a:pt x="204668" y="25908"/>
                </a:lnTo>
                <a:lnTo>
                  <a:pt x="201380" y="17260"/>
                </a:lnTo>
                <a:lnTo>
                  <a:pt x="196530" y="10780"/>
                </a:lnTo>
                <a:lnTo>
                  <a:pt x="190120" y="6468"/>
                </a:lnTo>
                <a:lnTo>
                  <a:pt x="183711" y="2156"/>
                </a:lnTo>
                <a:lnTo>
                  <a:pt x="176860" y="0"/>
                </a:lnTo>
                <a:lnTo>
                  <a:pt x="163277" y="0"/>
                </a:lnTo>
                <a:lnTo>
                  <a:pt x="157474" y="1560"/>
                </a:lnTo>
                <a:lnTo>
                  <a:pt x="152161" y="4681"/>
                </a:lnTo>
                <a:lnTo>
                  <a:pt x="149122" y="29208"/>
                </a:lnTo>
                <a:lnTo>
                  <a:pt x="151076" y="23169"/>
                </a:lnTo>
                <a:lnTo>
                  <a:pt x="154984" y="18332"/>
                </a:lnTo>
                <a:lnTo>
                  <a:pt x="158892" y="13496"/>
                </a:lnTo>
                <a:lnTo>
                  <a:pt x="163729" y="11078"/>
                </a:lnTo>
                <a:lnTo>
                  <a:pt x="173643" y="11078"/>
                </a:lnTo>
                <a:lnTo>
                  <a:pt x="177491" y="12090"/>
                </a:lnTo>
                <a:lnTo>
                  <a:pt x="181041" y="14115"/>
                </a:lnTo>
                <a:lnTo>
                  <a:pt x="184592" y="16140"/>
                </a:lnTo>
                <a:lnTo>
                  <a:pt x="187368" y="19130"/>
                </a:lnTo>
                <a:lnTo>
                  <a:pt x="189370" y="23085"/>
                </a:lnTo>
                <a:lnTo>
                  <a:pt x="191371" y="27040"/>
                </a:lnTo>
                <a:lnTo>
                  <a:pt x="192372" y="31185"/>
                </a:lnTo>
                <a:lnTo>
                  <a:pt x="192372" y="42144"/>
                </a:lnTo>
                <a:lnTo>
                  <a:pt x="190323" y="47862"/>
                </a:lnTo>
                <a:lnTo>
                  <a:pt x="186224" y="52675"/>
                </a:lnTo>
                <a:lnTo>
                  <a:pt x="182126" y="57487"/>
                </a:lnTo>
                <a:lnTo>
                  <a:pt x="176836" y="59894"/>
                </a:lnTo>
                <a:lnTo>
                  <a:pt x="164445" y="59894"/>
                </a:lnTo>
                <a:lnTo>
                  <a:pt x="159428" y="57797"/>
                </a:lnTo>
                <a:lnTo>
                  <a:pt x="157200" y="70972"/>
                </a:lnTo>
                <a:lnTo>
                  <a:pt x="166780" y="70972"/>
                </a:lnTo>
                <a:close/>
              </a:path>
              <a:path w="405882" h="140800">
                <a:moveTo>
                  <a:pt x="136743" y="23121"/>
                </a:moveTo>
                <a:lnTo>
                  <a:pt x="135254" y="29279"/>
                </a:lnTo>
                <a:lnTo>
                  <a:pt x="135260" y="36873"/>
                </a:lnTo>
                <a:lnTo>
                  <a:pt x="137516" y="49810"/>
                </a:lnTo>
                <a:lnTo>
                  <a:pt x="143832" y="60751"/>
                </a:lnTo>
                <a:lnTo>
                  <a:pt x="149551" y="67565"/>
                </a:lnTo>
                <a:lnTo>
                  <a:pt x="157200" y="70972"/>
                </a:lnTo>
                <a:lnTo>
                  <a:pt x="159428" y="57797"/>
                </a:lnTo>
                <a:lnTo>
                  <a:pt x="155306" y="53604"/>
                </a:lnTo>
                <a:lnTo>
                  <a:pt x="151183" y="49411"/>
                </a:lnTo>
                <a:lnTo>
                  <a:pt x="149122" y="43693"/>
                </a:lnTo>
                <a:lnTo>
                  <a:pt x="149122" y="29208"/>
                </a:lnTo>
                <a:lnTo>
                  <a:pt x="152161" y="4681"/>
                </a:lnTo>
                <a:lnTo>
                  <a:pt x="146846" y="7802"/>
                </a:lnTo>
                <a:lnTo>
                  <a:pt x="142700" y="12114"/>
                </a:lnTo>
                <a:lnTo>
                  <a:pt x="139722" y="17617"/>
                </a:lnTo>
                <a:lnTo>
                  <a:pt x="136743" y="23121"/>
                </a:lnTo>
                <a:close/>
              </a:path>
              <a:path w="405882" h="140800">
                <a:moveTo>
                  <a:pt x="230141" y="80406"/>
                </a:moveTo>
                <a:lnTo>
                  <a:pt x="283400" y="80406"/>
                </a:lnTo>
                <a:lnTo>
                  <a:pt x="244796" y="69328"/>
                </a:lnTo>
                <a:lnTo>
                  <a:pt x="283400" y="20869"/>
                </a:lnTo>
                <a:lnTo>
                  <a:pt x="283400" y="69328"/>
                </a:lnTo>
                <a:lnTo>
                  <a:pt x="244796" y="69328"/>
                </a:lnTo>
                <a:lnTo>
                  <a:pt x="283400" y="80406"/>
                </a:lnTo>
                <a:lnTo>
                  <a:pt x="283400" y="114213"/>
                </a:lnTo>
                <a:lnTo>
                  <a:pt x="296696" y="114213"/>
                </a:lnTo>
                <a:lnTo>
                  <a:pt x="296696" y="80406"/>
                </a:lnTo>
                <a:lnTo>
                  <a:pt x="312209" y="80406"/>
                </a:lnTo>
                <a:lnTo>
                  <a:pt x="312209" y="69328"/>
                </a:lnTo>
                <a:lnTo>
                  <a:pt x="296696" y="69328"/>
                </a:lnTo>
                <a:lnTo>
                  <a:pt x="296696" y="3287"/>
                </a:lnTo>
                <a:lnTo>
                  <a:pt x="283400" y="3287"/>
                </a:lnTo>
                <a:lnTo>
                  <a:pt x="230141" y="69328"/>
                </a:lnTo>
                <a:lnTo>
                  <a:pt x="230141" y="80406"/>
                </a:lnTo>
                <a:close/>
              </a:path>
              <a:path w="405882" h="140800">
                <a:moveTo>
                  <a:pt x="359844" y="114213"/>
                </a:moveTo>
                <a:lnTo>
                  <a:pt x="359844" y="103944"/>
                </a:lnTo>
                <a:lnTo>
                  <a:pt x="360499" y="98346"/>
                </a:lnTo>
                <a:lnTo>
                  <a:pt x="361809" y="91913"/>
                </a:lnTo>
                <a:lnTo>
                  <a:pt x="362752" y="88252"/>
                </a:lnTo>
                <a:lnTo>
                  <a:pt x="366959" y="77462"/>
                </a:lnTo>
                <a:lnTo>
                  <a:pt x="373962" y="63610"/>
                </a:lnTo>
                <a:lnTo>
                  <a:pt x="380431" y="52243"/>
                </a:lnTo>
                <a:lnTo>
                  <a:pt x="387177" y="41443"/>
                </a:lnTo>
                <a:lnTo>
                  <a:pt x="393800" y="31948"/>
                </a:lnTo>
                <a:lnTo>
                  <a:pt x="404022" y="18225"/>
                </a:lnTo>
                <a:lnTo>
                  <a:pt x="405882" y="15509"/>
                </a:lnTo>
                <a:lnTo>
                  <a:pt x="405882" y="3287"/>
                </a:lnTo>
                <a:lnTo>
                  <a:pt x="331034" y="3287"/>
                </a:lnTo>
                <a:lnTo>
                  <a:pt x="331034" y="15509"/>
                </a:lnTo>
                <a:lnTo>
                  <a:pt x="392441" y="15509"/>
                </a:lnTo>
                <a:lnTo>
                  <a:pt x="389940" y="18940"/>
                </a:lnTo>
                <a:lnTo>
                  <a:pt x="381695" y="30505"/>
                </a:lnTo>
                <a:lnTo>
                  <a:pt x="374335" y="41128"/>
                </a:lnTo>
                <a:lnTo>
                  <a:pt x="366170" y="53139"/>
                </a:lnTo>
                <a:lnTo>
                  <a:pt x="358393" y="65364"/>
                </a:lnTo>
                <a:lnTo>
                  <a:pt x="352337" y="76668"/>
                </a:lnTo>
                <a:lnTo>
                  <a:pt x="348799" y="85874"/>
                </a:lnTo>
                <a:lnTo>
                  <a:pt x="346582" y="93807"/>
                </a:lnTo>
                <a:lnTo>
                  <a:pt x="345474" y="101657"/>
                </a:lnTo>
                <a:lnTo>
                  <a:pt x="345474" y="114213"/>
                </a:lnTo>
                <a:lnTo>
                  <a:pt x="359844" y="114213"/>
                </a:lnTo>
                <a:close/>
              </a:path>
              <a:path w="405882" h="140800">
                <a:moveTo>
                  <a:pt x="93005" y="138942"/>
                </a:moveTo>
                <a:lnTo>
                  <a:pt x="96555" y="136464"/>
                </a:lnTo>
                <a:lnTo>
                  <a:pt x="99319" y="133367"/>
                </a:lnTo>
                <a:lnTo>
                  <a:pt x="102084" y="130270"/>
                </a:lnTo>
                <a:lnTo>
                  <a:pt x="104144" y="126875"/>
                </a:lnTo>
                <a:lnTo>
                  <a:pt x="105503" y="123182"/>
                </a:lnTo>
                <a:lnTo>
                  <a:pt x="106861" y="119490"/>
                </a:lnTo>
                <a:lnTo>
                  <a:pt x="107540" y="114117"/>
                </a:lnTo>
                <a:lnTo>
                  <a:pt x="107540" y="95344"/>
                </a:lnTo>
                <a:lnTo>
                  <a:pt x="88668" y="95344"/>
                </a:lnTo>
                <a:lnTo>
                  <a:pt x="88668" y="114213"/>
                </a:lnTo>
                <a:lnTo>
                  <a:pt x="97604" y="114213"/>
                </a:lnTo>
                <a:lnTo>
                  <a:pt x="97604" y="116833"/>
                </a:lnTo>
                <a:lnTo>
                  <a:pt x="96674" y="121288"/>
                </a:lnTo>
                <a:lnTo>
                  <a:pt x="95137" y="125398"/>
                </a:lnTo>
                <a:lnTo>
                  <a:pt x="92706" y="129258"/>
                </a:lnTo>
                <a:lnTo>
                  <a:pt x="88668" y="132224"/>
                </a:lnTo>
                <a:lnTo>
                  <a:pt x="88668" y="140800"/>
                </a:lnTo>
                <a:lnTo>
                  <a:pt x="93005" y="138942"/>
                </a:lnTo>
                <a:close/>
              </a:path>
              <a:path w="405882" h="140800">
                <a:moveTo>
                  <a:pt x="22447" y="17081"/>
                </a:moveTo>
                <a:lnTo>
                  <a:pt x="22447" y="114213"/>
                </a:lnTo>
                <a:lnTo>
                  <a:pt x="35743" y="114213"/>
                </a:lnTo>
                <a:lnTo>
                  <a:pt x="35743" y="3287"/>
                </a:lnTo>
                <a:lnTo>
                  <a:pt x="22447" y="3287"/>
                </a:lnTo>
                <a:lnTo>
                  <a:pt x="0" y="13651"/>
                </a:lnTo>
                <a:lnTo>
                  <a:pt x="0" y="26015"/>
                </a:lnTo>
                <a:lnTo>
                  <a:pt x="22447" y="17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68321" y="2715725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8" y="47827"/>
                </a:lnTo>
                <a:lnTo>
                  <a:pt x="17729" y="29994"/>
                </a:lnTo>
                <a:lnTo>
                  <a:pt x="17729" y="22227"/>
                </a:lnTo>
                <a:lnTo>
                  <a:pt x="19004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5" y="5431"/>
                </a:lnTo>
                <a:lnTo>
                  <a:pt x="9281" y="8874"/>
                </a:lnTo>
                <a:lnTo>
                  <a:pt x="7113" y="13043"/>
                </a:lnTo>
                <a:lnTo>
                  <a:pt x="4945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5" y="69244"/>
                </a:lnTo>
                <a:lnTo>
                  <a:pt x="72560" y="65790"/>
                </a:lnTo>
                <a:lnTo>
                  <a:pt x="71035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3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8" y="72139"/>
                </a:lnTo>
                <a:lnTo>
                  <a:pt x="60979" y="75069"/>
                </a:lnTo>
                <a:lnTo>
                  <a:pt x="60979" y="81311"/>
                </a:lnTo>
                <a:lnTo>
                  <a:pt x="60431" y="83980"/>
                </a:lnTo>
                <a:lnTo>
                  <a:pt x="59335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7" y="94939"/>
                </a:lnTo>
                <a:lnTo>
                  <a:pt x="71559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8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9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5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5"/>
                </a:lnTo>
                <a:lnTo>
                  <a:pt x="45180" y="-14080"/>
                </a:lnTo>
                <a:lnTo>
                  <a:pt x="34100" y="-14080"/>
                </a:lnTo>
                <a:lnTo>
                  <a:pt x="34100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100" y="8362"/>
                </a:lnTo>
                <a:lnTo>
                  <a:pt x="34100" y="43526"/>
                </a:lnTo>
                <a:lnTo>
                  <a:pt x="31312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4" y="32937"/>
                </a:lnTo>
                <a:lnTo>
                  <a:pt x="17729" y="29994"/>
                </a:lnTo>
                <a:lnTo>
                  <a:pt x="12558" y="47827"/>
                </a:lnTo>
                <a:lnTo>
                  <a:pt x="19421" y="52174"/>
                </a:lnTo>
                <a:lnTo>
                  <a:pt x="29667" y="56320"/>
                </a:lnTo>
                <a:lnTo>
                  <a:pt x="34100" y="58035"/>
                </a:lnTo>
                <a:lnTo>
                  <a:pt x="34100" y="96487"/>
                </a:lnTo>
                <a:lnTo>
                  <a:pt x="25902" y="95487"/>
                </a:lnTo>
                <a:lnTo>
                  <a:pt x="20577" y="93617"/>
                </a:lnTo>
                <a:lnTo>
                  <a:pt x="18122" y="90877"/>
                </a:lnTo>
                <a:lnTo>
                  <a:pt x="15668" y="88137"/>
                </a:lnTo>
                <a:lnTo>
                  <a:pt x="14441" y="84623"/>
                </a:lnTo>
                <a:lnTo>
                  <a:pt x="14441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3" y="93081"/>
                </a:lnTo>
                <a:lnTo>
                  <a:pt x="7149" y="98560"/>
                </a:lnTo>
                <a:lnTo>
                  <a:pt x="8870" y="100279"/>
                </a:lnTo>
                <a:lnTo>
                  <a:pt x="18978" y="105503"/>
                </a:lnTo>
                <a:lnTo>
                  <a:pt x="34100" y="107923"/>
                </a:lnTo>
                <a:lnTo>
                  <a:pt x="34100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57927" y="2710176"/>
            <a:ext cx="466315" cy="103740"/>
          </a:xfrm>
          <a:custGeom>
            <a:avLst/>
            <a:gdLst/>
            <a:ahLst/>
            <a:cxnLst/>
            <a:rect l="l" t="t" r="r" b="b"/>
            <a:pathLst>
              <a:path w="512946" h="117572">
                <a:moveTo>
                  <a:pt x="483351" y="3287"/>
                </a:moveTo>
                <a:lnTo>
                  <a:pt x="404500" y="114213"/>
                </a:lnTo>
                <a:lnTo>
                  <a:pt x="418369" y="114213"/>
                </a:lnTo>
                <a:lnTo>
                  <a:pt x="496004" y="3287"/>
                </a:lnTo>
                <a:lnTo>
                  <a:pt x="483351" y="3287"/>
                </a:lnTo>
                <a:close/>
              </a:path>
              <a:path w="512946" h="117572">
                <a:moveTo>
                  <a:pt x="463048" y="80978"/>
                </a:moveTo>
                <a:lnTo>
                  <a:pt x="463048" y="91175"/>
                </a:lnTo>
                <a:lnTo>
                  <a:pt x="465443" y="99263"/>
                </a:lnTo>
                <a:lnTo>
                  <a:pt x="470233" y="105243"/>
                </a:lnTo>
                <a:lnTo>
                  <a:pt x="475022" y="111223"/>
                </a:lnTo>
                <a:lnTo>
                  <a:pt x="480943" y="114213"/>
                </a:lnTo>
                <a:lnTo>
                  <a:pt x="476380" y="93307"/>
                </a:lnTo>
                <a:lnTo>
                  <a:pt x="475201" y="87744"/>
                </a:lnTo>
                <a:lnTo>
                  <a:pt x="475022" y="50674"/>
                </a:lnTo>
                <a:lnTo>
                  <a:pt x="470233" y="56677"/>
                </a:lnTo>
                <a:lnTo>
                  <a:pt x="465443" y="62681"/>
                </a:lnTo>
                <a:lnTo>
                  <a:pt x="463048" y="70781"/>
                </a:lnTo>
                <a:lnTo>
                  <a:pt x="463048" y="80978"/>
                </a:lnTo>
                <a:close/>
              </a:path>
              <a:path w="512946" h="117572">
                <a:moveTo>
                  <a:pt x="475201" y="74259"/>
                </a:moveTo>
                <a:lnTo>
                  <a:pt x="476380" y="68697"/>
                </a:lnTo>
                <a:lnTo>
                  <a:pt x="478740" y="64289"/>
                </a:lnTo>
                <a:lnTo>
                  <a:pt x="481098" y="59882"/>
                </a:lnTo>
                <a:lnTo>
                  <a:pt x="484185" y="57678"/>
                </a:lnTo>
                <a:lnTo>
                  <a:pt x="491809" y="57678"/>
                </a:lnTo>
                <a:lnTo>
                  <a:pt x="494884" y="59882"/>
                </a:lnTo>
                <a:lnTo>
                  <a:pt x="497219" y="64289"/>
                </a:lnTo>
                <a:lnTo>
                  <a:pt x="499554" y="68697"/>
                </a:lnTo>
                <a:lnTo>
                  <a:pt x="500722" y="74259"/>
                </a:lnTo>
                <a:lnTo>
                  <a:pt x="500722" y="87744"/>
                </a:lnTo>
                <a:lnTo>
                  <a:pt x="499554" y="93307"/>
                </a:lnTo>
                <a:lnTo>
                  <a:pt x="497219" y="97667"/>
                </a:lnTo>
                <a:lnTo>
                  <a:pt x="494884" y="102027"/>
                </a:lnTo>
                <a:lnTo>
                  <a:pt x="491809" y="104206"/>
                </a:lnTo>
                <a:lnTo>
                  <a:pt x="484185" y="104206"/>
                </a:lnTo>
                <a:lnTo>
                  <a:pt x="481098" y="102027"/>
                </a:lnTo>
                <a:lnTo>
                  <a:pt x="478740" y="97667"/>
                </a:lnTo>
                <a:lnTo>
                  <a:pt x="476380" y="93307"/>
                </a:lnTo>
                <a:lnTo>
                  <a:pt x="480943" y="114213"/>
                </a:lnTo>
                <a:lnTo>
                  <a:pt x="495051" y="114213"/>
                </a:lnTo>
                <a:lnTo>
                  <a:pt x="500972" y="111223"/>
                </a:lnTo>
                <a:lnTo>
                  <a:pt x="505762" y="105243"/>
                </a:lnTo>
                <a:lnTo>
                  <a:pt x="510552" y="99263"/>
                </a:lnTo>
                <a:lnTo>
                  <a:pt x="512946" y="91175"/>
                </a:lnTo>
                <a:lnTo>
                  <a:pt x="512946" y="70733"/>
                </a:lnTo>
                <a:lnTo>
                  <a:pt x="510552" y="62621"/>
                </a:lnTo>
                <a:lnTo>
                  <a:pt x="505762" y="56641"/>
                </a:lnTo>
                <a:lnTo>
                  <a:pt x="500972" y="50662"/>
                </a:lnTo>
                <a:lnTo>
                  <a:pt x="495051" y="47672"/>
                </a:lnTo>
                <a:lnTo>
                  <a:pt x="480943" y="47672"/>
                </a:lnTo>
                <a:lnTo>
                  <a:pt x="475022" y="50674"/>
                </a:lnTo>
                <a:lnTo>
                  <a:pt x="475201" y="87744"/>
                </a:lnTo>
                <a:lnTo>
                  <a:pt x="475201" y="74259"/>
                </a:lnTo>
                <a:close/>
              </a:path>
              <a:path w="512946" h="117572">
                <a:moveTo>
                  <a:pt x="401498" y="29875"/>
                </a:moveTo>
                <a:lnTo>
                  <a:pt x="402653" y="24312"/>
                </a:lnTo>
                <a:lnTo>
                  <a:pt x="404965" y="19905"/>
                </a:lnTo>
                <a:lnTo>
                  <a:pt x="407276" y="15497"/>
                </a:lnTo>
                <a:lnTo>
                  <a:pt x="410338" y="13293"/>
                </a:lnTo>
                <a:lnTo>
                  <a:pt x="417963" y="13293"/>
                </a:lnTo>
                <a:lnTo>
                  <a:pt x="421061" y="15497"/>
                </a:lnTo>
                <a:lnTo>
                  <a:pt x="423444" y="19905"/>
                </a:lnTo>
                <a:lnTo>
                  <a:pt x="425827" y="24312"/>
                </a:lnTo>
                <a:lnTo>
                  <a:pt x="427018" y="29875"/>
                </a:lnTo>
                <a:lnTo>
                  <a:pt x="427018" y="43312"/>
                </a:lnTo>
                <a:lnTo>
                  <a:pt x="425827" y="48875"/>
                </a:lnTo>
                <a:lnTo>
                  <a:pt x="423444" y="53282"/>
                </a:lnTo>
                <a:lnTo>
                  <a:pt x="421061" y="57690"/>
                </a:lnTo>
                <a:lnTo>
                  <a:pt x="417987" y="59894"/>
                </a:lnTo>
                <a:lnTo>
                  <a:pt x="410362" y="59894"/>
                </a:lnTo>
                <a:lnTo>
                  <a:pt x="407276" y="57690"/>
                </a:lnTo>
                <a:lnTo>
                  <a:pt x="404965" y="53282"/>
                </a:lnTo>
                <a:lnTo>
                  <a:pt x="402653" y="48875"/>
                </a:lnTo>
                <a:lnTo>
                  <a:pt x="407168" y="69828"/>
                </a:lnTo>
                <a:lnTo>
                  <a:pt x="421276" y="69828"/>
                </a:lnTo>
                <a:lnTo>
                  <a:pt x="427197" y="66838"/>
                </a:lnTo>
                <a:lnTo>
                  <a:pt x="431987" y="60858"/>
                </a:lnTo>
                <a:lnTo>
                  <a:pt x="436777" y="54878"/>
                </a:lnTo>
                <a:lnTo>
                  <a:pt x="439171" y="46790"/>
                </a:lnTo>
                <a:lnTo>
                  <a:pt x="439171" y="26397"/>
                </a:lnTo>
                <a:lnTo>
                  <a:pt x="436777" y="18297"/>
                </a:lnTo>
                <a:lnTo>
                  <a:pt x="431987" y="12293"/>
                </a:lnTo>
                <a:lnTo>
                  <a:pt x="427197" y="6289"/>
                </a:lnTo>
                <a:lnTo>
                  <a:pt x="421276" y="3287"/>
                </a:lnTo>
                <a:lnTo>
                  <a:pt x="407168" y="3287"/>
                </a:lnTo>
                <a:lnTo>
                  <a:pt x="401247" y="6289"/>
                </a:lnTo>
                <a:lnTo>
                  <a:pt x="401498" y="43312"/>
                </a:lnTo>
                <a:lnTo>
                  <a:pt x="401498" y="29875"/>
                </a:lnTo>
                <a:close/>
              </a:path>
              <a:path w="512946" h="117572">
                <a:moveTo>
                  <a:pt x="0" y="63753"/>
                </a:moveTo>
                <a:lnTo>
                  <a:pt x="0" y="74831"/>
                </a:lnTo>
                <a:lnTo>
                  <a:pt x="44394" y="74831"/>
                </a:lnTo>
                <a:lnTo>
                  <a:pt x="44394" y="63753"/>
                </a:lnTo>
                <a:lnTo>
                  <a:pt x="0" y="63753"/>
                </a:lnTo>
                <a:close/>
              </a:path>
              <a:path w="512946" h="117572">
                <a:moveTo>
                  <a:pt x="111793" y="111504"/>
                </a:moveTo>
                <a:lnTo>
                  <a:pt x="121326" y="101741"/>
                </a:lnTo>
                <a:lnTo>
                  <a:pt x="124284" y="97005"/>
                </a:lnTo>
                <a:lnTo>
                  <a:pt x="128856" y="86105"/>
                </a:lnTo>
                <a:lnTo>
                  <a:pt x="131599" y="73353"/>
                </a:lnTo>
                <a:lnTo>
                  <a:pt x="132514" y="58750"/>
                </a:lnTo>
                <a:lnTo>
                  <a:pt x="132289" y="51283"/>
                </a:lnTo>
                <a:lnTo>
                  <a:pt x="130466" y="37593"/>
                </a:lnTo>
                <a:lnTo>
                  <a:pt x="126812" y="25764"/>
                </a:lnTo>
                <a:lnTo>
                  <a:pt x="121326" y="15795"/>
                </a:lnTo>
                <a:lnTo>
                  <a:pt x="115610" y="9175"/>
                </a:lnTo>
                <a:lnTo>
                  <a:pt x="104807" y="2293"/>
                </a:lnTo>
                <a:lnTo>
                  <a:pt x="91981" y="0"/>
                </a:lnTo>
                <a:lnTo>
                  <a:pt x="83815" y="882"/>
                </a:lnTo>
                <a:lnTo>
                  <a:pt x="72255" y="6036"/>
                </a:lnTo>
                <a:lnTo>
                  <a:pt x="62706" y="15795"/>
                </a:lnTo>
                <a:lnTo>
                  <a:pt x="59761" y="20498"/>
                </a:lnTo>
                <a:lnTo>
                  <a:pt x="55182" y="31388"/>
                </a:lnTo>
                <a:lnTo>
                  <a:pt x="52434" y="44139"/>
                </a:lnTo>
                <a:lnTo>
                  <a:pt x="51519" y="58750"/>
                </a:lnTo>
                <a:lnTo>
                  <a:pt x="51745" y="66252"/>
                </a:lnTo>
                <a:lnTo>
                  <a:pt x="53570" y="79933"/>
                </a:lnTo>
                <a:lnTo>
                  <a:pt x="57224" y="91763"/>
                </a:lnTo>
                <a:lnTo>
                  <a:pt x="62706" y="101741"/>
                </a:lnTo>
                <a:lnTo>
                  <a:pt x="68392" y="108350"/>
                </a:lnTo>
                <a:lnTo>
                  <a:pt x="66276" y="72225"/>
                </a:lnTo>
                <a:lnTo>
                  <a:pt x="65387" y="58750"/>
                </a:lnTo>
                <a:lnTo>
                  <a:pt x="65773" y="49770"/>
                </a:lnTo>
                <a:lnTo>
                  <a:pt x="67835" y="37091"/>
                </a:lnTo>
                <a:lnTo>
                  <a:pt x="71678" y="25587"/>
                </a:lnTo>
                <a:lnTo>
                  <a:pt x="75871" y="15914"/>
                </a:lnTo>
                <a:lnTo>
                  <a:pt x="82639" y="11078"/>
                </a:lnTo>
                <a:lnTo>
                  <a:pt x="101369" y="11078"/>
                </a:lnTo>
                <a:lnTo>
                  <a:pt x="108161" y="15914"/>
                </a:lnTo>
                <a:lnTo>
                  <a:pt x="112354" y="25587"/>
                </a:lnTo>
                <a:lnTo>
                  <a:pt x="115083" y="33023"/>
                </a:lnTo>
                <a:lnTo>
                  <a:pt x="117755" y="45300"/>
                </a:lnTo>
                <a:lnTo>
                  <a:pt x="118645" y="58750"/>
                </a:lnTo>
                <a:lnTo>
                  <a:pt x="118258" y="67787"/>
                </a:lnTo>
                <a:lnTo>
                  <a:pt x="116194" y="80469"/>
                </a:lnTo>
                <a:lnTo>
                  <a:pt x="112354" y="91949"/>
                </a:lnTo>
                <a:lnTo>
                  <a:pt x="108161" y="101598"/>
                </a:lnTo>
                <a:lnTo>
                  <a:pt x="101369" y="106422"/>
                </a:lnTo>
                <a:lnTo>
                  <a:pt x="82639" y="106422"/>
                </a:lnTo>
                <a:lnTo>
                  <a:pt x="75871" y="101598"/>
                </a:lnTo>
                <a:lnTo>
                  <a:pt x="71678" y="91949"/>
                </a:lnTo>
                <a:lnTo>
                  <a:pt x="79182" y="115266"/>
                </a:lnTo>
                <a:lnTo>
                  <a:pt x="91981" y="117572"/>
                </a:lnTo>
                <a:lnTo>
                  <a:pt x="100237" y="116673"/>
                </a:lnTo>
                <a:lnTo>
                  <a:pt x="111793" y="111504"/>
                </a:lnTo>
                <a:close/>
              </a:path>
              <a:path w="512946" h="117572">
                <a:moveTo>
                  <a:pt x="68942" y="84500"/>
                </a:moveTo>
                <a:lnTo>
                  <a:pt x="66276" y="72225"/>
                </a:lnTo>
                <a:lnTo>
                  <a:pt x="68392" y="108350"/>
                </a:lnTo>
                <a:lnTo>
                  <a:pt x="79182" y="115266"/>
                </a:lnTo>
                <a:lnTo>
                  <a:pt x="71678" y="91949"/>
                </a:lnTo>
                <a:lnTo>
                  <a:pt x="68942" y="84500"/>
                </a:lnTo>
                <a:close/>
              </a:path>
              <a:path w="512946" h="117572">
                <a:moveTo>
                  <a:pt x="153555" y="95344"/>
                </a:moveTo>
                <a:lnTo>
                  <a:pt x="153555" y="114213"/>
                </a:lnTo>
                <a:lnTo>
                  <a:pt x="172428" y="114213"/>
                </a:lnTo>
                <a:lnTo>
                  <a:pt x="172428" y="95344"/>
                </a:lnTo>
                <a:lnTo>
                  <a:pt x="153555" y="95344"/>
                </a:lnTo>
                <a:close/>
              </a:path>
              <a:path w="512946" h="117572">
                <a:moveTo>
                  <a:pt x="234407" y="105410"/>
                </a:moveTo>
                <a:lnTo>
                  <a:pt x="230880" y="103384"/>
                </a:lnTo>
                <a:lnTo>
                  <a:pt x="227354" y="101359"/>
                </a:lnTo>
                <a:lnTo>
                  <a:pt x="228248" y="115416"/>
                </a:lnTo>
                <a:lnTo>
                  <a:pt x="235098" y="117572"/>
                </a:lnTo>
                <a:lnTo>
                  <a:pt x="248681" y="117572"/>
                </a:lnTo>
                <a:lnTo>
                  <a:pt x="254483" y="116011"/>
                </a:lnTo>
                <a:lnTo>
                  <a:pt x="259797" y="112890"/>
                </a:lnTo>
                <a:lnTo>
                  <a:pt x="265111" y="109769"/>
                </a:lnTo>
                <a:lnTo>
                  <a:pt x="269257" y="105445"/>
                </a:lnTo>
                <a:lnTo>
                  <a:pt x="272236" y="99918"/>
                </a:lnTo>
                <a:lnTo>
                  <a:pt x="275215" y="94391"/>
                </a:lnTo>
                <a:lnTo>
                  <a:pt x="276704" y="88244"/>
                </a:lnTo>
                <a:lnTo>
                  <a:pt x="276697" y="80646"/>
                </a:lnTo>
                <a:lnTo>
                  <a:pt x="274425" y="67696"/>
                </a:lnTo>
                <a:lnTo>
                  <a:pt x="268090" y="56784"/>
                </a:lnTo>
                <a:lnTo>
                  <a:pt x="262347" y="49995"/>
                </a:lnTo>
                <a:lnTo>
                  <a:pt x="254710" y="46600"/>
                </a:lnTo>
                <a:lnTo>
                  <a:pt x="241508" y="46600"/>
                </a:lnTo>
                <a:lnTo>
                  <a:pt x="238100" y="47112"/>
                </a:lnTo>
                <a:lnTo>
                  <a:pt x="234955" y="48136"/>
                </a:lnTo>
                <a:lnTo>
                  <a:pt x="231810" y="49161"/>
                </a:lnTo>
                <a:lnTo>
                  <a:pt x="228664" y="50745"/>
                </a:lnTo>
                <a:lnTo>
                  <a:pt x="225519" y="52889"/>
                </a:lnTo>
                <a:lnTo>
                  <a:pt x="222373" y="55033"/>
                </a:lnTo>
                <a:lnTo>
                  <a:pt x="219181" y="58226"/>
                </a:lnTo>
                <a:lnTo>
                  <a:pt x="215940" y="62466"/>
                </a:lnTo>
                <a:lnTo>
                  <a:pt x="215868" y="50006"/>
                </a:lnTo>
                <a:lnTo>
                  <a:pt x="217143" y="41728"/>
                </a:lnTo>
                <a:lnTo>
                  <a:pt x="219693" y="33699"/>
                </a:lnTo>
                <a:lnTo>
                  <a:pt x="222242" y="25670"/>
                </a:lnTo>
                <a:lnTo>
                  <a:pt x="225733" y="19893"/>
                </a:lnTo>
                <a:lnTo>
                  <a:pt x="230166" y="16367"/>
                </a:lnTo>
                <a:lnTo>
                  <a:pt x="234598" y="12841"/>
                </a:lnTo>
                <a:lnTo>
                  <a:pt x="239745" y="11078"/>
                </a:lnTo>
                <a:lnTo>
                  <a:pt x="250611" y="11078"/>
                </a:lnTo>
                <a:lnTo>
                  <a:pt x="254364" y="12055"/>
                </a:lnTo>
                <a:lnTo>
                  <a:pt x="256867" y="14008"/>
                </a:lnTo>
                <a:lnTo>
                  <a:pt x="260620" y="18082"/>
                </a:lnTo>
                <a:lnTo>
                  <a:pt x="260620" y="21084"/>
                </a:lnTo>
                <a:lnTo>
                  <a:pt x="273916" y="21084"/>
                </a:lnTo>
                <a:lnTo>
                  <a:pt x="273916" y="15080"/>
                </a:lnTo>
                <a:lnTo>
                  <a:pt x="271521" y="10363"/>
                </a:lnTo>
                <a:lnTo>
                  <a:pt x="266732" y="6218"/>
                </a:lnTo>
                <a:lnTo>
                  <a:pt x="261942" y="2072"/>
                </a:lnTo>
                <a:lnTo>
                  <a:pt x="254829" y="0"/>
                </a:lnTo>
                <a:lnTo>
                  <a:pt x="245393" y="0"/>
                </a:lnTo>
                <a:lnTo>
                  <a:pt x="234142" y="1358"/>
                </a:lnTo>
                <a:lnTo>
                  <a:pt x="222587" y="6719"/>
                </a:lnTo>
                <a:lnTo>
                  <a:pt x="213474" y="16152"/>
                </a:lnTo>
                <a:lnTo>
                  <a:pt x="210427" y="21173"/>
                </a:lnTo>
                <a:lnTo>
                  <a:pt x="205944" y="32161"/>
                </a:lnTo>
                <a:lnTo>
                  <a:pt x="203254" y="44925"/>
                </a:lnTo>
                <a:lnTo>
                  <a:pt x="202357" y="59465"/>
                </a:lnTo>
                <a:lnTo>
                  <a:pt x="202595" y="67573"/>
                </a:lnTo>
                <a:lnTo>
                  <a:pt x="204191" y="80537"/>
                </a:lnTo>
                <a:lnTo>
                  <a:pt x="207290" y="91627"/>
                </a:lnTo>
                <a:lnTo>
                  <a:pt x="210578" y="100299"/>
                </a:lnTo>
                <a:lnTo>
                  <a:pt x="215427" y="106791"/>
                </a:lnTo>
                <a:lnTo>
                  <a:pt x="221838" y="111104"/>
                </a:lnTo>
                <a:lnTo>
                  <a:pt x="220526" y="90519"/>
                </a:lnTo>
                <a:lnTo>
                  <a:pt x="219514" y="86362"/>
                </a:lnTo>
                <a:lnTo>
                  <a:pt x="219514" y="75355"/>
                </a:lnTo>
                <a:lnTo>
                  <a:pt x="221564" y="69649"/>
                </a:lnTo>
                <a:lnTo>
                  <a:pt x="225662" y="64861"/>
                </a:lnTo>
                <a:lnTo>
                  <a:pt x="229760" y="60072"/>
                </a:lnTo>
                <a:lnTo>
                  <a:pt x="235075" y="57678"/>
                </a:lnTo>
                <a:lnTo>
                  <a:pt x="247513" y="57678"/>
                </a:lnTo>
                <a:lnTo>
                  <a:pt x="252529" y="59774"/>
                </a:lnTo>
                <a:lnTo>
                  <a:pt x="256652" y="63967"/>
                </a:lnTo>
                <a:lnTo>
                  <a:pt x="260774" y="68160"/>
                </a:lnTo>
                <a:lnTo>
                  <a:pt x="262835" y="73854"/>
                </a:lnTo>
                <a:lnTo>
                  <a:pt x="262835" y="88292"/>
                </a:lnTo>
                <a:lnTo>
                  <a:pt x="260881" y="94331"/>
                </a:lnTo>
                <a:lnTo>
                  <a:pt x="256973" y="99168"/>
                </a:lnTo>
                <a:lnTo>
                  <a:pt x="253065" y="104004"/>
                </a:lnTo>
                <a:lnTo>
                  <a:pt x="248205" y="106422"/>
                </a:lnTo>
                <a:lnTo>
                  <a:pt x="238243" y="106422"/>
                </a:lnTo>
                <a:lnTo>
                  <a:pt x="234407" y="105410"/>
                </a:lnTo>
                <a:close/>
              </a:path>
              <a:path w="512946" h="117572">
                <a:moveTo>
                  <a:pt x="220526" y="90519"/>
                </a:moveTo>
                <a:lnTo>
                  <a:pt x="221838" y="111104"/>
                </a:lnTo>
                <a:lnTo>
                  <a:pt x="228248" y="115416"/>
                </a:lnTo>
                <a:lnTo>
                  <a:pt x="227354" y="101359"/>
                </a:lnTo>
                <a:lnTo>
                  <a:pt x="224578" y="98381"/>
                </a:lnTo>
                <a:lnTo>
                  <a:pt x="222552" y="94450"/>
                </a:lnTo>
                <a:lnTo>
                  <a:pt x="220526" y="90519"/>
                </a:lnTo>
                <a:close/>
              </a:path>
              <a:path w="512946" h="117572">
                <a:moveTo>
                  <a:pt x="332011" y="105410"/>
                </a:moveTo>
                <a:lnTo>
                  <a:pt x="328484" y="103384"/>
                </a:lnTo>
                <a:lnTo>
                  <a:pt x="324958" y="101359"/>
                </a:lnTo>
                <a:lnTo>
                  <a:pt x="325852" y="115416"/>
                </a:lnTo>
                <a:lnTo>
                  <a:pt x="332702" y="117572"/>
                </a:lnTo>
                <a:lnTo>
                  <a:pt x="346285" y="117572"/>
                </a:lnTo>
                <a:lnTo>
                  <a:pt x="352088" y="116011"/>
                </a:lnTo>
                <a:lnTo>
                  <a:pt x="357402" y="112890"/>
                </a:lnTo>
                <a:lnTo>
                  <a:pt x="362715" y="109769"/>
                </a:lnTo>
                <a:lnTo>
                  <a:pt x="366861" y="105445"/>
                </a:lnTo>
                <a:lnTo>
                  <a:pt x="369840" y="99918"/>
                </a:lnTo>
                <a:lnTo>
                  <a:pt x="372819" y="94391"/>
                </a:lnTo>
                <a:lnTo>
                  <a:pt x="374308" y="88244"/>
                </a:lnTo>
                <a:lnTo>
                  <a:pt x="374301" y="80646"/>
                </a:lnTo>
                <a:lnTo>
                  <a:pt x="372029" y="67696"/>
                </a:lnTo>
                <a:lnTo>
                  <a:pt x="365694" y="56784"/>
                </a:lnTo>
                <a:lnTo>
                  <a:pt x="359951" y="49995"/>
                </a:lnTo>
                <a:lnTo>
                  <a:pt x="352314" y="46600"/>
                </a:lnTo>
                <a:lnTo>
                  <a:pt x="339112" y="46600"/>
                </a:lnTo>
                <a:lnTo>
                  <a:pt x="335705" y="47112"/>
                </a:lnTo>
                <a:lnTo>
                  <a:pt x="332560" y="48136"/>
                </a:lnTo>
                <a:lnTo>
                  <a:pt x="329414" y="49161"/>
                </a:lnTo>
                <a:lnTo>
                  <a:pt x="326268" y="50745"/>
                </a:lnTo>
                <a:lnTo>
                  <a:pt x="323123" y="52889"/>
                </a:lnTo>
                <a:lnTo>
                  <a:pt x="319977" y="55033"/>
                </a:lnTo>
                <a:lnTo>
                  <a:pt x="316785" y="58226"/>
                </a:lnTo>
                <a:lnTo>
                  <a:pt x="313544" y="62466"/>
                </a:lnTo>
                <a:lnTo>
                  <a:pt x="313473" y="50006"/>
                </a:lnTo>
                <a:lnTo>
                  <a:pt x="314747" y="41728"/>
                </a:lnTo>
                <a:lnTo>
                  <a:pt x="317297" y="33699"/>
                </a:lnTo>
                <a:lnTo>
                  <a:pt x="319846" y="25670"/>
                </a:lnTo>
                <a:lnTo>
                  <a:pt x="323337" y="19893"/>
                </a:lnTo>
                <a:lnTo>
                  <a:pt x="327770" y="16367"/>
                </a:lnTo>
                <a:lnTo>
                  <a:pt x="332202" y="12841"/>
                </a:lnTo>
                <a:lnTo>
                  <a:pt x="337349" y="11078"/>
                </a:lnTo>
                <a:lnTo>
                  <a:pt x="348215" y="11078"/>
                </a:lnTo>
                <a:lnTo>
                  <a:pt x="351968" y="12055"/>
                </a:lnTo>
                <a:lnTo>
                  <a:pt x="354471" y="14008"/>
                </a:lnTo>
                <a:lnTo>
                  <a:pt x="358224" y="18082"/>
                </a:lnTo>
                <a:lnTo>
                  <a:pt x="358224" y="21084"/>
                </a:lnTo>
                <a:lnTo>
                  <a:pt x="371520" y="21084"/>
                </a:lnTo>
                <a:lnTo>
                  <a:pt x="371520" y="15080"/>
                </a:lnTo>
                <a:lnTo>
                  <a:pt x="369126" y="10363"/>
                </a:lnTo>
                <a:lnTo>
                  <a:pt x="364336" y="6218"/>
                </a:lnTo>
                <a:lnTo>
                  <a:pt x="359546" y="2072"/>
                </a:lnTo>
                <a:lnTo>
                  <a:pt x="352433" y="0"/>
                </a:lnTo>
                <a:lnTo>
                  <a:pt x="342997" y="0"/>
                </a:lnTo>
                <a:lnTo>
                  <a:pt x="331747" y="1358"/>
                </a:lnTo>
                <a:lnTo>
                  <a:pt x="320191" y="6719"/>
                </a:lnTo>
                <a:lnTo>
                  <a:pt x="311078" y="16152"/>
                </a:lnTo>
                <a:lnTo>
                  <a:pt x="308032" y="21173"/>
                </a:lnTo>
                <a:lnTo>
                  <a:pt x="303548" y="32161"/>
                </a:lnTo>
                <a:lnTo>
                  <a:pt x="300858" y="44925"/>
                </a:lnTo>
                <a:lnTo>
                  <a:pt x="299962" y="59465"/>
                </a:lnTo>
                <a:lnTo>
                  <a:pt x="300199" y="67573"/>
                </a:lnTo>
                <a:lnTo>
                  <a:pt x="301795" y="80537"/>
                </a:lnTo>
                <a:lnTo>
                  <a:pt x="304894" y="91627"/>
                </a:lnTo>
                <a:lnTo>
                  <a:pt x="308182" y="100299"/>
                </a:lnTo>
                <a:lnTo>
                  <a:pt x="313032" y="106791"/>
                </a:lnTo>
                <a:lnTo>
                  <a:pt x="319442" y="111104"/>
                </a:lnTo>
                <a:lnTo>
                  <a:pt x="318131" y="90519"/>
                </a:lnTo>
                <a:lnTo>
                  <a:pt x="317118" y="86362"/>
                </a:lnTo>
                <a:lnTo>
                  <a:pt x="317118" y="75355"/>
                </a:lnTo>
                <a:lnTo>
                  <a:pt x="319168" y="69649"/>
                </a:lnTo>
                <a:lnTo>
                  <a:pt x="323266" y="64861"/>
                </a:lnTo>
                <a:lnTo>
                  <a:pt x="327365" y="60072"/>
                </a:lnTo>
                <a:lnTo>
                  <a:pt x="332679" y="57678"/>
                </a:lnTo>
                <a:lnTo>
                  <a:pt x="345118" y="57678"/>
                </a:lnTo>
                <a:lnTo>
                  <a:pt x="350133" y="59774"/>
                </a:lnTo>
                <a:lnTo>
                  <a:pt x="354256" y="63967"/>
                </a:lnTo>
                <a:lnTo>
                  <a:pt x="358379" y="68160"/>
                </a:lnTo>
                <a:lnTo>
                  <a:pt x="360439" y="73854"/>
                </a:lnTo>
                <a:lnTo>
                  <a:pt x="360439" y="88292"/>
                </a:lnTo>
                <a:lnTo>
                  <a:pt x="358485" y="94331"/>
                </a:lnTo>
                <a:lnTo>
                  <a:pt x="354577" y="99168"/>
                </a:lnTo>
                <a:lnTo>
                  <a:pt x="350669" y="104004"/>
                </a:lnTo>
                <a:lnTo>
                  <a:pt x="345809" y="106422"/>
                </a:lnTo>
                <a:lnTo>
                  <a:pt x="335848" y="106422"/>
                </a:lnTo>
                <a:lnTo>
                  <a:pt x="332011" y="105410"/>
                </a:lnTo>
                <a:close/>
              </a:path>
              <a:path w="512946" h="117572">
                <a:moveTo>
                  <a:pt x="318131" y="90519"/>
                </a:moveTo>
                <a:lnTo>
                  <a:pt x="319442" y="111104"/>
                </a:lnTo>
                <a:lnTo>
                  <a:pt x="325852" y="115416"/>
                </a:lnTo>
                <a:lnTo>
                  <a:pt x="324958" y="101359"/>
                </a:lnTo>
                <a:lnTo>
                  <a:pt x="322182" y="98381"/>
                </a:lnTo>
                <a:lnTo>
                  <a:pt x="320156" y="94450"/>
                </a:lnTo>
                <a:lnTo>
                  <a:pt x="318131" y="90519"/>
                </a:lnTo>
                <a:close/>
              </a:path>
              <a:path w="512946" h="117572">
                <a:moveTo>
                  <a:pt x="389273" y="36593"/>
                </a:moveTo>
                <a:lnTo>
                  <a:pt x="389273" y="46790"/>
                </a:lnTo>
                <a:lnTo>
                  <a:pt x="391668" y="54878"/>
                </a:lnTo>
                <a:lnTo>
                  <a:pt x="396458" y="60858"/>
                </a:lnTo>
                <a:lnTo>
                  <a:pt x="401247" y="66838"/>
                </a:lnTo>
                <a:lnTo>
                  <a:pt x="407168" y="69828"/>
                </a:lnTo>
                <a:lnTo>
                  <a:pt x="402653" y="48875"/>
                </a:lnTo>
                <a:lnTo>
                  <a:pt x="401498" y="43312"/>
                </a:lnTo>
                <a:lnTo>
                  <a:pt x="401247" y="6289"/>
                </a:lnTo>
                <a:lnTo>
                  <a:pt x="396458" y="12293"/>
                </a:lnTo>
                <a:lnTo>
                  <a:pt x="391668" y="18297"/>
                </a:lnTo>
                <a:lnTo>
                  <a:pt x="389273" y="26397"/>
                </a:lnTo>
                <a:lnTo>
                  <a:pt x="389273" y="36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57927" y="2771316"/>
            <a:ext cx="40358" cy="0"/>
          </a:xfrm>
          <a:custGeom>
            <a:avLst/>
            <a:gdLst/>
            <a:ahLst/>
            <a:cxnLst/>
            <a:rect l="l" t="t" r="r" b="b"/>
            <a:pathLst>
              <a:path w="44394">
                <a:moveTo>
                  <a:pt x="0" y="0"/>
                </a:moveTo>
                <a:lnTo>
                  <a:pt x="44394" y="0"/>
                </a:lnTo>
              </a:path>
            </a:pathLst>
          </a:custGeom>
          <a:ln w="123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97523" y="2802627"/>
            <a:ext cx="17156" cy="0"/>
          </a:xfrm>
          <a:custGeom>
            <a:avLst/>
            <a:gdLst/>
            <a:ahLst/>
            <a:cxnLst/>
            <a:rect l="l" t="t" r="r" b="b"/>
            <a:pathLst>
              <a:path w="18872">
                <a:moveTo>
                  <a:pt x="0" y="0"/>
                </a:moveTo>
                <a:lnTo>
                  <a:pt x="18872" y="0"/>
                </a:lnTo>
              </a:path>
            </a:pathLst>
          </a:custGeom>
          <a:ln w="2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13257" y="2896733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52209" y="67017"/>
                </a:moveTo>
                <a:lnTo>
                  <a:pt x="54401" y="70972"/>
                </a:lnTo>
                <a:lnTo>
                  <a:pt x="56594" y="74927"/>
                </a:lnTo>
                <a:lnTo>
                  <a:pt x="57690" y="78977"/>
                </a:lnTo>
                <a:lnTo>
                  <a:pt x="57690" y="87125"/>
                </a:lnTo>
                <a:lnTo>
                  <a:pt x="56653" y="91032"/>
                </a:lnTo>
                <a:lnTo>
                  <a:pt x="54580" y="94844"/>
                </a:lnTo>
                <a:lnTo>
                  <a:pt x="52507" y="98656"/>
                </a:lnTo>
                <a:lnTo>
                  <a:pt x="49552" y="101538"/>
                </a:lnTo>
                <a:lnTo>
                  <a:pt x="45716" y="103492"/>
                </a:lnTo>
                <a:lnTo>
                  <a:pt x="41879" y="105445"/>
                </a:lnTo>
                <a:lnTo>
                  <a:pt x="37816" y="106422"/>
                </a:lnTo>
                <a:lnTo>
                  <a:pt x="29286" y="106422"/>
                </a:lnTo>
                <a:lnTo>
                  <a:pt x="25246" y="105445"/>
                </a:lnTo>
                <a:lnTo>
                  <a:pt x="21410" y="103492"/>
                </a:lnTo>
                <a:lnTo>
                  <a:pt x="17574" y="101538"/>
                </a:lnTo>
                <a:lnTo>
                  <a:pt x="14619" y="98656"/>
                </a:lnTo>
                <a:lnTo>
                  <a:pt x="12546" y="94844"/>
                </a:lnTo>
                <a:lnTo>
                  <a:pt x="10472" y="91032"/>
                </a:lnTo>
                <a:lnTo>
                  <a:pt x="9436" y="87125"/>
                </a:lnTo>
                <a:lnTo>
                  <a:pt x="7684" y="110603"/>
                </a:lnTo>
                <a:lnTo>
                  <a:pt x="13046" y="113391"/>
                </a:lnTo>
                <a:lnTo>
                  <a:pt x="18408" y="116178"/>
                </a:lnTo>
                <a:lnTo>
                  <a:pt x="25235" y="117572"/>
                </a:lnTo>
                <a:lnTo>
                  <a:pt x="41867" y="117572"/>
                </a:lnTo>
                <a:lnTo>
                  <a:pt x="48718" y="116178"/>
                </a:lnTo>
                <a:lnTo>
                  <a:pt x="54080" y="113391"/>
                </a:lnTo>
                <a:lnTo>
                  <a:pt x="59441" y="110603"/>
                </a:lnTo>
                <a:lnTo>
                  <a:pt x="63695" y="106446"/>
                </a:lnTo>
                <a:lnTo>
                  <a:pt x="66840" y="100919"/>
                </a:lnTo>
                <a:lnTo>
                  <a:pt x="69986" y="95391"/>
                </a:lnTo>
                <a:lnTo>
                  <a:pt x="71558" y="89745"/>
                </a:lnTo>
                <a:lnTo>
                  <a:pt x="71558" y="77833"/>
                </a:lnTo>
                <a:lnTo>
                  <a:pt x="69771" y="71949"/>
                </a:lnTo>
                <a:lnTo>
                  <a:pt x="66197" y="66326"/>
                </a:lnTo>
                <a:lnTo>
                  <a:pt x="62623" y="60703"/>
                </a:lnTo>
                <a:lnTo>
                  <a:pt x="57213" y="56272"/>
                </a:lnTo>
                <a:lnTo>
                  <a:pt x="49969" y="53032"/>
                </a:lnTo>
                <a:lnTo>
                  <a:pt x="55688" y="50221"/>
                </a:lnTo>
                <a:lnTo>
                  <a:pt x="59977" y="46766"/>
                </a:lnTo>
                <a:lnTo>
                  <a:pt x="62837" y="42669"/>
                </a:lnTo>
                <a:lnTo>
                  <a:pt x="65697" y="38571"/>
                </a:lnTo>
                <a:lnTo>
                  <a:pt x="67126" y="33854"/>
                </a:lnTo>
                <a:lnTo>
                  <a:pt x="67126" y="23323"/>
                </a:lnTo>
                <a:lnTo>
                  <a:pt x="65708" y="18451"/>
                </a:lnTo>
                <a:lnTo>
                  <a:pt x="62873" y="13901"/>
                </a:lnTo>
                <a:lnTo>
                  <a:pt x="60037" y="9350"/>
                </a:lnTo>
                <a:lnTo>
                  <a:pt x="55915" y="5896"/>
                </a:lnTo>
                <a:lnTo>
                  <a:pt x="50505" y="3537"/>
                </a:lnTo>
                <a:lnTo>
                  <a:pt x="45096" y="1179"/>
                </a:lnTo>
                <a:lnTo>
                  <a:pt x="39437" y="0"/>
                </a:lnTo>
                <a:lnTo>
                  <a:pt x="27665" y="0"/>
                </a:lnTo>
                <a:lnTo>
                  <a:pt x="22030" y="1167"/>
                </a:lnTo>
                <a:lnTo>
                  <a:pt x="16620" y="3502"/>
                </a:lnTo>
                <a:lnTo>
                  <a:pt x="11211" y="5837"/>
                </a:lnTo>
                <a:lnTo>
                  <a:pt x="7089" y="9291"/>
                </a:lnTo>
                <a:lnTo>
                  <a:pt x="4253" y="13865"/>
                </a:lnTo>
                <a:lnTo>
                  <a:pt x="1417" y="18440"/>
                </a:lnTo>
                <a:lnTo>
                  <a:pt x="0" y="23323"/>
                </a:lnTo>
                <a:lnTo>
                  <a:pt x="0" y="33854"/>
                </a:lnTo>
                <a:lnTo>
                  <a:pt x="1429" y="38571"/>
                </a:lnTo>
                <a:lnTo>
                  <a:pt x="4289" y="42669"/>
                </a:lnTo>
                <a:lnTo>
                  <a:pt x="7148" y="46766"/>
                </a:lnTo>
                <a:lnTo>
                  <a:pt x="11414" y="50221"/>
                </a:lnTo>
                <a:lnTo>
                  <a:pt x="17085" y="53032"/>
                </a:lnTo>
                <a:lnTo>
                  <a:pt x="19408" y="42168"/>
                </a:lnTo>
                <a:lnTo>
                  <a:pt x="15715" y="38499"/>
                </a:lnTo>
                <a:lnTo>
                  <a:pt x="13868" y="34187"/>
                </a:lnTo>
                <a:lnTo>
                  <a:pt x="13868" y="23800"/>
                </a:lnTo>
                <a:lnTo>
                  <a:pt x="15858" y="19416"/>
                </a:lnTo>
                <a:lnTo>
                  <a:pt x="19837" y="16081"/>
                </a:lnTo>
                <a:lnTo>
                  <a:pt x="23817" y="12745"/>
                </a:lnTo>
                <a:lnTo>
                  <a:pt x="28380" y="11078"/>
                </a:lnTo>
                <a:lnTo>
                  <a:pt x="38722" y="11078"/>
                </a:lnTo>
                <a:lnTo>
                  <a:pt x="43309" y="12745"/>
                </a:lnTo>
                <a:lnTo>
                  <a:pt x="47289" y="16081"/>
                </a:lnTo>
                <a:lnTo>
                  <a:pt x="51268" y="19416"/>
                </a:lnTo>
                <a:lnTo>
                  <a:pt x="53258" y="23800"/>
                </a:lnTo>
                <a:lnTo>
                  <a:pt x="53258" y="34187"/>
                </a:lnTo>
                <a:lnTo>
                  <a:pt x="51399" y="38499"/>
                </a:lnTo>
                <a:lnTo>
                  <a:pt x="47682" y="42168"/>
                </a:lnTo>
                <a:lnTo>
                  <a:pt x="43964" y="45837"/>
                </a:lnTo>
                <a:lnTo>
                  <a:pt x="39246" y="47672"/>
                </a:lnTo>
                <a:lnTo>
                  <a:pt x="33527" y="47672"/>
                </a:lnTo>
                <a:lnTo>
                  <a:pt x="29333" y="58750"/>
                </a:lnTo>
                <a:lnTo>
                  <a:pt x="37721" y="58750"/>
                </a:lnTo>
                <a:lnTo>
                  <a:pt x="41701" y="59798"/>
                </a:lnTo>
                <a:lnTo>
                  <a:pt x="45466" y="61895"/>
                </a:lnTo>
                <a:lnTo>
                  <a:pt x="49231" y="63991"/>
                </a:lnTo>
                <a:lnTo>
                  <a:pt x="52209" y="67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52913" y="2899635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34040" y="2896733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90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31506" y="2900864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3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22772" y="2896733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90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5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20237" y="2900864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40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09229" y="2933941"/>
            <a:ext cx="34508" cy="60383"/>
          </a:xfrm>
          <a:custGeom>
            <a:avLst/>
            <a:gdLst/>
            <a:ahLst/>
            <a:cxnLst/>
            <a:rect l="l" t="t" r="r" b="b"/>
            <a:pathLst>
              <a:path w="37959" h="68434">
                <a:moveTo>
                  <a:pt x="13868" y="36808"/>
                </a:moveTo>
                <a:lnTo>
                  <a:pt x="14964" y="32758"/>
                </a:lnTo>
                <a:lnTo>
                  <a:pt x="17156" y="28803"/>
                </a:lnTo>
                <a:lnTo>
                  <a:pt x="19349" y="24848"/>
                </a:lnTo>
                <a:lnTo>
                  <a:pt x="22316" y="21823"/>
                </a:lnTo>
                <a:lnTo>
                  <a:pt x="26057" y="19726"/>
                </a:lnTo>
                <a:lnTo>
                  <a:pt x="29798" y="17629"/>
                </a:lnTo>
                <a:lnTo>
                  <a:pt x="33765" y="16581"/>
                </a:lnTo>
                <a:lnTo>
                  <a:pt x="37959" y="5503"/>
                </a:lnTo>
                <a:lnTo>
                  <a:pt x="32240" y="5503"/>
                </a:lnTo>
                <a:lnTo>
                  <a:pt x="27534" y="3668"/>
                </a:lnTo>
                <a:lnTo>
                  <a:pt x="23841" y="0"/>
                </a:lnTo>
                <a:lnTo>
                  <a:pt x="21517" y="10863"/>
                </a:lnTo>
                <a:lnTo>
                  <a:pt x="14273" y="14104"/>
                </a:lnTo>
                <a:lnTo>
                  <a:pt x="8876" y="18535"/>
                </a:lnTo>
                <a:lnTo>
                  <a:pt x="5325" y="24157"/>
                </a:lnTo>
                <a:lnTo>
                  <a:pt x="1775" y="29780"/>
                </a:lnTo>
                <a:lnTo>
                  <a:pt x="0" y="35664"/>
                </a:lnTo>
                <a:lnTo>
                  <a:pt x="0" y="47576"/>
                </a:lnTo>
                <a:lnTo>
                  <a:pt x="1572" y="53223"/>
                </a:lnTo>
                <a:lnTo>
                  <a:pt x="4718" y="58750"/>
                </a:lnTo>
                <a:lnTo>
                  <a:pt x="7863" y="64277"/>
                </a:lnTo>
                <a:lnTo>
                  <a:pt x="12117" y="68434"/>
                </a:lnTo>
                <a:lnTo>
                  <a:pt x="13868" y="44956"/>
                </a:lnTo>
                <a:lnTo>
                  <a:pt x="13868" y="3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84025" y="2896733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5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0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8"/>
                </a:lnTo>
                <a:lnTo>
                  <a:pt x="43714" y="101205"/>
                </a:lnTo>
                <a:lnTo>
                  <a:pt x="39306" y="104730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3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7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0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5"/>
                </a:lnTo>
                <a:lnTo>
                  <a:pt x="38817" y="0"/>
                </a:lnTo>
                <a:lnTo>
                  <a:pt x="25234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8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0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81491" y="2900864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40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6"/>
                </a:lnTo>
                <a:lnTo>
                  <a:pt x="20052" y="48923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1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70482" y="2933941"/>
            <a:ext cx="34508" cy="60383"/>
          </a:xfrm>
          <a:custGeom>
            <a:avLst/>
            <a:gdLst/>
            <a:ahLst/>
            <a:cxnLst/>
            <a:rect l="l" t="t" r="r" b="b"/>
            <a:pathLst>
              <a:path w="37959" h="68434">
                <a:moveTo>
                  <a:pt x="13868" y="36808"/>
                </a:moveTo>
                <a:lnTo>
                  <a:pt x="14964" y="32758"/>
                </a:lnTo>
                <a:lnTo>
                  <a:pt x="17156" y="28803"/>
                </a:lnTo>
                <a:lnTo>
                  <a:pt x="19349" y="24848"/>
                </a:lnTo>
                <a:lnTo>
                  <a:pt x="22315" y="21822"/>
                </a:lnTo>
                <a:lnTo>
                  <a:pt x="26057" y="19726"/>
                </a:lnTo>
                <a:lnTo>
                  <a:pt x="29798" y="17629"/>
                </a:lnTo>
                <a:lnTo>
                  <a:pt x="33765" y="16581"/>
                </a:lnTo>
                <a:lnTo>
                  <a:pt x="37959" y="5503"/>
                </a:lnTo>
                <a:lnTo>
                  <a:pt x="32240" y="5503"/>
                </a:lnTo>
                <a:lnTo>
                  <a:pt x="27534" y="3668"/>
                </a:lnTo>
                <a:lnTo>
                  <a:pt x="23840" y="0"/>
                </a:lnTo>
                <a:lnTo>
                  <a:pt x="21517" y="10863"/>
                </a:lnTo>
                <a:lnTo>
                  <a:pt x="14273" y="14103"/>
                </a:lnTo>
                <a:lnTo>
                  <a:pt x="8876" y="18535"/>
                </a:lnTo>
                <a:lnTo>
                  <a:pt x="5325" y="24157"/>
                </a:lnTo>
                <a:lnTo>
                  <a:pt x="1775" y="29780"/>
                </a:lnTo>
                <a:lnTo>
                  <a:pt x="0" y="35664"/>
                </a:lnTo>
                <a:lnTo>
                  <a:pt x="0" y="47576"/>
                </a:lnTo>
                <a:lnTo>
                  <a:pt x="1572" y="53223"/>
                </a:lnTo>
                <a:lnTo>
                  <a:pt x="4718" y="58750"/>
                </a:lnTo>
                <a:lnTo>
                  <a:pt x="7863" y="64277"/>
                </a:lnTo>
                <a:lnTo>
                  <a:pt x="12117" y="68434"/>
                </a:lnTo>
                <a:lnTo>
                  <a:pt x="13868" y="44956"/>
                </a:lnTo>
                <a:lnTo>
                  <a:pt x="13868" y="3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74511" y="2896733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52209" y="67017"/>
                </a:moveTo>
                <a:lnTo>
                  <a:pt x="54401" y="70972"/>
                </a:lnTo>
                <a:lnTo>
                  <a:pt x="56594" y="74926"/>
                </a:lnTo>
                <a:lnTo>
                  <a:pt x="57690" y="78977"/>
                </a:lnTo>
                <a:lnTo>
                  <a:pt x="57690" y="87124"/>
                </a:lnTo>
                <a:lnTo>
                  <a:pt x="56653" y="91032"/>
                </a:lnTo>
                <a:lnTo>
                  <a:pt x="54580" y="94844"/>
                </a:lnTo>
                <a:lnTo>
                  <a:pt x="52507" y="98655"/>
                </a:lnTo>
                <a:lnTo>
                  <a:pt x="49552" y="101538"/>
                </a:lnTo>
                <a:lnTo>
                  <a:pt x="45716" y="103492"/>
                </a:lnTo>
                <a:lnTo>
                  <a:pt x="41879" y="105445"/>
                </a:lnTo>
                <a:lnTo>
                  <a:pt x="37816" y="106422"/>
                </a:lnTo>
                <a:lnTo>
                  <a:pt x="29285" y="106422"/>
                </a:lnTo>
                <a:lnTo>
                  <a:pt x="25246" y="105445"/>
                </a:lnTo>
                <a:lnTo>
                  <a:pt x="21410" y="103492"/>
                </a:lnTo>
                <a:lnTo>
                  <a:pt x="17573" y="101538"/>
                </a:lnTo>
                <a:lnTo>
                  <a:pt x="14619" y="98655"/>
                </a:lnTo>
                <a:lnTo>
                  <a:pt x="12546" y="94844"/>
                </a:lnTo>
                <a:lnTo>
                  <a:pt x="10472" y="91032"/>
                </a:lnTo>
                <a:lnTo>
                  <a:pt x="9436" y="87124"/>
                </a:lnTo>
                <a:lnTo>
                  <a:pt x="7684" y="110603"/>
                </a:lnTo>
                <a:lnTo>
                  <a:pt x="13046" y="113391"/>
                </a:lnTo>
                <a:lnTo>
                  <a:pt x="18407" y="116178"/>
                </a:lnTo>
                <a:lnTo>
                  <a:pt x="25235" y="117572"/>
                </a:lnTo>
                <a:lnTo>
                  <a:pt x="41867" y="117572"/>
                </a:lnTo>
                <a:lnTo>
                  <a:pt x="48718" y="116178"/>
                </a:lnTo>
                <a:lnTo>
                  <a:pt x="54080" y="113391"/>
                </a:lnTo>
                <a:lnTo>
                  <a:pt x="59441" y="110603"/>
                </a:lnTo>
                <a:lnTo>
                  <a:pt x="63695" y="106446"/>
                </a:lnTo>
                <a:lnTo>
                  <a:pt x="66840" y="100919"/>
                </a:lnTo>
                <a:lnTo>
                  <a:pt x="69986" y="95391"/>
                </a:lnTo>
                <a:lnTo>
                  <a:pt x="71558" y="89745"/>
                </a:lnTo>
                <a:lnTo>
                  <a:pt x="71558" y="77833"/>
                </a:lnTo>
                <a:lnTo>
                  <a:pt x="69771" y="71948"/>
                </a:lnTo>
                <a:lnTo>
                  <a:pt x="66197" y="66326"/>
                </a:lnTo>
                <a:lnTo>
                  <a:pt x="62623" y="60703"/>
                </a:lnTo>
                <a:lnTo>
                  <a:pt x="57213" y="56272"/>
                </a:lnTo>
                <a:lnTo>
                  <a:pt x="49969" y="53032"/>
                </a:lnTo>
                <a:lnTo>
                  <a:pt x="55688" y="50221"/>
                </a:lnTo>
                <a:lnTo>
                  <a:pt x="59977" y="46766"/>
                </a:lnTo>
                <a:lnTo>
                  <a:pt x="62837" y="42669"/>
                </a:lnTo>
                <a:lnTo>
                  <a:pt x="65696" y="38571"/>
                </a:lnTo>
                <a:lnTo>
                  <a:pt x="67126" y="33854"/>
                </a:lnTo>
                <a:lnTo>
                  <a:pt x="67126" y="23323"/>
                </a:lnTo>
                <a:lnTo>
                  <a:pt x="65708" y="18451"/>
                </a:lnTo>
                <a:lnTo>
                  <a:pt x="62873" y="13901"/>
                </a:lnTo>
                <a:lnTo>
                  <a:pt x="60037" y="9350"/>
                </a:lnTo>
                <a:lnTo>
                  <a:pt x="55915" y="5896"/>
                </a:lnTo>
                <a:lnTo>
                  <a:pt x="50505" y="3537"/>
                </a:lnTo>
                <a:lnTo>
                  <a:pt x="45096" y="1179"/>
                </a:lnTo>
                <a:lnTo>
                  <a:pt x="39437" y="0"/>
                </a:lnTo>
                <a:lnTo>
                  <a:pt x="27665" y="0"/>
                </a:lnTo>
                <a:lnTo>
                  <a:pt x="22030" y="1167"/>
                </a:lnTo>
                <a:lnTo>
                  <a:pt x="16620" y="3502"/>
                </a:lnTo>
                <a:lnTo>
                  <a:pt x="11211" y="5836"/>
                </a:lnTo>
                <a:lnTo>
                  <a:pt x="7089" y="9291"/>
                </a:lnTo>
                <a:lnTo>
                  <a:pt x="4253" y="13865"/>
                </a:lnTo>
                <a:lnTo>
                  <a:pt x="1417" y="18439"/>
                </a:lnTo>
                <a:lnTo>
                  <a:pt x="0" y="23323"/>
                </a:lnTo>
                <a:lnTo>
                  <a:pt x="0" y="33854"/>
                </a:lnTo>
                <a:lnTo>
                  <a:pt x="1429" y="38571"/>
                </a:lnTo>
                <a:lnTo>
                  <a:pt x="4289" y="42669"/>
                </a:lnTo>
                <a:lnTo>
                  <a:pt x="7148" y="46766"/>
                </a:lnTo>
                <a:lnTo>
                  <a:pt x="11414" y="50221"/>
                </a:lnTo>
                <a:lnTo>
                  <a:pt x="17085" y="53032"/>
                </a:lnTo>
                <a:lnTo>
                  <a:pt x="19408" y="42168"/>
                </a:lnTo>
                <a:lnTo>
                  <a:pt x="15715" y="38499"/>
                </a:lnTo>
                <a:lnTo>
                  <a:pt x="13868" y="34187"/>
                </a:lnTo>
                <a:lnTo>
                  <a:pt x="13868" y="23800"/>
                </a:lnTo>
                <a:lnTo>
                  <a:pt x="15858" y="19416"/>
                </a:lnTo>
                <a:lnTo>
                  <a:pt x="19837" y="16081"/>
                </a:lnTo>
                <a:lnTo>
                  <a:pt x="23817" y="12745"/>
                </a:lnTo>
                <a:lnTo>
                  <a:pt x="28380" y="11078"/>
                </a:lnTo>
                <a:lnTo>
                  <a:pt x="38722" y="11078"/>
                </a:lnTo>
                <a:lnTo>
                  <a:pt x="43309" y="12745"/>
                </a:lnTo>
                <a:lnTo>
                  <a:pt x="47288" y="16081"/>
                </a:lnTo>
                <a:lnTo>
                  <a:pt x="51268" y="19416"/>
                </a:lnTo>
                <a:lnTo>
                  <a:pt x="53258" y="23800"/>
                </a:lnTo>
                <a:lnTo>
                  <a:pt x="53258" y="34187"/>
                </a:lnTo>
                <a:lnTo>
                  <a:pt x="51399" y="38499"/>
                </a:lnTo>
                <a:lnTo>
                  <a:pt x="47682" y="42168"/>
                </a:lnTo>
                <a:lnTo>
                  <a:pt x="43964" y="45837"/>
                </a:lnTo>
                <a:lnTo>
                  <a:pt x="39246" y="47672"/>
                </a:lnTo>
                <a:lnTo>
                  <a:pt x="33527" y="47672"/>
                </a:lnTo>
                <a:lnTo>
                  <a:pt x="29333" y="58750"/>
                </a:lnTo>
                <a:lnTo>
                  <a:pt x="37721" y="58750"/>
                </a:lnTo>
                <a:lnTo>
                  <a:pt x="41700" y="59798"/>
                </a:lnTo>
                <a:lnTo>
                  <a:pt x="45466" y="61895"/>
                </a:lnTo>
                <a:lnTo>
                  <a:pt x="49230" y="63991"/>
                </a:lnTo>
                <a:lnTo>
                  <a:pt x="52209" y="67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50409" y="2980860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7" y="41120"/>
                </a:lnTo>
                <a:lnTo>
                  <a:pt x="10651" y="38023"/>
                </a:lnTo>
                <a:lnTo>
                  <a:pt x="13415" y="34926"/>
                </a:lnTo>
                <a:lnTo>
                  <a:pt x="15476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9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72946" y="2896733"/>
            <a:ext cx="65053" cy="100776"/>
          </a:xfrm>
          <a:custGeom>
            <a:avLst/>
            <a:gdLst/>
            <a:ahLst/>
            <a:cxnLst/>
            <a:rect l="l" t="t" r="r" b="b"/>
            <a:pathLst>
              <a:path w="71558" h="114213">
                <a:moveTo>
                  <a:pt x="16084" y="19631"/>
                </a:moveTo>
                <a:lnTo>
                  <a:pt x="17562" y="16974"/>
                </a:lnTo>
                <a:lnTo>
                  <a:pt x="20516" y="14616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2"/>
                </a:lnTo>
                <a:lnTo>
                  <a:pt x="49540" y="16009"/>
                </a:lnTo>
                <a:lnTo>
                  <a:pt x="53115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9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4"/>
                </a:lnTo>
                <a:lnTo>
                  <a:pt x="21958" y="64188"/>
                </a:lnTo>
                <a:lnTo>
                  <a:pt x="12204" y="73541"/>
                </a:lnTo>
                <a:lnTo>
                  <a:pt x="5576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3"/>
                </a:lnTo>
                <a:lnTo>
                  <a:pt x="71558" y="114213"/>
                </a:lnTo>
                <a:lnTo>
                  <a:pt x="71558" y="101991"/>
                </a:lnTo>
                <a:lnTo>
                  <a:pt x="13868" y="101991"/>
                </a:lnTo>
                <a:lnTo>
                  <a:pt x="13868" y="99275"/>
                </a:lnTo>
                <a:lnTo>
                  <a:pt x="14170" y="95645"/>
                </a:lnTo>
                <a:lnTo>
                  <a:pt x="18082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7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8" y="18678"/>
                </a:lnTo>
                <a:lnTo>
                  <a:pt x="2788" y="23300"/>
                </a:lnTo>
                <a:lnTo>
                  <a:pt x="16084" y="23300"/>
                </a:lnTo>
                <a:lnTo>
                  <a:pt x="16084" y="19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62197" y="2896733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0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3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7" y="116208"/>
                </a:lnTo>
                <a:lnTo>
                  <a:pt x="51281" y="110846"/>
                </a:lnTo>
                <a:lnTo>
                  <a:pt x="60406" y="101419"/>
                </a:lnTo>
                <a:lnTo>
                  <a:pt x="63490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90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4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0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59663" y="2900864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3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94319" y="2896733"/>
            <a:ext cx="63494" cy="103740"/>
          </a:xfrm>
          <a:custGeom>
            <a:avLst/>
            <a:gdLst/>
            <a:ahLst/>
            <a:cxnLst/>
            <a:rect l="l" t="t" r="r" b="b"/>
            <a:pathLst>
              <a:path w="69843" h="117572">
                <a:moveTo>
                  <a:pt x="65482" y="17510"/>
                </a:moveTo>
                <a:lnTo>
                  <a:pt x="62766" y="11554"/>
                </a:lnTo>
                <a:lnTo>
                  <a:pt x="57332" y="6932"/>
                </a:lnTo>
                <a:lnTo>
                  <a:pt x="51899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6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1" y="16724"/>
                </a:lnTo>
                <a:lnTo>
                  <a:pt x="19968" y="13222"/>
                </a:lnTo>
                <a:lnTo>
                  <a:pt x="22875" y="12364"/>
                </a:lnTo>
                <a:lnTo>
                  <a:pt x="25783" y="11507"/>
                </a:lnTo>
                <a:lnTo>
                  <a:pt x="28904" y="11078"/>
                </a:lnTo>
                <a:lnTo>
                  <a:pt x="38055" y="11078"/>
                </a:lnTo>
                <a:lnTo>
                  <a:pt x="42725" y="12460"/>
                </a:lnTo>
                <a:lnTo>
                  <a:pt x="46252" y="15223"/>
                </a:lnTo>
                <a:lnTo>
                  <a:pt x="49779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70" y="33842"/>
                </a:lnTo>
                <a:lnTo>
                  <a:pt x="48325" y="36915"/>
                </a:lnTo>
                <a:lnTo>
                  <a:pt x="46180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4" y="46647"/>
                </a:lnTo>
                <a:lnTo>
                  <a:pt x="30858" y="47672"/>
                </a:lnTo>
                <a:lnTo>
                  <a:pt x="16084" y="47672"/>
                </a:lnTo>
                <a:lnTo>
                  <a:pt x="16084" y="58750"/>
                </a:lnTo>
                <a:lnTo>
                  <a:pt x="23611" y="58754"/>
                </a:lnTo>
                <a:lnTo>
                  <a:pt x="37804" y="60596"/>
                </a:lnTo>
                <a:lnTo>
                  <a:pt x="47860" y="65790"/>
                </a:lnTo>
                <a:lnTo>
                  <a:pt x="53317" y="70483"/>
                </a:lnTo>
                <a:lnTo>
                  <a:pt x="56046" y="76284"/>
                </a:lnTo>
                <a:lnTo>
                  <a:pt x="56046" y="87673"/>
                </a:lnTo>
                <a:lnTo>
                  <a:pt x="55140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5" y="105576"/>
                </a:lnTo>
                <a:lnTo>
                  <a:pt x="37888" y="106422"/>
                </a:lnTo>
                <a:lnTo>
                  <a:pt x="27451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7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49" y="105719"/>
                </a:lnTo>
                <a:lnTo>
                  <a:pt x="7648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3" y="117262"/>
                </a:lnTo>
                <a:lnTo>
                  <a:pt x="50944" y="113830"/>
                </a:lnTo>
                <a:lnTo>
                  <a:pt x="60442" y="106601"/>
                </a:lnTo>
                <a:lnTo>
                  <a:pt x="67615" y="94709"/>
                </a:lnTo>
                <a:lnTo>
                  <a:pt x="69843" y="82264"/>
                </a:lnTo>
                <a:lnTo>
                  <a:pt x="69843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899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9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0" y="39441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45845" y="2902283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7" y="47827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80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5"/>
                </a:lnTo>
                <a:lnTo>
                  <a:pt x="45180" y="-14080"/>
                </a:lnTo>
                <a:lnTo>
                  <a:pt x="34099" y="-14080"/>
                </a:lnTo>
                <a:lnTo>
                  <a:pt x="34099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6"/>
                </a:lnTo>
                <a:lnTo>
                  <a:pt x="17728" y="29994"/>
                </a:lnTo>
                <a:lnTo>
                  <a:pt x="12557" y="47827"/>
                </a:lnTo>
                <a:lnTo>
                  <a:pt x="19420" y="52174"/>
                </a:lnTo>
                <a:lnTo>
                  <a:pt x="29667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7"/>
                </a:lnTo>
                <a:lnTo>
                  <a:pt x="18122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0"/>
                </a:lnTo>
                <a:lnTo>
                  <a:pt x="7148" y="98560"/>
                </a:lnTo>
                <a:lnTo>
                  <a:pt x="8870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24182" y="2896733"/>
            <a:ext cx="466315" cy="103740"/>
          </a:xfrm>
          <a:custGeom>
            <a:avLst/>
            <a:gdLst/>
            <a:ahLst/>
            <a:cxnLst/>
            <a:rect l="l" t="t" r="r" b="b"/>
            <a:pathLst>
              <a:path w="512946" h="117572">
                <a:moveTo>
                  <a:pt x="87333" y="17081"/>
                </a:moveTo>
                <a:lnTo>
                  <a:pt x="87333" y="114213"/>
                </a:lnTo>
                <a:lnTo>
                  <a:pt x="100630" y="114213"/>
                </a:lnTo>
                <a:lnTo>
                  <a:pt x="100630" y="3287"/>
                </a:lnTo>
                <a:lnTo>
                  <a:pt x="87333" y="3287"/>
                </a:lnTo>
                <a:lnTo>
                  <a:pt x="64886" y="13651"/>
                </a:lnTo>
                <a:lnTo>
                  <a:pt x="64886" y="26015"/>
                </a:lnTo>
                <a:lnTo>
                  <a:pt x="87333" y="17081"/>
                </a:lnTo>
                <a:close/>
              </a:path>
              <a:path w="512946" h="117572">
                <a:moveTo>
                  <a:pt x="153555" y="95344"/>
                </a:moveTo>
                <a:lnTo>
                  <a:pt x="153555" y="114213"/>
                </a:lnTo>
                <a:lnTo>
                  <a:pt x="172427" y="114213"/>
                </a:lnTo>
                <a:lnTo>
                  <a:pt x="172427" y="95344"/>
                </a:lnTo>
                <a:lnTo>
                  <a:pt x="153555" y="95344"/>
                </a:lnTo>
                <a:close/>
              </a:path>
              <a:path w="512946" h="117572">
                <a:moveTo>
                  <a:pt x="267339" y="17510"/>
                </a:moveTo>
                <a:lnTo>
                  <a:pt x="264622" y="11554"/>
                </a:lnTo>
                <a:lnTo>
                  <a:pt x="259189" y="6932"/>
                </a:lnTo>
                <a:lnTo>
                  <a:pt x="253756" y="2310"/>
                </a:lnTo>
                <a:lnTo>
                  <a:pt x="245630" y="0"/>
                </a:lnTo>
                <a:lnTo>
                  <a:pt x="234812" y="0"/>
                </a:lnTo>
                <a:lnTo>
                  <a:pt x="220113" y="1817"/>
                </a:lnTo>
                <a:lnTo>
                  <a:pt x="210363" y="7218"/>
                </a:lnTo>
                <a:lnTo>
                  <a:pt x="205454" y="12031"/>
                </a:lnTo>
                <a:lnTo>
                  <a:pt x="203000" y="17343"/>
                </a:lnTo>
                <a:lnTo>
                  <a:pt x="203000" y="23871"/>
                </a:lnTo>
                <a:lnTo>
                  <a:pt x="215725" y="23871"/>
                </a:lnTo>
                <a:lnTo>
                  <a:pt x="215725" y="20917"/>
                </a:lnTo>
                <a:lnTo>
                  <a:pt x="218048" y="16724"/>
                </a:lnTo>
                <a:lnTo>
                  <a:pt x="221825" y="13222"/>
                </a:lnTo>
                <a:lnTo>
                  <a:pt x="224732" y="12364"/>
                </a:lnTo>
                <a:lnTo>
                  <a:pt x="227639" y="11507"/>
                </a:lnTo>
                <a:lnTo>
                  <a:pt x="230761" y="11078"/>
                </a:lnTo>
                <a:lnTo>
                  <a:pt x="239911" y="11078"/>
                </a:lnTo>
                <a:lnTo>
                  <a:pt x="244582" y="12460"/>
                </a:lnTo>
                <a:lnTo>
                  <a:pt x="248109" y="15223"/>
                </a:lnTo>
                <a:lnTo>
                  <a:pt x="251635" y="17987"/>
                </a:lnTo>
                <a:lnTo>
                  <a:pt x="253399" y="21775"/>
                </a:lnTo>
                <a:lnTo>
                  <a:pt x="253399" y="30399"/>
                </a:lnTo>
                <a:lnTo>
                  <a:pt x="252326" y="33842"/>
                </a:lnTo>
                <a:lnTo>
                  <a:pt x="250182" y="36915"/>
                </a:lnTo>
                <a:lnTo>
                  <a:pt x="248037" y="39988"/>
                </a:lnTo>
                <a:lnTo>
                  <a:pt x="245130" y="42549"/>
                </a:lnTo>
                <a:lnTo>
                  <a:pt x="241460" y="44598"/>
                </a:lnTo>
                <a:lnTo>
                  <a:pt x="237791" y="46647"/>
                </a:lnTo>
                <a:lnTo>
                  <a:pt x="232715" y="47672"/>
                </a:lnTo>
                <a:lnTo>
                  <a:pt x="217941" y="47672"/>
                </a:lnTo>
                <a:lnTo>
                  <a:pt x="217941" y="58750"/>
                </a:lnTo>
                <a:lnTo>
                  <a:pt x="225468" y="58754"/>
                </a:lnTo>
                <a:lnTo>
                  <a:pt x="239661" y="60596"/>
                </a:lnTo>
                <a:lnTo>
                  <a:pt x="249717" y="65790"/>
                </a:lnTo>
                <a:lnTo>
                  <a:pt x="255174" y="70483"/>
                </a:lnTo>
                <a:lnTo>
                  <a:pt x="257902" y="76284"/>
                </a:lnTo>
                <a:lnTo>
                  <a:pt x="257902" y="87673"/>
                </a:lnTo>
                <a:lnTo>
                  <a:pt x="256997" y="91818"/>
                </a:lnTo>
                <a:lnTo>
                  <a:pt x="255186" y="95630"/>
                </a:lnTo>
                <a:lnTo>
                  <a:pt x="253375" y="99442"/>
                </a:lnTo>
                <a:lnTo>
                  <a:pt x="250730" y="102193"/>
                </a:lnTo>
                <a:lnTo>
                  <a:pt x="247251" y="103885"/>
                </a:lnTo>
                <a:lnTo>
                  <a:pt x="243772" y="105576"/>
                </a:lnTo>
                <a:lnTo>
                  <a:pt x="239745" y="106422"/>
                </a:lnTo>
                <a:lnTo>
                  <a:pt x="229307" y="106422"/>
                </a:lnTo>
                <a:lnTo>
                  <a:pt x="224506" y="105421"/>
                </a:lnTo>
                <a:lnTo>
                  <a:pt x="220765" y="103420"/>
                </a:lnTo>
                <a:lnTo>
                  <a:pt x="217023" y="101419"/>
                </a:lnTo>
                <a:lnTo>
                  <a:pt x="215153" y="98417"/>
                </a:lnTo>
                <a:lnTo>
                  <a:pt x="215153" y="93700"/>
                </a:lnTo>
                <a:lnTo>
                  <a:pt x="201856" y="93700"/>
                </a:lnTo>
                <a:lnTo>
                  <a:pt x="201856" y="100371"/>
                </a:lnTo>
                <a:lnTo>
                  <a:pt x="204406" y="105719"/>
                </a:lnTo>
                <a:lnTo>
                  <a:pt x="209505" y="110460"/>
                </a:lnTo>
                <a:lnTo>
                  <a:pt x="214605" y="115201"/>
                </a:lnTo>
                <a:lnTo>
                  <a:pt x="222707" y="117572"/>
                </a:lnTo>
                <a:lnTo>
                  <a:pt x="233811" y="117572"/>
                </a:lnTo>
                <a:lnTo>
                  <a:pt x="239950" y="117262"/>
                </a:lnTo>
                <a:lnTo>
                  <a:pt x="252801" y="113830"/>
                </a:lnTo>
                <a:lnTo>
                  <a:pt x="262299" y="106601"/>
                </a:lnTo>
                <a:lnTo>
                  <a:pt x="269472" y="94709"/>
                </a:lnTo>
                <a:lnTo>
                  <a:pt x="271700" y="82264"/>
                </a:lnTo>
                <a:lnTo>
                  <a:pt x="271700" y="74688"/>
                </a:lnTo>
                <a:lnTo>
                  <a:pt x="269459" y="68363"/>
                </a:lnTo>
                <a:lnTo>
                  <a:pt x="264980" y="63288"/>
                </a:lnTo>
                <a:lnTo>
                  <a:pt x="260500" y="58214"/>
                </a:lnTo>
                <a:lnTo>
                  <a:pt x="253756" y="54390"/>
                </a:lnTo>
                <a:lnTo>
                  <a:pt x="244748" y="51817"/>
                </a:lnTo>
                <a:lnTo>
                  <a:pt x="250515" y="50149"/>
                </a:lnTo>
                <a:lnTo>
                  <a:pt x="254936" y="47958"/>
                </a:lnTo>
                <a:lnTo>
                  <a:pt x="258010" y="45242"/>
                </a:lnTo>
                <a:lnTo>
                  <a:pt x="261084" y="42526"/>
                </a:lnTo>
                <a:lnTo>
                  <a:pt x="263407" y="39440"/>
                </a:lnTo>
                <a:lnTo>
                  <a:pt x="264980" y="35986"/>
                </a:lnTo>
                <a:lnTo>
                  <a:pt x="266552" y="32531"/>
                </a:lnTo>
                <a:lnTo>
                  <a:pt x="267339" y="28803"/>
                </a:lnTo>
                <a:lnTo>
                  <a:pt x="267339" y="17510"/>
                </a:lnTo>
                <a:close/>
              </a:path>
              <a:path w="512946" h="117572">
                <a:moveTo>
                  <a:pt x="364943" y="17510"/>
                </a:moveTo>
                <a:lnTo>
                  <a:pt x="362226" y="11554"/>
                </a:lnTo>
                <a:lnTo>
                  <a:pt x="356793" y="6932"/>
                </a:lnTo>
                <a:lnTo>
                  <a:pt x="351360" y="2310"/>
                </a:lnTo>
                <a:lnTo>
                  <a:pt x="343234" y="0"/>
                </a:lnTo>
                <a:lnTo>
                  <a:pt x="332416" y="0"/>
                </a:lnTo>
                <a:lnTo>
                  <a:pt x="317717" y="1817"/>
                </a:lnTo>
                <a:lnTo>
                  <a:pt x="307968" y="7218"/>
                </a:lnTo>
                <a:lnTo>
                  <a:pt x="303059" y="12031"/>
                </a:lnTo>
                <a:lnTo>
                  <a:pt x="300604" y="17343"/>
                </a:lnTo>
                <a:lnTo>
                  <a:pt x="300604" y="23871"/>
                </a:lnTo>
                <a:lnTo>
                  <a:pt x="313329" y="23871"/>
                </a:lnTo>
                <a:lnTo>
                  <a:pt x="313329" y="20917"/>
                </a:lnTo>
                <a:lnTo>
                  <a:pt x="315652" y="16724"/>
                </a:lnTo>
                <a:lnTo>
                  <a:pt x="319429" y="13222"/>
                </a:lnTo>
                <a:lnTo>
                  <a:pt x="322336" y="12364"/>
                </a:lnTo>
                <a:lnTo>
                  <a:pt x="325243" y="11507"/>
                </a:lnTo>
                <a:lnTo>
                  <a:pt x="328366" y="11078"/>
                </a:lnTo>
                <a:lnTo>
                  <a:pt x="337515" y="11078"/>
                </a:lnTo>
                <a:lnTo>
                  <a:pt x="342186" y="12460"/>
                </a:lnTo>
                <a:lnTo>
                  <a:pt x="345713" y="15223"/>
                </a:lnTo>
                <a:lnTo>
                  <a:pt x="349240" y="17987"/>
                </a:lnTo>
                <a:lnTo>
                  <a:pt x="351003" y="21775"/>
                </a:lnTo>
                <a:lnTo>
                  <a:pt x="351003" y="30399"/>
                </a:lnTo>
                <a:lnTo>
                  <a:pt x="349931" y="33842"/>
                </a:lnTo>
                <a:lnTo>
                  <a:pt x="347786" y="36915"/>
                </a:lnTo>
                <a:lnTo>
                  <a:pt x="345641" y="39988"/>
                </a:lnTo>
                <a:lnTo>
                  <a:pt x="342734" y="42549"/>
                </a:lnTo>
                <a:lnTo>
                  <a:pt x="339065" y="44598"/>
                </a:lnTo>
                <a:lnTo>
                  <a:pt x="335395" y="46647"/>
                </a:lnTo>
                <a:lnTo>
                  <a:pt x="330319" y="47672"/>
                </a:lnTo>
                <a:lnTo>
                  <a:pt x="315545" y="47672"/>
                </a:lnTo>
                <a:lnTo>
                  <a:pt x="315545" y="58750"/>
                </a:lnTo>
                <a:lnTo>
                  <a:pt x="323072" y="58754"/>
                </a:lnTo>
                <a:lnTo>
                  <a:pt x="337265" y="60596"/>
                </a:lnTo>
                <a:lnTo>
                  <a:pt x="347321" y="65790"/>
                </a:lnTo>
                <a:lnTo>
                  <a:pt x="352778" y="70483"/>
                </a:lnTo>
                <a:lnTo>
                  <a:pt x="355507" y="76284"/>
                </a:lnTo>
                <a:lnTo>
                  <a:pt x="355507" y="87673"/>
                </a:lnTo>
                <a:lnTo>
                  <a:pt x="354601" y="91818"/>
                </a:lnTo>
                <a:lnTo>
                  <a:pt x="352790" y="95630"/>
                </a:lnTo>
                <a:lnTo>
                  <a:pt x="350979" y="99442"/>
                </a:lnTo>
                <a:lnTo>
                  <a:pt x="348334" y="102193"/>
                </a:lnTo>
                <a:lnTo>
                  <a:pt x="344855" y="103885"/>
                </a:lnTo>
                <a:lnTo>
                  <a:pt x="341376" y="105576"/>
                </a:lnTo>
                <a:lnTo>
                  <a:pt x="337349" y="106422"/>
                </a:lnTo>
                <a:lnTo>
                  <a:pt x="326912" y="106422"/>
                </a:lnTo>
                <a:lnTo>
                  <a:pt x="322110" y="105422"/>
                </a:lnTo>
                <a:lnTo>
                  <a:pt x="318369" y="103420"/>
                </a:lnTo>
                <a:lnTo>
                  <a:pt x="314628" y="101419"/>
                </a:lnTo>
                <a:lnTo>
                  <a:pt x="312757" y="98417"/>
                </a:lnTo>
                <a:lnTo>
                  <a:pt x="312757" y="93700"/>
                </a:lnTo>
                <a:lnTo>
                  <a:pt x="299460" y="93700"/>
                </a:lnTo>
                <a:lnTo>
                  <a:pt x="299460" y="100371"/>
                </a:lnTo>
                <a:lnTo>
                  <a:pt x="302010" y="105719"/>
                </a:lnTo>
                <a:lnTo>
                  <a:pt x="307109" y="110460"/>
                </a:lnTo>
                <a:lnTo>
                  <a:pt x="312209" y="115201"/>
                </a:lnTo>
                <a:lnTo>
                  <a:pt x="320311" y="117572"/>
                </a:lnTo>
                <a:lnTo>
                  <a:pt x="331415" y="117572"/>
                </a:lnTo>
                <a:lnTo>
                  <a:pt x="337554" y="117262"/>
                </a:lnTo>
                <a:lnTo>
                  <a:pt x="350405" y="113830"/>
                </a:lnTo>
                <a:lnTo>
                  <a:pt x="359903" y="106601"/>
                </a:lnTo>
                <a:lnTo>
                  <a:pt x="367076" y="94709"/>
                </a:lnTo>
                <a:lnTo>
                  <a:pt x="369304" y="82264"/>
                </a:lnTo>
                <a:lnTo>
                  <a:pt x="369304" y="74688"/>
                </a:lnTo>
                <a:lnTo>
                  <a:pt x="367064" y="68363"/>
                </a:lnTo>
                <a:lnTo>
                  <a:pt x="362584" y="63289"/>
                </a:lnTo>
                <a:lnTo>
                  <a:pt x="358104" y="58214"/>
                </a:lnTo>
                <a:lnTo>
                  <a:pt x="351360" y="54390"/>
                </a:lnTo>
                <a:lnTo>
                  <a:pt x="342353" y="51817"/>
                </a:lnTo>
                <a:lnTo>
                  <a:pt x="348120" y="50149"/>
                </a:lnTo>
                <a:lnTo>
                  <a:pt x="352540" y="47958"/>
                </a:lnTo>
                <a:lnTo>
                  <a:pt x="355614" y="45242"/>
                </a:lnTo>
                <a:lnTo>
                  <a:pt x="358688" y="42526"/>
                </a:lnTo>
                <a:lnTo>
                  <a:pt x="361011" y="39441"/>
                </a:lnTo>
                <a:lnTo>
                  <a:pt x="362584" y="35986"/>
                </a:lnTo>
                <a:lnTo>
                  <a:pt x="364157" y="32531"/>
                </a:lnTo>
                <a:lnTo>
                  <a:pt x="364943" y="28803"/>
                </a:lnTo>
                <a:lnTo>
                  <a:pt x="364943" y="17510"/>
                </a:lnTo>
                <a:close/>
              </a:path>
              <a:path w="512946" h="117572">
                <a:moveTo>
                  <a:pt x="389272" y="36594"/>
                </a:moveTo>
                <a:lnTo>
                  <a:pt x="389272" y="46790"/>
                </a:lnTo>
                <a:lnTo>
                  <a:pt x="391667" y="54878"/>
                </a:lnTo>
                <a:lnTo>
                  <a:pt x="396457" y="60858"/>
                </a:lnTo>
                <a:lnTo>
                  <a:pt x="401246" y="66838"/>
                </a:lnTo>
                <a:lnTo>
                  <a:pt x="407168" y="69828"/>
                </a:lnTo>
                <a:lnTo>
                  <a:pt x="402653" y="48875"/>
                </a:lnTo>
                <a:lnTo>
                  <a:pt x="401497" y="43312"/>
                </a:lnTo>
                <a:lnTo>
                  <a:pt x="401246" y="6289"/>
                </a:lnTo>
                <a:lnTo>
                  <a:pt x="396457" y="12293"/>
                </a:lnTo>
                <a:lnTo>
                  <a:pt x="391667" y="18297"/>
                </a:lnTo>
                <a:lnTo>
                  <a:pt x="389272" y="26397"/>
                </a:lnTo>
                <a:lnTo>
                  <a:pt x="389272" y="36594"/>
                </a:lnTo>
                <a:close/>
              </a:path>
              <a:path w="512946" h="117572">
                <a:moveTo>
                  <a:pt x="483350" y="3287"/>
                </a:moveTo>
                <a:lnTo>
                  <a:pt x="404499" y="114213"/>
                </a:lnTo>
                <a:lnTo>
                  <a:pt x="418368" y="114213"/>
                </a:lnTo>
                <a:lnTo>
                  <a:pt x="496003" y="3287"/>
                </a:lnTo>
                <a:lnTo>
                  <a:pt x="483350" y="3287"/>
                </a:lnTo>
                <a:close/>
              </a:path>
              <a:path w="512946" h="117572">
                <a:moveTo>
                  <a:pt x="463048" y="80978"/>
                </a:moveTo>
                <a:lnTo>
                  <a:pt x="463048" y="91175"/>
                </a:lnTo>
                <a:lnTo>
                  <a:pt x="465443" y="99263"/>
                </a:lnTo>
                <a:lnTo>
                  <a:pt x="470232" y="105243"/>
                </a:lnTo>
                <a:lnTo>
                  <a:pt x="475022" y="111223"/>
                </a:lnTo>
                <a:lnTo>
                  <a:pt x="480943" y="114213"/>
                </a:lnTo>
                <a:lnTo>
                  <a:pt x="476380" y="93307"/>
                </a:lnTo>
                <a:lnTo>
                  <a:pt x="475200" y="87744"/>
                </a:lnTo>
                <a:lnTo>
                  <a:pt x="475022" y="50674"/>
                </a:lnTo>
                <a:lnTo>
                  <a:pt x="470232" y="56677"/>
                </a:lnTo>
                <a:lnTo>
                  <a:pt x="465443" y="62681"/>
                </a:lnTo>
                <a:lnTo>
                  <a:pt x="463048" y="70781"/>
                </a:lnTo>
                <a:lnTo>
                  <a:pt x="463048" y="80978"/>
                </a:lnTo>
                <a:close/>
              </a:path>
              <a:path w="512946" h="117572">
                <a:moveTo>
                  <a:pt x="475200" y="74259"/>
                </a:moveTo>
                <a:lnTo>
                  <a:pt x="476380" y="68697"/>
                </a:lnTo>
                <a:lnTo>
                  <a:pt x="478739" y="64289"/>
                </a:lnTo>
                <a:lnTo>
                  <a:pt x="481098" y="59882"/>
                </a:lnTo>
                <a:lnTo>
                  <a:pt x="484184" y="57678"/>
                </a:lnTo>
                <a:lnTo>
                  <a:pt x="491809" y="57678"/>
                </a:lnTo>
                <a:lnTo>
                  <a:pt x="494883" y="59882"/>
                </a:lnTo>
                <a:lnTo>
                  <a:pt x="497219" y="64289"/>
                </a:lnTo>
                <a:lnTo>
                  <a:pt x="499554" y="68697"/>
                </a:lnTo>
                <a:lnTo>
                  <a:pt x="500722" y="74259"/>
                </a:lnTo>
                <a:lnTo>
                  <a:pt x="500722" y="87744"/>
                </a:lnTo>
                <a:lnTo>
                  <a:pt x="499554" y="93307"/>
                </a:lnTo>
                <a:lnTo>
                  <a:pt x="497219" y="97667"/>
                </a:lnTo>
                <a:lnTo>
                  <a:pt x="494883" y="102027"/>
                </a:lnTo>
                <a:lnTo>
                  <a:pt x="491809" y="104207"/>
                </a:lnTo>
                <a:lnTo>
                  <a:pt x="484184" y="104207"/>
                </a:lnTo>
                <a:lnTo>
                  <a:pt x="481098" y="102027"/>
                </a:lnTo>
                <a:lnTo>
                  <a:pt x="478739" y="97667"/>
                </a:lnTo>
                <a:lnTo>
                  <a:pt x="476380" y="93307"/>
                </a:lnTo>
                <a:lnTo>
                  <a:pt x="480943" y="114213"/>
                </a:lnTo>
                <a:lnTo>
                  <a:pt x="495050" y="114213"/>
                </a:lnTo>
                <a:lnTo>
                  <a:pt x="500972" y="111223"/>
                </a:lnTo>
                <a:lnTo>
                  <a:pt x="505761" y="105243"/>
                </a:lnTo>
                <a:lnTo>
                  <a:pt x="510551" y="99263"/>
                </a:lnTo>
                <a:lnTo>
                  <a:pt x="512946" y="91175"/>
                </a:lnTo>
                <a:lnTo>
                  <a:pt x="512946" y="70733"/>
                </a:lnTo>
                <a:lnTo>
                  <a:pt x="510551" y="62621"/>
                </a:lnTo>
                <a:lnTo>
                  <a:pt x="505761" y="56642"/>
                </a:lnTo>
                <a:lnTo>
                  <a:pt x="500972" y="50662"/>
                </a:lnTo>
                <a:lnTo>
                  <a:pt x="495050" y="47672"/>
                </a:lnTo>
                <a:lnTo>
                  <a:pt x="480943" y="47672"/>
                </a:lnTo>
                <a:lnTo>
                  <a:pt x="475022" y="50674"/>
                </a:lnTo>
                <a:lnTo>
                  <a:pt x="475200" y="87744"/>
                </a:lnTo>
                <a:lnTo>
                  <a:pt x="475200" y="74259"/>
                </a:lnTo>
                <a:close/>
              </a:path>
              <a:path w="512946" h="117572">
                <a:moveTo>
                  <a:pt x="401497" y="29875"/>
                </a:moveTo>
                <a:lnTo>
                  <a:pt x="402653" y="24312"/>
                </a:lnTo>
                <a:lnTo>
                  <a:pt x="404964" y="19905"/>
                </a:lnTo>
                <a:lnTo>
                  <a:pt x="407276" y="15497"/>
                </a:lnTo>
                <a:lnTo>
                  <a:pt x="410337" y="13294"/>
                </a:lnTo>
                <a:lnTo>
                  <a:pt x="417963" y="13294"/>
                </a:lnTo>
                <a:lnTo>
                  <a:pt x="421061" y="15497"/>
                </a:lnTo>
                <a:lnTo>
                  <a:pt x="423444" y="19905"/>
                </a:lnTo>
                <a:lnTo>
                  <a:pt x="425827" y="24312"/>
                </a:lnTo>
                <a:lnTo>
                  <a:pt x="427018" y="29875"/>
                </a:lnTo>
                <a:lnTo>
                  <a:pt x="427018" y="43312"/>
                </a:lnTo>
                <a:lnTo>
                  <a:pt x="425827" y="48875"/>
                </a:lnTo>
                <a:lnTo>
                  <a:pt x="423444" y="53282"/>
                </a:lnTo>
                <a:lnTo>
                  <a:pt x="421061" y="57690"/>
                </a:lnTo>
                <a:lnTo>
                  <a:pt x="417987" y="59894"/>
                </a:lnTo>
                <a:lnTo>
                  <a:pt x="410361" y="59894"/>
                </a:lnTo>
                <a:lnTo>
                  <a:pt x="407276" y="57690"/>
                </a:lnTo>
                <a:lnTo>
                  <a:pt x="404964" y="53282"/>
                </a:lnTo>
                <a:lnTo>
                  <a:pt x="402653" y="48875"/>
                </a:lnTo>
                <a:lnTo>
                  <a:pt x="407168" y="69828"/>
                </a:lnTo>
                <a:lnTo>
                  <a:pt x="421275" y="69828"/>
                </a:lnTo>
                <a:lnTo>
                  <a:pt x="427196" y="66838"/>
                </a:lnTo>
                <a:lnTo>
                  <a:pt x="431986" y="60858"/>
                </a:lnTo>
                <a:lnTo>
                  <a:pt x="436776" y="54878"/>
                </a:lnTo>
                <a:lnTo>
                  <a:pt x="439171" y="46790"/>
                </a:lnTo>
                <a:lnTo>
                  <a:pt x="439171" y="26397"/>
                </a:lnTo>
                <a:lnTo>
                  <a:pt x="436776" y="18297"/>
                </a:lnTo>
                <a:lnTo>
                  <a:pt x="431986" y="12293"/>
                </a:lnTo>
                <a:lnTo>
                  <a:pt x="427196" y="6289"/>
                </a:lnTo>
                <a:lnTo>
                  <a:pt x="421275" y="3287"/>
                </a:lnTo>
                <a:lnTo>
                  <a:pt x="407168" y="3287"/>
                </a:lnTo>
                <a:lnTo>
                  <a:pt x="401246" y="6289"/>
                </a:lnTo>
                <a:lnTo>
                  <a:pt x="401497" y="43312"/>
                </a:lnTo>
                <a:lnTo>
                  <a:pt x="401497" y="29875"/>
                </a:lnTo>
                <a:close/>
              </a:path>
              <a:path w="512946" h="117572">
                <a:moveTo>
                  <a:pt x="0" y="63753"/>
                </a:moveTo>
                <a:lnTo>
                  <a:pt x="0" y="74831"/>
                </a:lnTo>
                <a:lnTo>
                  <a:pt x="44393" y="74831"/>
                </a:lnTo>
                <a:lnTo>
                  <a:pt x="44393" y="63753"/>
                </a:lnTo>
                <a:lnTo>
                  <a:pt x="0" y="63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24182" y="2957874"/>
            <a:ext cx="40357" cy="0"/>
          </a:xfrm>
          <a:custGeom>
            <a:avLst/>
            <a:gdLst/>
            <a:ahLst/>
            <a:cxnLst/>
            <a:rect l="l" t="t" r="r" b="b"/>
            <a:pathLst>
              <a:path w="44393">
                <a:moveTo>
                  <a:pt x="0" y="0"/>
                </a:moveTo>
                <a:lnTo>
                  <a:pt x="44393" y="0"/>
                </a:lnTo>
              </a:path>
            </a:pathLst>
          </a:custGeom>
          <a:ln w="123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63777" y="2989185"/>
            <a:ext cx="17156" cy="0"/>
          </a:xfrm>
          <a:custGeom>
            <a:avLst/>
            <a:gdLst/>
            <a:ahLst/>
            <a:cxnLst/>
            <a:rect l="l" t="t" r="r" b="b"/>
            <a:pathLst>
              <a:path w="18872">
                <a:moveTo>
                  <a:pt x="0" y="0"/>
                </a:moveTo>
                <a:lnTo>
                  <a:pt x="18872" y="0"/>
                </a:lnTo>
              </a:path>
            </a:pathLst>
          </a:custGeom>
          <a:ln w="2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01984" y="2896733"/>
            <a:ext cx="73632" cy="103740"/>
          </a:xfrm>
          <a:custGeom>
            <a:avLst/>
            <a:gdLst/>
            <a:ahLst/>
            <a:cxnLst/>
            <a:rect l="l" t="t" r="r" b="b"/>
            <a:pathLst>
              <a:path w="80995" h="117572">
                <a:moveTo>
                  <a:pt x="60273" y="111504"/>
                </a:moveTo>
                <a:lnTo>
                  <a:pt x="69807" y="101741"/>
                </a:lnTo>
                <a:lnTo>
                  <a:pt x="72765" y="97005"/>
                </a:lnTo>
                <a:lnTo>
                  <a:pt x="77337" y="86105"/>
                </a:lnTo>
                <a:lnTo>
                  <a:pt x="80080" y="73353"/>
                </a:lnTo>
                <a:lnTo>
                  <a:pt x="80995" y="58750"/>
                </a:lnTo>
                <a:lnTo>
                  <a:pt x="80770" y="51283"/>
                </a:lnTo>
                <a:lnTo>
                  <a:pt x="78947" y="37593"/>
                </a:lnTo>
                <a:lnTo>
                  <a:pt x="75293" y="25764"/>
                </a:lnTo>
                <a:lnTo>
                  <a:pt x="69807" y="15795"/>
                </a:lnTo>
                <a:lnTo>
                  <a:pt x="64091" y="9175"/>
                </a:lnTo>
                <a:lnTo>
                  <a:pt x="53288" y="2293"/>
                </a:lnTo>
                <a:lnTo>
                  <a:pt x="40461" y="0"/>
                </a:lnTo>
                <a:lnTo>
                  <a:pt x="32295" y="882"/>
                </a:lnTo>
                <a:lnTo>
                  <a:pt x="20736" y="6036"/>
                </a:lnTo>
                <a:lnTo>
                  <a:pt x="11187" y="15795"/>
                </a:lnTo>
                <a:lnTo>
                  <a:pt x="8242" y="20498"/>
                </a:lnTo>
                <a:lnTo>
                  <a:pt x="3663" y="31388"/>
                </a:lnTo>
                <a:lnTo>
                  <a:pt x="915" y="44139"/>
                </a:lnTo>
                <a:lnTo>
                  <a:pt x="0" y="58750"/>
                </a:lnTo>
                <a:lnTo>
                  <a:pt x="226" y="66251"/>
                </a:lnTo>
                <a:lnTo>
                  <a:pt x="2051" y="79933"/>
                </a:lnTo>
                <a:lnTo>
                  <a:pt x="5705" y="91763"/>
                </a:lnTo>
                <a:lnTo>
                  <a:pt x="11187" y="101741"/>
                </a:lnTo>
                <a:lnTo>
                  <a:pt x="16873" y="108351"/>
                </a:lnTo>
                <a:lnTo>
                  <a:pt x="14757" y="72226"/>
                </a:lnTo>
                <a:lnTo>
                  <a:pt x="13868" y="58750"/>
                </a:lnTo>
                <a:lnTo>
                  <a:pt x="14253" y="49770"/>
                </a:lnTo>
                <a:lnTo>
                  <a:pt x="16316" y="37091"/>
                </a:lnTo>
                <a:lnTo>
                  <a:pt x="20159" y="25587"/>
                </a:lnTo>
                <a:lnTo>
                  <a:pt x="24353" y="15914"/>
                </a:lnTo>
                <a:lnTo>
                  <a:pt x="31120" y="11078"/>
                </a:lnTo>
                <a:lnTo>
                  <a:pt x="49850" y="11078"/>
                </a:lnTo>
                <a:lnTo>
                  <a:pt x="56641" y="15914"/>
                </a:lnTo>
                <a:lnTo>
                  <a:pt x="60835" y="25587"/>
                </a:lnTo>
                <a:lnTo>
                  <a:pt x="63564" y="33023"/>
                </a:lnTo>
                <a:lnTo>
                  <a:pt x="66236" y="45300"/>
                </a:lnTo>
                <a:lnTo>
                  <a:pt x="67126" y="58750"/>
                </a:lnTo>
                <a:lnTo>
                  <a:pt x="66738" y="67787"/>
                </a:lnTo>
                <a:lnTo>
                  <a:pt x="64676" y="80469"/>
                </a:lnTo>
                <a:lnTo>
                  <a:pt x="60835" y="91949"/>
                </a:lnTo>
                <a:lnTo>
                  <a:pt x="56641" y="101598"/>
                </a:lnTo>
                <a:lnTo>
                  <a:pt x="49850" y="106422"/>
                </a:lnTo>
                <a:lnTo>
                  <a:pt x="31120" y="106422"/>
                </a:lnTo>
                <a:lnTo>
                  <a:pt x="24353" y="101598"/>
                </a:lnTo>
                <a:lnTo>
                  <a:pt x="20159" y="91949"/>
                </a:lnTo>
                <a:lnTo>
                  <a:pt x="27662" y="115266"/>
                </a:lnTo>
                <a:lnTo>
                  <a:pt x="40461" y="117572"/>
                </a:lnTo>
                <a:lnTo>
                  <a:pt x="48717" y="116673"/>
                </a:lnTo>
                <a:lnTo>
                  <a:pt x="60273" y="111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15399" y="2960462"/>
            <a:ext cx="11732" cy="37976"/>
          </a:xfrm>
          <a:custGeom>
            <a:avLst/>
            <a:gdLst/>
            <a:ahLst/>
            <a:cxnLst/>
            <a:rect l="l" t="t" r="r" b="b"/>
            <a:pathLst>
              <a:path w="12905" h="43040">
                <a:moveTo>
                  <a:pt x="2666" y="12274"/>
                </a:moveTo>
                <a:lnTo>
                  <a:pt x="0" y="0"/>
                </a:lnTo>
                <a:lnTo>
                  <a:pt x="2115" y="36125"/>
                </a:lnTo>
                <a:lnTo>
                  <a:pt x="12905" y="43040"/>
                </a:lnTo>
                <a:lnTo>
                  <a:pt x="5402" y="19723"/>
                </a:lnTo>
                <a:lnTo>
                  <a:pt x="2666" y="12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02868" y="2899635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83995" y="2896733"/>
            <a:ext cx="65054" cy="103740"/>
          </a:xfrm>
          <a:custGeom>
            <a:avLst/>
            <a:gdLst/>
            <a:ahLst/>
            <a:cxnLst/>
            <a:rect l="l" t="t" r="r" b="b"/>
            <a:pathLst>
              <a:path w="71559" h="117572">
                <a:moveTo>
                  <a:pt x="28737" y="70972"/>
                </a:moveTo>
                <a:lnTo>
                  <a:pt x="32359" y="70972"/>
                </a:lnTo>
                <a:lnTo>
                  <a:pt x="35743" y="70448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2" y="66767"/>
                </a:lnTo>
                <a:lnTo>
                  <a:pt x="48360" y="64646"/>
                </a:lnTo>
                <a:lnTo>
                  <a:pt x="51530" y="62526"/>
                </a:lnTo>
                <a:lnTo>
                  <a:pt x="54735" y="59345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0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8"/>
                </a:lnTo>
                <a:lnTo>
                  <a:pt x="43714" y="101205"/>
                </a:lnTo>
                <a:lnTo>
                  <a:pt x="39305" y="104730"/>
                </a:lnTo>
                <a:lnTo>
                  <a:pt x="34147" y="106494"/>
                </a:lnTo>
                <a:lnTo>
                  <a:pt x="23232" y="106494"/>
                </a:lnTo>
                <a:lnTo>
                  <a:pt x="19492" y="105505"/>
                </a:lnTo>
                <a:lnTo>
                  <a:pt x="17013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3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2" y="117572"/>
                </a:lnTo>
                <a:lnTo>
                  <a:pt x="39727" y="116208"/>
                </a:lnTo>
                <a:lnTo>
                  <a:pt x="51281" y="110846"/>
                </a:lnTo>
                <a:lnTo>
                  <a:pt x="60406" y="101419"/>
                </a:lnTo>
                <a:lnTo>
                  <a:pt x="63490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9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5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8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8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81460" y="2900864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40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6"/>
                </a:lnTo>
                <a:lnTo>
                  <a:pt x="20052" y="48923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1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761647" y="2980860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7" y="41120"/>
                </a:lnTo>
                <a:lnTo>
                  <a:pt x="10652" y="38023"/>
                </a:lnTo>
                <a:lnTo>
                  <a:pt x="13416" y="34926"/>
                </a:lnTo>
                <a:lnTo>
                  <a:pt x="15477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9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72461" y="2896733"/>
            <a:ext cx="63494" cy="103740"/>
          </a:xfrm>
          <a:custGeom>
            <a:avLst/>
            <a:gdLst/>
            <a:ahLst/>
            <a:cxnLst/>
            <a:rect l="l" t="t" r="r" b="b"/>
            <a:pathLst>
              <a:path w="69843" h="117572">
                <a:moveTo>
                  <a:pt x="65482" y="17510"/>
                </a:moveTo>
                <a:lnTo>
                  <a:pt x="62766" y="11554"/>
                </a:lnTo>
                <a:lnTo>
                  <a:pt x="57333" y="6932"/>
                </a:lnTo>
                <a:lnTo>
                  <a:pt x="51900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7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2" y="16724"/>
                </a:lnTo>
                <a:lnTo>
                  <a:pt x="19969" y="13222"/>
                </a:lnTo>
                <a:lnTo>
                  <a:pt x="22876" y="12364"/>
                </a:lnTo>
                <a:lnTo>
                  <a:pt x="25783" y="11507"/>
                </a:lnTo>
                <a:lnTo>
                  <a:pt x="28905" y="11078"/>
                </a:lnTo>
                <a:lnTo>
                  <a:pt x="38055" y="11078"/>
                </a:lnTo>
                <a:lnTo>
                  <a:pt x="42725" y="12460"/>
                </a:lnTo>
                <a:lnTo>
                  <a:pt x="46252" y="15223"/>
                </a:lnTo>
                <a:lnTo>
                  <a:pt x="49779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70" y="33842"/>
                </a:lnTo>
                <a:lnTo>
                  <a:pt x="48325" y="36915"/>
                </a:lnTo>
                <a:lnTo>
                  <a:pt x="46181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4" y="46647"/>
                </a:lnTo>
                <a:lnTo>
                  <a:pt x="30858" y="47672"/>
                </a:lnTo>
                <a:lnTo>
                  <a:pt x="16085" y="47672"/>
                </a:lnTo>
                <a:lnTo>
                  <a:pt x="16085" y="58750"/>
                </a:lnTo>
                <a:lnTo>
                  <a:pt x="23612" y="58754"/>
                </a:lnTo>
                <a:lnTo>
                  <a:pt x="37804" y="60596"/>
                </a:lnTo>
                <a:lnTo>
                  <a:pt x="47861" y="65790"/>
                </a:lnTo>
                <a:lnTo>
                  <a:pt x="53318" y="70483"/>
                </a:lnTo>
                <a:lnTo>
                  <a:pt x="56046" y="76284"/>
                </a:lnTo>
                <a:lnTo>
                  <a:pt x="56046" y="87672"/>
                </a:lnTo>
                <a:lnTo>
                  <a:pt x="55141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5" y="105576"/>
                </a:lnTo>
                <a:lnTo>
                  <a:pt x="37888" y="106422"/>
                </a:lnTo>
                <a:lnTo>
                  <a:pt x="27451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7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50" y="105719"/>
                </a:lnTo>
                <a:lnTo>
                  <a:pt x="7649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3" y="117262"/>
                </a:lnTo>
                <a:lnTo>
                  <a:pt x="50944" y="113830"/>
                </a:lnTo>
                <a:lnTo>
                  <a:pt x="60443" y="106601"/>
                </a:lnTo>
                <a:lnTo>
                  <a:pt x="67615" y="94709"/>
                </a:lnTo>
                <a:lnTo>
                  <a:pt x="69843" y="82264"/>
                </a:lnTo>
                <a:lnTo>
                  <a:pt x="69843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900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9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1" y="39440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16238" y="2902283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7" y="47827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80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4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79" y="96130"/>
                </a:lnTo>
                <a:lnTo>
                  <a:pt x="45179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79" y="47600"/>
                </a:lnTo>
                <a:lnTo>
                  <a:pt x="45179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59" y="-1953"/>
                </a:lnTo>
                <a:lnTo>
                  <a:pt x="45179" y="-2715"/>
                </a:lnTo>
                <a:lnTo>
                  <a:pt x="45179" y="-14080"/>
                </a:lnTo>
                <a:lnTo>
                  <a:pt x="34099" y="-14080"/>
                </a:lnTo>
                <a:lnTo>
                  <a:pt x="34099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2" y="11566"/>
                </a:lnTo>
                <a:lnTo>
                  <a:pt x="28284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6"/>
                </a:lnTo>
                <a:lnTo>
                  <a:pt x="17728" y="29994"/>
                </a:lnTo>
                <a:lnTo>
                  <a:pt x="12557" y="47827"/>
                </a:lnTo>
                <a:lnTo>
                  <a:pt x="19420" y="52174"/>
                </a:lnTo>
                <a:lnTo>
                  <a:pt x="29666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7"/>
                </a:lnTo>
                <a:lnTo>
                  <a:pt x="18121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0"/>
                </a:lnTo>
                <a:lnTo>
                  <a:pt x="7148" y="98560"/>
                </a:lnTo>
                <a:lnTo>
                  <a:pt x="8869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79" y="119001"/>
                </a:lnTo>
                <a:lnTo>
                  <a:pt x="45179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61478" y="2896733"/>
            <a:ext cx="555045" cy="103740"/>
          </a:xfrm>
          <a:custGeom>
            <a:avLst/>
            <a:gdLst/>
            <a:ahLst/>
            <a:cxnLst/>
            <a:rect l="l" t="t" r="r" b="b"/>
            <a:pathLst>
              <a:path w="610550" h="117572">
                <a:moveTo>
                  <a:pt x="560652" y="80978"/>
                </a:moveTo>
                <a:lnTo>
                  <a:pt x="560652" y="91175"/>
                </a:lnTo>
                <a:lnTo>
                  <a:pt x="563047" y="99263"/>
                </a:lnTo>
                <a:lnTo>
                  <a:pt x="567837" y="105243"/>
                </a:lnTo>
                <a:lnTo>
                  <a:pt x="572626" y="111223"/>
                </a:lnTo>
                <a:lnTo>
                  <a:pt x="578548" y="114213"/>
                </a:lnTo>
                <a:lnTo>
                  <a:pt x="573984" y="93307"/>
                </a:lnTo>
                <a:lnTo>
                  <a:pt x="572805" y="87744"/>
                </a:lnTo>
                <a:lnTo>
                  <a:pt x="572626" y="50674"/>
                </a:lnTo>
                <a:lnTo>
                  <a:pt x="567837" y="56677"/>
                </a:lnTo>
                <a:lnTo>
                  <a:pt x="563047" y="62681"/>
                </a:lnTo>
                <a:lnTo>
                  <a:pt x="560652" y="70781"/>
                </a:lnTo>
                <a:lnTo>
                  <a:pt x="560652" y="80978"/>
                </a:lnTo>
                <a:close/>
              </a:path>
              <a:path w="610550" h="117572">
                <a:moveTo>
                  <a:pt x="572805" y="74260"/>
                </a:moveTo>
                <a:lnTo>
                  <a:pt x="573984" y="68697"/>
                </a:lnTo>
                <a:lnTo>
                  <a:pt x="576344" y="64289"/>
                </a:lnTo>
                <a:lnTo>
                  <a:pt x="578703" y="59882"/>
                </a:lnTo>
                <a:lnTo>
                  <a:pt x="581788" y="57678"/>
                </a:lnTo>
                <a:lnTo>
                  <a:pt x="589413" y="57678"/>
                </a:lnTo>
                <a:lnTo>
                  <a:pt x="592488" y="59882"/>
                </a:lnTo>
                <a:lnTo>
                  <a:pt x="594822" y="64289"/>
                </a:lnTo>
                <a:lnTo>
                  <a:pt x="597158" y="68697"/>
                </a:lnTo>
                <a:lnTo>
                  <a:pt x="598326" y="74260"/>
                </a:lnTo>
                <a:lnTo>
                  <a:pt x="598326" y="87744"/>
                </a:lnTo>
                <a:lnTo>
                  <a:pt x="597158" y="93307"/>
                </a:lnTo>
                <a:lnTo>
                  <a:pt x="594822" y="97667"/>
                </a:lnTo>
                <a:lnTo>
                  <a:pt x="592488" y="102027"/>
                </a:lnTo>
                <a:lnTo>
                  <a:pt x="589413" y="104207"/>
                </a:lnTo>
                <a:lnTo>
                  <a:pt x="581788" y="104207"/>
                </a:lnTo>
                <a:lnTo>
                  <a:pt x="578703" y="102027"/>
                </a:lnTo>
                <a:lnTo>
                  <a:pt x="576344" y="97667"/>
                </a:lnTo>
                <a:lnTo>
                  <a:pt x="573984" y="93307"/>
                </a:lnTo>
                <a:lnTo>
                  <a:pt x="578548" y="114213"/>
                </a:lnTo>
                <a:lnTo>
                  <a:pt x="592654" y="114213"/>
                </a:lnTo>
                <a:lnTo>
                  <a:pt x="598576" y="111223"/>
                </a:lnTo>
                <a:lnTo>
                  <a:pt x="603366" y="105243"/>
                </a:lnTo>
                <a:lnTo>
                  <a:pt x="608155" y="99263"/>
                </a:lnTo>
                <a:lnTo>
                  <a:pt x="610550" y="91175"/>
                </a:lnTo>
                <a:lnTo>
                  <a:pt x="610550" y="70733"/>
                </a:lnTo>
                <a:lnTo>
                  <a:pt x="608155" y="62621"/>
                </a:lnTo>
                <a:lnTo>
                  <a:pt x="603366" y="56642"/>
                </a:lnTo>
                <a:lnTo>
                  <a:pt x="598576" y="50662"/>
                </a:lnTo>
                <a:lnTo>
                  <a:pt x="592654" y="47672"/>
                </a:lnTo>
                <a:lnTo>
                  <a:pt x="578548" y="47672"/>
                </a:lnTo>
                <a:lnTo>
                  <a:pt x="572626" y="50674"/>
                </a:lnTo>
                <a:lnTo>
                  <a:pt x="572805" y="87744"/>
                </a:lnTo>
                <a:lnTo>
                  <a:pt x="572805" y="74260"/>
                </a:lnTo>
                <a:close/>
              </a:path>
              <a:path w="610550" h="117572">
                <a:moveTo>
                  <a:pt x="499101" y="29875"/>
                </a:moveTo>
                <a:lnTo>
                  <a:pt x="500257" y="24312"/>
                </a:lnTo>
                <a:lnTo>
                  <a:pt x="502568" y="19905"/>
                </a:lnTo>
                <a:lnTo>
                  <a:pt x="504880" y="15497"/>
                </a:lnTo>
                <a:lnTo>
                  <a:pt x="507942" y="13294"/>
                </a:lnTo>
                <a:lnTo>
                  <a:pt x="515567" y="13294"/>
                </a:lnTo>
                <a:lnTo>
                  <a:pt x="518664" y="15497"/>
                </a:lnTo>
                <a:lnTo>
                  <a:pt x="521048" y="19905"/>
                </a:lnTo>
                <a:lnTo>
                  <a:pt x="523431" y="24312"/>
                </a:lnTo>
                <a:lnTo>
                  <a:pt x="524622" y="29875"/>
                </a:lnTo>
                <a:lnTo>
                  <a:pt x="524622" y="43312"/>
                </a:lnTo>
                <a:lnTo>
                  <a:pt x="523431" y="48875"/>
                </a:lnTo>
                <a:lnTo>
                  <a:pt x="521048" y="53282"/>
                </a:lnTo>
                <a:lnTo>
                  <a:pt x="518664" y="57690"/>
                </a:lnTo>
                <a:lnTo>
                  <a:pt x="515591" y="59894"/>
                </a:lnTo>
                <a:lnTo>
                  <a:pt x="507966" y="59894"/>
                </a:lnTo>
                <a:lnTo>
                  <a:pt x="504880" y="57690"/>
                </a:lnTo>
                <a:lnTo>
                  <a:pt x="502568" y="53282"/>
                </a:lnTo>
                <a:lnTo>
                  <a:pt x="500257" y="48875"/>
                </a:lnTo>
                <a:lnTo>
                  <a:pt x="504772" y="69828"/>
                </a:lnTo>
                <a:lnTo>
                  <a:pt x="518880" y="69828"/>
                </a:lnTo>
                <a:lnTo>
                  <a:pt x="524801" y="66838"/>
                </a:lnTo>
                <a:lnTo>
                  <a:pt x="529591" y="60858"/>
                </a:lnTo>
                <a:lnTo>
                  <a:pt x="534380" y="54878"/>
                </a:lnTo>
                <a:lnTo>
                  <a:pt x="536775" y="46790"/>
                </a:lnTo>
                <a:lnTo>
                  <a:pt x="536775" y="26397"/>
                </a:lnTo>
                <a:lnTo>
                  <a:pt x="534380" y="18297"/>
                </a:lnTo>
                <a:lnTo>
                  <a:pt x="529591" y="12293"/>
                </a:lnTo>
                <a:lnTo>
                  <a:pt x="524801" y="6289"/>
                </a:lnTo>
                <a:lnTo>
                  <a:pt x="518880" y="3287"/>
                </a:lnTo>
                <a:lnTo>
                  <a:pt x="504772" y="3287"/>
                </a:lnTo>
                <a:lnTo>
                  <a:pt x="498851" y="6289"/>
                </a:lnTo>
                <a:lnTo>
                  <a:pt x="499101" y="43312"/>
                </a:lnTo>
                <a:lnTo>
                  <a:pt x="499101" y="29875"/>
                </a:lnTo>
                <a:close/>
              </a:path>
              <a:path w="610550" h="117572">
                <a:moveTo>
                  <a:pt x="72035" y="19631"/>
                </a:moveTo>
                <a:lnTo>
                  <a:pt x="73513" y="16974"/>
                </a:lnTo>
                <a:lnTo>
                  <a:pt x="76467" y="14616"/>
                </a:lnTo>
                <a:lnTo>
                  <a:pt x="79422" y="12257"/>
                </a:lnTo>
                <a:lnTo>
                  <a:pt x="83950" y="11078"/>
                </a:lnTo>
                <a:lnTo>
                  <a:pt x="96770" y="11078"/>
                </a:lnTo>
                <a:lnTo>
                  <a:pt x="101917" y="12722"/>
                </a:lnTo>
                <a:lnTo>
                  <a:pt x="105491" y="16009"/>
                </a:lnTo>
                <a:lnTo>
                  <a:pt x="109065" y="19297"/>
                </a:lnTo>
                <a:lnTo>
                  <a:pt x="110853" y="23061"/>
                </a:lnTo>
                <a:lnTo>
                  <a:pt x="110853" y="31447"/>
                </a:lnTo>
                <a:lnTo>
                  <a:pt x="109518" y="35426"/>
                </a:lnTo>
                <a:lnTo>
                  <a:pt x="106849" y="39238"/>
                </a:lnTo>
                <a:lnTo>
                  <a:pt x="99907" y="46541"/>
                </a:lnTo>
                <a:lnTo>
                  <a:pt x="87762" y="56534"/>
                </a:lnTo>
                <a:lnTo>
                  <a:pt x="80256" y="62324"/>
                </a:lnTo>
                <a:lnTo>
                  <a:pt x="77909" y="64188"/>
                </a:lnTo>
                <a:lnTo>
                  <a:pt x="68154" y="73541"/>
                </a:lnTo>
                <a:lnTo>
                  <a:pt x="61526" y="83086"/>
                </a:lnTo>
                <a:lnTo>
                  <a:pt x="57809" y="90162"/>
                </a:lnTo>
                <a:lnTo>
                  <a:pt x="55950" y="96702"/>
                </a:lnTo>
                <a:lnTo>
                  <a:pt x="55950" y="114213"/>
                </a:lnTo>
                <a:lnTo>
                  <a:pt x="127509" y="114213"/>
                </a:lnTo>
                <a:lnTo>
                  <a:pt x="127509" y="101991"/>
                </a:lnTo>
                <a:lnTo>
                  <a:pt x="69819" y="101991"/>
                </a:lnTo>
                <a:lnTo>
                  <a:pt x="69819" y="99275"/>
                </a:lnTo>
                <a:lnTo>
                  <a:pt x="70121" y="95645"/>
                </a:lnTo>
                <a:lnTo>
                  <a:pt x="74033" y="85607"/>
                </a:lnTo>
                <a:lnTo>
                  <a:pt x="82463" y="75406"/>
                </a:lnTo>
                <a:lnTo>
                  <a:pt x="95412" y="65039"/>
                </a:lnTo>
                <a:lnTo>
                  <a:pt x="100845" y="61323"/>
                </a:lnTo>
                <a:lnTo>
                  <a:pt x="103942" y="59179"/>
                </a:lnTo>
                <a:lnTo>
                  <a:pt x="107958" y="55927"/>
                </a:lnTo>
                <a:lnTo>
                  <a:pt x="112890" y="51567"/>
                </a:lnTo>
                <a:lnTo>
                  <a:pt x="117823" y="47207"/>
                </a:lnTo>
                <a:lnTo>
                  <a:pt x="121123" y="43026"/>
                </a:lnTo>
                <a:lnTo>
                  <a:pt x="122791" y="39023"/>
                </a:lnTo>
                <a:lnTo>
                  <a:pt x="124459" y="35021"/>
                </a:lnTo>
                <a:lnTo>
                  <a:pt x="125293" y="31042"/>
                </a:lnTo>
                <a:lnTo>
                  <a:pt x="125293" y="19654"/>
                </a:lnTo>
                <a:lnTo>
                  <a:pt x="122624" y="13281"/>
                </a:lnTo>
                <a:lnTo>
                  <a:pt x="117287" y="7969"/>
                </a:lnTo>
                <a:lnTo>
                  <a:pt x="105328" y="1643"/>
                </a:lnTo>
                <a:lnTo>
                  <a:pt x="90479" y="0"/>
                </a:lnTo>
                <a:lnTo>
                  <a:pt x="83616" y="0"/>
                </a:lnTo>
                <a:lnTo>
                  <a:pt x="77933" y="1048"/>
                </a:lnTo>
                <a:lnTo>
                  <a:pt x="73429" y="3144"/>
                </a:lnTo>
                <a:lnTo>
                  <a:pt x="68925" y="5241"/>
                </a:lnTo>
                <a:lnTo>
                  <a:pt x="65351" y="8028"/>
                </a:lnTo>
                <a:lnTo>
                  <a:pt x="62706" y="11507"/>
                </a:lnTo>
                <a:lnTo>
                  <a:pt x="60061" y="14985"/>
                </a:lnTo>
                <a:lnTo>
                  <a:pt x="58738" y="18678"/>
                </a:lnTo>
                <a:lnTo>
                  <a:pt x="58738" y="23300"/>
                </a:lnTo>
                <a:lnTo>
                  <a:pt x="72035" y="23300"/>
                </a:lnTo>
                <a:lnTo>
                  <a:pt x="72035" y="19631"/>
                </a:lnTo>
                <a:close/>
              </a:path>
              <a:path w="610550" h="117572">
                <a:moveTo>
                  <a:pt x="0" y="63753"/>
                </a:moveTo>
                <a:lnTo>
                  <a:pt x="0" y="74831"/>
                </a:lnTo>
                <a:lnTo>
                  <a:pt x="44393" y="74831"/>
                </a:lnTo>
                <a:lnTo>
                  <a:pt x="44393" y="63753"/>
                </a:lnTo>
                <a:lnTo>
                  <a:pt x="0" y="63753"/>
                </a:lnTo>
                <a:close/>
              </a:path>
              <a:path w="610550" h="117572">
                <a:moveTo>
                  <a:pt x="182864" y="70972"/>
                </a:moveTo>
                <a:lnTo>
                  <a:pt x="186486" y="70972"/>
                </a:lnTo>
                <a:lnTo>
                  <a:pt x="189870" y="70448"/>
                </a:lnTo>
                <a:lnTo>
                  <a:pt x="193016" y="69399"/>
                </a:lnTo>
                <a:lnTo>
                  <a:pt x="196161" y="68351"/>
                </a:lnTo>
                <a:lnTo>
                  <a:pt x="199319" y="66767"/>
                </a:lnTo>
                <a:lnTo>
                  <a:pt x="202487" y="64646"/>
                </a:lnTo>
                <a:lnTo>
                  <a:pt x="205657" y="62526"/>
                </a:lnTo>
                <a:lnTo>
                  <a:pt x="208862" y="59346"/>
                </a:lnTo>
                <a:lnTo>
                  <a:pt x="212103" y="55105"/>
                </a:lnTo>
                <a:lnTo>
                  <a:pt x="212174" y="67565"/>
                </a:lnTo>
                <a:lnTo>
                  <a:pt x="210887" y="75844"/>
                </a:lnTo>
                <a:lnTo>
                  <a:pt x="208314" y="83872"/>
                </a:lnTo>
                <a:lnTo>
                  <a:pt x="205740" y="91901"/>
                </a:lnTo>
                <a:lnTo>
                  <a:pt x="202249" y="97679"/>
                </a:lnTo>
                <a:lnTo>
                  <a:pt x="197841" y="101205"/>
                </a:lnTo>
                <a:lnTo>
                  <a:pt x="193432" y="104731"/>
                </a:lnTo>
                <a:lnTo>
                  <a:pt x="188274" y="106494"/>
                </a:lnTo>
                <a:lnTo>
                  <a:pt x="177359" y="106494"/>
                </a:lnTo>
                <a:lnTo>
                  <a:pt x="173619" y="105505"/>
                </a:lnTo>
                <a:lnTo>
                  <a:pt x="171140" y="103527"/>
                </a:lnTo>
                <a:lnTo>
                  <a:pt x="167423" y="99442"/>
                </a:lnTo>
                <a:lnTo>
                  <a:pt x="167423" y="96487"/>
                </a:lnTo>
                <a:lnTo>
                  <a:pt x="154127" y="96487"/>
                </a:lnTo>
                <a:lnTo>
                  <a:pt x="154127" y="102491"/>
                </a:lnTo>
                <a:lnTo>
                  <a:pt x="156510" y="107208"/>
                </a:lnTo>
                <a:lnTo>
                  <a:pt x="161275" y="111354"/>
                </a:lnTo>
                <a:lnTo>
                  <a:pt x="166041" y="115499"/>
                </a:lnTo>
                <a:lnTo>
                  <a:pt x="173142" y="117572"/>
                </a:lnTo>
                <a:lnTo>
                  <a:pt x="182579" y="117572"/>
                </a:lnTo>
                <a:lnTo>
                  <a:pt x="193854" y="116208"/>
                </a:lnTo>
                <a:lnTo>
                  <a:pt x="205408" y="110846"/>
                </a:lnTo>
                <a:lnTo>
                  <a:pt x="214533" y="101419"/>
                </a:lnTo>
                <a:lnTo>
                  <a:pt x="217617" y="96344"/>
                </a:lnTo>
                <a:lnTo>
                  <a:pt x="222100" y="85355"/>
                </a:lnTo>
                <a:lnTo>
                  <a:pt x="224789" y="72586"/>
                </a:lnTo>
                <a:lnTo>
                  <a:pt x="225686" y="58035"/>
                </a:lnTo>
                <a:lnTo>
                  <a:pt x="225450" y="49958"/>
                </a:lnTo>
                <a:lnTo>
                  <a:pt x="223854" y="36990"/>
                </a:lnTo>
                <a:lnTo>
                  <a:pt x="220753" y="25908"/>
                </a:lnTo>
                <a:lnTo>
                  <a:pt x="217464" y="17260"/>
                </a:lnTo>
                <a:lnTo>
                  <a:pt x="212615" y="10780"/>
                </a:lnTo>
                <a:lnTo>
                  <a:pt x="206205" y="6468"/>
                </a:lnTo>
                <a:lnTo>
                  <a:pt x="199795" y="2156"/>
                </a:lnTo>
                <a:lnTo>
                  <a:pt x="192944" y="0"/>
                </a:lnTo>
                <a:lnTo>
                  <a:pt x="179362" y="0"/>
                </a:lnTo>
                <a:lnTo>
                  <a:pt x="173559" y="1560"/>
                </a:lnTo>
                <a:lnTo>
                  <a:pt x="168245" y="4681"/>
                </a:lnTo>
                <a:lnTo>
                  <a:pt x="165207" y="29208"/>
                </a:lnTo>
                <a:lnTo>
                  <a:pt x="167161" y="23169"/>
                </a:lnTo>
                <a:lnTo>
                  <a:pt x="171069" y="18332"/>
                </a:lnTo>
                <a:lnTo>
                  <a:pt x="174977" y="13496"/>
                </a:lnTo>
                <a:lnTo>
                  <a:pt x="179814" y="11078"/>
                </a:lnTo>
                <a:lnTo>
                  <a:pt x="189727" y="11078"/>
                </a:lnTo>
                <a:lnTo>
                  <a:pt x="193576" y="12090"/>
                </a:lnTo>
                <a:lnTo>
                  <a:pt x="197126" y="14115"/>
                </a:lnTo>
                <a:lnTo>
                  <a:pt x="200677" y="16140"/>
                </a:lnTo>
                <a:lnTo>
                  <a:pt x="203453" y="19130"/>
                </a:lnTo>
                <a:lnTo>
                  <a:pt x="205455" y="23085"/>
                </a:lnTo>
                <a:lnTo>
                  <a:pt x="207456" y="27040"/>
                </a:lnTo>
                <a:lnTo>
                  <a:pt x="208457" y="31185"/>
                </a:lnTo>
                <a:lnTo>
                  <a:pt x="208457" y="42145"/>
                </a:lnTo>
                <a:lnTo>
                  <a:pt x="206408" y="47862"/>
                </a:lnTo>
                <a:lnTo>
                  <a:pt x="202309" y="52675"/>
                </a:lnTo>
                <a:lnTo>
                  <a:pt x="198210" y="57487"/>
                </a:lnTo>
                <a:lnTo>
                  <a:pt x="192920" y="59893"/>
                </a:lnTo>
                <a:lnTo>
                  <a:pt x="180529" y="59893"/>
                </a:lnTo>
                <a:lnTo>
                  <a:pt x="175513" y="57797"/>
                </a:lnTo>
                <a:lnTo>
                  <a:pt x="173285" y="70972"/>
                </a:lnTo>
                <a:lnTo>
                  <a:pt x="182864" y="70972"/>
                </a:lnTo>
                <a:close/>
              </a:path>
              <a:path w="610550" h="117572">
                <a:moveTo>
                  <a:pt x="152828" y="23121"/>
                </a:moveTo>
                <a:lnTo>
                  <a:pt x="151339" y="29279"/>
                </a:lnTo>
                <a:lnTo>
                  <a:pt x="151345" y="36873"/>
                </a:lnTo>
                <a:lnTo>
                  <a:pt x="153601" y="49810"/>
                </a:lnTo>
                <a:lnTo>
                  <a:pt x="159917" y="60751"/>
                </a:lnTo>
                <a:lnTo>
                  <a:pt x="165636" y="67565"/>
                </a:lnTo>
                <a:lnTo>
                  <a:pt x="173285" y="70972"/>
                </a:lnTo>
                <a:lnTo>
                  <a:pt x="175513" y="57797"/>
                </a:lnTo>
                <a:lnTo>
                  <a:pt x="171391" y="53604"/>
                </a:lnTo>
                <a:lnTo>
                  <a:pt x="167268" y="49411"/>
                </a:lnTo>
                <a:lnTo>
                  <a:pt x="165207" y="43693"/>
                </a:lnTo>
                <a:lnTo>
                  <a:pt x="165207" y="29208"/>
                </a:lnTo>
                <a:lnTo>
                  <a:pt x="168245" y="4681"/>
                </a:lnTo>
                <a:lnTo>
                  <a:pt x="162931" y="7802"/>
                </a:lnTo>
                <a:lnTo>
                  <a:pt x="158785" y="12114"/>
                </a:lnTo>
                <a:lnTo>
                  <a:pt x="155806" y="17617"/>
                </a:lnTo>
                <a:lnTo>
                  <a:pt x="152828" y="23121"/>
                </a:lnTo>
                <a:close/>
              </a:path>
              <a:path w="610550" h="117572">
                <a:moveTo>
                  <a:pt x="251159" y="95344"/>
                </a:moveTo>
                <a:lnTo>
                  <a:pt x="251159" y="114213"/>
                </a:lnTo>
                <a:lnTo>
                  <a:pt x="270032" y="114213"/>
                </a:lnTo>
                <a:lnTo>
                  <a:pt x="270032" y="95344"/>
                </a:lnTo>
                <a:lnTo>
                  <a:pt x="251159" y="95344"/>
                </a:lnTo>
                <a:close/>
              </a:path>
              <a:path w="610550" h="117572">
                <a:moveTo>
                  <a:pt x="295028" y="80406"/>
                </a:moveTo>
                <a:lnTo>
                  <a:pt x="348287" y="80406"/>
                </a:lnTo>
                <a:lnTo>
                  <a:pt x="309683" y="69328"/>
                </a:lnTo>
                <a:lnTo>
                  <a:pt x="348287" y="20870"/>
                </a:lnTo>
                <a:lnTo>
                  <a:pt x="348287" y="69328"/>
                </a:lnTo>
                <a:lnTo>
                  <a:pt x="309683" y="69328"/>
                </a:lnTo>
                <a:lnTo>
                  <a:pt x="348287" y="80406"/>
                </a:lnTo>
                <a:lnTo>
                  <a:pt x="348287" y="114213"/>
                </a:lnTo>
                <a:lnTo>
                  <a:pt x="361583" y="114213"/>
                </a:lnTo>
                <a:lnTo>
                  <a:pt x="361583" y="80406"/>
                </a:lnTo>
                <a:lnTo>
                  <a:pt x="377096" y="80406"/>
                </a:lnTo>
                <a:lnTo>
                  <a:pt x="377096" y="69328"/>
                </a:lnTo>
                <a:lnTo>
                  <a:pt x="361583" y="69328"/>
                </a:lnTo>
                <a:lnTo>
                  <a:pt x="361583" y="3287"/>
                </a:lnTo>
                <a:lnTo>
                  <a:pt x="348287" y="3287"/>
                </a:lnTo>
                <a:lnTo>
                  <a:pt x="295028" y="69328"/>
                </a:lnTo>
                <a:lnTo>
                  <a:pt x="295028" y="80406"/>
                </a:lnTo>
                <a:close/>
              </a:path>
              <a:path w="610550" h="117572">
                <a:moveTo>
                  <a:pt x="453407" y="111504"/>
                </a:moveTo>
                <a:lnTo>
                  <a:pt x="462940" y="101741"/>
                </a:lnTo>
                <a:lnTo>
                  <a:pt x="465898" y="97005"/>
                </a:lnTo>
                <a:lnTo>
                  <a:pt x="470470" y="86105"/>
                </a:lnTo>
                <a:lnTo>
                  <a:pt x="473214" y="73353"/>
                </a:lnTo>
                <a:lnTo>
                  <a:pt x="474128" y="58750"/>
                </a:lnTo>
                <a:lnTo>
                  <a:pt x="473904" y="51283"/>
                </a:lnTo>
                <a:lnTo>
                  <a:pt x="472081" y="37593"/>
                </a:lnTo>
                <a:lnTo>
                  <a:pt x="468426" y="25764"/>
                </a:lnTo>
                <a:lnTo>
                  <a:pt x="462940" y="15795"/>
                </a:lnTo>
                <a:lnTo>
                  <a:pt x="457224" y="9175"/>
                </a:lnTo>
                <a:lnTo>
                  <a:pt x="446422" y="2293"/>
                </a:lnTo>
                <a:lnTo>
                  <a:pt x="433595" y="0"/>
                </a:lnTo>
                <a:lnTo>
                  <a:pt x="425429" y="882"/>
                </a:lnTo>
                <a:lnTo>
                  <a:pt x="413869" y="6036"/>
                </a:lnTo>
                <a:lnTo>
                  <a:pt x="404321" y="15795"/>
                </a:lnTo>
                <a:lnTo>
                  <a:pt x="401376" y="20498"/>
                </a:lnTo>
                <a:lnTo>
                  <a:pt x="396796" y="31388"/>
                </a:lnTo>
                <a:lnTo>
                  <a:pt x="394049" y="44139"/>
                </a:lnTo>
                <a:lnTo>
                  <a:pt x="393133" y="58750"/>
                </a:lnTo>
                <a:lnTo>
                  <a:pt x="393360" y="66252"/>
                </a:lnTo>
                <a:lnTo>
                  <a:pt x="395185" y="79933"/>
                </a:lnTo>
                <a:lnTo>
                  <a:pt x="398838" y="91763"/>
                </a:lnTo>
                <a:lnTo>
                  <a:pt x="404321" y="101741"/>
                </a:lnTo>
                <a:lnTo>
                  <a:pt x="410006" y="108350"/>
                </a:lnTo>
                <a:lnTo>
                  <a:pt x="407890" y="72226"/>
                </a:lnTo>
                <a:lnTo>
                  <a:pt x="407001" y="58750"/>
                </a:lnTo>
                <a:lnTo>
                  <a:pt x="407387" y="49770"/>
                </a:lnTo>
                <a:lnTo>
                  <a:pt x="409449" y="37091"/>
                </a:lnTo>
                <a:lnTo>
                  <a:pt x="413292" y="25587"/>
                </a:lnTo>
                <a:lnTo>
                  <a:pt x="417486" y="15914"/>
                </a:lnTo>
                <a:lnTo>
                  <a:pt x="424254" y="11078"/>
                </a:lnTo>
                <a:lnTo>
                  <a:pt x="442984" y="11078"/>
                </a:lnTo>
                <a:lnTo>
                  <a:pt x="449775" y="15914"/>
                </a:lnTo>
                <a:lnTo>
                  <a:pt x="453969" y="25587"/>
                </a:lnTo>
                <a:lnTo>
                  <a:pt x="456697" y="33023"/>
                </a:lnTo>
                <a:lnTo>
                  <a:pt x="459369" y="45300"/>
                </a:lnTo>
                <a:lnTo>
                  <a:pt x="460260" y="58750"/>
                </a:lnTo>
                <a:lnTo>
                  <a:pt x="459872" y="67787"/>
                </a:lnTo>
                <a:lnTo>
                  <a:pt x="457809" y="80469"/>
                </a:lnTo>
                <a:lnTo>
                  <a:pt x="453969" y="91949"/>
                </a:lnTo>
                <a:lnTo>
                  <a:pt x="449775" y="101598"/>
                </a:lnTo>
                <a:lnTo>
                  <a:pt x="442984" y="106422"/>
                </a:lnTo>
                <a:lnTo>
                  <a:pt x="424254" y="106422"/>
                </a:lnTo>
                <a:lnTo>
                  <a:pt x="417486" y="101598"/>
                </a:lnTo>
                <a:lnTo>
                  <a:pt x="413292" y="91949"/>
                </a:lnTo>
                <a:lnTo>
                  <a:pt x="420796" y="115267"/>
                </a:lnTo>
                <a:lnTo>
                  <a:pt x="433595" y="117572"/>
                </a:lnTo>
                <a:lnTo>
                  <a:pt x="441851" y="116673"/>
                </a:lnTo>
                <a:lnTo>
                  <a:pt x="453407" y="111504"/>
                </a:lnTo>
                <a:close/>
              </a:path>
              <a:path w="610550" h="117572">
                <a:moveTo>
                  <a:pt x="410556" y="84500"/>
                </a:moveTo>
                <a:lnTo>
                  <a:pt x="407890" y="72226"/>
                </a:lnTo>
                <a:lnTo>
                  <a:pt x="410006" y="108350"/>
                </a:lnTo>
                <a:lnTo>
                  <a:pt x="420796" y="115267"/>
                </a:lnTo>
                <a:lnTo>
                  <a:pt x="413292" y="91949"/>
                </a:lnTo>
                <a:lnTo>
                  <a:pt x="410556" y="84500"/>
                </a:lnTo>
                <a:close/>
              </a:path>
              <a:path w="610550" h="117572">
                <a:moveTo>
                  <a:pt x="486877" y="36594"/>
                </a:moveTo>
                <a:lnTo>
                  <a:pt x="486877" y="46790"/>
                </a:lnTo>
                <a:lnTo>
                  <a:pt x="489272" y="54878"/>
                </a:lnTo>
                <a:lnTo>
                  <a:pt x="494061" y="60858"/>
                </a:lnTo>
                <a:lnTo>
                  <a:pt x="498851" y="66838"/>
                </a:lnTo>
                <a:lnTo>
                  <a:pt x="504772" y="69828"/>
                </a:lnTo>
                <a:lnTo>
                  <a:pt x="500257" y="48875"/>
                </a:lnTo>
                <a:lnTo>
                  <a:pt x="499101" y="43312"/>
                </a:lnTo>
                <a:lnTo>
                  <a:pt x="498851" y="6289"/>
                </a:lnTo>
                <a:lnTo>
                  <a:pt x="494061" y="12293"/>
                </a:lnTo>
                <a:lnTo>
                  <a:pt x="489272" y="18297"/>
                </a:lnTo>
                <a:lnTo>
                  <a:pt x="486877" y="26397"/>
                </a:lnTo>
                <a:lnTo>
                  <a:pt x="486877" y="36594"/>
                </a:lnTo>
                <a:close/>
              </a:path>
              <a:path w="610550" h="117572">
                <a:moveTo>
                  <a:pt x="580954" y="3287"/>
                </a:moveTo>
                <a:lnTo>
                  <a:pt x="502104" y="114213"/>
                </a:lnTo>
                <a:lnTo>
                  <a:pt x="515972" y="114213"/>
                </a:lnTo>
                <a:lnTo>
                  <a:pt x="593608" y="3287"/>
                </a:lnTo>
                <a:lnTo>
                  <a:pt x="580954" y="3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361478" y="2957874"/>
            <a:ext cx="40357" cy="0"/>
          </a:xfrm>
          <a:custGeom>
            <a:avLst/>
            <a:gdLst/>
            <a:ahLst/>
            <a:cxnLst/>
            <a:rect l="l" t="t" r="r" b="b"/>
            <a:pathLst>
              <a:path w="44393">
                <a:moveTo>
                  <a:pt x="0" y="0"/>
                </a:moveTo>
                <a:lnTo>
                  <a:pt x="44393" y="0"/>
                </a:lnTo>
              </a:path>
            </a:pathLst>
          </a:custGeom>
          <a:ln w="123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89805" y="2989185"/>
            <a:ext cx="17156" cy="0"/>
          </a:xfrm>
          <a:custGeom>
            <a:avLst/>
            <a:gdLst/>
            <a:ahLst/>
            <a:cxnLst/>
            <a:rect l="l" t="t" r="r" b="b"/>
            <a:pathLst>
              <a:path w="18872">
                <a:moveTo>
                  <a:pt x="0" y="0"/>
                </a:moveTo>
                <a:lnTo>
                  <a:pt x="18872" y="0"/>
                </a:lnTo>
              </a:path>
            </a:pathLst>
          </a:custGeom>
          <a:ln w="2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71130" y="2896733"/>
            <a:ext cx="244271" cy="103740"/>
          </a:xfrm>
          <a:custGeom>
            <a:avLst/>
            <a:gdLst/>
            <a:ahLst/>
            <a:cxnLst/>
            <a:rect l="l" t="t" r="r" b="b"/>
            <a:pathLst>
              <a:path w="268698" h="117572">
                <a:moveTo>
                  <a:pt x="115619" y="19631"/>
                </a:moveTo>
                <a:lnTo>
                  <a:pt x="117097" y="16974"/>
                </a:lnTo>
                <a:lnTo>
                  <a:pt x="120051" y="14616"/>
                </a:lnTo>
                <a:lnTo>
                  <a:pt x="123006" y="12257"/>
                </a:lnTo>
                <a:lnTo>
                  <a:pt x="127534" y="11078"/>
                </a:lnTo>
                <a:lnTo>
                  <a:pt x="140354" y="11078"/>
                </a:lnTo>
                <a:lnTo>
                  <a:pt x="145501" y="12722"/>
                </a:lnTo>
                <a:lnTo>
                  <a:pt x="149075" y="16009"/>
                </a:lnTo>
                <a:lnTo>
                  <a:pt x="152649" y="19297"/>
                </a:lnTo>
                <a:lnTo>
                  <a:pt x="154437" y="23061"/>
                </a:lnTo>
                <a:lnTo>
                  <a:pt x="154437" y="31447"/>
                </a:lnTo>
                <a:lnTo>
                  <a:pt x="153102" y="35426"/>
                </a:lnTo>
                <a:lnTo>
                  <a:pt x="150433" y="39238"/>
                </a:lnTo>
                <a:lnTo>
                  <a:pt x="143491" y="46541"/>
                </a:lnTo>
                <a:lnTo>
                  <a:pt x="131346" y="56534"/>
                </a:lnTo>
                <a:lnTo>
                  <a:pt x="123840" y="62324"/>
                </a:lnTo>
                <a:lnTo>
                  <a:pt x="121493" y="64188"/>
                </a:lnTo>
                <a:lnTo>
                  <a:pt x="111739" y="73541"/>
                </a:lnTo>
                <a:lnTo>
                  <a:pt x="105110" y="83086"/>
                </a:lnTo>
                <a:lnTo>
                  <a:pt x="101393" y="90162"/>
                </a:lnTo>
                <a:lnTo>
                  <a:pt x="99535" y="96702"/>
                </a:lnTo>
                <a:lnTo>
                  <a:pt x="99535" y="114213"/>
                </a:lnTo>
                <a:lnTo>
                  <a:pt x="171093" y="114213"/>
                </a:lnTo>
                <a:lnTo>
                  <a:pt x="171093" y="101991"/>
                </a:lnTo>
                <a:lnTo>
                  <a:pt x="113402" y="101991"/>
                </a:lnTo>
                <a:lnTo>
                  <a:pt x="113402" y="99275"/>
                </a:lnTo>
                <a:lnTo>
                  <a:pt x="113705" y="95645"/>
                </a:lnTo>
                <a:lnTo>
                  <a:pt x="117616" y="85607"/>
                </a:lnTo>
                <a:lnTo>
                  <a:pt x="126047" y="75405"/>
                </a:lnTo>
                <a:lnTo>
                  <a:pt x="138996" y="65039"/>
                </a:lnTo>
                <a:lnTo>
                  <a:pt x="144429" y="61323"/>
                </a:lnTo>
                <a:lnTo>
                  <a:pt x="147526" y="59179"/>
                </a:lnTo>
                <a:lnTo>
                  <a:pt x="151541" y="55927"/>
                </a:lnTo>
                <a:lnTo>
                  <a:pt x="156474" y="51567"/>
                </a:lnTo>
                <a:lnTo>
                  <a:pt x="161407" y="47207"/>
                </a:lnTo>
                <a:lnTo>
                  <a:pt x="164707" y="43026"/>
                </a:lnTo>
                <a:lnTo>
                  <a:pt x="166375" y="39023"/>
                </a:lnTo>
                <a:lnTo>
                  <a:pt x="168043" y="35021"/>
                </a:lnTo>
                <a:lnTo>
                  <a:pt x="168877" y="31042"/>
                </a:lnTo>
                <a:lnTo>
                  <a:pt x="168877" y="19654"/>
                </a:lnTo>
                <a:lnTo>
                  <a:pt x="166208" y="13281"/>
                </a:lnTo>
                <a:lnTo>
                  <a:pt x="160871" y="7969"/>
                </a:lnTo>
                <a:lnTo>
                  <a:pt x="148912" y="1643"/>
                </a:lnTo>
                <a:lnTo>
                  <a:pt x="134063" y="0"/>
                </a:lnTo>
                <a:lnTo>
                  <a:pt x="127200" y="0"/>
                </a:lnTo>
                <a:lnTo>
                  <a:pt x="121517" y="1048"/>
                </a:lnTo>
                <a:lnTo>
                  <a:pt x="117013" y="3144"/>
                </a:lnTo>
                <a:lnTo>
                  <a:pt x="112509" y="5241"/>
                </a:lnTo>
                <a:lnTo>
                  <a:pt x="108935" y="8028"/>
                </a:lnTo>
                <a:lnTo>
                  <a:pt x="106290" y="11507"/>
                </a:lnTo>
                <a:lnTo>
                  <a:pt x="103645" y="14985"/>
                </a:lnTo>
                <a:lnTo>
                  <a:pt x="102322" y="18678"/>
                </a:lnTo>
                <a:lnTo>
                  <a:pt x="102322" y="23300"/>
                </a:lnTo>
                <a:lnTo>
                  <a:pt x="115619" y="23300"/>
                </a:lnTo>
                <a:lnTo>
                  <a:pt x="115619" y="19631"/>
                </a:lnTo>
                <a:close/>
              </a:path>
              <a:path w="268698" h="117572">
                <a:moveTo>
                  <a:pt x="13869" y="78977"/>
                </a:moveTo>
                <a:lnTo>
                  <a:pt x="14965" y="74927"/>
                </a:lnTo>
                <a:lnTo>
                  <a:pt x="17157" y="70972"/>
                </a:lnTo>
                <a:lnTo>
                  <a:pt x="19350" y="67017"/>
                </a:lnTo>
                <a:lnTo>
                  <a:pt x="22316" y="63991"/>
                </a:lnTo>
                <a:lnTo>
                  <a:pt x="26057" y="61895"/>
                </a:lnTo>
                <a:lnTo>
                  <a:pt x="29798" y="59798"/>
                </a:lnTo>
                <a:lnTo>
                  <a:pt x="33766" y="58750"/>
                </a:lnTo>
                <a:lnTo>
                  <a:pt x="37960" y="47672"/>
                </a:lnTo>
                <a:lnTo>
                  <a:pt x="32241" y="47672"/>
                </a:lnTo>
                <a:lnTo>
                  <a:pt x="27534" y="45837"/>
                </a:lnTo>
                <a:lnTo>
                  <a:pt x="23841" y="42168"/>
                </a:lnTo>
                <a:lnTo>
                  <a:pt x="21518" y="53032"/>
                </a:lnTo>
                <a:lnTo>
                  <a:pt x="14274" y="56272"/>
                </a:lnTo>
                <a:lnTo>
                  <a:pt x="8876" y="60703"/>
                </a:lnTo>
                <a:lnTo>
                  <a:pt x="5326" y="66326"/>
                </a:lnTo>
                <a:lnTo>
                  <a:pt x="1775" y="71948"/>
                </a:lnTo>
                <a:lnTo>
                  <a:pt x="0" y="77833"/>
                </a:lnTo>
                <a:lnTo>
                  <a:pt x="0" y="89745"/>
                </a:lnTo>
                <a:lnTo>
                  <a:pt x="1573" y="95391"/>
                </a:lnTo>
                <a:lnTo>
                  <a:pt x="4718" y="100919"/>
                </a:lnTo>
                <a:lnTo>
                  <a:pt x="7864" y="106446"/>
                </a:lnTo>
                <a:lnTo>
                  <a:pt x="12117" y="110603"/>
                </a:lnTo>
                <a:lnTo>
                  <a:pt x="13869" y="87124"/>
                </a:lnTo>
                <a:lnTo>
                  <a:pt x="13869" y="78977"/>
                </a:lnTo>
                <a:close/>
              </a:path>
              <a:path w="268698" h="117572">
                <a:moveTo>
                  <a:pt x="56642" y="67017"/>
                </a:moveTo>
                <a:lnTo>
                  <a:pt x="58834" y="70972"/>
                </a:lnTo>
                <a:lnTo>
                  <a:pt x="61026" y="74927"/>
                </a:lnTo>
                <a:lnTo>
                  <a:pt x="62123" y="78977"/>
                </a:lnTo>
                <a:lnTo>
                  <a:pt x="62123" y="87124"/>
                </a:lnTo>
                <a:lnTo>
                  <a:pt x="61086" y="91032"/>
                </a:lnTo>
                <a:lnTo>
                  <a:pt x="59013" y="94844"/>
                </a:lnTo>
                <a:lnTo>
                  <a:pt x="56940" y="98655"/>
                </a:lnTo>
                <a:lnTo>
                  <a:pt x="53985" y="101538"/>
                </a:lnTo>
                <a:lnTo>
                  <a:pt x="50149" y="103492"/>
                </a:lnTo>
                <a:lnTo>
                  <a:pt x="46312" y="105445"/>
                </a:lnTo>
                <a:lnTo>
                  <a:pt x="42249" y="106422"/>
                </a:lnTo>
                <a:lnTo>
                  <a:pt x="33718" y="106422"/>
                </a:lnTo>
                <a:lnTo>
                  <a:pt x="29679" y="105445"/>
                </a:lnTo>
                <a:lnTo>
                  <a:pt x="25842" y="103492"/>
                </a:lnTo>
                <a:lnTo>
                  <a:pt x="22006" y="101538"/>
                </a:lnTo>
                <a:lnTo>
                  <a:pt x="19051" y="98655"/>
                </a:lnTo>
                <a:lnTo>
                  <a:pt x="16978" y="94844"/>
                </a:lnTo>
                <a:lnTo>
                  <a:pt x="14905" y="91032"/>
                </a:lnTo>
                <a:lnTo>
                  <a:pt x="13869" y="87124"/>
                </a:lnTo>
                <a:lnTo>
                  <a:pt x="12117" y="110603"/>
                </a:lnTo>
                <a:lnTo>
                  <a:pt x="17478" y="113391"/>
                </a:lnTo>
                <a:lnTo>
                  <a:pt x="22840" y="116178"/>
                </a:lnTo>
                <a:lnTo>
                  <a:pt x="29667" y="117572"/>
                </a:lnTo>
                <a:lnTo>
                  <a:pt x="46300" y="117572"/>
                </a:lnTo>
                <a:lnTo>
                  <a:pt x="53151" y="116178"/>
                </a:lnTo>
                <a:lnTo>
                  <a:pt x="58513" y="113391"/>
                </a:lnTo>
                <a:lnTo>
                  <a:pt x="63874" y="110603"/>
                </a:lnTo>
                <a:lnTo>
                  <a:pt x="68127" y="106446"/>
                </a:lnTo>
                <a:lnTo>
                  <a:pt x="71273" y="100919"/>
                </a:lnTo>
                <a:lnTo>
                  <a:pt x="74418" y="95391"/>
                </a:lnTo>
                <a:lnTo>
                  <a:pt x="75991" y="89745"/>
                </a:lnTo>
                <a:lnTo>
                  <a:pt x="75991" y="77833"/>
                </a:lnTo>
                <a:lnTo>
                  <a:pt x="74204" y="71948"/>
                </a:lnTo>
                <a:lnTo>
                  <a:pt x="70630" y="66326"/>
                </a:lnTo>
                <a:lnTo>
                  <a:pt x="67055" y="60703"/>
                </a:lnTo>
                <a:lnTo>
                  <a:pt x="61646" y="56272"/>
                </a:lnTo>
                <a:lnTo>
                  <a:pt x="54401" y="53032"/>
                </a:lnTo>
                <a:lnTo>
                  <a:pt x="60121" y="50221"/>
                </a:lnTo>
                <a:lnTo>
                  <a:pt x="64410" y="46766"/>
                </a:lnTo>
                <a:lnTo>
                  <a:pt x="67270" y="42669"/>
                </a:lnTo>
                <a:lnTo>
                  <a:pt x="70129" y="38571"/>
                </a:lnTo>
                <a:lnTo>
                  <a:pt x="71559" y="33854"/>
                </a:lnTo>
                <a:lnTo>
                  <a:pt x="71559" y="23323"/>
                </a:lnTo>
                <a:lnTo>
                  <a:pt x="70141" y="18451"/>
                </a:lnTo>
                <a:lnTo>
                  <a:pt x="67305" y="13901"/>
                </a:lnTo>
                <a:lnTo>
                  <a:pt x="64470" y="9350"/>
                </a:lnTo>
                <a:lnTo>
                  <a:pt x="60347" y="5896"/>
                </a:lnTo>
                <a:lnTo>
                  <a:pt x="54938" y="3537"/>
                </a:lnTo>
                <a:lnTo>
                  <a:pt x="49529" y="1179"/>
                </a:lnTo>
                <a:lnTo>
                  <a:pt x="43870" y="0"/>
                </a:lnTo>
                <a:lnTo>
                  <a:pt x="32097" y="0"/>
                </a:lnTo>
                <a:lnTo>
                  <a:pt x="26462" y="1167"/>
                </a:lnTo>
                <a:lnTo>
                  <a:pt x="21053" y="3502"/>
                </a:lnTo>
                <a:lnTo>
                  <a:pt x="15643" y="5836"/>
                </a:lnTo>
                <a:lnTo>
                  <a:pt x="11522" y="9291"/>
                </a:lnTo>
                <a:lnTo>
                  <a:pt x="8686" y="13865"/>
                </a:lnTo>
                <a:lnTo>
                  <a:pt x="5850" y="18439"/>
                </a:lnTo>
                <a:lnTo>
                  <a:pt x="4432" y="23323"/>
                </a:lnTo>
                <a:lnTo>
                  <a:pt x="4432" y="33854"/>
                </a:lnTo>
                <a:lnTo>
                  <a:pt x="5862" y="38571"/>
                </a:lnTo>
                <a:lnTo>
                  <a:pt x="8722" y="42669"/>
                </a:lnTo>
                <a:lnTo>
                  <a:pt x="11581" y="46766"/>
                </a:lnTo>
                <a:lnTo>
                  <a:pt x="15846" y="50221"/>
                </a:lnTo>
                <a:lnTo>
                  <a:pt x="21518" y="53032"/>
                </a:lnTo>
                <a:lnTo>
                  <a:pt x="23841" y="42168"/>
                </a:lnTo>
                <a:lnTo>
                  <a:pt x="20148" y="38499"/>
                </a:lnTo>
                <a:lnTo>
                  <a:pt x="18301" y="34187"/>
                </a:lnTo>
                <a:lnTo>
                  <a:pt x="18301" y="23800"/>
                </a:lnTo>
                <a:lnTo>
                  <a:pt x="20291" y="19416"/>
                </a:lnTo>
                <a:lnTo>
                  <a:pt x="24270" y="16081"/>
                </a:lnTo>
                <a:lnTo>
                  <a:pt x="28250" y="12745"/>
                </a:lnTo>
                <a:lnTo>
                  <a:pt x="32813" y="11078"/>
                </a:lnTo>
                <a:lnTo>
                  <a:pt x="43155" y="11078"/>
                </a:lnTo>
                <a:lnTo>
                  <a:pt x="47742" y="12745"/>
                </a:lnTo>
                <a:lnTo>
                  <a:pt x="51721" y="16081"/>
                </a:lnTo>
                <a:lnTo>
                  <a:pt x="55700" y="19416"/>
                </a:lnTo>
                <a:lnTo>
                  <a:pt x="57690" y="23800"/>
                </a:lnTo>
                <a:lnTo>
                  <a:pt x="57690" y="34187"/>
                </a:lnTo>
                <a:lnTo>
                  <a:pt x="55832" y="38499"/>
                </a:lnTo>
                <a:lnTo>
                  <a:pt x="52114" y="42168"/>
                </a:lnTo>
                <a:lnTo>
                  <a:pt x="48397" y="45837"/>
                </a:lnTo>
                <a:lnTo>
                  <a:pt x="43679" y="47672"/>
                </a:lnTo>
                <a:lnTo>
                  <a:pt x="37960" y="47672"/>
                </a:lnTo>
                <a:lnTo>
                  <a:pt x="33766" y="58750"/>
                </a:lnTo>
                <a:lnTo>
                  <a:pt x="42153" y="58750"/>
                </a:lnTo>
                <a:lnTo>
                  <a:pt x="46133" y="59798"/>
                </a:lnTo>
                <a:lnTo>
                  <a:pt x="49898" y="61895"/>
                </a:lnTo>
                <a:lnTo>
                  <a:pt x="53663" y="63991"/>
                </a:lnTo>
                <a:lnTo>
                  <a:pt x="56642" y="67017"/>
                </a:lnTo>
                <a:close/>
              </a:path>
              <a:path w="268698" h="117572">
                <a:moveTo>
                  <a:pt x="213223" y="19631"/>
                </a:moveTo>
                <a:lnTo>
                  <a:pt x="214701" y="16974"/>
                </a:lnTo>
                <a:lnTo>
                  <a:pt x="217656" y="14616"/>
                </a:lnTo>
                <a:lnTo>
                  <a:pt x="220610" y="12257"/>
                </a:lnTo>
                <a:lnTo>
                  <a:pt x="225138" y="11078"/>
                </a:lnTo>
                <a:lnTo>
                  <a:pt x="237958" y="11078"/>
                </a:lnTo>
                <a:lnTo>
                  <a:pt x="243105" y="12722"/>
                </a:lnTo>
                <a:lnTo>
                  <a:pt x="246679" y="16009"/>
                </a:lnTo>
                <a:lnTo>
                  <a:pt x="250253" y="19297"/>
                </a:lnTo>
                <a:lnTo>
                  <a:pt x="252041" y="23061"/>
                </a:lnTo>
                <a:lnTo>
                  <a:pt x="252041" y="31448"/>
                </a:lnTo>
                <a:lnTo>
                  <a:pt x="250707" y="35426"/>
                </a:lnTo>
                <a:lnTo>
                  <a:pt x="248038" y="39238"/>
                </a:lnTo>
                <a:lnTo>
                  <a:pt x="241096" y="46541"/>
                </a:lnTo>
                <a:lnTo>
                  <a:pt x="228951" y="56534"/>
                </a:lnTo>
                <a:lnTo>
                  <a:pt x="221444" y="62324"/>
                </a:lnTo>
                <a:lnTo>
                  <a:pt x="219097" y="64188"/>
                </a:lnTo>
                <a:lnTo>
                  <a:pt x="209343" y="73541"/>
                </a:lnTo>
                <a:lnTo>
                  <a:pt x="202714" y="83086"/>
                </a:lnTo>
                <a:lnTo>
                  <a:pt x="198997" y="90162"/>
                </a:lnTo>
                <a:lnTo>
                  <a:pt x="197139" y="96702"/>
                </a:lnTo>
                <a:lnTo>
                  <a:pt x="197139" y="114213"/>
                </a:lnTo>
                <a:lnTo>
                  <a:pt x="268698" y="114213"/>
                </a:lnTo>
                <a:lnTo>
                  <a:pt x="268698" y="101991"/>
                </a:lnTo>
                <a:lnTo>
                  <a:pt x="211007" y="101991"/>
                </a:lnTo>
                <a:lnTo>
                  <a:pt x="211007" y="99275"/>
                </a:lnTo>
                <a:lnTo>
                  <a:pt x="211309" y="95645"/>
                </a:lnTo>
                <a:lnTo>
                  <a:pt x="215221" y="85607"/>
                </a:lnTo>
                <a:lnTo>
                  <a:pt x="223651" y="75405"/>
                </a:lnTo>
                <a:lnTo>
                  <a:pt x="236600" y="65039"/>
                </a:lnTo>
                <a:lnTo>
                  <a:pt x="242033" y="61323"/>
                </a:lnTo>
                <a:lnTo>
                  <a:pt x="245131" y="59179"/>
                </a:lnTo>
                <a:lnTo>
                  <a:pt x="249145" y="55927"/>
                </a:lnTo>
                <a:lnTo>
                  <a:pt x="254078" y="51567"/>
                </a:lnTo>
                <a:lnTo>
                  <a:pt x="259011" y="47207"/>
                </a:lnTo>
                <a:lnTo>
                  <a:pt x="262311" y="43026"/>
                </a:lnTo>
                <a:lnTo>
                  <a:pt x="263979" y="39023"/>
                </a:lnTo>
                <a:lnTo>
                  <a:pt x="265647" y="35021"/>
                </a:lnTo>
                <a:lnTo>
                  <a:pt x="266481" y="31043"/>
                </a:lnTo>
                <a:lnTo>
                  <a:pt x="266481" y="19654"/>
                </a:lnTo>
                <a:lnTo>
                  <a:pt x="263813" y="13282"/>
                </a:lnTo>
                <a:lnTo>
                  <a:pt x="258475" y="7969"/>
                </a:lnTo>
                <a:lnTo>
                  <a:pt x="246516" y="1643"/>
                </a:lnTo>
                <a:lnTo>
                  <a:pt x="231667" y="0"/>
                </a:lnTo>
                <a:lnTo>
                  <a:pt x="224804" y="0"/>
                </a:lnTo>
                <a:lnTo>
                  <a:pt x="219121" y="1048"/>
                </a:lnTo>
                <a:lnTo>
                  <a:pt x="214617" y="3144"/>
                </a:lnTo>
                <a:lnTo>
                  <a:pt x="210114" y="5241"/>
                </a:lnTo>
                <a:lnTo>
                  <a:pt x="206539" y="8028"/>
                </a:lnTo>
                <a:lnTo>
                  <a:pt x="203894" y="11507"/>
                </a:lnTo>
                <a:lnTo>
                  <a:pt x="201249" y="14985"/>
                </a:lnTo>
                <a:lnTo>
                  <a:pt x="199927" y="18678"/>
                </a:lnTo>
                <a:lnTo>
                  <a:pt x="199927" y="23300"/>
                </a:lnTo>
                <a:lnTo>
                  <a:pt x="213223" y="23300"/>
                </a:lnTo>
                <a:lnTo>
                  <a:pt x="213223" y="19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68321" y="2902283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8" y="47827"/>
                </a:lnTo>
                <a:lnTo>
                  <a:pt x="17729" y="29994"/>
                </a:lnTo>
                <a:lnTo>
                  <a:pt x="17729" y="22227"/>
                </a:lnTo>
                <a:lnTo>
                  <a:pt x="19004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5" y="5431"/>
                </a:lnTo>
                <a:lnTo>
                  <a:pt x="9281" y="8874"/>
                </a:lnTo>
                <a:lnTo>
                  <a:pt x="7113" y="13043"/>
                </a:lnTo>
                <a:lnTo>
                  <a:pt x="4945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5" y="69244"/>
                </a:lnTo>
                <a:lnTo>
                  <a:pt x="72560" y="65790"/>
                </a:lnTo>
                <a:lnTo>
                  <a:pt x="71035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3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8" y="72139"/>
                </a:lnTo>
                <a:lnTo>
                  <a:pt x="60979" y="75069"/>
                </a:lnTo>
                <a:lnTo>
                  <a:pt x="60979" y="81311"/>
                </a:lnTo>
                <a:lnTo>
                  <a:pt x="60431" y="83980"/>
                </a:lnTo>
                <a:lnTo>
                  <a:pt x="59335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7" y="94939"/>
                </a:lnTo>
                <a:lnTo>
                  <a:pt x="71559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8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9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5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5"/>
                </a:lnTo>
                <a:lnTo>
                  <a:pt x="45180" y="-14080"/>
                </a:lnTo>
                <a:lnTo>
                  <a:pt x="34100" y="-14080"/>
                </a:lnTo>
                <a:lnTo>
                  <a:pt x="34100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100" y="8362"/>
                </a:lnTo>
                <a:lnTo>
                  <a:pt x="34100" y="43526"/>
                </a:lnTo>
                <a:lnTo>
                  <a:pt x="31312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4" y="32936"/>
                </a:lnTo>
                <a:lnTo>
                  <a:pt x="17729" y="29994"/>
                </a:lnTo>
                <a:lnTo>
                  <a:pt x="12558" y="47827"/>
                </a:lnTo>
                <a:lnTo>
                  <a:pt x="19421" y="52174"/>
                </a:lnTo>
                <a:lnTo>
                  <a:pt x="29667" y="56320"/>
                </a:lnTo>
                <a:lnTo>
                  <a:pt x="34100" y="58035"/>
                </a:lnTo>
                <a:lnTo>
                  <a:pt x="34100" y="96487"/>
                </a:lnTo>
                <a:lnTo>
                  <a:pt x="25902" y="95487"/>
                </a:lnTo>
                <a:lnTo>
                  <a:pt x="20577" y="93617"/>
                </a:lnTo>
                <a:lnTo>
                  <a:pt x="18122" y="90877"/>
                </a:lnTo>
                <a:lnTo>
                  <a:pt x="15668" y="88137"/>
                </a:lnTo>
                <a:lnTo>
                  <a:pt x="14441" y="84623"/>
                </a:lnTo>
                <a:lnTo>
                  <a:pt x="14441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3" y="93080"/>
                </a:lnTo>
                <a:lnTo>
                  <a:pt x="7149" y="98560"/>
                </a:lnTo>
                <a:lnTo>
                  <a:pt x="8870" y="100279"/>
                </a:lnTo>
                <a:lnTo>
                  <a:pt x="18978" y="105503"/>
                </a:lnTo>
                <a:lnTo>
                  <a:pt x="34100" y="107923"/>
                </a:lnTo>
                <a:lnTo>
                  <a:pt x="34100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13562" y="2899634"/>
            <a:ext cx="555045" cy="103740"/>
          </a:xfrm>
          <a:custGeom>
            <a:avLst/>
            <a:gdLst/>
            <a:ahLst/>
            <a:cxnLst/>
            <a:rect l="l" t="t" r="r" b="b"/>
            <a:pathLst>
              <a:path w="610550" h="117572">
                <a:moveTo>
                  <a:pt x="409504" y="75689"/>
                </a:moveTo>
                <a:lnTo>
                  <a:pt x="410600" y="71639"/>
                </a:lnTo>
                <a:lnTo>
                  <a:pt x="412793" y="67684"/>
                </a:lnTo>
                <a:lnTo>
                  <a:pt x="414985" y="63729"/>
                </a:lnTo>
                <a:lnTo>
                  <a:pt x="417951" y="60704"/>
                </a:lnTo>
                <a:lnTo>
                  <a:pt x="421693" y="58607"/>
                </a:lnTo>
                <a:lnTo>
                  <a:pt x="425433" y="56510"/>
                </a:lnTo>
                <a:lnTo>
                  <a:pt x="429401" y="55462"/>
                </a:lnTo>
                <a:lnTo>
                  <a:pt x="433595" y="44384"/>
                </a:lnTo>
                <a:lnTo>
                  <a:pt x="427876" y="44384"/>
                </a:lnTo>
                <a:lnTo>
                  <a:pt x="423170" y="42550"/>
                </a:lnTo>
                <a:lnTo>
                  <a:pt x="419477" y="38881"/>
                </a:lnTo>
                <a:lnTo>
                  <a:pt x="417153" y="49744"/>
                </a:lnTo>
                <a:lnTo>
                  <a:pt x="409909" y="52985"/>
                </a:lnTo>
                <a:lnTo>
                  <a:pt x="404512" y="57416"/>
                </a:lnTo>
                <a:lnTo>
                  <a:pt x="400961" y="63038"/>
                </a:lnTo>
                <a:lnTo>
                  <a:pt x="397411" y="68661"/>
                </a:lnTo>
                <a:lnTo>
                  <a:pt x="395635" y="74545"/>
                </a:lnTo>
                <a:lnTo>
                  <a:pt x="395635" y="86458"/>
                </a:lnTo>
                <a:lnTo>
                  <a:pt x="397208" y="92104"/>
                </a:lnTo>
                <a:lnTo>
                  <a:pt x="400354" y="97631"/>
                </a:lnTo>
                <a:lnTo>
                  <a:pt x="403499" y="103158"/>
                </a:lnTo>
                <a:lnTo>
                  <a:pt x="407752" y="107315"/>
                </a:lnTo>
                <a:lnTo>
                  <a:pt x="409504" y="83837"/>
                </a:lnTo>
                <a:lnTo>
                  <a:pt x="409504" y="75689"/>
                </a:lnTo>
                <a:close/>
              </a:path>
              <a:path w="610550" h="117572">
                <a:moveTo>
                  <a:pt x="452277" y="63729"/>
                </a:moveTo>
                <a:lnTo>
                  <a:pt x="454470" y="67684"/>
                </a:lnTo>
                <a:lnTo>
                  <a:pt x="456662" y="71639"/>
                </a:lnTo>
                <a:lnTo>
                  <a:pt x="457758" y="75689"/>
                </a:lnTo>
                <a:lnTo>
                  <a:pt x="457758" y="83837"/>
                </a:lnTo>
                <a:lnTo>
                  <a:pt x="456722" y="87744"/>
                </a:lnTo>
                <a:lnTo>
                  <a:pt x="454648" y="91556"/>
                </a:lnTo>
                <a:lnTo>
                  <a:pt x="452575" y="95368"/>
                </a:lnTo>
                <a:lnTo>
                  <a:pt x="449621" y="98250"/>
                </a:lnTo>
                <a:lnTo>
                  <a:pt x="445784" y="100204"/>
                </a:lnTo>
                <a:lnTo>
                  <a:pt x="441948" y="102158"/>
                </a:lnTo>
                <a:lnTo>
                  <a:pt x="437885" y="103134"/>
                </a:lnTo>
                <a:lnTo>
                  <a:pt x="429354" y="103134"/>
                </a:lnTo>
                <a:lnTo>
                  <a:pt x="425314" y="102158"/>
                </a:lnTo>
                <a:lnTo>
                  <a:pt x="421478" y="100204"/>
                </a:lnTo>
                <a:lnTo>
                  <a:pt x="417641" y="98250"/>
                </a:lnTo>
                <a:lnTo>
                  <a:pt x="414687" y="95368"/>
                </a:lnTo>
                <a:lnTo>
                  <a:pt x="412613" y="91556"/>
                </a:lnTo>
                <a:lnTo>
                  <a:pt x="410541" y="87744"/>
                </a:lnTo>
                <a:lnTo>
                  <a:pt x="409504" y="83837"/>
                </a:lnTo>
                <a:lnTo>
                  <a:pt x="407752" y="107315"/>
                </a:lnTo>
                <a:lnTo>
                  <a:pt x="413114" y="110103"/>
                </a:lnTo>
                <a:lnTo>
                  <a:pt x="418476" y="112890"/>
                </a:lnTo>
                <a:lnTo>
                  <a:pt x="425303" y="114284"/>
                </a:lnTo>
                <a:lnTo>
                  <a:pt x="441936" y="114284"/>
                </a:lnTo>
                <a:lnTo>
                  <a:pt x="448787" y="112890"/>
                </a:lnTo>
                <a:lnTo>
                  <a:pt x="454148" y="110103"/>
                </a:lnTo>
                <a:lnTo>
                  <a:pt x="459510" y="107316"/>
                </a:lnTo>
                <a:lnTo>
                  <a:pt x="463763" y="103158"/>
                </a:lnTo>
                <a:lnTo>
                  <a:pt x="466908" y="97631"/>
                </a:lnTo>
                <a:lnTo>
                  <a:pt x="470053" y="92104"/>
                </a:lnTo>
                <a:lnTo>
                  <a:pt x="471626" y="86458"/>
                </a:lnTo>
                <a:lnTo>
                  <a:pt x="471626" y="74545"/>
                </a:lnTo>
                <a:lnTo>
                  <a:pt x="469840" y="68661"/>
                </a:lnTo>
                <a:lnTo>
                  <a:pt x="466265" y="63038"/>
                </a:lnTo>
                <a:lnTo>
                  <a:pt x="462690" y="57416"/>
                </a:lnTo>
                <a:lnTo>
                  <a:pt x="457281" y="52985"/>
                </a:lnTo>
                <a:lnTo>
                  <a:pt x="450037" y="49744"/>
                </a:lnTo>
                <a:lnTo>
                  <a:pt x="455756" y="46933"/>
                </a:lnTo>
                <a:lnTo>
                  <a:pt x="460046" y="43479"/>
                </a:lnTo>
                <a:lnTo>
                  <a:pt x="462905" y="39381"/>
                </a:lnTo>
                <a:lnTo>
                  <a:pt x="465764" y="35283"/>
                </a:lnTo>
                <a:lnTo>
                  <a:pt x="467195" y="30566"/>
                </a:lnTo>
                <a:lnTo>
                  <a:pt x="467195" y="20036"/>
                </a:lnTo>
                <a:lnTo>
                  <a:pt x="465777" y="15164"/>
                </a:lnTo>
                <a:lnTo>
                  <a:pt x="462941" y="10613"/>
                </a:lnTo>
                <a:lnTo>
                  <a:pt x="460105" y="6063"/>
                </a:lnTo>
                <a:lnTo>
                  <a:pt x="455983" y="2608"/>
                </a:lnTo>
                <a:lnTo>
                  <a:pt x="450573" y="250"/>
                </a:lnTo>
                <a:lnTo>
                  <a:pt x="445164" y="-2108"/>
                </a:lnTo>
                <a:lnTo>
                  <a:pt x="439505" y="-3287"/>
                </a:lnTo>
                <a:lnTo>
                  <a:pt x="427733" y="-3287"/>
                </a:lnTo>
                <a:lnTo>
                  <a:pt x="422097" y="-2120"/>
                </a:lnTo>
                <a:lnTo>
                  <a:pt x="416688" y="214"/>
                </a:lnTo>
                <a:lnTo>
                  <a:pt x="411279" y="2549"/>
                </a:lnTo>
                <a:lnTo>
                  <a:pt x="407157" y="6003"/>
                </a:lnTo>
                <a:lnTo>
                  <a:pt x="404321" y="10578"/>
                </a:lnTo>
                <a:lnTo>
                  <a:pt x="401486" y="15152"/>
                </a:lnTo>
                <a:lnTo>
                  <a:pt x="400068" y="20036"/>
                </a:lnTo>
                <a:lnTo>
                  <a:pt x="400068" y="30566"/>
                </a:lnTo>
                <a:lnTo>
                  <a:pt x="401498" y="35283"/>
                </a:lnTo>
                <a:lnTo>
                  <a:pt x="404357" y="39381"/>
                </a:lnTo>
                <a:lnTo>
                  <a:pt x="407216" y="43479"/>
                </a:lnTo>
                <a:lnTo>
                  <a:pt x="411482" y="46933"/>
                </a:lnTo>
                <a:lnTo>
                  <a:pt x="417153" y="49744"/>
                </a:lnTo>
                <a:lnTo>
                  <a:pt x="419477" y="38881"/>
                </a:lnTo>
                <a:lnTo>
                  <a:pt x="415783" y="35212"/>
                </a:lnTo>
                <a:lnTo>
                  <a:pt x="413936" y="30900"/>
                </a:lnTo>
                <a:lnTo>
                  <a:pt x="413936" y="20512"/>
                </a:lnTo>
                <a:lnTo>
                  <a:pt x="415926" y="16129"/>
                </a:lnTo>
                <a:lnTo>
                  <a:pt x="419905" y="12793"/>
                </a:lnTo>
                <a:lnTo>
                  <a:pt x="423885" y="9458"/>
                </a:lnTo>
                <a:lnTo>
                  <a:pt x="428448" y="7790"/>
                </a:lnTo>
                <a:lnTo>
                  <a:pt x="438790" y="7790"/>
                </a:lnTo>
                <a:lnTo>
                  <a:pt x="443377" y="9458"/>
                </a:lnTo>
                <a:lnTo>
                  <a:pt x="447357" y="12793"/>
                </a:lnTo>
                <a:lnTo>
                  <a:pt x="451336" y="16129"/>
                </a:lnTo>
                <a:lnTo>
                  <a:pt x="453325" y="20512"/>
                </a:lnTo>
                <a:lnTo>
                  <a:pt x="453325" y="30900"/>
                </a:lnTo>
                <a:lnTo>
                  <a:pt x="451467" y="35212"/>
                </a:lnTo>
                <a:lnTo>
                  <a:pt x="447750" y="38881"/>
                </a:lnTo>
                <a:lnTo>
                  <a:pt x="444033" y="42550"/>
                </a:lnTo>
                <a:lnTo>
                  <a:pt x="439314" y="44384"/>
                </a:lnTo>
                <a:lnTo>
                  <a:pt x="433595" y="44384"/>
                </a:lnTo>
                <a:lnTo>
                  <a:pt x="429401" y="55462"/>
                </a:lnTo>
                <a:lnTo>
                  <a:pt x="437789" y="55462"/>
                </a:lnTo>
                <a:lnTo>
                  <a:pt x="441769" y="56511"/>
                </a:lnTo>
                <a:lnTo>
                  <a:pt x="445533" y="58607"/>
                </a:lnTo>
                <a:lnTo>
                  <a:pt x="449298" y="60704"/>
                </a:lnTo>
                <a:lnTo>
                  <a:pt x="452277" y="63729"/>
                </a:lnTo>
                <a:close/>
              </a:path>
              <a:path w="610550" h="117572">
                <a:moveTo>
                  <a:pt x="0" y="60465"/>
                </a:moveTo>
                <a:lnTo>
                  <a:pt x="0" y="71543"/>
                </a:lnTo>
                <a:lnTo>
                  <a:pt x="44394" y="71543"/>
                </a:lnTo>
                <a:lnTo>
                  <a:pt x="44394" y="60465"/>
                </a:lnTo>
                <a:lnTo>
                  <a:pt x="0" y="60465"/>
                </a:lnTo>
                <a:close/>
              </a:path>
              <a:path w="610550" h="117572">
                <a:moveTo>
                  <a:pt x="80209" y="114284"/>
                </a:moveTo>
                <a:lnTo>
                  <a:pt x="89979" y="114284"/>
                </a:lnTo>
                <a:lnTo>
                  <a:pt x="95145" y="114043"/>
                </a:lnTo>
                <a:lnTo>
                  <a:pt x="108010" y="110545"/>
                </a:lnTo>
                <a:lnTo>
                  <a:pt x="117430" y="102884"/>
                </a:lnTo>
                <a:lnTo>
                  <a:pt x="124507" y="89744"/>
                </a:lnTo>
                <a:lnTo>
                  <a:pt x="126437" y="76975"/>
                </a:lnTo>
                <a:lnTo>
                  <a:pt x="126437" y="69685"/>
                </a:lnTo>
                <a:lnTo>
                  <a:pt x="124793" y="63479"/>
                </a:lnTo>
                <a:lnTo>
                  <a:pt x="121505" y="58357"/>
                </a:lnTo>
                <a:lnTo>
                  <a:pt x="118216" y="53235"/>
                </a:lnTo>
                <a:lnTo>
                  <a:pt x="113427" y="49256"/>
                </a:lnTo>
                <a:lnTo>
                  <a:pt x="107136" y="46421"/>
                </a:lnTo>
                <a:lnTo>
                  <a:pt x="94954" y="43109"/>
                </a:lnTo>
                <a:lnTo>
                  <a:pt x="80471" y="42168"/>
                </a:lnTo>
                <a:lnTo>
                  <a:pt x="77111" y="42168"/>
                </a:lnTo>
                <a:lnTo>
                  <a:pt x="77111" y="12221"/>
                </a:lnTo>
                <a:lnTo>
                  <a:pt x="122005" y="12221"/>
                </a:lnTo>
                <a:lnTo>
                  <a:pt x="122005" y="0"/>
                </a:lnTo>
                <a:lnTo>
                  <a:pt x="64887" y="0"/>
                </a:lnTo>
                <a:lnTo>
                  <a:pt x="64887" y="53818"/>
                </a:lnTo>
                <a:lnTo>
                  <a:pt x="75038" y="53818"/>
                </a:lnTo>
                <a:lnTo>
                  <a:pt x="82667" y="54049"/>
                </a:lnTo>
                <a:lnTo>
                  <a:pt x="96466" y="56315"/>
                </a:lnTo>
                <a:lnTo>
                  <a:pt x="105134" y="61001"/>
                </a:lnTo>
                <a:lnTo>
                  <a:pt x="110091" y="65790"/>
                </a:lnTo>
                <a:lnTo>
                  <a:pt x="112568" y="71710"/>
                </a:lnTo>
                <a:lnTo>
                  <a:pt x="112568" y="85004"/>
                </a:lnTo>
                <a:lnTo>
                  <a:pt x="110710" y="90639"/>
                </a:lnTo>
                <a:lnTo>
                  <a:pt x="106992" y="95665"/>
                </a:lnTo>
                <a:lnTo>
                  <a:pt x="103275" y="100692"/>
                </a:lnTo>
                <a:lnTo>
                  <a:pt x="97533" y="103206"/>
                </a:lnTo>
                <a:lnTo>
                  <a:pt x="83998" y="103206"/>
                </a:lnTo>
                <a:lnTo>
                  <a:pt x="79423" y="102169"/>
                </a:lnTo>
                <a:lnTo>
                  <a:pt x="76038" y="100097"/>
                </a:lnTo>
                <a:lnTo>
                  <a:pt x="72655" y="98024"/>
                </a:lnTo>
                <a:lnTo>
                  <a:pt x="70963" y="95391"/>
                </a:lnTo>
                <a:lnTo>
                  <a:pt x="70963" y="91484"/>
                </a:lnTo>
                <a:lnTo>
                  <a:pt x="57667" y="91484"/>
                </a:lnTo>
                <a:lnTo>
                  <a:pt x="57667" y="98298"/>
                </a:lnTo>
                <a:lnTo>
                  <a:pt x="60609" y="103504"/>
                </a:lnTo>
                <a:lnTo>
                  <a:pt x="66495" y="107816"/>
                </a:lnTo>
                <a:lnTo>
                  <a:pt x="72381" y="112128"/>
                </a:lnTo>
                <a:lnTo>
                  <a:pt x="80209" y="114284"/>
                </a:lnTo>
                <a:close/>
              </a:path>
              <a:path w="610550" h="117572">
                <a:moveTo>
                  <a:pt x="180720" y="110925"/>
                </a:moveTo>
                <a:lnTo>
                  <a:pt x="180720" y="100657"/>
                </a:lnTo>
                <a:lnTo>
                  <a:pt x="181376" y="95058"/>
                </a:lnTo>
                <a:lnTo>
                  <a:pt x="182686" y="88625"/>
                </a:lnTo>
                <a:lnTo>
                  <a:pt x="183628" y="84964"/>
                </a:lnTo>
                <a:lnTo>
                  <a:pt x="187836" y="74174"/>
                </a:lnTo>
                <a:lnTo>
                  <a:pt x="194839" y="60322"/>
                </a:lnTo>
                <a:lnTo>
                  <a:pt x="201308" y="48955"/>
                </a:lnTo>
                <a:lnTo>
                  <a:pt x="208054" y="38155"/>
                </a:lnTo>
                <a:lnTo>
                  <a:pt x="214677" y="28660"/>
                </a:lnTo>
                <a:lnTo>
                  <a:pt x="224899" y="14937"/>
                </a:lnTo>
                <a:lnTo>
                  <a:pt x="226758" y="12221"/>
                </a:lnTo>
                <a:lnTo>
                  <a:pt x="226758" y="0"/>
                </a:lnTo>
                <a:lnTo>
                  <a:pt x="151911" y="0"/>
                </a:lnTo>
                <a:lnTo>
                  <a:pt x="151911" y="12221"/>
                </a:lnTo>
                <a:lnTo>
                  <a:pt x="213318" y="12221"/>
                </a:lnTo>
                <a:lnTo>
                  <a:pt x="210817" y="15652"/>
                </a:lnTo>
                <a:lnTo>
                  <a:pt x="202572" y="27217"/>
                </a:lnTo>
                <a:lnTo>
                  <a:pt x="195212" y="37840"/>
                </a:lnTo>
                <a:lnTo>
                  <a:pt x="187047" y="49852"/>
                </a:lnTo>
                <a:lnTo>
                  <a:pt x="179270" y="62076"/>
                </a:lnTo>
                <a:lnTo>
                  <a:pt x="173213" y="73380"/>
                </a:lnTo>
                <a:lnTo>
                  <a:pt x="169676" y="82586"/>
                </a:lnTo>
                <a:lnTo>
                  <a:pt x="167459" y="90520"/>
                </a:lnTo>
                <a:lnTo>
                  <a:pt x="166351" y="98369"/>
                </a:lnTo>
                <a:lnTo>
                  <a:pt x="166351" y="110925"/>
                </a:lnTo>
                <a:lnTo>
                  <a:pt x="180720" y="110925"/>
                </a:lnTo>
                <a:close/>
              </a:path>
              <a:path w="610550" h="117572">
                <a:moveTo>
                  <a:pt x="251159" y="92056"/>
                </a:moveTo>
                <a:lnTo>
                  <a:pt x="251159" y="110925"/>
                </a:lnTo>
                <a:lnTo>
                  <a:pt x="270032" y="110925"/>
                </a:lnTo>
                <a:lnTo>
                  <a:pt x="270032" y="92056"/>
                </a:lnTo>
                <a:lnTo>
                  <a:pt x="251159" y="92056"/>
                </a:lnTo>
                <a:close/>
              </a:path>
              <a:path w="610550" h="117572">
                <a:moveTo>
                  <a:pt x="327127" y="110925"/>
                </a:moveTo>
                <a:lnTo>
                  <a:pt x="327127" y="100657"/>
                </a:lnTo>
                <a:lnTo>
                  <a:pt x="327782" y="95058"/>
                </a:lnTo>
                <a:lnTo>
                  <a:pt x="329092" y="88625"/>
                </a:lnTo>
                <a:lnTo>
                  <a:pt x="330035" y="84964"/>
                </a:lnTo>
                <a:lnTo>
                  <a:pt x="334243" y="74174"/>
                </a:lnTo>
                <a:lnTo>
                  <a:pt x="341246" y="60322"/>
                </a:lnTo>
                <a:lnTo>
                  <a:pt x="347714" y="48955"/>
                </a:lnTo>
                <a:lnTo>
                  <a:pt x="354460" y="38155"/>
                </a:lnTo>
                <a:lnTo>
                  <a:pt x="361083" y="28660"/>
                </a:lnTo>
                <a:lnTo>
                  <a:pt x="371306" y="14937"/>
                </a:lnTo>
                <a:lnTo>
                  <a:pt x="373165" y="12221"/>
                </a:lnTo>
                <a:lnTo>
                  <a:pt x="373165" y="0"/>
                </a:lnTo>
                <a:lnTo>
                  <a:pt x="298317" y="0"/>
                </a:lnTo>
                <a:lnTo>
                  <a:pt x="298317" y="12221"/>
                </a:lnTo>
                <a:lnTo>
                  <a:pt x="359724" y="12221"/>
                </a:lnTo>
                <a:lnTo>
                  <a:pt x="357223" y="15652"/>
                </a:lnTo>
                <a:lnTo>
                  <a:pt x="348978" y="27217"/>
                </a:lnTo>
                <a:lnTo>
                  <a:pt x="341618" y="37840"/>
                </a:lnTo>
                <a:lnTo>
                  <a:pt x="333453" y="49852"/>
                </a:lnTo>
                <a:lnTo>
                  <a:pt x="325676" y="62076"/>
                </a:lnTo>
                <a:lnTo>
                  <a:pt x="319620" y="73380"/>
                </a:lnTo>
                <a:lnTo>
                  <a:pt x="316082" y="82586"/>
                </a:lnTo>
                <a:lnTo>
                  <a:pt x="313865" y="90520"/>
                </a:lnTo>
                <a:lnTo>
                  <a:pt x="312757" y="98369"/>
                </a:lnTo>
                <a:lnTo>
                  <a:pt x="312757" y="110925"/>
                </a:lnTo>
                <a:lnTo>
                  <a:pt x="327127" y="110925"/>
                </a:lnTo>
                <a:close/>
              </a:path>
              <a:path w="610550" h="117572">
                <a:moveTo>
                  <a:pt x="486877" y="33306"/>
                </a:moveTo>
                <a:lnTo>
                  <a:pt x="486877" y="43503"/>
                </a:lnTo>
                <a:lnTo>
                  <a:pt x="489272" y="51591"/>
                </a:lnTo>
                <a:lnTo>
                  <a:pt x="494062" y="57571"/>
                </a:lnTo>
                <a:lnTo>
                  <a:pt x="498851" y="63551"/>
                </a:lnTo>
                <a:lnTo>
                  <a:pt x="504773" y="66541"/>
                </a:lnTo>
                <a:lnTo>
                  <a:pt x="500257" y="45587"/>
                </a:lnTo>
                <a:lnTo>
                  <a:pt x="499102" y="40024"/>
                </a:lnTo>
                <a:lnTo>
                  <a:pt x="498851" y="3001"/>
                </a:lnTo>
                <a:lnTo>
                  <a:pt x="494062" y="9005"/>
                </a:lnTo>
                <a:lnTo>
                  <a:pt x="489272" y="15009"/>
                </a:lnTo>
                <a:lnTo>
                  <a:pt x="486877" y="23109"/>
                </a:lnTo>
                <a:lnTo>
                  <a:pt x="486877" y="33306"/>
                </a:lnTo>
                <a:close/>
              </a:path>
              <a:path w="610550" h="117572">
                <a:moveTo>
                  <a:pt x="580955" y="0"/>
                </a:moveTo>
                <a:lnTo>
                  <a:pt x="502104" y="110925"/>
                </a:lnTo>
                <a:lnTo>
                  <a:pt x="515973" y="110925"/>
                </a:lnTo>
                <a:lnTo>
                  <a:pt x="593608" y="0"/>
                </a:lnTo>
                <a:lnTo>
                  <a:pt x="580955" y="0"/>
                </a:lnTo>
                <a:close/>
              </a:path>
              <a:path w="610550" h="117572">
                <a:moveTo>
                  <a:pt x="560653" y="77690"/>
                </a:moveTo>
                <a:lnTo>
                  <a:pt x="560653" y="87887"/>
                </a:lnTo>
                <a:lnTo>
                  <a:pt x="563047" y="95975"/>
                </a:lnTo>
                <a:lnTo>
                  <a:pt x="567837" y="101955"/>
                </a:lnTo>
                <a:lnTo>
                  <a:pt x="572627" y="107935"/>
                </a:lnTo>
                <a:lnTo>
                  <a:pt x="578548" y="110925"/>
                </a:lnTo>
                <a:lnTo>
                  <a:pt x="573984" y="90019"/>
                </a:lnTo>
                <a:lnTo>
                  <a:pt x="572805" y="84456"/>
                </a:lnTo>
                <a:lnTo>
                  <a:pt x="572627" y="47386"/>
                </a:lnTo>
                <a:lnTo>
                  <a:pt x="567837" y="53390"/>
                </a:lnTo>
                <a:lnTo>
                  <a:pt x="563047" y="59393"/>
                </a:lnTo>
                <a:lnTo>
                  <a:pt x="560653" y="67493"/>
                </a:lnTo>
                <a:lnTo>
                  <a:pt x="560653" y="77690"/>
                </a:lnTo>
                <a:close/>
              </a:path>
              <a:path w="610550" h="117572">
                <a:moveTo>
                  <a:pt x="572805" y="70972"/>
                </a:moveTo>
                <a:lnTo>
                  <a:pt x="573984" y="65409"/>
                </a:lnTo>
                <a:lnTo>
                  <a:pt x="576344" y="61001"/>
                </a:lnTo>
                <a:lnTo>
                  <a:pt x="578703" y="56594"/>
                </a:lnTo>
                <a:lnTo>
                  <a:pt x="581789" y="54390"/>
                </a:lnTo>
                <a:lnTo>
                  <a:pt x="589414" y="54390"/>
                </a:lnTo>
                <a:lnTo>
                  <a:pt x="592488" y="56594"/>
                </a:lnTo>
                <a:lnTo>
                  <a:pt x="594823" y="61001"/>
                </a:lnTo>
                <a:lnTo>
                  <a:pt x="597158" y="65409"/>
                </a:lnTo>
                <a:lnTo>
                  <a:pt x="598326" y="70972"/>
                </a:lnTo>
                <a:lnTo>
                  <a:pt x="598326" y="84456"/>
                </a:lnTo>
                <a:lnTo>
                  <a:pt x="597158" y="90019"/>
                </a:lnTo>
                <a:lnTo>
                  <a:pt x="594823" y="94379"/>
                </a:lnTo>
                <a:lnTo>
                  <a:pt x="592488" y="98739"/>
                </a:lnTo>
                <a:lnTo>
                  <a:pt x="589414" y="100919"/>
                </a:lnTo>
                <a:lnTo>
                  <a:pt x="581789" y="100919"/>
                </a:lnTo>
                <a:lnTo>
                  <a:pt x="578703" y="98739"/>
                </a:lnTo>
                <a:lnTo>
                  <a:pt x="576344" y="94379"/>
                </a:lnTo>
                <a:lnTo>
                  <a:pt x="573984" y="90019"/>
                </a:lnTo>
                <a:lnTo>
                  <a:pt x="578548" y="110925"/>
                </a:lnTo>
                <a:lnTo>
                  <a:pt x="592655" y="110925"/>
                </a:lnTo>
                <a:lnTo>
                  <a:pt x="598576" y="107935"/>
                </a:lnTo>
                <a:lnTo>
                  <a:pt x="603366" y="101955"/>
                </a:lnTo>
                <a:lnTo>
                  <a:pt x="608156" y="95975"/>
                </a:lnTo>
                <a:lnTo>
                  <a:pt x="610550" y="87887"/>
                </a:lnTo>
                <a:lnTo>
                  <a:pt x="610550" y="67446"/>
                </a:lnTo>
                <a:lnTo>
                  <a:pt x="608156" y="59334"/>
                </a:lnTo>
                <a:lnTo>
                  <a:pt x="603366" y="53354"/>
                </a:lnTo>
                <a:lnTo>
                  <a:pt x="598576" y="47374"/>
                </a:lnTo>
                <a:lnTo>
                  <a:pt x="592655" y="44384"/>
                </a:lnTo>
                <a:lnTo>
                  <a:pt x="578548" y="44384"/>
                </a:lnTo>
                <a:lnTo>
                  <a:pt x="572627" y="47386"/>
                </a:lnTo>
                <a:lnTo>
                  <a:pt x="572805" y="84456"/>
                </a:lnTo>
                <a:lnTo>
                  <a:pt x="572805" y="70972"/>
                </a:lnTo>
                <a:close/>
              </a:path>
              <a:path w="610550" h="117572">
                <a:moveTo>
                  <a:pt x="499102" y="26587"/>
                </a:moveTo>
                <a:lnTo>
                  <a:pt x="500257" y="21024"/>
                </a:lnTo>
                <a:lnTo>
                  <a:pt x="502569" y="16617"/>
                </a:lnTo>
                <a:lnTo>
                  <a:pt x="504880" y="12210"/>
                </a:lnTo>
                <a:lnTo>
                  <a:pt x="507942" y="10006"/>
                </a:lnTo>
                <a:lnTo>
                  <a:pt x="515568" y="10006"/>
                </a:lnTo>
                <a:lnTo>
                  <a:pt x="518665" y="12210"/>
                </a:lnTo>
                <a:lnTo>
                  <a:pt x="521048" y="16617"/>
                </a:lnTo>
                <a:lnTo>
                  <a:pt x="523431" y="21024"/>
                </a:lnTo>
                <a:lnTo>
                  <a:pt x="524622" y="26587"/>
                </a:lnTo>
                <a:lnTo>
                  <a:pt x="524622" y="40024"/>
                </a:lnTo>
                <a:lnTo>
                  <a:pt x="523431" y="45587"/>
                </a:lnTo>
                <a:lnTo>
                  <a:pt x="521048" y="49995"/>
                </a:lnTo>
                <a:lnTo>
                  <a:pt x="518665" y="54402"/>
                </a:lnTo>
                <a:lnTo>
                  <a:pt x="515591" y="56606"/>
                </a:lnTo>
                <a:lnTo>
                  <a:pt x="507966" y="56606"/>
                </a:lnTo>
                <a:lnTo>
                  <a:pt x="504880" y="54402"/>
                </a:lnTo>
                <a:lnTo>
                  <a:pt x="502569" y="49995"/>
                </a:lnTo>
                <a:lnTo>
                  <a:pt x="500257" y="45587"/>
                </a:lnTo>
                <a:lnTo>
                  <a:pt x="504773" y="66541"/>
                </a:lnTo>
                <a:lnTo>
                  <a:pt x="518880" y="66541"/>
                </a:lnTo>
                <a:lnTo>
                  <a:pt x="524801" y="63551"/>
                </a:lnTo>
                <a:lnTo>
                  <a:pt x="529591" y="57571"/>
                </a:lnTo>
                <a:lnTo>
                  <a:pt x="534381" y="51591"/>
                </a:lnTo>
                <a:lnTo>
                  <a:pt x="536775" y="43503"/>
                </a:lnTo>
                <a:lnTo>
                  <a:pt x="536775" y="23109"/>
                </a:lnTo>
                <a:lnTo>
                  <a:pt x="534381" y="15009"/>
                </a:lnTo>
                <a:lnTo>
                  <a:pt x="529591" y="9005"/>
                </a:lnTo>
                <a:lnTo>
                  <a:pt x="524801" y="3001"/>
                </a:lnTo>
                <a:lnTo>
                  <a:pt x="518880" y="0"/>
                </a:lnTo>
                <a:lnTo>
                  <a:pt x="504773" y="0"/>
                </a:lnTo>
                <a:lnTo>
                  <a:pt x="498851" y="3001"/>
                </a:lnTo>
                <a:lnTo>
                  <a:pt x="499102" y="40024"/>
                </a:lnTo>
                <a:lnTo>
                  <a:pt x="499102" y="26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13562" y="2957874"/>
            <a:ext cx="40358" cy="0"/>
          </a:xfrm>
          <a:custGeom>
            <a:avLst/>
            <a:gdLst/>
            <a:ahLst/>
            <a:cxnLst/>
            <a:rect l="l" t="t" r="r" b="b"/>
            <a:pathLst>
              <a:path w="44394">
                <a:moveTo>
                  <a:pt x="0" y="0"/>
                </a:moveTo>
                <a:lnTo>
                  <a:pt x="44394" y="0"/>
                </a:lnTo>
              </a:path>
            </a:pathLst>
          </a:custGeom>
          <a:ln w="123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41889" y="2989185"/>
            <a:ext cx="17156" cy="0"/>
          </a:xfrm>
          <a:custGeom>
            <a:avLst/>
            <a:gdLst/>
            <a:ahLst/>
            <a:cxnLst/>
            <a:rect l="l" t="t" r="r" b="b"/>
            <a:pathLst>
              <a:path w="18872">
                <a:moveTo>
                  <a:pt x="0" y="0"/>
                </a:moveTo>
                <a:lnTo>
                  <a:pt x="18872" y="0"/>
                </a:lnTo>
              </a:path>
            </a:pathLst>
          </a:custGeom>
          <a:ln w="201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08968" y="3087421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40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6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1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52913" y="3086191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34040" y="3083291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7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90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4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31506" y="3087421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39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3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22772" y="3083291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7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5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90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5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20237" y="3087421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40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5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11503" y="3083291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7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1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8" y="116208"/>
                </a:lnTo>
                <a:lnTo>
                  <a:pt x="51281" y="110846"/>
                </a:lnTo>
                <a:lnTo>
                  <a:pt x="60406" y="101419"/>
                </a:lnTo>
                <a:lnTo>
                  <a:pt x="63491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89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5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5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50409" y="3167418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7" y="41120"/>
                </a:lnTo>
                <a:lnTo>
                  <a:pt x="10651" y="38023"/>
                </a:lnTo>
                <a:lnTo>
                  <a:pt x="13415" y="34926"/>
                </a:lnTo>
                <a:lnTo>
                  <a:pt x="15476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9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72492" y="3083291"/>
            <a:ext cx="63494" cy="103740"/>
          </a:xfrm>
          <a:custGeom>
            <a:avLst/>
            <a:gdLst/>
            <a:ahLst/>
            <a:cxnLst/>
            <a:rect l="l" t="t" r="r" b="b"/>
            <a:pathLst>
              <a:path w="69843" h="117572">
                <a:moveTo>
                  <a:pt x="65482" y="17510"/>
                </a:moveTo>
                <a:lnTo>
                  <a:pt x="62766" y="11554"/>
                </a:lnTo>
                <a:lnTo>
                  <a:pt x="57332" y="6932"/>
                </a:lnTo>
                <a:lnTo>
                  <a:pt x="51899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6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1" y="16724"/>
                </a:lnTo>
                <a:lnTo>
                  <a:pt x="19968" y="13222"/>
                </a:lnTo>
                <a:lnTo>
                  <a:pt x="22875" y="12364"/>
                </a:lnTo>
                <a:lnTo>
                  <a:pt x="25783" y="11507"/>
                </a:lnTo>
                <a:lnTo>
                  <a:pt x="28904" y="11078"/>
                </a:lnTo>
                <a:lnTo>
                  <a:pt x="38055" y="11078"/>
                </a:lnTo>
                <a:lnTo>
                  <a:pt x="42725" y="12460"/>
                </a:lnTo>
                <a:lnTo>
                  <a:pt x="46252" y="15223"/>
                </a:lnTo>
                <a:lnTo>
                  <a:pt x="49779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70" y="33842"/>
                </a:lnTo>
                <a:lnTo>
                  <a:pt x="48325" y="36915"/>
                </a:lnTo>
                <a:lnTo>
                  <a:pt x="46180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4" y="46647"/>
                </a:lnTo>
                <a:lnTo>
                  <a:pt x="30858" y="47672"/>
                </a:lnTo>
                <a:lnTo>
                  <a:pt x="16084" y="47672"/>
                </a:lnTo>
                <a:lnTo>
                  <a:pt x="16084" y="58750"/>
                </a:lnTo>
                <a:lnTo>
                  <a:pt x="23611" y="58754"/>
                </a:lnTo>
                <a:lnTo>
                  <a:pt x="37804" y="60596"/>
                </a:lnTo>
                <a:lnTo>
                  <a:pt x="47860" y="65790"/>
                </a:lnTo>
                <a:lnTo>
                  <a:pt x="53317" y="70483"/>
                </a:lnTo>
                <a:lnTo>
                  <a:pt x="56046" y="76284"/>
                </a:lnTo>
                <a:lnTo>
                  <a:pt x="56046" y="87672"/>
                </a:lnTo>
                <a:lnTo>
                  <a:pt x="55140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5" y="105576"/>
                </a:lnTo>
                <a:lnTo>
                  <a:pt x="37888" y="106422"/>
                </a:lnTo>
                <a:lnTo>
                  <a:pt x="27451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7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49" y="105719"/>
                </a:lnTo>
                <a:lnTo>
                  <a:pt x="7649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3" y="117262"/>
                </a:lnTo>
                <a:lnTo>
                  <a:pt x="50944" y="113830"/>
                </a:lnTo>
                <a:lnTo>
                  <a:pt x="60442" y="106601"/>
                </a:lnTo>
                <a:lnTo>
                  <a:pt x="67615" y="94709"/>
                </a:lnTo>
                <a:lnTo>
                  <a:pt x="69843" y="82264"/>
                </a:lnTo>
                <a:lnTo>
                  <a:pt x="69843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899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9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0" y="39440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57649" y="3083291"/>
            <a:ext cx="73632" cy="103740"/>
          </a:xfrm>
          <a:custGeom>
            <a:avLst/>
            <a:gdLst/>
            <a:ahLst/>
            <a:cxnLst/>
            <a:rect l="l" t="t" r="r" b="b"/>
            <a:pathLst>
              <a:path w="80995" h="117572">
                <a:moveTo>
                  <a:pt x="60273" y="111504"/>
                </a:moveTo>
                <a:lnTo>
                  <a:pt x="69807" y="101741"/>
                </a:lnTo>
                <a:lnTo>
                  <a:pt x="72765" y="97005"/>
                </a:lnTo>
                <a:lnTo>
                  <a:pt x="77337" y="86105"/>
                </a:lnTo>
                <a:lnTo>
                  <a:pt x="80080" y="73353"/>
                </a:lnTo>
                <a:lnTo>
                  <a:pt x="80995" y="58750"/>
                </a:lnTo>
                <a:lnTo>
                  <a:pt x="80770" y="51283"/>
                </a:lnTo>
                <a:lnTo>
                  <a:pt x="78947" y="37593"/>
                </a:lnTo>
                <a:lnTo>
                  <a:pt x="75293" y="25764"/>
                </a:lnTo>
                <a:lnTo>
                  <a:pt x="69807" y="15795"/>
                </a:lnTo>
                <a:lnTo>
                  <a:pt x="64091" y="9175"/>
                </a:lnTo>
                <a:lnTo>
                  <a:pt x="53288" y="2293"/>
                </a:lnTo>
                <a:lnTo>
                  <a:pt x="40461" y="0"/>
                </a:lnTo>
                <a:lnTo>
                  <a:pt x="32295" y="882"/>
                </a:lnTo>
                <a:lnTo>
                  <a:pt x="20736" y="6036"/>
                </a:lnTo>
                <a:lnTo>
                  <a:pt x="11187" y="15795"/>
                </a:lnTo>
                <a:lnTo>
                  <a:pt x="8242" y="20498"/>
                </a:lnTo>
                <a:lnTo>
                  <a:pt x="3663" y="31388"/>
                </a:lnTo>
                <a:lnTo>
                  <a:pt x="915" y="44139"/>
                </a:lnTo>
                <a:lnTo>
                  <a:pt x="0" y="58750"/>
                </a:lnTo>
                <a:lnTo>
                  <a:pt x="226" y="66251"/>
                </a:lnTo>
                <a:lnTo>
                  <a:pt x="2051" y="79933"/>
                </a:lnTo>
                <a:lnTo>
                  <a:pt x="5705" y="91763"/>
                </a:lnTo>
                <a:lnTo>
                  <a:pt x="11187" y="101741"/>
                </a:lnTo>
                <a:lnTo>
                  <a:pt x="16873" y="108350"/>
                </a:lnTo>
                <a:lnTo>
                  <a:pt x="14757" y="72226"/>
                </a:lnTo>
                <a:lnTo>
                  <a:pt x="13868" y="58750"/>
                </a:lnTo>
                <a:lnTo>
                  <a:pt x="14253" y="49770"/>
                </a:lnTo>
                <a:lnTo>
                  <a:pt x="16316" y="37091"/>
                </a:lnTo>
                <a:lnTo>
                  <a:pt x="20159" y="25587"/>
                </a:lnTo>
                <a:lnTo>
                  <a:pt x="24353" y="15914"/>
                </a:lnTo>
                <a:lnTo>
                  <a:pt x="31120" y="11078"/>
                </a:lnTo>
                <a:lnTo>
                  <a:pt x="49850" y="11078"/>
                </a:lnTo>
                <a:lnTo>
                  <a:pt x="56641" y="15914"/>
                </a:lnTo>
                <a:lnTo>
                  <a:pt x="60835" y="25587"/>
                </a:lnTo>
                <a:lnTo>
                  <a:pt x="63564" y="33023"/>
                </a:lnTo>
                <a:lnTo>
                  <a:pt x="66236" y="45300"/>
                </a:lnTo>
                <a:lnTo>
                  <a:pt x="67126" y="58750"/>
                </a:lnTo>
                <a:lnTo>
                  <a:pt x="66738" y="67787"/>
                </a:lnTo>
                <a:lnTo>
                  <a:pt x="64676" y="80469"/>
                </a:lnTo>
                <a:lnTo>
                  <a:pt x="60835" y="91949"/>
                </a:lnTo>
                <a:lnTo>
                  <a:pt x="56641" y="101598"/>
                </a:lnTo>
                <a:lnTo>
                  <a:pt x="49850" y="106422"/>
                </a:lnTo>
                <a:lnTo>
                  <a:pt x="31120" y="106422"/>
                </a:lnTo>
                <a:lnTo>
                  <a:pt x="24353" y="101598"/>
                </a:lnTo>
                <a:lnTo>
                  <a:pt x="20159" y="91949"/>
                </a:lnTo>
                <a:lnTo>
                  <a:pt x="27662" y="115266"/>
                </a:lnTo>
                <a:lnTo>
                  <a:pt x="40461" y="117572"/>
                </a:lnTo>
                <a:lnTo>
                  <a:pt x="48717" y="116673"/>
                </a:lnTo>
                <a:lnTo>
                  <a:pt x="60273" y="111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71064" y="3147020"/>
            <a:ext cx="11732" cy="37976"/>
          </a:xfrm>
          <a:custGeom>
            <a:avLst/>
            <a:gdLst/>
            <a:ahLst/>
            <a:cxnLst/>
            <a:rect l="l" t="t" r="r" b="b"/>
            <a:pathLst>
              <a:path w="12905" h="43040">
                <a:moveTo>
                  <a:pt x="2666" y="12274"/>
                </a:moveTo>
                <a:lnTo>
                  <a:pt x="0" y="0"/>
                </a:lnTo>
                <a:lnTo>
                  <a:pt x="2115" y="36124"/>
                </a:lnTo>
                <a:lnTo>
                  <a:pt x="12905" y="43040"/>
                </a:lnTo>
                <a:lnTo>
                  <a:pt x="5402" y="19723"/>
                </a:lnTo>
                <a:lnTo>
                  <a:pt x="2666" y="12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95294" y="3083291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28737" y="70972"/>
                </a:moveTo>
                <a:lnTo>
                  <a:pt x="32359" y="70972"/>
                </a:lnTo>
                <a:lnTo>
                  <a:pt x="35743" y="70447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1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0" y="75844"/>
                </a:lnTo>
                <a:lnTo>
                  <a:pt x="54187" y="83872"/>
                </a:lnTo>
                <a:lnTo>
                  <a:pt x="51613" y="91901"/>
                </a:lnTo>
                <a:lnTo>
                  <a:pt x="48122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3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2" y="107208"/>
                </a:lnTo>
                <a:lnTo>
                  <a:pt x="7148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1" y="117572"/>
                </a:lnTo>
                <a:lnTo>
                  <a:pt x="39727" y="116208"/>
                </a:lnTo>
                <a:lnTo>
                  <a:pt x="51281" y="110846"/>
                </a:lnTo>
                <a:lnTo>
                  <a:pt x="60406" y="101419"/>
                </a:lnTo>
                <a:lnTo>
                  <a:pt x="63490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8" y="58035"/>
                </a:lnTo>
                <a:lnTo>
                  <a:pt x="71323" y="49958"/>
                </a:lnTo>
                <a:lnTo>
                  <a:pt x="69727" y="36990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7" y="0"/>
                </a:lnTo>
                <a:lnTo>
                  <a:pt x="25234" y="0"/>
                </a:lnTo>
                <a:lnTo>
                  <a:pt x="19432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0" y="13496"/>
                </a:lnTo>
                <a:lnTo>
                  <a:pt x="25687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2999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7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5"/>
                </a:lnTo>
                <a:lnTo>
                  <a:pt x="52280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92760" y="3087421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40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6"/>
                </a:lnTo>
                <a:lnTo>
                  <a:pt x="20052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83050" y="3083291"/>
            <a:ext cx="63494" cy="103740"/>
          </a:xfrm>
          <a:custGeom>
            <a:avLst/>
            <a:gdLst/>
            <a:ahLst/>
            <a:cxnLst/>
            <a:rect l="l" t="t" r="r" b="b"/>
            <a:pathLst>
              <a:path w="69843" h="117572">
                <a:moveTo>
                  <a:pt x="65482" y="17510"/>
                </a:moveTo>
                <a:lnTo>
                  <a:pt x="62766" y="11554"/>
                </a:lnTo>
                <a:lnTo>
                  <a:pt x="57332" y="6932"/>
                </a:lnTo>
                <a:lnTo>
                  <a:pt x="51899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6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1" y="16724"/>
                </a:lnTo>
                <a:lnTo>
                  <a:pt x="19968" y="13222"/>
                </a:lnTo>
                <a:lnTo>
                  <a:pt x="22875" y="12364"/>
                </a:lnTo>
                <a:lnTo>
                  <a:pt x="25783" y="11506"/>
                </a:lnTo>
                <a:lnTo>
                  <a:pt x="28904" y="11078"/>
                </a:lnTo>
                <a:lnTo>
                  <a:pt x="38055" y="11078"/>
                </a:lnTo>
                <a:lnTo>
                  <a:pt x="42725" y="12459"/>
                </a:lnTo>
                <a:lnTo>
                  <a:pt x="46252" y="15223"/>
                </a:lnTo>
                <a:lnTo>
                  <a:pt x="49779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70" y="33842"/>
                </a:lnTo>
                <a:lnTo>
                  <a:pt x="48325" y="36915"/>
                </a:lnTo>
                <a:lnTo>
                  <a:pt x="46180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4" y="46647"/>
                </a:lnTo>
                <a:lnTo>
                  <a:pt x="30858" y="47672"/>
                </a:lnTo>
                <a:lnTo>
                  <a:pt x="16084" y="47672"/>
                </a:lnTo>
                <a:lnTo>
                  <a:pt x="16084" y="58750"/>
                </a:lnTo>
                <a:lnTo>
                  <a:pt x="23611" y="58754"/>
                </a:lnTo>
                <a:lnTo>
                  <a:pt x="37804" y="60596"/>
                </a:lnTo>
                <a:lnTo>
                  <a:pt x="47860" y="65790"/>
                </a:lnTo>
                <a:lnTo>
                  <a:pt x="53317" y="70483"/>
                </a:lnTo>
                <a:lnTo>
                  <a:pt x="56046" y="76284"/>
                </a:lnTo>
                <a:lnTo>
                  <a:pt x="56046" y="87672"/>
                </a:lnTo>
                <a:lnTo>
                  <a:pt x="55140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5" y="105576"/>
                </a:lnTo>
                <a:lnTo>
                  <a:pt x="37888" y="106422"/>
                </a:lnTo>
                <a:lnTo>
                  <a:pt x="27451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7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49" y="105719"/>
                </a:lnTo>
                <a:lnTo>
                  <a:pt x="7648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3" y="117262"/>
                </a:lnTo>
                <a:lnTo>
                  <a:pt x="50944" y="113830"/>
                </a:lnTo>
                <a:lnTo>
                  <a:pt x="60442" y="106601"/>
                </a:lnTo>
                <a:lnTo>
                  <a:pt x="67615" y="94709"/>
                </a:lnTo>
                <a:lnTo>
                  <a:pt x="69843" y="82264"/>
                </a:lnTo>
                <a:lnTo>
                  <a:pt x="69843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899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9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0" y="39440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980360" y="3086192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45845" y="3088840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7" y="47827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80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5"/>
                </a:lnTo>
                <a:lnTo>
                  <a:pt x="45180" y="-14080"/>
                </a:lnTo>
                <a:lnTo>
                  <a:pt x="34099" y="-14080"/>
                </a:lnTo>
                <a:lnTo>
                  <a:pt x="34099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6"/>
                </a:lnTo>
                <a:lnTo>
                  <a:pt x="17728" y="29994"/>
                </a:lnTo>
                <a:lnTo>
                  <a:pt x="12557" y="47827"/>
                </a:lnTo>
                <a:lnTo>
                  <a:pt x="19420" y="52174"/>
                </a:lnTo>
                <a:lnTo>
                  <a:pt x="29667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7"/>
                </a:lnTo>
                <a:lnTo>
                  <a:pt x="18122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0"/>
                </a:lnTo>
                <a:lnTo>
                  <a:pt x="7148" y="98560"/>
                </a:lnTo>
                <a:lnTo>
                  <a:pt x="8870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476606" y="3086191"/>
            <a:ext cx="413890" cy="103740"/>
          </a:xfrm>
          <a:custGeom>
            <a:avLst/>
            <a:gdLst/>
            <a:ahLst/>
            <a:cxnLst/>
            <a:rect l="l" t="t" r="r" b="b"/>
            <a:pathLst>
              <a:path w="455279" h="117572">
                <a:moveTo>
                  <a:pt x="343830" y="26587"/>
                </a:moveTo>
                <a:lnTo>
                  <a:pt x="344986" y="21024"/>
                </a:lnTo>
                <a:lnTo>
                  <a:pt x="347297" y="16617"/>
                </a:lnTo>
                <a:lnTo>
                  <a:pt x="349609" y="12209"/>
                </a:lnTo>
                <a:lnTo>
                  <a:pt x="352671" y="10006"/>
                </a:lnTo>
                <a:lnTo>
                  <a:pt x="360296" y="10006"/>
                </a:lnTo>
                <a:lnTo>
                  <a:pt x="363394" y="12209"/>
                </a:lnTo>
                <a:lnTo>
                  <a:pt x="365777" y="16617"/>
                </a:lnTo>
                <a:lnTo>
                  <a:pt x="368160" y="21024"/>
                </a:lnTo>
                <a:lnTo>
                  <a:pt x="369351" y="26587"/>
                </a:lnTo>
                <a:lnTo>
                  <a:pt x="369351" y="40024"/>
                </a:lnTo>
                <a:lnTo>
                  <a:pt x="368160" y="45587"/>
                </a:lnTo>
                <a:lnTo>
                  <a:pt x="365777" y="49995"/>
                </a:lnTo>
                <a:lnTo>
                  <a:pt x="363394" y="54402"/>
                </a:lnTo>
                <a:lnTo>
                  <a:pt x="360320" y="56606"/>
                </a:lnTo>
                <a:lnTo>
                  <a:pt x="352695" y="56606"/>
                </a:lnTo>
                <a:lnTo>
                  <a:pt x="349609" y="54402"/>
                </a:lnTo>
                <a:lnTo>
                  <a:pt x="347297" y="49995"/>
                </a:lnTo>
                <a:lnTo>
                  <a:pt x="344986" y="45587"/>
                </a:lnTo>
                <a:lnTo>
                  <a:pt x="349502" y="66540"/>
                </a:lnTo>
                <a:lnTo>
                  <a:pt x="363608" y="66541"/>
                </a:lnTo>
                <a:lnTo>
                  <a:pt x="369530" y="63551"/>
                </a:lnTo>
                <a:lnTo>
                  <a:pt x="374320" y="57571"/>
                </a:lnTo>
                <a:lnTo>
                  <a:pt x="379109" y="51591"/>
                </a:lnTo>
                <a:lnTo>
                  <a:pt x="381504" y="43503"/>
                </a:lnTo>
                <a:lnTo>
                  <a:pt x="381504" y="23109"/>
                </a:lnTo>
                <a:lnTo>
                  <a:pt x="379109" y="15009"/>
                </a:lnTo>
                <a:lnTo>
                  <a:pt x="374320" y="9005"/>
                </a:lnTo>
                <a:lnTo>
                  <a:pt x="369530" y="3001"/>
                </a:lnTo>
                <a:lnTo>
                  <a:pt x="363608" y="0"/>
                </a:lnTo>
                <a:lnTo>
                  <a:pt x="349502" y="0"/>
                </a:lnTo>
                <a:lnTo>
                  <a:pt x="343580" y="3001"/>
                </a:lnTo>
                <a:lnTo>
                  <a:pt x="343830" y="40024"/>
                </a:lnTo>
                <a:lnTo>
                  <a:pt x="343830" y="26587"/>
                </a:lnTo>
                <a:close/>
              </a:path>
              <a:path w="455279" h="117572">
                <a:moveTo>
                  <a:pt x="160775" y="16343"/>
                </a:moveTo>
                <a:lnTo>
                  <a:pt x="162252" y="13686"/>
                </a:lnTo>
                <a:lnTo>
                  <a:pt x="165207" y="11328"/>
                </a:lnTo>
                <a:lnTo>
                  <a:pt x="168162" y="8969"/>
                </a:lnTo>
                <a:lnTo>
                  <a:pt x="172689" y="7790"/>
                </a:lnTo>
                <a:lnTo>
                  <a:pt x="185509" y="7790"/>
                </a:lnTo>
                <a:lnTo>
                  <a:pt x="190656" y="9434"/>
                </a:lnTo>
                <a:lnTo>
                  <a:pt x="194231" y="12722"/>
                </a:lnTo>
                <a:lnTo>
                  <a:pt x="197806" y="16009"/>
                </a:lnTo>
                <a:lnTo>
                  <a:pt x="199592" y="19774"/>
                </a:lnTo>
                <a:lnTo>
                  <a:pt x="199592" y="28160"/>
                </a:lnTo>
                <a:lnTo>
                  <a:pt x="198258" y="32138"/>
                </a:lnTo>
                <a:lnTo>
                  <a:pt x="195589" y="35950"/>
                </a:lnTo>
                <a:lnTo>
                  <a:pt x="188647" y="43254"/>
                </a:lnTo>
                <a:lnTo>
                  <a:pt x="176502" y="53246"/>
                </a:lnTo>
                <a:lnTo>
                  <a:pt x="168996" y="59036"/>
                </a:lnTo>
                <a:lnTo>
                  <a:pt x="166649" y="60900"/>
                </a:lnTo>
                <a:lnTo>
                  <a:pt x="156894" y="70253"/>
                </a:lnTo>
                <a:lnTo>
                  <a:pt x="150266" y="79799"/>
                </a:lnTo>
                <a:lnTo>
                  <a:pt x="146549" y="86874"/>
                </a:lnTo>
                <a:lnTo>
                  <a:pt x="144690" y="93414"/>
                </a:lnTo>
                <a:lnTo>
                  <a:pt x="144690" y="110925"/>
                </a:lnTo>
                <a:lnTo>
                  <a:pt x="216249" y="110925"/>
                </a:lnTo>
                <a:lnTo>
                  <a:pt x="216249" y="98703"/>
                </a:lnTo>
                <a:lnTo>
                  <a:pt x="158559" y="98703"/>
                </a:lnTo>
                <a:lnTo>
                  <a:pt x="158559" y="95987"/>
                </a:lnTo>
                <a:lnTo>
                  <a:pt x="158861" y="92358"/>
                </a:lnTo>
                <a:lnTo>
                  <a:pt x="162772" y="82320"/>
                </a:lnTo>
                <a:lnTo>
                  <a:pt x="171202" y="72118"/>
                </a:lnTo>
                <a:lnTo>
                  <a:pt x="184151" y="61752"/>
                </a:lnTo>
                <a:lnTo>
                  <a:pt x="189584" y="58035"/>
                </a:lnTo>
                <a:lnTo>
                  <a:pt x="192682" y="55891"/>
                </a:lnTo>
                <a:lnTo>
                  <a:pt x="196697" y="52639"/>
                </a:lnTo>
                <a:lnTo>
                  <a:pt x="201630" y="48279"/>
                </a:lnTo>
                <a:lnTo>
                  <a:pt x="206563" y="43919"/>
                </a:lnTo>
                <a:lnTo>
                  <a:pt x="209863" y="39738"/>
                </a:lnTo>
                <a:lnTo>
                  <a:pt x="211531" y="35736"/>
                </a:lnTo>
                <a:lnTo>
                  <a:pt x="213199" y="31733"/>
                </a:lnTo>
                <a:lnTo>
                  <a:pt x="214033" y="27755"/>
                </a:lnTo>
                <a:lnTo>
                  <a:pt x="214033" y="16367"/>
                </a:lnTo>
                <a:lnTo>
                  <a:pt x="211364" y="9994"/>
                </a:lnTo>
                <a:lnTo>
                  <a:pt x="206026" y="4681"/>
                </a:lnTo>
                <a:lnTo>
                  <a:pt x="194068" y="-1644"/>
                </a:lnTo>
                <a:lnTo>
                  <a:pt x="179218" y="-3287"/>
                </a:lnTo>
                <a:lnTo>
                  <a:pt x="172356" y="-3287"/>
                </a:lnTo>
                <a:lnTo>
                  <a:pt x="166673" y="-2239"/>
                </a:lnTo>
                <a:lnTo>
                  <a:pt x="162169" y="-143"/>
                </a:lnTo>
                <a:lnTo>
                  <a:pt x="157665" y="1953"/>
                </a:lnTo>
                <a:lnTo>
                  <a:pt x="154091" y="4740"/>
                </a:lnTo>
                <a:lnTo>
                  <a:pt x="151445" y="8219"/>
                </a:lnTo>
                <a:lnTo>
                  <a:pt x="148801" y="11697"/>
                </a:lnTo>
                <a:lnTo>
                  <a:pt x="147478" y="15390"/>
                </a:lnTo>
                <a:lnTo>
                  <a:pt x="147478" y="20012"/>
                </a:lnTo>
                <a:lnTo>
                  <a:pt x="160775" y="20012"/>
                </a:lnTo>
                <a:lnTo>
                  <a:pt x="160775" y="16343"/>
                </a:lnTo>
                <a:close/>
              </a:path>
              <a:path w="455279" h="117572">
                <a:moveTo>
                  <a:pt x="22542" y="114284"/>
                </a:moveTo>
                <a:lnTo>
                  <a:pt x="32312" y="114284"/>
                </a:lnTo>
                <a:lnTo>
                  <a:pt x="37478" y="114043"/>
                </a:lnTo>
                <a:lnTo>
                  <a:pt x="50343" y="110545"/>
                </a:lnTo>
                <a:lnTo>
                  <a:pt x="59763" y="102884"/>
                </a:lnTo>
                <a:lnTo>
                  <a:pt x="66840" y="89744"/>
                </a:lnTo>
                <a:lnTo>
                  <a:pt x="68770" y="76975"/>
                </a:lnTo>
                <a:lnTo>
                  <a:pt x="68770" y="69685"/>
                </a:lnTo>
                <a:lnTo>
                  <a:pt x="67126" y="63479"/>
                </a:lnTo>
                <a:lnTo>
                  <a:pt x="63838" y="58357"/>
                </a:lnTo>
                <a:lnTo>
                  <a:pt x="60549" y="53235"/>
                </a:lnTo>
                <a:lnTo>
                  <a:pt x="55759" y="49256"/>
                </a:lnTo>
                <a:lnTo>
                  <a:pt x="49469" y="46421"/>
                </a:lnTo>
                <a:lnTo>
                  <a:pt x="37287" y="43109"/>
                </a:lnTo>
                <a:lnTo>
                  <a:pt x="22804" y="42168"/>
                </a:lnTo>
                <a:lnTo>
                  <a:pt x="19444" y="42168"/>
                </a:lnTo>
                <a:lnTo>
                  <a:pt x="19444" y="12221"/>
                </a:lnTo>
                <a:lnTo>
                  <a:pt x="64338" y="12221"/>
                </a:lnTo>
                <a:lnTo>
                  <a:pt x="64338" y="0"/>
                </a:lnTo>
                <a:lnTo>
                  <a:pt x="7220" y="0"/>
                </a:lnTo>
                <a:lnTo>
                  <a:pt x="7220" y="53818"/>
                </a:lnTo>
                <a:lnTo>
                  <a:pt x="17371" y="53818"/>
                </a:lnTo>
                <a:lnTo>
                  <a:pt x="25000" y="54049"/>
                </a:lnTo>
                <a:lnTo>
                  <a:pt x="38799" y="56315"/>
                </a:lnTo>
                <a:lnTo>
                  <a:pt x="47467" y="61001"/>
                </a:lnTo>
                <a:lnTo>
                  <a:pt x="52424" y="65790"/>
                </a:lnTo>
                <a:lnTo>
                  <a:pt x="54902" y="71710"/>
                </a:lnTo>
                <a:lnTo>
                  <a:pt x="54902" y="85004"/>
                </a:lnTo>
                <a:lnTo>
                  <a:pt x="53043" y="90639"/>
                </a:lnTo>
                <a:lnTo>
                  <a:pt x="49326" y="95665"/>
                </a:lnTo>
                <a:lnTo>
                  <a:pt x="45608" y="100692"/>
                </a:lnTo>
                <a:lnTo>
                  <a:pt x="39865" y="103206"/>
                </a:lnTo>
                <a:lnTo>
                  <a:pt x="26331" y="103206"/>
                </a:lnTo>
                <a:lnTo>
                  <a:pt x="21755" y="102169"/>
                </a:lnTo>
                <a:lnTo>
                  <a:pt x="18372" y="100097"/>
                </a:lnTo>
                <a:lnTo>
                  <a:pt x="14988" y="98024"/>
                </a:lnTo>
                <a:lnTo>
                  <a:pt x="13296" y="95391"/>
                </a:lnTo>
                <a:lnTo>
                  <a:pt x="13296" y="91484"/>
                </a:lnTo>
                <a:lnTo>
                  <a:pt x="0" y="91484"/>
                </a:lnTo>
                <a:lnTo>
                  <a:pt x="0" y="98298"/>
                </a:lnTo>
                <a:lnTo>
                  <a:pt x="2942" y="103504"/>
                </a:lnTo>
                <a:lnTo>
                  <a:pt x="8828" y="107816"/>
                </a:lnTo>
                <a:lnTo>
                  <a:pt x="14714" y="112128"/>
                </a:lnTo>
                <a:lnTo>
                  <a:pt x="22542" y="114284"/>
                </a:lnTo>
                <a:close/>
              </a:path>
              <a:path w="455279" h="117572">
                <a:moveTo>
                  <a:pt x="95888" y="92056"/>
                </a:moveTo>
                <a:lnTo>
                  <a:pt x="95888" y="110925"/>
                </a:lnTo>
                <a:lnTo>
                  <a:pt x="114761" y="110925"/>
                </a:lnTo>
                <a:lnTo>
                  <a:pt x="114761" y="92056"/>
                </a:lnTo>
                <a:lnTo>
                  <a:pt x="95888" y="92056"/>
                </a:lnTo>
                <a:close/>
              </a:path>
              <a:path w="455279" h="117572">
                <a:moveTo>
                  <a:pt x="273677" y="13794"/>
                </a:moveTo>
                <a:lnTo>
                  <a:pt x="273677" y="110925"/>
                </a:lnTo>
                <a:lnTo>
                  <a:pt x="286974" y="110925"/>
                </a:lnTo>
                <a:lnTo>
                  <a:pt x="286974" y="0"/>
                </a:lnTo>
                <a:lnTo>
                  <a:pt x="273677" y="0"/>
                </a:lnTo>
                <a:lnTo>
                  <a:pt x="251230" y="10363"/>
                </a:lnTo>
                <a:lnTo>
                  <a:pt x="251230" y="22728"/>
                </a:lnTo>
                <a:lnTo>
                  <a:pt x="273677" y="13794"/>
                </a:lnTo>
                <a:close/>
              </a:path>
              <a:path w="455279" h="117572">
                <a:moveTo>
                  <a:pt x="331606" y="33306"/>
                </a:moveTo>
                <a:lnTo>
                  <a:pt x="331606" y="43503"/>
                </a:lnTo>
                <a:lnTo>
                  <a:pt x="334001" y="51591"/>
                </a:lnTo>
                <a:lnTo>
                  <a:pt x="338791" y="57571"/>
                </a:lnTo>
                <a:lnTo>
                  <a:pt x="343580" y="63551"/>
                </a:lnTo>
                <a:lnTo>
                  <a:pt x="349502" y="66540"/>
                </a:lnTo>
                <a:lnTo>
                  <a:pt x="344986" y="45587"/>
                </a:lnTo>
                <a:lnTo>
                  <a:pt x="343830" y="40024"/>
                </a:lnTo>
                <a:lnTo>
                  <a:pt x="343580" y="3001"/>
                </a:lnTo>
                <a:lnTo>
                  <a:pt x="338791" y="9005"/>
                </a:lnTo>
                <a:lnTo>
                  <a:pt x="334001" y="15009"/>
                </a:lnTo>
                <a:lnTo>
                  <a:pt x="331606" y="23109"/>
                </a:lnTo>
                <a:lnTo>
                  <a:pt x="331606" y="33306"/>
                </a:lnTo>
                <a:close/>
              </a:path>
              <a:path w="455279" h="117572">
                <a:moveTo>
                  <a:pt x="425683" y="0"/>
                </a:moveTo>
                <a:lnTo>
                  <a:pt x="346833" y="110925"/>
                </a:lnTo>
                <a:lnTo>
                  <a:pt x="360701" y="110925"/>
                </a:lnTo>
                <a:lnTo>
                  <a:pt x="438337" y="0"/>
                </a:lnTo>
                <a:lnTo>
                  <a:pt x="425683" y="0"/>
                </a:lnTo>
                <a:close/>
              </a:path>
              <a:path w="455279" h="117572">
                <a:moveTo>
                  <a:pt x="405381" y="77690"/>
                </a:moveTo>
                <a:lnTo>
                  <a:pt x="405381" y="87887"/>
                </a:lnTo>
                <a:lnTo>
                  <a:pt x="407776" y="95975"/>
                </a:lnTo>
                <a:lnTo>
                  <a:pt x="412565" y="101955"/>
                </a:lnTo>
                <a:lnTo>
                  <a:pt x="417355" y="107935"/>
                </a:lnTo>
                <a:lnTo>
                  <a:pt x="423277" y="110925"/>
                </a:lnTo>
                <a:lnTo>
                  <a:pt x="418714" y="90019"/>
                </a:lnTo>
                <a:lnTo>
                  <a:pt x="417534" y="84456"/>
                </a:lnTo>
                <a:lnTo>
                  <a:pt x="417355" y="47386"/>
                </a:lnTo>
                <a:lnTo>
                  <a:pt x="412565" y="53390"/>
                </a:lnTo>
                <a:lnTo>
                  <a:pt x="407776" y="59393"/>
                </a:lnTo>
                <a:lnTo>
                  <a:pt x="405381" y="67493"/>
                </a:lnTo>
                <a:lnTo>
                  <a:pt x="405381" y="77690"/>
                </a:lnTo>
                <a:close/>
              </a:path>
              <a:path w="455279" h="117572">
                <a:moveTo>
                  <a:pt x="417534" y="70972"/>
                </a:moveTo>
                <a:lnTo>
                  <a:pt x="418714" y="65409"/>
                </a:lnTo>
                <a:lnTo>
                  <a:pt x="421073" y="61001"/>
                </a:lnTo>
                <a:lnTo>
                  <a:pt x="423432" y="56594"/>
                </a:lnTo>
                <a:lnTo>
                  <a:pt x="426518" y="54390"/>
                </a:lnTo>
                <a:lnTo>
                  <a:pt x="434143" y="54390"/>
                </a:lnTo>
                <a:lnTo>
                  <a:pt x="437217" y="56594"/>
                </a:lnTo>
                <a:lnTo>
                  <a:pt x="439552" y="61001"/>
                </a:lnTo>
                <a:lnTo>
                  <a:pt x="441887" y="65409"/>
                </a:lnTo>
                <a:lnTo>
                  <a:pt x="443055" y="70972"/>
                </a:lnTo>
                <a:lnTo>
                  <a:pt x="443055" y="84456"/>
                </a:lnTo>
                <a:lnTo>
                  <a:pt x="441887" y="90019"/>
                </a:lnTo>
                <a:lnTo>
                  <a:pt x="439552" y="94379"/>
                </a:lnTo>
                <a:lnTo>
                  <a:pt x="437217" y="98739"/>
                </a:lnTo>
                <a:lnTo>
                  <a:pt x="434143" y="100919"/>
                </a:lnTo>
                <a:lnTo>
                  <a:pt x="426518" y="100919"/>
                </a:lnTo>
                <a:lnTo>
                  <a:pt x="423432" y="98739"/>
                </a:lnTo>
                <a:lnTo>
                  <a:pt x="421073" y="94379"/>
                </a:lnTo>
                <a:lnTo>
                  <a:pt x="418714" y="90019"/>
                </a:lnTo>
                <a:lnTo>
                  <a:pt x="423277" y="110925"/>
                </a:lnTo>
                <a:lnTo>
                  <a:pt x="437383" y="110925"/>
                </a:lnTo>
                <a:lnTo>
                  <a:pt x="443305" y="107935"/>
                </a:lnTo>
                <a:lnTo>
                  <a:pt x="448095" y="101955"/>
                </a:lnTo>
                <a:lnTo>
                  <a:pt x="452884" y="95975"/>
                </a:lnTo>
                <a:lnTo>
                  <a:pt x="455279" y="87887"/>
                </a:lnTo>
                <a:lnTo>
                  <a:pt x="455279" y="67446"/>
                </a:lnTo>
                <a:lnTo>
                  <a:pt x="452884" y="59334"/>
                </a:lnTo>
                <a:lnTo>
                  <a:pt x="448095" y="53354"/>
                </a:lnTo>
                <a:lnTo>
                  <a:pt x="443305" y="47374"/>
                </a:lnTo>
                <a:lnTo>
                  <a:pt x="437383" y="44384"/>
                </a:lnTo>
                <a:lnTo>
                  <a:pt x="423277" y="44384"/>
                </a:lnTo>
                <a:lnTo>
                  <a:pt x="417355" y="47386"/>
                </a:lnTo>
                <a:lnTo>
                  <a:pt x="417534" y="84456"/>
                </a:lnTo>
                <a:lnTo>
                  <a:pt x="417534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61647" y="3167418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7" y="41120"/>
                </a:lnTo>
                <a:lnTo>
                  <a:pt x="10652" y="38023"/>
                </a:lnTo>
                <a:lnTo>
                  <a:pt x="13416" y="34926"/>
                </a:lnTo>
                <a:lnTo>
                  <a:pt x="15477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9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674476" y="3086191"/>
            <a:ext cx="62518" cy="100839"/>
          </a:xfrm>
          <a:custGeom>
            <a:avLst/>
            <a:gdLst/>
            <a:ahLst/>
            <a:cxnLst/>
            <a:rect l="l" t="t" r="r" b="b"/>
            <a:pathLst>
              <a:path w="68770" h="114284">
                <a:moveTo>
                  <a:pt x="22542" y="114284"/>
                </a:moveTo>
                <a:lnTo>
                  <a:pt x="32312" y="114284"/>
                </a:lnTo>
                <a:lnTo>
                  <a:pt x="37478" y="114043"/>
                </a:lnTo>
                <a:lnTo>
                  <a:pt x="50343" y="110544"/>
                </a:lnTo>
                <a:lnTo>
                  <a:pt x="59763" y="102884"/>
                </a:lnTo>
                <a:lnTo>
                  <a:pt x="66839" y="89744"/>
                </a:lnTo>
                <a:lnTo>
                  <a:pt x="68770" y="76975"/>
                </a:lnTo>
                <a:lnTo>
                  <a:pt x="68770" y="69685"/>
                </a:lnTo>
                <a:lnTo>
                  <a:pt x="67126" y="63479"/>
                </a:lnTo>
                <a:lnTo>
                  <a:pt x="63838" y="58357"/>
                </a:lnTo>
                <a:lnTo>
                  <a:pt x="60549" y="53235"/>
                </a:lnTo>
                <a:lnTo>
                  <a:pt x="55759" y="49256"/>
                </a:lnTo>
                <a:lnTo>
                  <a:pt x="49469" y="46421"/>
                </a:lnTo>
                <a:lnTo>
                  <a:pt x="37287" y="43109"/>
                </a:lnTo>
                <a:lnTo>
                  <a:pt x="22804" y="42168"/>
                </a:lnTo>
                <a:lnTo>
                  <a:pt x="19444" y="42168"/>
                </a:lnTo>
                <a:lnTo>
                  <a:pt x="19444" y="12221"/>
                </a:lnTo>
                <a:lnTo>
                  <a:pt x="64338" y="12221"/>
                </a:lnTo>
                <a:lnTo>
                  <a:pt x="64338" y="0"/>
                </a:lnTo>
                <a:lnTo>
                  <a:pt x="7219" y="0"/>
                </a:lnTo>
                <a:lnTo>
                  <a:pt x="7219" y="53818"/>
                </a:lnTo>
                <a:lnTo>
                  <a:pt x="17371" y="53818"/>
                </a:lnTo>
                <a:lnTo>
                  <a:pt x="24999" y="54049"/>
                </a:lnTo>
                <a:lnTo>
                  <a:pt x="38799" y="56315"/>
                </a:lnTo>
                <a:lnTo>
                  <a:pt x="47467" y="61001"/>
                </a:lnTo>
                <a:lnTo>
                  <a:pt x="52424" y="65790"/>
                </a:lnTo>
                <a:lnTo>
                  <a:pt x="54902" y="71710"/>
                </a:lnTo>
                <a:lnTo>
                  <a:pt x="54902" y="85004"/>
                </a:lnTo>
                <a:lnTo>
                  <a:pt x="53043" y="90639"/>
                </a:lnTo>
                <a:lnTo>
                  <a:pt x="49326" y="95665"/>
                </a:lnTo>
                <a:lnTo>
                  <a:pt x="45608" y="100692"/>
                </a:lnTo>
                <a:lnTo>
                  <a:pt x="39865" y="103206"/>
                </a:lnTo>
                <a:lnTo>
                  <a:pt x="26331" y="103206"/>
                </a:lnTo>
                <a:lnTo>
                  <a:pt x="21755" y="102169"/>
                </a:lnTo>
                <a:lnTo>
                  <a:pt x="18372" y="100097"/>
                </a:lnTo>
                <a:lnTo>
                  <a:pt x="14988" y="98024"/>
                </a:lnTo>
                <a:lnTo>
                  <a:pt x="13296" y="95391"/>
                </a:lnTo>
                <a:lnTo>
                  <a:pt x="13296" y="91484"/>
                </a:lnTo>
                <a:lnTo>
                  <a:pt x="0" y="91484"/>
                </a:lnTo>
                <a:lnTo>
                  <a:pt x="0" y="98298"/>
                </a:lnTo>
                <a:lnTo>
                  <a:pt x="2942" y="103504"/>
                </a:lnTo>
                <a:lnTo>
                  <a:pt x="8828" y="107816"/>
                </a:lnTo>
                <a:lnTo>
                  <a:pt x="14714" y="112128"/>
                </a:lnTo>
                <a:lnTo>
                  <a:pt x="22542" y="114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805558" y="3083291"/>
            <a:ext cx="63494" cy="103740"/>
          </a:xfrm>
          <a:custGeom>
            <a:avLst/>
            <a:gdLst/>
            <a:ahLst/>
            <a:cxnLst/>
            <a:rect l="l" t="t" r="r" b="b"/>
            <a:pathLst>
              <a:path w="69843" h="117572">
                <a:moveTo>
                  <a:pt x="65482" y="17510"/>
                </a:moveTo>
                <a:lnTo>
                  <a:pt x="62766" y="11554"/>
                </a:lnTo>
                <a:lnTo>
                  <a:pt x="57333" y="6932"/>
                </a:lnTo>
                <a:lnTo>
                  <a:pt x="51900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7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2" y="16724"/>
                </a:lnTo>
                <a:lnTo>
                  <a:pt x="19969" y="13222"/>
                </a:lnTo>
                <a:lnTo>
                  <a:pt x="22876" y="12364"/>
                </a:lnTo>
                <a:lnTo>
                  <a:pt x="25783" y="11507"/>
                </a:lnTo>
                <a:lnTo>
                  <a:pt x="28905" y="11078"/>
                </a:lnTo>
                <a:lnTo>
                  <a:pt x="38055" y="11078"/>
                </a:lnTo>
                <a:lnTo>
                  <a:pt x="42725" y="12460"/>
                </a:lnTo>
                <a:lnTo>
                  <a:pt x="46252" y="15223"/>
                </a:lnTo>
                <a:lnTo>
                  <a:pt x="49779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70" y="33842"/>
                </a:lnTo>
                <a:lnTo>
                  <a:pt x="48325" y="36915"/>
                </a:lnTo>
                <a:lnTo>
                  <a:pt x="46181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4" y="46647"/>
                </a:lnTo>
                <a:lnTo>
                  <a:pt x="30858" y="47672"/>
                </a:lnTo>
                <a:lnTo>
                  <a:pt x="16085" y="47672"/>
                </a:lnTo>
                <a:lnTo>
                  <a:pt x="16085" y="58750"/>
                </a:lnTo>
                <a:lnTo>
                  <a:pt x="23612" y="58754"/>
                </a:lnTo>
                <a:lnTo>
                  <a:pt x="37804" y="60596"/>
                </a:lnTo>
                <a:lnTo>
                  <a:pt x="47861" y="65790"/>
                </a:lnTo>
                <a:lnTo>
                  <a:pt x="53318" y="70483"/>
                </a:lnTo>
                <a:lnTo>
                  <a:pt x="56046" y="76284"/>
                </a:lnTo>
                <a:lnTo>
                  <a:pt x="56046" y="87672"/>
                </a:lnTo>
                <a:lnTo>
                  <a:pt x="55141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5" y="105576"/>
                </a:lnTo>
                <a:lnTo>
                  <a:pt x="37888" y="106422"/>
                </a:lnTo>
                <a:lnTo>
                  <a:pt x="27451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7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50" y="105719"/>
                </a:lnTo>
                <a:lnTo>
                  <a:pt x="7649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3" y="117262"/>
                </a:lnTo>
                <a:lnTo>
                  <a:pt x="50944" y="113830"/>
                </a:lnTo>
                <a:lnTo>
                  <a:pt x="60443" y="106601"/>
                </a:lnTo>
                <a:lnTo>
                  <a:pt x="67615" y="94709"/>
                </a:lnTo>
                <a:lnTo>
                  <a:pt x="69843" y="82264"/>
                </a:lnTo>
                <a:lnTo>
                  <a:pt x="69843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900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9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1" y="39440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95264" y="3083291"/>
            <a:ext cx="65054" cy="103740"/>
          </a:xfrm>
          <a:custGeom>
            <a:avLst/>
            <a:gdLst/>
            <a:ahLst/>
            <a:cxnLst/>
            <a:rect l="l" t="t" r="r" b="b"/>
            <a:pathLst>
              <a:path w="71559" h="117572">
                <a:moveTo>
                  <a:pt x="28737" y="70972"/>
                </a:moveTo>
                <a:lnTo>
                  <a:pt x="32360" y="70972"/>
                </a:lnTo>
                <a:lnTo>
                  <a:pt x="35743" y="70447"/>
                </a:lnTo>
                <a:lnTo>
                  <a:pt x="38889" y="69399"/>
                </a:lnTo>
                <a:lnTo>
                  <a:pt x="42034" y="68351"/>
                </a:lnTo>
                <a:lnTo>
                  <a:pt x="45192" y="66767"/>
                </a:lnTo>
                <a:lnTo>
                  <a:pt x="48361" y="64646"/>
                </a:lnTo>
                <a:lnTo>
                  <a:pt x="51530" y="62526"/>
                </a:lnTo>
                <a:lnTo>
                  <a:pt x="54735" y="59346"/>
                </a:lnTo>
                <a:lnTo>
                  <a:pt x="57976" y="55105"/>
                </a:lnTo>
                <a:lnTo>
                  <a:pt x="58047" y="67565"/>
                </a:lnTo>
                <a:lnTo>
                  <a:pt x="56760" y="75844"/>
                </a:lnTo>
                <a:lnTo>
                  <a:pt x="54187" y="83872"/>
                </a:lnTo>
                <a:lnTo>
                  <a:pt x="51614" y="91901"/>
                </a:lnTo>
                <a:lnTo>
                  <a:pt x="48123" y="97679"/>
                </a:lnTo>
                <a:lnTo>
                  <a:pt x="43714" y="101205"/>
                </a:lnTo>
                <a:lnTo>
                  <a:pt x="39306" y="104731"/>
                </a:lnTo>
                <a:lnTo>
                  <a:pt x="34147" y="106494"/>
                </a:lnTo>
                <a:lnTo>
                  <a:pt x="23233" y="106494"/>
                </a:lnTo>
                <a:lnTo>
                  <a:pt x="19492" y="105505"/>
                </a:lnTo>
                <a:lnTo>
                  <a:pt x="17014" y="103527"/>
                </a:lnTo>
                <a:lnTo>
                  <a:pt x="13296" y="99442"/>
                </a:lnTo>
                <a:lnTo>
                  <a:pt x="13296" y="96487"/>
                </a:lnTo>
                <a:lnTo>
                  <a:pt x="0" y="96487"/>
                </a:lnTo>
                <a:lnTo>
                  <a:pt x="0" y="102491"/>
                </a:lnTo>
                <a:lnTo>
                  <a:pt x="2383" y="107208"/>
                </a:lnTo>
                <a:lnTo>
                  <a:pt x="7149" y="111354"/>
                </a:lnTo>
                <a:lnTo>
                  <a:pt x="11914" y="115499"/>
                </a:lnTo>
                <a:lnTo>
                  <a:pt x="19015" y="117572"/>
                </a:lnTo>
                <a:lnTo>
                  <a:pt x="28452" y="117572"/>
                </a:lnTo>
                <a:lnTo>
                  <a:pt x="39727" y="116208"/>
                </a:lnTo>
                <a:lnTo>
                  <a:pt x="51281" y="110846"/>
                </a:lnTo>
                <a:lnTo>
                  <a:pt x="60406" y="101419"/>
                </a:lnTo>
                <a:lnTo>
                  <a:pt x="63490" y="96344"/>
                </a:lnTo>
                <a:lnTo>
                  <a:pt x="67973" y="85355"/>
                </a:lnTo>
                <a:lnTo>
                  <a:pt x="70662" y="72586"/>
                </a:lnTo>
                <a:lnTo>
                  <a:pt x="71559" y="58035"/>
                </a:lnTo>
                <a:lnTo>
                  <a:pt x="71323" y="49958"/>
                </a:lnTo>
                <a:lnTo>
                  <a:pt x="69727" y="36990"/>
                </a:lnTo>
                <a:lnTo>
                  <a:pt x="66626" y="25908"/>
                </a:lnTo>
                <a:lnTo>
                  <a:pt x="63337" y="17260"/>
                </a:lnTo>
                <a:lnTo>
                  <a:pt x="58488" y="10780"/>
                </a:lnTo>
                <a:lnTo>
                  <a:pt x="52078" y="6468"/>
                </a:lnTo>
                <a:lnTo>
                  <a:pt x="45668" y="2156"/>
                </a:lnTo>
                <a:lnTo>
                  <a:pt x="38818" y="0"/>
                </a:lnTo>
                <a:lnTo>
                  <a:pt x="25235" y="0"/>
                </a:lnTo>
                <a:lnTo>
                  <a:pt x="19433" y="1560"/>
                </a:lnTo>
                <a:lnTo>
                  <a:pt x="14118" y="4681"/>
                </a:lnTo>
                <a:lnTo>
                  <a:pt x="11080" y="29208"/>
                </a:lnTo>
                <a:lnTo>
                  <a:pt x="13034" y="23169"/>
                </a:lnTo>
                <a:lnTo>
                  <a:pt x="16942" y="18332"/>
                </a:lnTo>
                <a:lnTo>
                  <a:pt x="20851" y="13496"/>
                </a:lnTo>
                <a:lnTo>
                  <a:pt x="25688" y="11078"/>
                </a:lnTo>
                <a:lnTo>
                  <a:pt x="35600" y="11078"/>
                </a:lnTo>
                <a:lnTo>
                  <a:pt x="39449" y="12090"/>
                </a:lnTo>
                <a:lnTo>
                  <a:pt x="43000" y="14115"/>
                </a:lnTo>
                <a:lnTo>
                  <a:pt x="46550" y="16140"/>
                </a:lnTo>
                <a:lnTo>
                  <a:pt x="49326" y="19130"/>
                </a:lnTo>
                <a:lnTo>
                  <a:pt x="51328" y="23085"/>
                </a:lnTo>
                <a:lnTo>
                  <a:pt x="53329" y="27040"/>
                </a:lnTo>
                <a:lnTo>
                  <a:pt x="54330" y="31185"/>
                </a:lnTo>
                <a:lnTo>
                  <a:pt x="54330" y="42145"/>
                </a:lnTo>
                <a:lnTo>
                  <a:pt x="52281" y="47862"/>
                </a:lnTo>
                <a:lnTo>
                  <a:pt x="48182" y="52675"/>
                </a:lnTo>
                <a:lnTo>
                  <a:pt x="44083" y="57487"/>
                </a:lnTo>
                <a:lnTo>
                  <a:pt x="38793" y="59893"/>
                </a:lnTo>
                <a:lnTo>
                  <a:pt x="26402" y="59893"/>
                </a:lnTo>
                <a:lnTo>
                  <a:pt x="21386" y="57797"/>
                </a:lnTo>
                <a:lnTo>
                  <a:pt x="19158" y="70972"/>
                </a:lnTo>
                <a:lnTo>
                  <a:pt x="2873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92729" y="3087421"/>
            <a:ext cx="21976" cy="58491"/>
          </a:xfrm>
          <a:custGeom>
            <a:avLst/>
            <a:gdLst/>
            <a:ahLst/>
            <a:cxnLst/>
            <a:rect l="l" t="t" r="r" b="b"/>
            <a:pathLst>
              <a:path w="24174" h="66290">
                <a:moveTo>
                  <a:pt x="1489" y="18440"/>
                </a:moveTo>
                <a:lnTo>
                  <a:pt x="0" y="24598"/>
                </a:lnTo>
                <a:lnTo>
                  <a:pt x="6" y="32191"/>
                </a:lnTo>
                <a:lnTo>
                  <a:pt x="2262" y="45128"/>
                </a:lnTo>
                <a:lnTo>
                  <a:pt x="8578" y="56070"/>
                </a:lnTo>
                <a:lnTo>
                  <a:pt x="14297" y="62884"/>
                </a:lnTo>
                <a:lnTo>
                  <a:pt x="21946" y="66290"/>
                </a:lnTo>
                <a:lnTo>
                  <a:pt x="24174" y="53116"/>
                </a:lnTo>
                <a:lnTo>
                  <a:pt x="20051" y="48922"/>
                </a:lnTo>
                <a:lnTo>
                  <a:pt x="15929" y="44729"/>
                </a:lnTo>
                <a:lnTo>
                  <a:pt x="13868" y="39012"/>
                </a:lnTo>
                <a:lnTo>
                  <a:pt x="13868" y="24527"/>
                </a:lnTo>
                <a:lnTo>
                  <a:pt x="16906" y="0"/>
                </a:lnTo>
                <a:lnTo>
                  <a:pt x="11592" y="3120"/>
                </a:lnTo>
                <a:lnTo>
                  <a:pt x="7446" y="7433"/>
                </a:lnTo>
                <a:lnTo>
                  <a:pt x="4467" y="12936"/>
                </a:lnTo>
                <a:lnTo>
                  <a:pt x="1489" y="1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81721" y="3120498"/>
            <a:ext cx="34508" cy="60383"/>
          </a:xfrm>
          <a:custGeom>
            <a:avLst/>
            <a:gdLst/>
            <a:ahLst/>
            <a:cxnLst/>
            <a:rect l="l" t="t" r="r" b="b"/>
            <a:pathLst>
              <a:path w="37959" h="68434">
                <a:moveTo>
                  <a:pt x="13868" y="36808"/>
                </a:moveTo>
                <a:lnTo>
                  <a:pt x="14964" y="32758"/>
                </a:lnTo>
                <a:lnTo>
                  <a:pt x="17157" y="28803"/>
                </a:lnTo>
                <a:lnTo>
                  <a:pt x="19349" y="24848"/>
                </a:lnTo>
                <a:lnTo>
                  <a:pt x="22315" y="21823"/>
                </a:lnTo>
                <a:lnTo>
                  <a:pt x="26057" y="19726"/>
                </a:lnTo>
                <a:lnTo>
                  <a:pt x="29797" y="17629"/>
                </a:lnTo>
                <a:lnTo>
                  <a:pt x="33766" y="16581"/>
                </a:lnTo>
                <a:lnTo>
                  <a:pt x="37959" y="5503"/>
                </a:lnTo>
                <a:lnTo>
                  <a:pt x="32240" y="5503"/>
                </a:lnTo>
                <a:lnTo>
                  <a:pt x="27534" y="3668"/>
                </a:lnTo>
                <a:lnTo>
                  <a:pt x="23841" y="0"/>
                </a:lnTo>
                <a:lnTo>
                  <a:pt x="21517" y="10863"/>
                </a:lnTo>
                <a:lnTo>
                  <a:pt x="14273" y="14104"/>
                </a:lnTo>
                <a:lnTo>
                  <a:pt x="8876" y="18535"/>
                </a:lnTo>
                <a:lnTo>
                  <a:pt x="5325" y="24157"/>
                </a:lnTo>
                <a:lnTo>
                  <a:pt x="1775" y="29780"/>
                </a:lnTo>
                <a:lnTo>
                  <a:pt x="0" y="35664"/>
                </a:lnTo>
                <a:lnTo>
                  <a:pt x="0" y="47576"/>
                </a:lnTo>
                <a:lnTo>
                  <a:pt x="1572" y="53223"/>
                </a:lnTo>
                <a:lnTo>
                  <a:pt x="4718" y="58750"/>
                </a:lnTo>
                <a:lnTo>
                  <a:pt x="7863" y="64277"/>
                </a:lnTo>
                <a:lnTo>
                  <a:pt x="12117" y="68434"/>
                </a:lnTo>
                <a:lnTo>
                  <a:pt x="13868" y="44956"/>
                </a:lnTo>
                <a:lnTo>
                  <a:pt x="13868" y="36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85749" y="3083291"/>
            <a:ext cx="65053" cy="103740"/>
          </a:xfrm>
          <a:custGeom>
            <a:avLst/>
            <a:gdLst/>
            <a:ahLst/>
            <a:cxnLst/>
            <a:rect l="l" t="t" r="r" b="b"/>
            <a:pathLst>
              <a:path w="71558" h="117572">
                <a:moveTo>
                  <a:pt x="52209" y="67017"/>
                </a:moveTo>
                <a:lnTo>
                  <a:pt x="54401" y="70972"/>
                </a:lnTo>
                <a:lnTo>
                  <a:pt x="56594" y="74926"/>
                </a:lnTo>
                <a:lnTo>
                  <a:pt x="57690" y="78976"/>
                </a:lnTo>
                <a:lnTo>
                  <a:pt x="57690" y="87124"/>
                </a:lnTo>
                <a:lnTo>
                  <a:pt x="56653" y="91032"/>
                </a:lnTo>
                <a:lnTo>
                  <a:pt x="54580" y="94844"/>
                </a:lnTo>
                <a:lnTo>
                  <a:pt x="52507" y="98655"/>
                </a:lnTo>
                <a:lnTo>
                  <a:pt x="49552" y="101538"/>
                </a:lnTo>
                <a:lnTo>
                  <a:pt x="45716" y="103492"/>
                </a:lnTo>
                <a:lnTo>
                  <a:pt x="41879" y="105445"/>
                </a:lnTo>
                <a:lnTo>
                  <a:pt x="37816" y="106422"/>
                </a:lnTo>
                <a:lnTo>
                  <a:pt x="29286" y="106422"/>
                </a:lnTo>
                <a:lnTo>
                  <a:pt x="25247" y="105445"/>
                </a:lnTo>
                <a:lnTo>
                  <a:pt x="21410" y="103492"/>
                </a:lnTo>
                <a:lnTo>
                  <a:pt x="17574" y="101538"/>
                </a:lnTo>
                <a:lnTo>
                  <a:pt x="14619" y="98655"/>
                </a:lnTo>
                <a:lnTo>
                  <a:pt x="12546" y="94844"/>
                </a:lnTo>
                <a:lnTo>
                  <a:pt x="10472" y="91032"/>
                </a:lnTo>
                <a:lnTo>
                  <a:pt x="9436" y="87124"/>
                </a:lnTo>
                <a:lnTo>
                  <a:pt x="7685" y="110603"/>
                </a:lnTo>
                <a:lnTo>
                  <a:pt x="13046" y="113391"/>
                </a:lnTo>
                <a:lnTo>
                  <a:pt x="18408" y="116178"/>
                </a:lnTo>
                <a:lnTo>
                  <a:pt x="25235" y="117572"/>
                </a:lnTo>
                <a:lnTo>
                  <a:pt x="41867" y="117572"/>
                </a:lnTo>
                <a:lnTo>
                  <a:pt x="48718" y="116178"/>
                </a:lnTo>
                <a:lnTo>
                  <a:pt x="54080" y="113391"/>
                </a:lnTo>
                <a:lnTo>
                  <a:pt x="59441" y="110603"/>
                </a:lnTo>
                <a:lnTo>
                  <a:pt x="63694" y="106446"/>
                </a:lnTo>
                <a:lnTo>
                  <a:pt x="66840" y="100919"/>
                </a:lnTo>
                <a:lnTo>
                  <a:pt x="69985" y="95391"/>
                </a:lnTo>
                <a:lnTo>
                  <a:pt x="71558" y="89745"/>
                </a:lnTo>
                <a:lnTo>
                  <a:pt x="71558" y="77833"/>
                </a:lnTo>
                <a:lnTo>
                  <a:pt x="69771" y="71948"/>
                </a:lnTo>
                <a:lnTo>
                  <a:pt x="66197" y="66326"/>
                </a:lnTo>
                <a:lnTo>
                  <a:pt x="62622" y="60703"/>
                </a:lnTo>
                <a:lnTo>
                  <a:pt x="57213" y="56272"/>
                </a:lnTo>
                <a:lnTo>
                  <a:pt x="49969" y="53032"/>
                </a:lnTo>
                <a:lnTo>
                  <a:pt x="55688" y="50221"/>
                </a:lnTo>
                <a:lnTo>
                  <a:pt x="59978" y="46766"/>
                </a:lnTo>
                <a:lnTo>
                  <a:pt x="62837" y="42669"/>
                </a:lnTo>
                <a:lnTo>
                  <a:pt x="65697" y="38571"/>
                </a:lnTo>
                <a:lnTo>
                  <a:pt x="67126" y="33854"/>
                </a:lnTo>
                <a:lnTo>
                  <a:pt x="67126" y="23323"/>
                </a:lnTo>
                <a:lnTo>
                  <a:pt x="65708" y="18451"/>
                </a:lnTo>
                <a:lnTo>
                  <a:pt x="62873" y="13901"/>
                </a:lnTo>
                <a:lnTo>
                  <a:pt x="60037" y="9350"/>
                </a:lnTo>
                <a:lnTo>
                  <a:pt x="55915" y="5896"/>
                </a:lnTo>
                <a:lnTo>
                  <a:pt x="50505" y="3537"/>
                </a:lnTo>
                <a:lnTo>
                  <a:pt x="45096" y="1179"/>
                </a:lnTo>
                <a:lnTo>
                  <a:pt x="39437" y="0"/>
                </a:lnTo>
                <a:lnTo>
                  <a:pt x="27665" y="0"/>
                </a:lnTo>
                <a:lnTo>
                  <a:pt x="22029" y="1167"/>
                </a:lnTo>
                <a:lnTo>
                  <a:pt x="16620" y="3502"/>
                </a:lnTo>
                <a:lnTo>
                  <a:pt x="11211" y="5836"/>
                </a:lnTo>
                <a:lnTo>
                  <a:pt x="7089" y="9291"/>
                </a:lnTo>
                <a:lnTo>
                  <a:pt x="4253" y="13865"/>
                </a:lnTo>
                <a:lnTo>
                  <a:pt x="1417" y="18439"/>
                </a:lnTo>
                <a:lnTo>
                  <a:pt x="0" y="23323"/>
                </a:lnTo>
                <a:lnTo>
                  <a:pt x="0" y="33854"/>
                </a:lnTo>
                <a:lnTo>
                  <a:pt x="1429" y="38571"/>
                </a:lnTo>
                <a:lnTo>
                  <a:pt x="4289" y="42668"/>
                </a:lnTo>
                <a:lnTo>
                  <a:pt x="7148" y="46766"/>
                </a:lnTo>
                <a:lnTo>
                  <a:pt x="11414" y="50221"/>
                </a:lnTo>
                <a:lnTo>
                  <a:pt x="17085" y="53032"/>
                </a:lnTo>
                <a:lnTo>
                  <a:pt x="19408" y="42168"/>
                </a:lnTo>
                <a:lnTo>
                  <a:pt x="15715" y="38499"/>
                </a:lnTo>
                <a:lnTo>
                  <a:pt x="13868" y="34187"/>
                </a:lnTo>
                <a:lnTo>
                  <a:pt x="13868" y="23800"/>
                </a:lnTo>
                <a:lnTo>
                  <a:pt x="15858" y="19416"/>
                </a:lnTo>
                <a:lnTo>
                  <a:pt x="19837" y="16081"/>
                </a:lnTo>
                <a:lnTo>
                  <a:pt x="23817" y="12745"/>
                </a:lnTo>
                <a:lnTo>
                  <a:pt x="28380" y="11078"/>
                </a:lnTo>
                <a:lnTo>
                  <a:pt x="38722" y="11078"/>
                </a:lnTo>
                <a:lnTo>
                  <a:pt x="43309" y="12745"/>
                </a:lnTo>
                <a:lnTo>
                  <a:pt x="47289" y="16081"/>
                </a:lnTo>
                <a:lnTo>
                  <a:pt x="51268" y="19416"/>
                </a:lnTo>
                <a:lnTo>
                  <a:pt x="53257" y="23800"/>
                </a:lnTo>
                <a:lnTo>
                  <a:pt x="53257" y="34187"/>
                </a:lnTo>
                <a:lnTo>
                  <a:pt x="51399" y="38499"/>
                </a:lnTo>
                <a:lnTo>
                  <a:pt x="47682" y="42168"/>
                </a:lnTo>
                <a:lnTo>
                  <a:pt x="43964" y="45837"/>
                </a:lnTo>
                <a:lnTo>
                  <a:pt x="39246" y="47672"/>
                </a:lnTo>
                <a:lnTo>
                  <a:pt x="33527" y="47672"/>
                </a:lnTo>
                <a:lnTo>
                  <a:pt x="29333" y="58750"/>
                </a:lnTo>
                <a:lnTo>
                  <a:pt x="37721" y="58750"/>
                </a:lnTo>
                <a:lnTo>
                  <a:pt x="41701" y="59798"/>
                </a:lnTo>
                <a:lnTo>
                  <a:pt x="45466" y="61895"/>
                </a:lnTo>
                <a:lnTo>
                  <a:pt x="49230" y="63991"/>
                </a:lnTo>
                <a:lnTo>
                  <a:pt x="52209" y="67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316238" y="3088840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7" y="47827"/>
                </a:lnTo>
                <a:lnTo>
                  <a:pt x="17728" y="29994"/>
                </a:lnTo>
                <a:lnTo>
                  <a:pt x="17728" y="22227"/>
                </a:lnTo>
                <a:lnTo>
                  <a:pt x="19003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4" y="5431"/>
                </a:lnTo>
                <a:lnTo>
                  <a:pt x="9281" y="8874"/>
                </a:lnTo>
                <a:lnTo>
                  <a:pt x="7112" y="13043"/>
                </a:lnTo>
                <a:lnTo>
                  <a:pt x="4944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4" y="69244"/>
                </a:lnTo>
                <a:lnTo>
                  <a:pt x="72559" y="65790"/>
                </a:lnTo>
                <a:lnTo>
                  <a:pt x="71034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2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7" y="72139"/>
                </a:lnTo>
                <a:lnTo>
                  <a:pt x="60978" y="75069"/>
                </a:lnTo>
                <a:lnTo>
                  <a:pt x="60978" y="81311"/>
                </a:lnTo>
                <a:lnTo>
                  <a:pt x="60430" y="83980"/>
                </a:lnTo>
                <a:lnTo>
                  <a:pt x="59334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4" y="98727"/>
                </a:lnTo>
                <a:lnTo>
                  <a:pt x="69366" y="94939"/>
                </a:lnTo>
                <a:lnTo>
                  <a:pt x="71558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7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79" y="96130"/>
                </a:lnTo>
                <a:lnTo>
                  <a:pt x="45179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79" y="47600"/>
                </a:lnTo>
                <a:lnTo>
                  <a:pt x="45179" y="8505"/>
                </a:lnTo>
                <a:lnTo>
                  <a:pt x="49278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4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59" y="-1953"/>
                </a:lnTo>
                <a:lnTo>
                  <a:pt x="45179" y="-2715"/>
                </a:lnTo>
                <a:lnTo>
                  <a:pt x="45179" y="-14080"/>
                </a:lnTo>
                <a:lnTo>
                  <a:pt x="34099" y="-14080"/>
                </a:lnTo>
                <a:lnTo>
                  <a:pt x="34099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2" y="11566"/>
                </a:lnTo>
                <a:lnTo>
                  <a:pt x="28284" y="9362"/>
                </a:lnTo>
                <a:lnTo>
                  <a:pt x="34099" y="8362"/>
                </a:lnTo>
                <a:lnTo>
                  <a:pt x="34099" y="43526"/>
                </a:lnTo>
                <a:lnTo>
                  <a:pt x="31311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3" y="32936"/>
                </a:lnTo>
                <a:lnTo>
                  <a:pt x="17728" y="29994"/>
                </a:lnTo>
                <a:lnTo>
                  <a:pt x="12557" y="47827"/>
                </a:lnTo>
                <a:lnTo>
                  <a:pt x="19420" y="52174"/>
                </a:lnTo>
                <a:lnTo>
                  <a:pt x="29666" y="56320"/>
                </a:lnTo>
                <a:lnTo>
                  <a:pt x="34099" y="58035"/>
                </a:lnTo>
                <a:lnTo>
                  <a:pt x="34099" y="96487"/>
                </a:lnTo>
                <a:lnTo>
                  <a:pt x="25902" y="95487"/>
                </a:lnTo>
                <a:lnTo>
                  <a:pt x="20576" y="93617"/>
                </a:lnTo>
                <a:lnTo>
                  <a:pt x="18121" y="90877"/>
                </a:lnTo>
                <a:lnTo>
                  <a:pt x="15667" y="88137"/>
                </a:lnTo>
                <a:lnTo>
                  <a:pt x="14440" y="84623"/>
                </a:lnTo>
                <a:lnTo>
                  <a:pt x="14440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2" y="93080"/>
                </a:lnTo>
                <a:lnTo>
                  <a:pt x="7148" y="98560"/>
                </a:lnTo>
                <a:lnTo>
                  <a:pt x="8869" y="100279"/>
                </a:lnTo>
                <a:lnTo>
                  <a:pt x="18977" y="105503"/>
                </a:lnTo>
                <a:lnTo>
                  <a:pt x="34099" y="107923"/>
                </a:lnTo>
                <a:lnTo>
                  <a:pt x="34099" y="119001"/>
                </a:lnTo>
                <a:lnTo>
                  <a:pt x="45179" y="119001"/>
                </a:lnTo>
                <a:lnTo>
                  <a:pt x="45179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410848" y="3083291"/>
            <a:ext cx="505675" cy="103740"/>
          </a:xfrm>
          <a:custGeom>
            <a:avLst/>
            <a:gdLst/>
            <a:ahLst/>
            <a:cxnLst/>
            <a:rect l="l" t="t" r="r" b="b"/>
            <a:pathLst>
              <a:path w="556243" h="117572">
                <a:moveTo>
                  <a:pt x="196852" y="95344"/>
                </a:moveTo>
                <a:lnTo>
                  <a:pt x="196852" y="114213"/>
                </a:lnTo>
                <a:lnTo>
                  <a:pt x="215725" y="114213"/>
                </a:lnTo>
                <a:lnTo>
                  <a:pt x="215725" y="95344"/>
                </a:lnTo>
                <a:lnTo>
                  <a:pt x="196852" y="95344"/>
                </a:lnTo>
                <a:close/>
              </a:path>
              <a:path w="556243" h="117572">
                <a:moveTo>
                  <a:pt x="399100" y="111504"/>
                </a:moveTo>
                <a:lnTo>
                  <a:pt x="408634" y="101741"/>
                </a:lnTo>
                <a:lnTo>
                  <a:pt x="411592" y="97005"/>
                </a:lnTo>
                <a:lnTo>
                  <a:pt x="416164" y="86105"/>
                </a:lnTo>
                <a:lnTo>
                  <a:pt x="418907" y="73353"/>
                </a:lnTo>
                <a:lnTo>
                  <a:pt x="419822" y="58750"/>
                </a:lnTo>
                <a:lnTo>
                  <a:pt x="419597" y="51283"/>
                </a:lnTo>
                <a:lnTo>
                  <a:pt x="417774" y="37593"/>
                </a:lnTo>
                <a:lnTo>
                  <a:pt x="414120" y="25764"/>
                </a:lnTo>
                <a:lnTo>
                  <a:pt x="408634" y="15795"/>
                </a:lnTo>
                <a:lnTo>
                  <a:pt x="402918" y="9175"/>
                </a:lnTo>
                <a:lnTo>
                  <a:pt x="392115" y="2293"/>
                </a:lnTo>
                <a:lnTo>
                  <a:pt x="379288" y="0"/>
                </a:lnTo>
                <a:lnTo>
                  <a:pt x="371123" y="882"/>
                </a:lnTo>
                <a:lnTo>
                  <a:pt x="359563" y="6036"/>
                </a:lnTo>
                <a:lnTo>
                  <a:pt x="350014" y="15795"/>
                </a:lnTo>
                <a:lnTo>
                  <a:pt x="347069" y="20498"/>
                </a:lnTo>
                <a:lnTo>
                  <a:pt x="342490" y="31388"/>
                </a:lnTo>
                <a:lnTo>
                  <a:pt x="339742" y="44139"/>
                </a:lnTo>
                <a:lnTo>
                  <a:pt x="338826" y="58750"/>
                </a:lnTo>
                <a:lnTo>
                  <a:pt x="339053" y="66252"/>
                </a:lnTo>
                <a:lnTo>
                  <a:pt x="340878" y="79933"/>
                </a:lnTo>
                <a:lnTo>
                  <a:pt x="344532" y="91763"/>
                </a:lnTo>
                <a:lnTo>
                  <a:pt x="350014" y="101741"/>
                </a:lnTo>
                <a:lnTo>
                  <a:pt x="355699" y="108350"/>
                </a:lnTo>
                <a:lnTo>
                  <a:pt x="353584" y="72225"/>
                </a:lnTo>
                <a:lnTo>
                  <a:pt x="352695" y="58750"/>
                </a:lnTo>
                <a:lnTo>
                  <a:pt x="353080" y="49770"/>
                </a:lnTo>
                <a:lnTo>
                  <a:pt x="355142" y="37091"/>
                </a:lnTo>
                <a:lnTo>
                  <a:pt x="358986" y="25587"/>
                </a:lnTo>
                <a:lnTo>
                  <a:pt x="363180" y="15914"/>
                </a:lnTo>
                <a:lnTo>
                  <a:pt x="369947" y="11078"/>
                </a:lnTo>
                <a:lnTo>
                  <a:pt x="388677" y="11078"/>
                </a:lnTo>
                <a:lnTo>
                  <a:pt x="395468" y="15914"/>
                </a:lnTo>
                <a:lnTo>
                  <a:pt x="399662" y="25587"/>
                </a:lnTo>
                <a:lnTo>
                  <a:pt x="402391" y="33023"/>
                </a:lnTo>
                <a:lnTo>
                  <a:pt x="405062" y="45300"/>
                </a:lnTo>
                <a:lnTo>
                  <a:pt x="405953" y="58750"/>
                </a:lnTo>
                <a:lnTo>
                  <a:pt x="405565" y="67787"/>
                </a:lnTo>
                <a:lnTo>
                  <a:pt x="403502" y="80469"/>
                </a:lnTo>
                <a:lnTo>
                  <a:pt x="399662" y="91949"/>
                </a:lnTo>
                <a:lnTo>
                  <a:pt x="395468" y="101598"/>
                </a:lnTo>
                <a:lnTo>
                  <a:pt x="388677" y="106422"/>
                </a:lnTo>
                <a:lnTo>
                  <a:pt x="369947" y="106422"/>
                </a:lnTo>
                <a:lnTo>
                  <a:pt x="363180" y="101598"/>
                </a:lnTo>
                <a:lnTo>
                  <a:pt x="358986" y="91949"/>
                </a:lnTo>
                <a:lnTo>
                  <a:pt x="366489" y="115267"/>
                </a:lnTo>
                <a:lnTo>
                  <a:pt x="379288" y="117572"/>
                </a:lnTo>
                <a:lnTo>
                  <a:pt x="387544" y="116673"/>
                </a:lnTo>
                <a:lnTo>
                  <a:pt x="399100" y="111504"/>
                </a:lnTo>
                <a:close/>
              </a:path>
              <a:path w="556243" h="117572">
                <a:moveTo>
                  <a:pt x="356250" y="84500"/>
                </a:moveTo>
                <a:lnTo>
                  <a:pt x="353584" y="72225"/>
                </a:lnTo>
                <a:lnTo>
                  <a:pt x="355699" y="108350"/>
                </a:lnTo>
                <a:lnTo>
                  <a:pt x="366489" y="115267"/>
                </a:lnTo>
                <a:lnTo>
                  <a:pt x="358986" y="91949"/>
                </a:lnTo>
                <a:lnTo>
                  <a:pt x="356250" y="84500"/>
                </a:lnTo>
                <a:close/>
              </a:path>
              <a:path w="556243" h="117572">
                <a:moveTo>
                  <a:pt x="432570" y="36594"/>
                </a:moveTo>
                <a:lnTo>
                  <a:pt x="432570" y="46790"/>
                </a:lnTo>
                <a:lnTo>
                  <a:pt x="434965" y="54878"/>
                </a:lnTo>
                <a:lnTo>
                  <a:pt x="439755" y="60858"/>
                </a:lnTo>
                <a:lnTo>
                  <a:pt x="444544" y="66838"/>
                </a:lnTo>
                <a:lnTo>
                  <a:pt x="450465" y="69828"/>
                </a:lnTo>
                <a:lnTo>
                  <a:pt x="445950" y="48875"/>
                </a:lnTo>
                <a:lnTo>
                  <a:pt x="444795" y="43312"/>
                </a:lnTo>
                <a:lnTo>
                  <a:pt x="444544" y="6289"/>
                </a:lnTo>
                <a:lnTo>
                  <a:pt x="439755" y="12293"/>
                </a:lnTo>
                <a:lnTo>
                  <a:pt x="434965" y="18297"/>
                </a:lnTo>
                <a:lnTo>
                  <a:pt x="432570" y="26397"/>
                </a:lnTo>
                <a:lnTo>
                  <a:pt x="432570" y="36594"/>
                </a:lnTo>
                <a:close/>
              </a:path>
              <a:path w="556243" h="117572">
                <a:moveTo>
                  <a:pt x="526648" y="3287"/>
                </a:moveTo>
                <a:lnTo>
                  <a:pt x="447797" y="114213"/>
                </a:lnTo>
                <a:lnTo>
                  <a:pt x="461666" y="114213"/>
                </a:lnTo>
                <a:lnTo>
                  <a:pt x="539301" y="3287"/>
                </a:lnTo>
                <a:lnTo>
                  <a:pt x="526648" y="3287"/>
                </a:lnTo>
                <a:close/>
              </a:path>
              <a:path w="556243" h="117572">
                <a:moveTo>
                  <a:pt x="506345" y="80978"/>
                </a:moveTo>
                <a:lnTo>
                  <a:pt x="506345" y="91175"/>
                </a:lnTo>
                <a:lnTo>
                  <a:pt x="508740" y="99263"/>
                </a:lnTo>
                <a:lnTo>
                  <a:pt x="513530" y="105243"/>
                </a:lnTo>
                <a:lnTo>
                  <a:pt x="518319" y="111223"/>
                </a:lnTo>
                <a:lnTo>
                  <a:pt x="524241" y="114213"/>
                </a:lnTo>
                <a:lnTo>
                  <a:pt x="519678" y="93307"/>
                </a:lnTo>
                <a:lnTo>
                  <a:pt x="518498" y="87744"/>
                </a:lnTo>
                <a:lnTo>
                  <a:pt x="518319" y="50674"/>
                </a:lnTo>
                <a:lnTo>
                  <a:pt x="513530" y="56677"/>
                </a:lnTo>
                <a:lnTo>
                  <a:pt x="508740" y="62681"/>
                </a:lnTo>
                <a:lnTo>
                  <a:pt x="506345" y="70781"/>
                </a:lnTo>
                <a:lnTo>
                  <a:pt x="506345" y="80978"/>
                </a:lnTo>
                <a:close/>
              </a:path>
              <a:path w="556243" h="117572">
                <a:moveTo>
                  <a:pt x="518498" y="74259"/>
                </a:moveTo>
                <a:lnTo>
                  <a:pt x="519678" y="68697"/>
                </a:lnTo>
                <a:lnTo>
                  <a:pt x="522037" y="64289"/>
                </a:lnTo>
                <a:lnTo>
                  <a:pt x="524396" y="59882"/>
                </a:lnTo>
                <a:lnTo>
                  <a:pt x="527482" y="57678"/>
                </a:lnTo>
                <a:lnTo>
                  <a:pt x="535107" y="57678"/>
                </a:lnTo>
                <a:lnTo>
                  <a:pt x="538181" y="59882"/>
                </a:lnTo>
                <a:lnTo>
                  <a:pt x="540516" y="64289"/>
                </a:lnTo>
                <a:lnTo>
                  <a:pt x="542851" y="68697"/>
                </a:lnTo>
                <a:lnTo>
                  <a:pt x="544019" y="74259"/>
                </a:lnTo>
                <a:lnTo>
                  <a:pt x="544019" y="87744"/>
                </a:lnTo>
                <a:lnTo>
                  <a:pt x="542851" y="93307"/>
                </a:lnTo>
                <a:lnTo>
                  <a:pt x="540516" y="97667"/>
                </a:lnTo>
                <a:lnTo>
                  <a:pt x="538181" y="102027"/>
                </a:lnTo>
                <a:lnTo>
                  <a:pt x="535107" y="104207"/>
                </a:lnTo>
                <a:lnTo>
                  <a:pt x="527482" y="104207"/>
                </a:lnTo>
                <a:lnTo>
                  <a:pt x="524396" y="102027"/>
                </a:lnTo>
                <a:lnTo>
                  <a:pt x="522037" y="97667"/>
                </a:lnTo>
                <a:lnTo>
                  <a:pt x="519678" y="93307"/>
                </a:lnTo>
                <a:lnTo>
                  <a:pt x="524241" y="114213"/>
                </a:lnTo>
                <a:lnTo>
                  <a:pt x="538348" y="114213"/>
                </a:lnTo>
                <a:lnTo>
                  <a:pt x="544269" y="111223"/>
                </a:lnTo>
                <a:lnTo>
                  <a:pt x="549059" y="105243"/>
                </a:lnTo>
                <a:lnTo>
                  <a:pt x="553849" y="99263"/>
                </a:lnTo>
                <a:lnTo>
                  <a:pt x="556243" y="91175"/>
                </a:lnTo>
                <a:lnTo>
                  <a:pt x="556243" y="70733"/>
                </a:lnTo>
                <a:lnTo>
                  <a:pt x="553849" y="62621"/>
                </a:lnTo>
                <a:lnTo>
                  <a:pt x="549059" y="56642"/>
                </a:lnTo>
                <a:lnTo>
                  <a:pt x="544269" y="50662"/>
                </a:lnTo>
                <a:lnTo>
                  <a:pt x="538348" y="47672"/>
                </a:lnTo>
                <a:lnTo>
                  <a:pt x="524241" y="47672"/>
                </a:lnTo>
                <a:lnTo>
                  <a:pt x="518319" y="50674"/>
                </a:lnTo>
                <a:lnTo>
                  <a:pt x="518498" y="87744"/>
                </a:lnTo>
                <a:lnTo>
                  <a:pt x="518498" y="74259"/>
                </a:lnTo>
                <a:close/>
              </a:path>
              <a:path w="556243" h="117572">
                <a:moveTo>
                  <a:pt x="444795" y="29875"/>
                </a:moveTo>
                <a:lnTo>
                  <a:pt x="445950" y="24312"/>
                </a:lnTo>
                <a:lnTo>
                  <a:pt x="448262" y="19905"/>
                </a:lnTo>
                <a:lnTo>
                  <a:pt x="450573" y="15497"/>
                </a:lnTo>
                <a:lnTo>
                  <a:pt x="453635" y="13294"/>
                </a:lnTo>
                <a:lnTo>
                  <a:pt x="461260" y="13294"/>
                </a:lnTo>
                <a:lnTo>
                  <a:pt x="464358" y="15497"/>
                </a:lnTo>
                <a:lnTo>
                  <a:pt x="466741" y="19905"/>
                </a:lnTo>
                <a:lnTo>
                  <a:pt x="469124" y="24312"/>
                </a:lnTo>
                <a:lnTo>
                  <a:pt x="470316" y="29875"/>
                </a:lnTo>
                <a:lnTo>
                  <a:pt x="470316" y="43312"/>
                </a:lnTo>
                <a:lnTo>
                  <a:pt x="469124" y="48875"/>
                </a:lnTo>
                <a:lnTo>
                  <a:pt x="466741" y="53282"/>
                </a:lnTo>
                <a:lnTo>
                  <a:pt x="464358" y="57690"/>
                </a:lnTo>
                <a:lnTo>
                  <a:pt x="461284" y="59894"/>
                </a:lnTo>
                <a:lnTo>
                  <a:pt x="453659" y="59894"/>
                </a:lnTo>
                <a:lnTo>
                  <a:pt x="450573" y="57690"/>
                </a:lnTo>
                <a:lnTo>
                  <a:pt x="448262" y="53282"/>
                </a:lnTo>
                <a:lnTo>
                  <a:pt x="445950" y="48875"/>
                </a:lnTo>
                <a:lnTo>
                  <a:pt x="450465" y="69828"/>
                </a:lnTo>
                <a:lnTo>
                  <a:pt x="464573" y="69828"/>
                </a:lnTo>
                <a:lnTo>
                  <a:pt x="470494" y="66838"/>
                </a:lnTo>
                <a:lnTo>
                  <a:pt x="475284" y="60858"/>
                </a:lnTo>
                <a:lnTo>
                  <a:pt x="480074" y="54878"/>
                </a:lnTo>
                <a:lnTo>
                  <a:pt x="482468" y="46790"/>
                </a:lnTo>
                <a:lnTo>
                  <a:pt x="482468" y="26397"/>
                </a:lnTo>
                <a:lnTo>
                  <a:pt x="480074" y="18297"/>
                </a:lnTo>
                <a:lnTo>
                  <a:pt x="475284" y="12293"/>
                </a:lnTo>
                <a:lnTo>
                  <a:pt x="470494" y="6289"/>
                </a:lnTo>
                <a:lnTo>
                  <a:pt x="464573" y="3287"/>
                </a:lnTo>
                <a:lnTo>
                  <a:pt x="450465" y="3287"/>
                </a:lnTo>
                <a:lnTo>
                  <a:pt x="444544" y="6289"/>
                </a:lnTo>
                <a:lnTo>
                  <a:pt x="444795" y="43312"/>
                </a:lnTo>
                <a:lnTo>
                  <a:pt x="444795" y="29875"/>
                </a:lnTo>
                <a:close/>
              </a:path>
              <a:path w="556243" h="117572">
                <a:moveTo>
                  <a:pt x="257593" y="78977"/>
                </a:moveTo>
                <a:lnTo>
                  <a:pt x="258689" y="74927"/>
                </a:lnTo>
                <a:lnTo>
                  <a:pt x="260881" y="70972"/>
                </a:lnTo>
                <a:lnTo>
                  <a:pt x="263074" y="67017"/>
                </a:lnTo>
                <a:lnTo>
                  <a:pt x="266040" y="63991"/>
                </a:lnTo>
                <a:lnTo>
                  <a:pt x="269781" y="61895"/>
                </a:lnTo>
                <a:lnTo>
                  <a:pt x="273522" y="59798"/>
                </a:lnTo>
                <a:lnTo>
                  <a:pt x="277490" y="58750"/>
                </a:lnTo>
                <a:lnTo>
                  <a:pt x="281684" y="47672"/>
                </a:lnTo>
                <a:lnTo>
                  <a:pt x="275965" y="47672"/>
                </a:lnTo>
                <a:lnTo>
                  <a:pt x="271258" y="45837"/>
                </a:lnTo>
                <a:lnTo>
                  <a:pt x="267565" y="42168"/>
                </a:lnTo>
                <a:lnTo>
                  <a:pt x="265242" y="53032"/>
                </a:lnTo>
                <a:lnTo>
                  <a:pt x="257998" y="56272"/>
                </a:lnTo>
                <a:lnTo>
                  <a:pt x="252601" y="60703"/>
                </a:lnTo>
                <a:lnTo>
                  <a:pt x="249050" y="66326"/>
                </a:lnTo>
                <a:lnTo>
                  <a:pt x="245499" y="71949"/>
                </a:lnTo>
                <a:lnTo>
                  <a:pt x="243724" y="77833"/>
                </a:lnTo>
                <a:lnTo>
                  <a:pt x="243724" y="89745"/>
                </a:lnTo>
                <a:lnTo>
                  <a:pt x="245297" y="95391"/>
                </a:lnTo>
                <a:lnTo>
                  <a:pt x="248442" y="100919"/>
                </a:lnTo>
                <a:lnTo>
                  <a:pt x="251588" y="106446"/>
                </a:lnTo>
                <a:lnTo>
                  <a:pt x="255841" y="110603"/>
                </a:lnTo>
                <a:lnTo>
                  <a:pt x="257593" y="87125"/>
                </a:lnTo>
                <a:lnTo>
                  <a:pt x="257593" y="78977"/>
                </a:lnTo>
                <a:close/>
              </a:path>
              <a:path w="556243" h="117572">
                <a:moveTo>
                  <a:pt x="300366" y="67017"/>
                </a:moveTo>
                <a:lnTo>
                  <a:pt x="302558" y="70972"/>
                </a:lnTo>
                <a:lnTo>
                  <a:pt x="304750" y="74927"/>
                </a:lnTo>
                <a:lnTo>
                  <a:pt x="305847" y="78977"/>
                </a:lnTo>
                <a:lnTo>
                  <a:pt x="305847" y="87125"/>
                </a:lnTo>
                <a:lnTo>
                  <a:pt x="304810" y="91032"/>
                </a:lnTo>
                <a:lnTo>
                  <a:pt x="302737" y="94843"/>
                </a:lnTo>
                <a:lnTo>
                  <a:pt x="300664" y="98656"/>
                </a:lnTo>
                <a:lnTo>
                  <a:pt x="297709" y="101538"/>
                </a:lnTo>
                <a:lnTo>
                  <a:pt x="293873" y="103492"/>
                </a:lnTo>
                <a:lnTo>
                  <a:pt x="290036" y="105445"/>
                </a:lnTo>
                <a:lnTo>
                  <a:pt x="285973" y="106422"/>
                </a:lnTo>
                <a:lnTo>
                  <a:pt x="277442" y="106422"/>
                </a:lnTo>
                <a:lnTo>
                  <a:pt x="273403" y="105445"/>
                </a:lnTo>
                <a:lnTo>
                  <a:pt x="269567" y="103492"/>
                </a:lnTo>
                <a:lnTo>
                  <a:pt x="265730" y="101538"/>
                </a:lnTo>
                <a:lnTo>
                  <a:pt x="262776" y="98656"/>
                </a:lnTo>
                <a:lnTo>
                  <a:pt x="260702" y="94843"/>
                </a:lnTo>
                <a:lnTo>
                  <a:pt x="258629" y="91032"/>
                </a:lnTo>
                <a:lnTo>
                  <a:pt x="257593" y="87125"/>
                </a:lnTo>
                <a:lnTo>
                  <a:pt x="255841" y="110603"/>
                </a:lnTo>
                <a:lnTo>
                  <a:pt x="261203" y="113391"/>
                </a:lnTo>
                <a:lnTo>
                  <a:pt x="266564" y="116178"/>
                </a:lnTo>
                <a:lnTo>
                  <a:pt x="273391" y="117572"/>
                </a:lnTo>
                <a:lnTo>
                  <a:pt x="290024" y="117572"/>
                </a:lnTo>
                <a:lnTo>
                  <a:pt x="296875" y="116178"/>
                </a:lnTo>
                <a:lnTo>
                  <a:pt x="302237" y="113391"/>
                </a:lnTo>
                <a:lnTo>
                  <a:pt x="307598" y="110603"/>
                </a:lnTo>
                <a:lnTo>
                  <a:pt x="311851" y="106446"/>
                </a:lnTo>
                <a:lnTo>
                  <a:pt x="314997" y="100919"/>
                </a:lnTo>
                <a:lnTo>
                  <a:pt x="318142" y="95391"/>
                </a:lnTo>
                <a:lnTo>
                  <a:pt x="319715" y="89745"/>
                </a:lnTo>
                <a:lnTo>
                  <a:pt x="319715" y="77833"/>
                </a:lnTo>
                <a:lnTo>
                  <a:pt x="317928" y="71949"/>
                </a:lnTo>
                <a:lnTo>
                  <a:pt x="314354" y="66326"/>
                </a:lnTo>
                <a:lnTo>
                  <a:pt x="310779" y="60703"/>
                </a:lnTo>
                <a:lnTo>
                  <a:pt x="305370" y="56272"/>
                </a:lnTo>
                <a:lnTo>
                  <a:pt x="298126" y="53032"/>
                </a:lnTo>
                <a:lnTo>
                  <a:pt x="303845" y="50221"/>
                </a:lnTo>
                <a:lnTo>
                  <a:pt x="308134" y="46766"/>
                </a:lnTo>
                <a:lnTo>
                  <a:pt x="310994" y="42669"/>
                </a:lnTo>
                <a:lnTo>
                  <a:pt x="313853" y="38571"/>
                </a:lnTo>
                <a:lnTo>
                  <a:pt x="315283" y="33854"/>
                </a:lnTo>
                <a:lnTo>
                  <a:pt x="315283" y="23323"/>
                </a:lnTo>
                <a:lnTo>
                  <a:pt x="313865" y="18451"/>
                </a:lnTo>
                <a:lnTo>
                  <a:pt x="311030" y="13901"/>
                </a:lnTo>
                <a:lnTo>
                  <a:pt x="308194" y="9350"/>
                </a:lnTo>
                <a:lnTo>
                  <a:pt x="304071" y="5896"/>
                </a:lnTo>
                <a:lnTo>
                  <a:pt x="298662" y="3537"/>
                </a:lnTo>
                <a:lnTo>
                  <a:pt x="293253" y="1179"/>
                </a:lnTo>
                <a:lnTo>
                  <a:pt x="287594" y="0"/>
                </a:lnTo>
                <a:lnTo>
                  <a:pt x="275822" y="0"/>
                </a:lnTo>
                <a:lnTo>
                  <a:pt x="270186" y="1167"/>
                </a:lnTo>
                <a:lnTo>
                  <a:pt x="264777" y="3502"/>
                </a:lnTo>
                <a:lnTo>
                  <a:pt x="259367" y="5836"/>
                </a:lnTo>
                <a:lnTo>
                  <a:pt x="255246" y="9291"/>
                </a:lnTo>
                <a:lnTo>
                  <a:pt x="252410" y="13865"/>
                </a:lnTo>
                <a:lnTo>
                  <a:pt x="249574" y="18440"/>
                </a:lnTo>
                <a:lnTo>
                  <a:pt x="248156" y="23323"/>
                </a:lnTo>
                <a:lnTo>
                  <a:pt x="248156" y="33854"/>
                </a:lnTo>
                <a:lnTo>
                  <a:pt x="249586" y="38571"/>
                </a:lnTo>
                <a:lnTo>
                  <a:pt x="252446" y="42669"/>
                </a:lnTo>
                <a:lnTo>
                  <a:pt x="255305" y="46766"/>
                </a:lnTo>
                <a:lnTo>
                  <a:pt x="259570" y="50221"/>
                </a:lnTo>
                <a:lnTo>
                  <a:pt x="265242" y="53032"/>
                </a:lnTo>
                <a:lnTo>
                  <a:pt x="267565" y="42168"/>
                </a:lnTo>
                <a:lnTo>
                  <a:pt x="263872" y="38499"/>
                </a:lnTo>
                <a:lnTo>
                  <a:pt x="262025" y="34187"/>
                </a:lnTo>
                <a:lnTo>
                  <a:pt x="262025" y="23800"/>
                </a:lnTo>
                <a:lnTo>
                  <a:pt x="264015" y="19416"/>
                </a:lnTo>
                <a:lnTo>
                  <a:pt x="267994" y="16081"/>
                </a:lnTo>
                <a:lnTo>
                  <a:pt x="271974" y="12745"/>
                </a:lnTo>
                <a:lnTo>
                  <a:pt x="276537" y="11078"/>
                </a:lnTo>
                <a:lnTo>
                  <a:pt x="286879" y="11078"/>
                </a:lnTo>
                <a:lnTo>
                  <a:pt x="291466" y="12745"/>
                </a:lnTo>
                <a:lnTo>
                  <a:pt x="295445" y="16081"/>
                </a:lnTo>
                <a:lnTo>
                  <a:pt x="299425" y="19416"/>
                </a:lnTo>
                <a:lnTo>
                  <a:pt x="301414" y="23800"/>
                </a:lnTo>
                <a:lnTo>
                  <a:pt x="301414" y="34187"/>
                </a:lnTo>
                <a:lnTo>
                  <a:pt x="299556" y="38499"/>
                </a:lnTo>
                <a:lnTo>
                  <a:pt x="295839" y="42168"/>
                </a:lnTo>
                <a:lnTo>
                  <a:pt x="292121" y="45837"/>
                </a:lnTo>
                <a:lnTo>
                  <a:pt x="287403" y="47672"/>
                </a:lnTo>
                <a:lnTo>
                  <a:pt x="281684" y="47672"/>
                </a:lnTo>
                <a:lnTo>
                  <a:pt x="277490" y="58750"/>
                </a:lnTo>
                <a:lnTo>
                  <a:pt x="285877" y="58750"/>
                </a:lnTo>
                <a:lnTo>
                  <a:pt x="289857" y="59798"/>
                </a:lnTo>
                <a:lnTo>
                  <a:pt x="293622" y="61895"/>
                </a:lnTo>
                <a:lnTo>
                  <a:pt x="297387" y="63991"/>
                </a:lnTo>
                <a:lnTo>
                  <a:pt x="300366" y="67017"/>
                </a:lnTo>
                <a:close/>
              </a:path>
              <a:path w="556243" h="117572">
                <a:moveTo>
                  <a:pt x="111186" y="78977"/>
                </a:moveTo>
                <a:lnTo>
                  <a:pt x="112283" y="74927"/>
                </a:lnTo>
                <a:lnTo>
                  <a:pt x="114475" y="70972"/>
                </a:lnTo>
                <a:lnTo>
                  <a:pt x="116668" y="67017"/>
                </a:lnTo>
                <a:lnTo>
                  <a:pt x="119633" y="63991"/>
                </a:lnTo>
                <a:lnTo>
                  <a:pt x="123375" y="61895"/>
                </a:lnTo>
                <a:lnTo>
                  <a:pt x="127116" y="59798"/>
                </a:lnTo>
                <a:lnTo>
                  <a:pt x="131084" y="58750"/>
                </a:lnTo>
                <a:lnTo>
                  <a:pt x="135278" y="47672"/>
                </a:lnTo>
                <a:lnTo>
                  <a:pt x="129559" y="47672"/>
                </a:lnTo>
                <a:lnTo>
                  <a:pt x="124852" y="45837"/>
                </a:lnTo>
                <a:lnTo>
                  <a:pt x="121159" y="42168"/>
                </a:lnTo>
                <a:lnTo>
                  <a:pt x="118836" y="53032"/>
                </a:lnTo>
                <a:lnTo>
                  <a:pt x="111592" y="56272"/>
                </a:lnTo>
                <a:lnTo>
                  <a:pt x="106194" y="60703"/>
                </a:lnTo>
                <a:lnTo>
                  <a:pt x="102644" y="66326"/>
                </a:lnTo>
                <a:lnTo>
                  <a:pt x="99093" y="71948"/>
                </a:lnTo>
                <a:lnTo>
                  <a:pt x="97318" y="77833"/>
                </a:lnTo>
                <a:lnTo>
                  <a:pt x="97318" y="89745"/>
                </a:lnTo>
                <a:lnTo>
                  <a:pt x="98890" y="95391"/>
                </a:lnTo>
                <a:lnTo>
                  <a:pt x="102036" y="100919"/>
                </a:lnTo>
                <a:lnTo>
                  <a:pt x="105181" y="106446"/>
                </a:lnTo>
                <a:lnTo>
                  <a:pt x="109435" y="110603"/>
                </a:lnTo>
                <a:lnTo>
                  <a:pt x="111186" y="87124"/>
                </a:lnTo>
                <a:lnTo>
                  <a:pt x="111186" y="78977"/>
                </a:lnTo>
                <a:close/>
              </a:path>
              <a:path w="556243" h="117572">
                <a:moveTo>
                  <a:pt x="153960" y="67017"/>
                </a:moveTo>
                <a:lnTo>
                  <a:pt x="156152" y="70972"/>
                </a:lnTo>
                <a:lnTo>
                  <a:pt x="158344" y="74927"/>
                </a:lnTo>
                <a:lnTo>
                  <a:pt x="159440" y="78977"/>
                </a:lnTo>
                <a:lnTo>
                  <a:pt x="159440" y="87124"/>
                </a:lnTo>
                <a:lnTo>
                  <a:pt x="158404" y="91032"/>
                </a:lnTo>
                <a:lnTo>
                  <a:pt x="156331" y="94843"/>
                </a:lnTo>
                <a:lnTo>
                  <a:pt x="154258" y="98655"/>
                </a:lnTo>
                <a:lnTo>
                  <a:pt x="151303" y="101538"/>
                </a:lnTo>
                <a:lnTo>
                  <a:pt x="147466" y="103492"/>
                </a:lnTo>
                <a:lnTo>
                  <a:pt x="143630" y="105445"/>
                </a:lnTo>
                <a:lnTo>
                  <a:pt x="139567" y="106422"/>
                </a:lnTo>
                <a:lnTo>
                  <a:pt x="131036" y="106422"/>
                </a:lnTo>
                <a:lnTo>
                  <a:pt x="126997" y="105445"/>
                </a:lnTo>
                <a:lnTo>
                  <a:pt x="123161" y="103492"/>
                </a:lnTo>
                <a:lnTo>
                  <a:pt x="119324" y="101538"/>
                </a:lnTo>
                <a:lnTo>
                  <a:pt x="116369" y="98655"/>
                </a:lnTo>
                <a:lnTo>
                  <a:pt x="114296" y="94843"/>
                </a:lnTo>
                <a:lnTo>
                  <a:pt x="112223" y="91032"/>
                </a:lnTo>
                <a:lnTo>
                  <a:pt x="111186" y="87124"/>
                </a:lnTo>
                <a:lnTo>
                  <a:pt x="109435" y="110603"/>
                </a:lnTo>
                <a:lnTo>
                  <a:pt x="114797" y="113391"/>
                </a:lnTo>
                <a:lnTo>
                  <a:pt x="120158" y="116178"/>
                </a:lnTo>
                <a:lnTo>
                  <a:pt x="126985" y="117572"/>
                </a:lnTo>
                <a:lnTo>
                  <a:pt x="143618" y="117572"/>
                </a:lnTo>
                <a:lnTo>
                  <a:pt x="150469" y="116178"/>
                </a:lnTo>
                <a:lnTo>
                  <a:pt x="155830" y="113391"/>
                </a:lnTo>
                <a:lnTo>
                  <a:pt x="161192" y="110603"/>
                </a:lnTo>
                <a:lnTo>
                  <a:pt x="165445" y="106446"/>
                </a:lnTo>
                <a:lnTo>
                  <a:pt x="168590" y="100919"/>
                </a:lnTo>
                <a:lnTo>
                  <a:pt x="171736" y="95391"/>
                </a:lnTo>
                <a:lnTo>
                  <a:pt x="173308" y="89745"/>
                </a:lnTo>
                <a:lnTo>
                  <a:pt x="173308" y="77833"/>
                </a:lnTo>
                <a:lnTo>
                  <a:pt x="171522" y="71948"/>
                </a:lnTo>
                <a:lnTo>
                  <a:pt x="167947" y="66326"/>
                </a:lnTo>
                <a:lnTo>
                  <a:pt x="164373" y="60703"/>
                </a:lnTo>
                <a:lnTo>
                  <a:pt x="158963" y="56272"/>
                </a:lnTo>
                <a:lnTo>
                  <a:pt x="151720" y="53032"/>
                </a:lnTo>
                <a:lnTo>
                  <a:pt x="157439" y="50221"/>
                </a:lnTo>
                <a:lnTo>
                  <a:pt x="161728" y="46766"/>
                </a:lnTo>
                <a:lnTo>
                  <a:pt x="164588" y="42669"/>
                </a:lnTo>
                <a:lnTo>
                  <a:pt x="167447" y="38571"/>
                </a:lnTo>
                <a:lnTo>
                  <a:pt x="168877" y="33854"/>
                </a:lnTo>
                <a:lnTo>
                  <a:pt x="168877" y="23323"/>
                </a:lnTo>
                <a:lnTo>
                  <a:pt x="167459" y="18451"/>
                </a:lnTo>
                <a:lnTo>
                  <a:pt x="164623" y="13901"/>
                </a:lnTo>
                <a:lnTo>
                  <a:pt x="161788" y="9350"/>
                </a:lnTo>
                <a:lnTo>
                  <a:pt x="157665" y="5896"/>
                </a:lnTo>
                <a:lnTo>
                  <a:pt x="152256" y="3537"/>
                </a:lnTo>
                <a:lnTo>
                  <a:pt x="146847" y="1179"/>
                </a:lnTo>
                <a:lnTo>
                  <a:pt x="141187" y="0"/>
                </a:lnTo>
                <a:lnTo>
                  <a:pt x="129415" y="0"/>
                </a:lnTo>
                <a:lnTo>
                  <a:pt x="123780" y="1167"/>
                </a:lnTo>
                <a:lnTo>
                  <a:pt x="118370" y="3502"/>
                </a:lnTo>
                <a:lnTo>
                  <a:pt x="112961" y="5836"/>
                </a:lnTo>
                <a:lnTo>
                  <a:pt x="108839" y="9291"/>
                </a:lnTo>
                <a:lnTo>
                  <a:pt x="106004" y="13865"/>
                </a:lnTo>
                <a:lnTo>
                  <a:pt x="103168" y="18439"/>
                </a:lnTo>
                <a:lnTo>
                  <a:pt x="101750" y="23323"/>
                </a:lnTo>
                <a:lnTo>
                  <a:pt x="101750" y="33854"/>
                </a:lnTo>
                <a:lnTo>
                  <a:pt x="103180" y="38571"/>
                </a:lnTo>
                <a:lnTo>
                  <a:pt x="106039" y="42669"/>
                </a:lnTo>
                <a:lnTo>
                  <a:pt x="108899" y="46766"/>
                </a:lnTo>
                <a:lnTo>
                  <a:pt x="113164" y="50221"/>
                </a:lnTo>
                <a:lnTo>
                  <a:pt x="118836" y="53032"/>
                </a:lnTo>
                <a:lnTo>
                  <a:pt x="121159" y="42168"/>
                </a:lnTo>
                <a:lnTo>
                  <a:pt x="117465" y="38499"/>
                </a:lnTo>
                <a:lnTo>
                  <a:pt x="115619" y="34187"/>
                </a:lnTo>
                <a:lnTo>
                  <a:pt x="115619" y="23800"/>
                </a:lnTo>
                <a:lnTo>
                  <a:pt x="117608" y="19416"/>
                </a:lnTo>
                <a:lnTo>
                  <a:pt x="121588" y="16081"/>
                </a:lnTo>
                <a:lnTo>
                  <a:pt x="125567" y="12745"/>
                </a:lnTo>
                <a:lnTo>
                  <a:pt x="130131" y="11078"/>
                </a:lnTo>
                <a:lnTo>
                  <a:pt x="140472" y="11078"/>
                </a:lnTo>
                <a:lnTo>
                  <a:pt x="145060" y="12745"/>
                </a:lnTo>
                <a:lnTo>
                  <a:pt x="149039" y="16081"/>
                </a:lnTo>
                <a:lnTo>
                  <a:pt x="153019" y="19416"/>
                </a:lnTo>
                <a:lnTo>
                  <a:pt x="155008" y="23800"/>
                </a:lnTo>
                <a:lnTo>
                  <a:pt x="155008" y="34187"/>
                </a:lnTo>
                <a:lnTo>
                  <a:pt x="153149" y="38499"/>
                </a:lnTo>
                <a:lnTo>
                  <a:pt x="149432" y="42168"/>
                </a:lnTo>
                <a:lnTo>
                  <a:pt x="145715" y="45837"/>
                </a:lnTo>
                <a:lnTo>
                  <a:pt x="140997" y="47672"/>
                </a:lnTo>
                <a:lnTo>
                  <a:pt x="135278" y="47672"/>
                </a:lnTo>
                <a:lnTo>
                  <a:pt x="131084" y="58750"/>
                </a:lnTo>
                <a:lnTo>
                  <a:pt x="139471" y="58750"/>
                </a:lnTo>
                <a:lnTo>
                  <a:pt x="143451" y="59798"/>
                </a:lnTo>
                <a:lnTo>
                  <a:pt x="147216" y="61895"/>
                </a:lnTo>
                <a:lnTo>
                  <a:pt x="150981" y="63991"/>
                </a:lnTo>
                <a:lnTo>
                  <a:pt x="153960" y="67017"/>
                </a:lnTo>
                <a:close/>
              </a:path>
              <a:path w="556243" h="117572">
                <a:moveTo>
                  <a:pt x="28809" y="114213"/>
                </a:moveTo>
                <a:lnTo>
                  <a:pt x="28809" y="103944"/>
                </a:lnTo>
                <a:lnTo>
                  <a:pt x="29464" y="98346"/>
                </a:lnTo>
                <a:lnTo>
                  <a:pt x="30775" y="91913"/>
                </a:lnTo>
                <a:lnTo>
                  <a:pt x="31717" y="88252"/>
                </a:lnTo>
                <a:lnTo>
                  <a:pt x="35925" y="77462"/>
                </a:lnTo>
                <a:lnTo>
                  <a:pt x="42928" y="63610"/>
                </a:lnTo>
                <a:lnTo>
                  <a:pt x="49396" y="52243"/>
                </a:lnTo>
                <a:lnTo>
                  <a:pt x="56143" y="41443"/>
                </a:lnTo>
                <a:lnTo>
                  <a:pt x="62766" y="31948"/>
                </a:lnTo>
                <a:lnTo>
                  <a:pt x="72988" y="18225"/>
                </a:lnTo>
                <a:lnTo>
                  <a:pt x="74847" y="15509"/>
                </a:lnTo>
                <a:lnTo>
                  <a:pt x="74847" y="3287"/>
                </a:lnTo>
                <a:lnTo>
                  <a:pt x="0" y="3287"/>
                </a:lnTo>
                <a:lnTo>
                  <a:pt x="0" y="15509"/>
                </a:lnTo>
                <a:lnTo>
                  <a:pt x="61407" y="15509"/>
                </a:lnTo>
                <a:lnTo>
                  <a:pt x="58905" y="18940"/>
                </a:lnTo>
                <a:lnTo>
                  <a:pt x="50661" y="30505"/>
                </a:lnTo>
                <a:lnTo>
                  <a:pt x="43300" y="41128"/>
                </a:lnTo>
                <a:lnTo>
                  <a:pt x="35136" y="53139"/>
                </a:lnTo>
                <a:lnTo>
                  <a:pt x="27359" y="65364"/>
                </a:lnTo>
                <a:lnTo>
                  <a:pt x="21302" y="76668"/>
                </a:lnTo>
                <a:lnTo>
                  <a:pt x="17764" y="85874"/>
                </a:lnTo>
                <a:lnTo>
                  <a:pt x="15548" y="93807"/>
                </a:lnTo>
                <a:lnTo>
                  <a:pt x="14440" y="101657"/>
                </a:lnTo>
                <a:lnTo>
                  <a:pt x="14440" y="114213"/>
                </a:lnTo>
                <a:lnTo>
                  <a:pt x="28809" y="114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24545" y="3083291"/>
            <a:ext cx="63493" cy="103740"/>
          </a:xfrm>
          <a:custGeom>
            <a:avLst/>
            <a:gdLst/>
            <a:ahLst/>
            <a:cxnLst/>
            <a:rect l="l" t="t" r="r" b="b"/>
            <a:pathLst>
              <a:path w="69842" h="117572">
                <a:moveTo>
                  <a:pt x="65482" y="17510"/>
                </a:moveTo>
                <a:lnTo>
                  <a:pt x="62766" y="11554"/>
                </a:lnTo>
                <a:lnTo>
                  <a:pt x="57332" y="6932"/>
                </a:lnTo>
                <a:lnTo>
                  <a:pt x="51899" y="2310"/>
                </a:lnTo>
                <a:lnTo>
                  <a:pt x="43774" y="0"/>
                </a:lnTo>
                <a:lnTo>
                  <a:pt x="32955" y="0"/>
                </a:lnTo>
                <a:lnTo>
                  <a:pt x="18256" y="1817"/>
                </a:lnTo>
                <a:lnTo>
                  <a:pt x="8507" y="7218"/>
                </a:lnTo>
                <a:lnTo>
                  <a:pt x="3598" y="12031"/>
                </a:lnTo>
                <a:lnTo>
                  <a:pt x="1143" y="17343"/>
                </a:lnTo>
                <a:lnTo>
                  <a:pt x="1143" y="23871"/>
                </a:lnTo>
                <a:lnTo>
                  <a:pt x="13868" y="23871"/>
                </a:lnTo>
                <a:lnTo>
                  <a:pt x="13868" y="20917"/>
                </a:lnTo>
                <a:lnTo>
                  <a:pt x="16192" y="16724"/>
                </a:lnTo>
                <a:lnTo>
                  <a:pt x="19968" y="13222"/>
                </a:lnTo>
                <a:lnTo>
                  <a:pt x="22875" y="12364"/>
                </a:lnTo>
                <a:lnTo>
                  <a:pt x="25783" y="11507"/>
                </a:lnTo>
                <a:lnTo>
                  <a:pt x="28904" y="11078"/>
                </a:lnTo>
                <a:lnTo>
                  <a:pt x="38055" y="11078"/>
                </a:lnTo>
                <a:lnTo>
                  <a:pt x="42725" y="12460"/>
                </a:lnTo>
                <a:lnTo>
                  <a:pt x="46252" y="15223"/>
                </a:lnTo>
                <a:lnTo>
                  <a:pt x="49778" y="17987"/>
                </a:lnTo>
                <a:lnTo>
                  <a:pt x="51542" y="21775"/>
                </a:lnTo>
                <a:lnTo>
                  <a:pt x="51542" y="30399"/>
                </a:lnTo>
                <a:lnTo>
                  <a:pt x="50469" y="33842"/>
                </a:lnTo>
                <a:lnTo>
                  <a:pt x="48325" y="36915"/>
                </a:lnTo>
                <a:lnTo>
                  <a:pt x="46180" y="39988"/>
                </a:lnTo>
                <a:lnTo>
                  <a:pt x="43273" y="42549"/>
                </a:lnTo>
                <a:lnTo>
                  <a:pt x="39604" y="44598"/>
                </a:lnTo>
                <a:lnTo>
                  <a:pt x="35933" y="46647"/>
                </a:lnTo>
                <a:lnTo>
                  <a:pt x="30858" y="47672"/>
                </a:lnTo>
                <a:lnTo>
                  <a:pt x="16084" y="47672"/>
                </a:lnTo>
                <a:lnTo>
                  <a:pt x="16084" y="58750"/>
                </a:lnTo>
                <a:lnTo>
                  <a:pt x="23611" y="58754"/>
                </a:lnTo>
                <a:lnTo>
                  <a:pt x="37804" y="60596"/>
                </a:lnTo>
                <a:lnTo>
                  <a:pt x="47860" y="65790"/>
                </a:lnTo>
                <a:lnTo>
                  <a:pt x="53317" y="70483"/>
                </a:lnTo>
                <a:lnTo>
                  <a:pt x="56046" y="76284"/>
                </a:lnTo>
                <a:lnTo>
                  <a:pt x="56046" y="87672"/>
                </a:lnTo>
                <a:lnTo>
                  <a:pt x="55140" y="91818"/>
                </a:lnTo>
                <a:lnTo>
                  <a:pt x="53329" y="95630"/>
                </a:lnTo>
                <a:lnTo>
                  <a:pt x="51518" y="99442"/>
                </a:lnTo>
                <a:lnTo>
                  <a:pt x="48873" y="102193"/>
                </a:lnTo>
                <a:lnTo>
                  <a:pt x="45394" y="103885"/>
                </a:lnTo>
                <a:lnTo>
                  <a:pt x="41914" y="105576"/>
                </a:lnTo>
                <a:lnTo>
                  <a:pt x="37888" y="106422"/>
                </a:lnTo>
                <a:lnTo>
                  <a:pt x="27450" y="106422"/>
                </a:lnTo>
                <a:lnTo>
                  <a:pt x="22649" y="105421"/>
                </a:lnTo>
                <a:lnTo>
                  <a:pt x="18908" y="103420"/>
                </a:lnTo>
                <a:lnTo>
                  <a:pt x="15166" y="101419"/>
                </a:lnTo>
                <a:lnTo>
                  <a:pt x="13296" y="98417"/>
                </a:lnTo>
                <a:lnTo>
                  <a:pt x="13296" y="93700"/>
                </a:lnTo>
                <a:lnTo>
                  <a:pt x="0" y="93700"/>
                </a:lnTo>
                <a:lnTo>
                  <a:pt x="0" y="100371"/>
                </a:lnTo>
                <a:lnTo>
                  <a:pt x="2549" y="105719"/>
                </a:lnTo>
                <a:lnTo>
                  <a:pt x="7648" y="110460"/>
                </a:lnTo>
                <a:lnTo>
                  <a:pt x="12748" y="115201"/>
                </a:lnTo>
                <a:lnTo>
                  <a:pt x="20850" y="117572"/>
                </a:lnTo>
                <a:lnTo>
                  <a:pt x="31954" y="117572"/>
                </a:lnTo>
                <a:lnTo>
                  <a:pt x="38092" y="117262"/>
                </a:lnTo>
                <a:lnTo>
                  <a:pt x="50944" y="113830"/>
                </a:lnTo>
                <a:lnTo>
                  <a:pt x="60442" y="106601"/>
                </a:lnTo>
                <a:lnTo>
                  <a:pt x="67615" y="94709"/>
                </a:lnTo>
                <a:lnTo>
                  <a:pt x="69842" y="82264"/>
                </a:lnTo>
                <a:lnTo>
                  <a:pt x="69842" y="74688"/>
                </a:lnTo>
                <a:lnTo>
                  <a:pt x="67603" y="68363"/>
                </a:lnTo>
                <a:lnTo>
                  <a:pt x="63123" y="63288"/>
                </a:lnTo>
                <a:lnTo>
                  <a:pt x="58643" y="58214"/>
                </a:lnTo>
                <a:lnTo>
                  <a:pt x="51899" y="54390"/>
                </a:lnTo>
                <a:lnTo>
                  <a:pt x="42892" y="51817"/>
                </a:lnTo>
                <a:lnTo>
                  <a:pt x="48659" y="50149"/>
                </a:lnTo>
                <a:lnTo>
                  <a:pt x="53078" y="47958"/>
                </a:lnTo>
                <a:lnTo>
                  <a:pt x="56153" y="45242"/>
                </a:lnTo>
                <a:lnTo>
                  <a:pt x="59227" y="42526"/>
                </a:lnTo>
                <a:lnTo>
                  <a:pt x="61550" y="39440"/>
                </a:lnTo>
                <a:lnTo>
                  <a:pt x="63123" y="35986"/>
                </a:lnTo>
                <a:lnTo>
                  <a:pt x="64696" y="32531"/>
                </a:lnTo>
                <a:lnTo>
                  <a:pt x="65482" y="28803"/>
                </a:lnTo>
                <a:lnTo>
                  <a:pt x="65482" y="17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54952" y="3086191"/>
            <a:ext cx="32494" cy="97875"/>
          </a:xfrm>
          <a:custGeom>
            <a:avLst/>
            <a:gdLst/>
            <a:ahLst/>
            <a:cxnLst/>
            <a:rect l="l" t="t" r="r" b="b"/>
            <a:pathLst>
              <a:path w="35743" h="110925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935559" y="3083291"/>
            <a:ext cx="67587" cy="103740"/>
          </a:xfrm>
          <a:custGeom>
            <a:avLst/>
            <a:gdLst/>
            <a:ahLst/>
            <a:cxnLst/>
            <a:rect l="l" t="t" r="r" b="b"/>
            <a:pathLst>
              <a:path w="74346" h="117572">
                <a:moveTo>
                  <a:pt x="32049" y="105410"/>
                </a:moveTo>
                <a:lnTo>
                  <a:pt x="28522" y="103384"/>
                </a:lnTo>
                <a:lnTo>
                  <a:pt x="24996" y="101359"/>
                </a:lnTo>
                <a:lnTo>
                  <a:pt x="25890" y="115416"/>
                </a:lnTo>
                <a:lnTo>
                  <a:pt x="32740" y="117572"/>
                </a:lnTo>
                <a:lnTo>
                  <a:pt x="46323" y="117572"/>
                </a:lnTo>
                <a:lnTo>
                  <a:pt x="52126" y="116011"/>
                </a:lnTo>
                <a:lnTo>
                  <a:pt x="57440" y="112890"/>
                </a:lnTo>
                <a:lnTo>
                  <a:pt x="62753" y="109769"/>
                </a:lnTo>
                <a:lnTo>
                  <a:pt x="66899" y="105445"/>
                </a:lnTo>
                <a:lnTo>
                  <a:pt x="69878" y="99918"/>
                </a:lnTo>
                <a:lnTo>
                  <a:pt x="72857" y="94391"/>
                </a:lnTo>
                <a:lnTo>
                  <a:pt x="74346" y="88244"/>
                </a:lnTo>
                <a:lnTo>
                  <a:pt x="74339" y="80646"/>
                </a:lnTo>
                <a:lnTo>
                  <a:pt x="72067" y="67695"/>
                </a:lnTo>
                <a:lnTo>
                  <a:pt x="65732" y="56784"/>
                </a:lnTo>
                <a:lnTo>
                  <a:pt x="59989" y="49994"/>
                </a:lnTo>
                <a:lnTo>
                  <a:pt x="52352" y="46600"/>
                </a:lnTo>
                <a:lnTo>
                  <a:pt x="39150" y="46600"/>
                </a:lnTo>
                <a:lnTo>
                  <a:pt x="35743" y="47112"/>
                </a:lnTo>
                <a:lnTo>
                  <a:pt x="32598" y="48136"/>
                </a:lnTo>
                <a:lnTo>
                  <a:pt x="29452" y="49161"/>
                </a:lnTo>
                <a:lnTo>
                  <a:pt x="26306" y="50745"/>
                </a:lnTo>
                <a:lnTo>
                  <a:pt x="23161" y="52889"/>
                </a:lnTo>
                <a:lnTo>
                  <a:pt x="20015" y="55033"/>
                </a:lnTo>
                <a:lnTo>
                  <a:pt x="16823" y="58226"/>
                </a:lnTo>
                <a:lnTo>
                  <a:pt x="13582" y="62466"/>
                </a:lnTo>
                <a:lnTo>
                  <a:pt x="13511" y="50006"/>
                </a:lnTo>
                <a:lnTo>
                  <a:pt x="14785" y="41728"/>
                </a:lnTo>
                <a:lnTo>
                  <a:pt x="17335" y="33699"/>
                </a:lnTo>
                <a:lnTo>
                  <a:pt x="19884" y="25670"/>
                </a:lnTo>
                <a:lnTo>
                  <a:pt x="23375" y="19893"/>
                </a:lnTo>
                <a:lnTo>
                  <a:pt x="27808" y="16367"/>
                </a:lnTo>
                <a:lnTo>
                  <a:pt x="32240" y="12841"/>
                </a:lnTo>
                <a:lnTo>
                  <a:pt x="37387" y="11078"/>
                </a:lnTo>
                <a:lnTo>
                  <a:pt x="48253" y="11078"/>
                </a:lnTo>
                <a:lnTo>
                  <a:pt x="52006" y="12054"/>
                </a:lnTo>
                <a:lnTo>
                  <a:pt x="54509" y="14008"/>
                </a:lnTo>
                <a:lnTo>
                  <a:pt x="58262" y="18082"/>
                </a:lnTo>
                <a:lnTo>
                  <a:pt x="58262" y="21084"/>
                </a:lnTo>
                <a:lnTo>
                  <a:pt x="71558" y="21084"/>
                </a:lnTo>
                <a:lnTo>
                  <a:pt x="71558" y="15080"/>
                </a:lnTo>
                <a:lnTo>
                  <a:pt x="69164" y="10363"/>
                </a:lnTo>
                <a:lnTo>
                  <a:pt x="64374" y="6218"/>
                </a:lnTo>
                <a:lnTo>
                  <a:pt x="59584" y="2072"/>
                </a:lnTo>
                <a:lnTo>
                  <a:pt x="52471" y="0"/>
                </a:lnTo>
                <a:lnTo>
                  <a:pt x="43035" y="0"/>
                </a:lnTo>
                <a:lnTo>
                  <a:pt x="31785" y="1358"/>
                </a:lnTo>
                <a:lnTo>
                  <a:pt x="20229" y="6719"/>
                </a:lnTo>
                <a:lnTo>
                  <a:pt x="11116" y="16152"/>
                </a:lnTo>
                <a:lnTo>
                  <a:pt x="8070" y="21173"/>
                </a:lnTo>
                <a:lnTo>
                  <a:pt x="3586" y="32161"/>
                </a:lnTo>
                <a:lnTo>
                  <a:pt x="896" y="44925"/>
                </a:lnTo>
                <a:lnTo>
                  <a:pt x="0" y="59464"/>
                </a:lnTo>
                <a:lnTo>
                  <a:pt x="237" y="67573"/>
                </a:lnTo>
                <a:lnTo>
                  <a:pt x="1833" y="80537"/>
                </a:lnTo>
                <a:lnTo>
                  <a:pt x="4932" y="91627"/>
                </a:lnTo>
                <a:lnTo>
                  <a:pt x="8220" y="100299"/>
                </a:lnTo>
                <a:lnTo>
                  <a:pt x="13070" y="106791"/>
                </a:lnTo>
                <a:lnTo>
                  <a:pt x="19480" y="111104"/>
                </a:lnTo>
                <a:lnTo>
                  <a:pt x="18169" y="90519"/>
                </a:lnTo>
                <a:lnTo>
                  <a:pt x="17156" y="86362"/>
                </a:lnTo>
                <a:lnTo>
                  <a:pt x="17156" y="75355"/>
                </a:lnTo>
                <a:lnTo>
                  <a:pt x="19206" y="69649"/>
                </a:lnTo>
                <a:lnTo>
                  <a:pt x="23304" y="64861"/>
                </a:lnTo>
                <a:lnTo>
                  <a:pt x="27403" y="60072"/>
                </a:lnTo>
                <a:lnTo>
                  <a:pt x="32717" y="57678"/>
                </a:lnTo>
                <a:lnTo>
                  <a:pt x="45156" y="57678"/>
                </a:lnTo>
                <a:lnTo>
                  <a:pt x="50171" y="59774"/>
                </a:lnTo>
                <a:lnTo>
                  <a:pt x="54294" y="63967"/>
                </a:lnTo>
                <a:lnTo>
                  <a:pt x="58417" y="68160"/>
                </a:lnTo>
                <a:lnTo>
                  <a:pt x="60477" y="73854"/>
                </a:lnTo>
                <a:lnTo>
                  <a:pt x="60477" y="88292"/>
                </a:lnTo>
                <a:lnTo>
                  <a:pt x="58523" y="94331"/>
                </a:lnTo>
                <a:lnTo>
                  <a:pt x="54615" y="99168"/>
                </a:lnTo>
                <a:lnTo>
                  <a:pt x="50707" y="104004"/>
                </a:lnTo>
                <a:lnTo>
                  <a:pt x="45847" y="106422"/>
                </a:lnTo>
                <a:lnTo>
                  <a:pt x="35886" y="106422"/>
                </a:lnTo>
                <a:lnTo>
                  <a:pt x="32049" y="105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52078" y="3163161"/>
            <a:ext cx="7019" cy="21967"/>
          </a:xfrm>
          <a:custGeom>
            <a:avLst/>
            <a:gdLst/>
            <a:ahLst/>
            <a:cxnLst/>
            <a:rect l="l" t="t" r="r" b="b"/>
            <a:pathLst>
              <a:path w="7721" h="24896">
                <a:moveTo>
                  <a:pt x="0" y="0"/>
                </a:moveTo>
                <a:lnTo>
                  <a:pt x="1311" y="20584"/>
                </a:lnTo>
                <a:lnTo>
                  <a:pt x="7721" y="24896"/>
                </a:lnTo>
                <a:lnTo>
                  <a:pt x="6827" y="10839"/>
                </a:lnTo>
                <a:lnTo>
                  <a:pt x="4051" y="7862"/>
                </a:lnTo>
                <a:lnTo>
                  <a:pt x="2025" y="39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758097" y="3083291"/>
            <a:ext cx="65053" cy="100776"/>
          </a:xfrm>
          <a:custGeom>
            <a:avLst/>
            <a:gdLst/>
            <a:ahLst/>
            <a:cxnLst/>
            <a:rect l="l" t="t" r="r" b="b"/>
            <a:pathLst>
              <a:path w="71558" h="114213">
                <a:moveTo>
                  <a:pt x="16084" y="19631"/>
                </a:moveTo>
                <a:lnTo>
                  <a:pt x="17562" y="16974"/>
                </a:lnTo>
                <a:lnTo>
                  <a:pt x="20516" y="14616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2"/>
                </a:lnTo>
                <a:lnTo>
                  <a:pt x="49540" y="16009"/>
                </a:lnTo>
                <a:lnTo>
                  <a:pt x="53114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8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4"/>
                </a:lnTo>
                <a:lnTo>
                  <a:pt x="21958" y="64188"/>
                </a:lnTo>
                <a:lnTo>
                  <a:pt x="12204" y="73541"/>
                </a:lnTo>
                <a:lnTo>
                  <a:pt x="5575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3"/>
                </a:lnTo>
                <a:lnTo>
                  <a:pt x="71558" y="114213"/>
                </a:lnTo>
                <a:lnTo>
                  <a:pt x="71558" y="101991"/>
                </a:lnTo>
                <a:lnTo>
                  <a:pt x="13867" y="101991"/>
                </a:lnTo>
                <a:lnTo>
                  <a:pt x="13867" y="99275"/>
                </a:lnTo>
                <a:lnTo>
                  <a:pt x="14170" y="95645"/>
                </a:lnTo>
                <a:lnTo>
                  <a:pt x="18081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6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7" y="18678"/>
                </a:lnTo>
                <a:lnTo>
                  <a:pt x="2787" y="23300"/>
                </a:lnTo>
                <a:lnTo>
                  <a:pt x="16084" y="23300"/>
                </a:lnTo>
                <a:lnTo>
                  <a:pt x="16084" y="19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713732" y="3167418"/>
            <a:ext cx="17156" cy="40108"/>
          </a:xfrm>
          <a:custGeom>
            <a:avLst/>
            <a:gdLst/>
            <a:ahLst/>
            <a:cxnLst/>
            <a:rect l="l" t="t" r="r" b="b"/>
            <a:pathLst>
              <a:path w="18872" h="45456">
                <a:moveTo>
                  <a:pt x="4336" y="43598"/>
                </a:moveTo>
                <a:lnTo>
                  <a:pt x="7886" y="41120"/>
                </a:lnTo>
                <a:lnTo>
                  <a:pt x="10651" y="38023"/>
                </a:lnTo>
                <a:lnTo>
                  <a:pt x="13415" y="34926"/>
                </a:lnTo>
                <a:lnTo>
                  <a:pt x="15476" y="31531"/>
                </a:lnTo>
                <a:lnTo>
                  <a:pt x="16835" y="27838"/>
                </a:lnTo>
                <a:lnTo>
                  <a:pt x="18193" y="24145"/>
                </a:lnTo>
                <a:lnTo>
                  <a:pt x="18872" y="18773"/>
                </a:lnTo>
                <a:lnTo>
                  <a:pt x="18872" y="0"/>
                </a:lnTo>
                <a:lnTo>
                  <a:pt x="0" y="0"/>
                </a:lnTo>
                <a:lnTo>
                  <a:pt x="0" y="18868"/>
                </a:lnTo>
                <a:lnTo>
                  <a:pt x="8935" y="18868"/>
                </a:lnTo>
                <a:lnTo>
                  <a:pt x="8935" y="21489"/>
                </a:lnTo>
                <a:lnTo>
                  <a:pt x="8006" y="25944"/>
                </a:lnTo>
                <a:lnTo>
                  <a:pt x="6469" y="30054"/>
                </a:lnTo>
                <a:lnTo>
                  <a:pt x="4038" y="33913"/>
                </a:lnTo>
                <a:lnTo>
                  <a:pt x="0" y="36879"/>
                </a:lnTo>
                <a:lnTo>
                  <a:pt x="0" y="45456"/>
                </a:lnTo>
                <a:lnTo>
                  <a:pt x="4336" y="43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68321" y="3088840"/>
            <a:ext cx="68043" cy="104917"/>
          </a:xfrm>
          <a:custGeom>
            <a:avLst/>
            <a:gdLst/>
            <a:ahLst/>
            <a:cxnLst/>
            <a:rect l="l" t="t" r="r" b="b"/>
            <a:pathLst>
              <a:path w="74847" h="118906">
                <a:moveTo>
                  <a:pt x="3860" y="26873"/>
                </a:moveTo>
                <a:lnTo>
                  <a:pt x="3860" y="33258"/>
                </a:lnTo>
                <a:lnTo>
                  <a:pt x="5599" y="38726"/>
                </a:lnTo>
                <a:lnTo>
                  <a:pt x="9078" y="43276"/>
                </a:lnTo>
                <a:lnTo>
                  <a:pt x="12558" y="47827"/>
                </a:lnTo>
                <a:lnTo>
                  <a:pt x="17729" y="29994"/>
                </a:lnTo>
                <a:lnTo>
                  <a:pt x="17729" y="22227"/>
                </a:lnTo>
                <a:lnTo>
                  <a:pt x="19004" y="18380"/>
                </a:lnTo>
                <a:lnTo>
                  <a:pt x="21553" y="14973"/>
                </a:lnTo>
                <a:lnTo>
                  <a:pt x="20910" y="0"/>
                </a:lnTo>
                <a:lnTo>
                  <a:pt x="16692" y="2715"/>
                </a:lnTo>
                <a:lnTo>
                  <a:pt x="12475" y="5431"/>
                </a:lnTo>
                <a:lnTo>
                  <a:pt x="9281" y="8874"/>
                </a:lnTo>
                <a:lnTo>
                  <a:pt x="7113" y="13043"/>
                </a:lnTo>
                <a:lnTo>
                  <a:pt x="4945" y="17212"/>
                </a:lnTo>
                <a:lnTo>
                  <a:pt x="3860" y="21822"/>
                </a:lnTo>
                <a:lnTo>
                  <a:pt x="3860" y="26873"/>
                </a:lnTo>
                <a:close/>
              </a:path>
              <a:path w="74847" h="118906">
                <a:moveTo>
                  <a:pt x="74847" y="76618"/>
                </a:moveTo>
                <a:lnTo>
                  <a:pt x="74847" y="72854"/>
                </a:lnTo>
                <a:lnTo>
                  <a:pt x="74085" y="69244"/>
                </a:lnTo>
                <a:lnTo>
                  <a:pt x="72560" y="65790"/>
                </a:lnTo>
                <a:lnTo>
                  <a:pt x="71035" y="62335"/>
                </a:lnTo>
                <a:lnTo>
                  <a:pt x="68306" y="59262"/>
                </a:lnTo>
                <a:lnTo>
                  <a:pt x="64374" y="56570"/>
                </a:lnTo>
                <a:lnTo>
                  <a:pt x="60443" y="53878"/>
                </a:lnTo>
                <a:lnTo>
                  <a:pt x="56070" y="51603"/>
                </a:lnTo>
                <a:lnTo>
                  <a:pt x="56272" y="67374"/>
                </a:lnTo>
                <a:lnTo>
                  <a:pt x="60038" y="72139"/>
                </a:lnTo>
                <a:lnTo>
                  <a:pt x="60979" y="75069"/>
                </a:lnTo>
                <a:lnTo>
                  <a:pt x="60979" y="81311"/>
                </a:lnTo>
                <a:lnTo>
                  <a:pt x="60431" y="83980"/>
                </a:lnTo>
                <a:lnTo>
                  <a:pt x="59335" y="86553"/>
                </a:lnTo>
                <a:lnTo>
                  <a:pt x="58238" y="89126"/>
                </a:lnTo>
                <a:lnTo>
                  <a:pt x="58143" y="104826"/>
                </a:lnTo>
                <a:lnTo>
                  <a:pt x="62194" y="101776"/>
                </a:lnTo>
                <a:lnTo>
                  <a:pt x="66245" y="98727"/>
                </a:lnTo>
                <a:lnTo>
                  <a:pt x="69367" y="94939"/>
                </a:lnTo>
                <a:lnTo>
                  <a:pt x="71559" y="90412"/>
                </a:lnTo>
                <a:lnTo>
                  <a:pt x="73751" y="85886"/>
                </a:lnTo>
                <a:lnTo>
                  <a:pt x="74847" y="81288"/>
                </a:lnTo>
                <a:lnTo>
                  <a:pt x="74847" y="76618"/>
                </a:lnTo>
                <a:close/>
              </a:path>
              <a:path w="74847" h="118906">
                <a:moveTo>
                  <a:pt x="58238" y="89126"/>
                </a:moveTo>
                <a:lnTo>
                  <a:pt x="56678" y="91234"/>
                </a:lnTo>
                <a:lnTo>
                  <a:pt x="52626" y="94522"/>
                </a:lnTo>
                <a:lnTo>
                  <a:pt x="49469" y="95606"/>
                </a:lnTo>
                <a:lnTo>
                  <a:pt x="45180" y="96130"/>
                </a:lnTo>
                <a:lnTo>
                  <a:pt x="45180" y="62038"/>
                </a:lnTo>
                <a:lnTo>
                  <a:pt x="48611" y="63324"/>
                </a:lnTo>
                <a:lnTo>
                  <a:pt x="53091" y="65230"/>
                </a:lnTo>
                <a:lnTo>
                  <a:pt x="56272" y="67374"/>
                </a:lnTo>
                <a:lnTo>
                  <a:pt x="56070" y="51603"/>
                </a:lnTo>
                <a:lnTo>
                  <a:pt x="51256" y="49744"/>
                </a:lnTo>
                <a:lnTo>
                  <a:pt x="45180" y="47600"/>
                </a:lnTo>
                <a:lnTo>
                  <a:pt x="45180" y="8505"/>
                </a:lnTo>
                <a:lnTo>
                  <a:pt x="49279" y="9172"/>
                </a:lnTo>
                <a:lnTo>
                  <a:pt x="52388" y="10351"/>
                </a:lnTo>
                <a:lnTo>
                  <a:pt x="54509" y="12043"/>
                </a:lnTo>
                <a:lnTo>
                  <a:pt x="57690" y="15890"/>
                </a:lnTo>
                <a:lnTo>
                  <a:pt x="57690" y="19226"/>
                </a:lnTo>
                <a:lnTo>
                  <a:pt x="72059" y="19226"/>
                </a:lnTo>
                <a:lnTo>
                  <a:pt x="72059" y="13698"/>
                </a:lnTo>
                <a:lnTo>
                  <a:pt x="70225" y="9148"/>
                </a:lnTo>
                <a:lnTo>
                  <a:pt x="66554" y="4860"/>
                </a:lnTo>
                <a:lnTo>
                  <a:pt x="62885" y="571"/>
                </a:lnTo>
                <a:lnTo>
                  <a:pt x="55760" y="-1953"/>
                </a:lnTo>
                <a:lnTo>
                  <a:pt x="45180" y="-2715"/>
                </a:lnTo>
                <a:lnTo>
                  <a:pt x="45180" y="-14080"/>
                </a:lnTo>
                <a:lnTo>
                  <a:pt x="34100" y="-14080"/>
                </a:lnTo>
                <a:lnTo>
                  <a:pt x="34100" y="-2715"/>
                </a:lnTo>
                <a:lnTo>
                  <a:pt x="26712" y="-1810"/>
                </a:lnTo>
                <a:lnTo>
                  <a:pt x="20910" y="0"/>
                </a:lnTo>
                <a:lnTo>
                  <a:pt x="21553" y="14973"/>
                </a:lnTo>
                <a:lnTo>
                  <a:pt x="24103" y="11566"/>
                </a:lnTo>
                <a:lnTo>
                  <a:pt x="28285" y="9362"/>
                </a:lnTo>
                <a:lnTo>
                  <a:pt x="34100" y="8362"/>
                </a:lnTo>
                <a:lnTo>
                  <a:pt x="34100" y="43526"/>
                </a:lnTo>
                <a:lnTo>
                  <a:pt x="31312" y="42454"/>
                </a:lnTo>
                <a:lnTo>
                  <a:pt x="26116" y="40119"/>
                </a:lnTo>
                <a:lnTo>
                  <a:pt x="22554" y="37749"/>
                </a:lnTo>
                <a:lnTo>
                  <a:pt x="18694" y="32936"/>
                </a:lnTo>
                <a:lnTo>
                  <a:pt x="17729" y="29994"/>
                </a:lnTo>
                <a:lnTo>
                  <a:pt x="12558" y="47827"/>
                </a:lnTo>
                <a:lnTo>
                  <a:pt x="19421" y="52174"/>
                </a:lnTo>
                <a:lnTo>
                  <a:pt x="29667" y="56320"/>
                </a:lnTo>
                <a:lnTo>
                  <a:pt x="34100" y="58035"/>
                </a:lnTo>
                <a:lnTo>
                  <a:pt x="34100" y="96487"/>
                </a:lnTo>
                <a:lnTo>
                  <a:pt x="25902" y="95487"/>
                </a:lnTo>
                <a:lnTo>
                  <a:pt x="20577" y="93617"/>
                </a:lnTo>
                <a:lnTo>
                  <a:pt x="18122" y="90877"/>
                </a:lnTo>
                <a:lnTo>
                  <a:pt x="15668" y="88137"/>
                </a:lnTo>
                <a:lnTo>
                  <a:pt x="14441" y="84623"/>
                </a:lnTo>
                <a:lnTo>
                  <a:pt x="14441" y="79620"/>
                </a:lnTo>
                <a:lnTo>
                  <a:pt x="0" y="79620"/>
                </a:lnTo>
                <a:lnTo>
                  <a:pt x="0" y="87005"/>
                </a:lnTo>
                <a:lnTo>
                  <a:pt x="2383" y="93080"/>
                </a:lnTo>
                <a:lnTo>
                  <a:pt x="7149" y="98560"/>
                </a:lnTo>
                <a:lnTo>
                  <a:pt x="8870" y="100279"/>
                </a:lnTo>
                <a:lnTo>
                  <a:pt x="18978" y="105503"/>
                </a:lnTo>
                <a:lnTo>
                  <a:pt x="34100" y="107923"/>
                </a:lnTo>
                <a:lnTo>
                  <a:pt x="34100" y="119001"/>
                </a:lnTo>
                <a:lnTo>
                  <a:pt x="45180" y="119001"/>
                </a:lnTo>
                <a:lnTo>
                  <a:pt x="45180" y="107923"/>
                </a:lnTo>
                <a:lnTo>
                  <a:pt x="52471" y="106875"/>
                </a:lnTo>
                <a:lnTo>
                  <a:pt x="58143" y="104826"/>
                </a:lnTo>
                <a:lnTo>
                  <a:pt x="58238" y="89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320061" y="3083291"/>
            <a:ext cx="592912" cy="103740"/>
          </a:xfrm>
          <a:custGeom>
            <a:avLst/>
            <a:gdLst/>
            <a:ahLst/>
            <a:cxnLst/>
            <a:rect l="l" t="t" r="r" b="b"/>
            <a:pathLst>
              <a:path w="652203" h="117572">
                <a:moveTo>
                  <a:pt x="226591" y="17081"/>
                </a:moveTo>
                <a:lnTo>
                  <a:pt x="226591" y="114213"/>
                </a:lnTo>
                <a:lnTo>
                  <a:pt x="239888" y="114213"/>
                </a:lnTo>
                <a:lnTo>
                  <a:pt x="239888" y="3287"/>
                </a:lnTo>
                <a:lnTo>
                  <a:pt x="226591" y="3287"/>
                </a:lnTo>
                <a:lnTo>
                  <a:pt x="204144" y="13651"/>
                </a:lnTo>
                <a:lnTo>
                  <a:pt x="204144" y="26015"/>
                </a:lnTo>
                <a:lnTo>
                  <a:pt x="226591" y="17081"/>
                </a:lnTo>
                <a:close/>
              </a:path>
              <a:path w="652203" h="117572">
                <a:moveTo>
                  <a:pt x="292812" y="95344"/>
                </a:moveTo>
                <a:lnTo>
                  <a:pt x="292812" y="114213"/>
                </a:lnTo>
                <a:lnTo>
                  <a:pt x="311685" y="114213"/>
                </a:lnTo>
                <a:lnTo>
                  <a:pt x="311685" y="95344"/>
                </a:lnTo>
                <a:lnTo>
                  <a:pt x="292812" y="95344"/>
                </a:lnTo>
                <a:close/>
              </a:path>
              <a:path w="652203" h="117572">
                <a:moveTo>
                  <a:pt x="434285" y="80406"/>
                </a:moveTo>
                <a:lnTo>
                  <a:pt x="487544" y="80406"/>
                </a:lnTo>
                <a:lnTo>
                  <a:pt x="448940" y="69328"/>
                </a:lnTo>
                <a:lnTo>
                  <a:pt x="487544" y="20870"/>
                </a:lnTo>
                <a:lnTo>
                  <a:pt x="487544" y="69328"/>
                </a:lnTo>
                <a:lnTo>
                  <a:pt x="448940" y="69328"/>
                </a:lnTo>
                <a:lnTo>
                  <a:pt x="487544" y="80406"/>
                </a:lnTo>
                <a:lnTo>
                  <a:pt x="487544" y="114213"/>
                </a:lnTo>
                <a:lnTo>
                  <a:pt x="500841" y="114213"/>
                </a:lnTo>
                <a:lnTo>
                  <a:pt x="500841" y="80406"/>
                </a:lnTo>
                <a:lnTo>
                  <a:pt x="516354" y="80406"/>
                </a:lnTo>
                <a:lnTo>
                  <a:pt x="516354" y="69328"/>
                </a:lnTo>
                <a:lnTo>
                  <a:pt x="500841" y="69328"/>
                </a:lnTo>
                <a:lnTo>
                  <a:pt x="500841" y="3287"/>
                </a:lnTo>
                <a:lnTo>
                  <a:pt x="487544" y="3287"/>
                </a:lnTo>
                <a:lnTo>
                  <a:pt x="434285" y="69328"/>
                </a:lnTo>
                <a:lnTo>
                  <a:pt x="434285" y="80406"/>
                </a:lnTo>
                <a:close/>
              </a:path>
              <a:path w="652203" h="117572">
                <a:moveTo>
                  <a:pt x="528530" y="36594"/>
                </a:moveTo>
                <a:lnTo>
                  <a:pt x="528530" y="46790"/>
                </a:lnTo>
                <a:lnTo>
                  <a:pt x="530925" y="54879"/>
                </a:lnTo>
                <a:lnTo>
                  <a:pt x="535715" y="60858"/>
                </a:lnTo>
                <a:lnTo>
                  <a:pt x="540504" y="66838"/>
                </a:lnTo>
                <a:lnTo>
                  <a:pt x="546425" y="69828"/>
                </a:lnTo>
                <a:lnTo>
                  <a:pt x="541910" y="48875"/>
                </a:lnTo>
                <a:lnTo>
                  <a:pt x="540755" y="43312"/>
                </a:lnTo>
                <a:lnTo>
                  <a:pt x="540504" y="6289"/>
                </a:lnTo>
                <a:lnTo>
                  <a:pt x="535715" y="12293"/>
                </a:lnTo>
                <a:lnTo>
                  <a:pt x="530925" y="18297"/>
                </a:lnTo>
                <a:lnTo>
                  <a:pt x="528530" y="26397"/>
                </a:lnTo>
                <a:lnTo>
                  <a:pt x="528530" y="36594"/>
                </a:lnTo>
                <a:close/>
              </a:path>
              <a:path w="652203" h="117572">
                <a:moveTo>
                  <a:pt x="622608" y="3287"/>
                </a:moveTo>
                <a:lnTo>
                  <a:pt x="543757" y="114213"/>
                </a:lnTo>
                <a:lnTo>
                  <a:pt x="557626" y="114213"/>
                </a:lnTo>
                <a:lnTo>
                  <a:pt x="635261" y="3287"/>
                </a:lnTo>
                <a:lnTo>
                  <a:pt x="622608" y="3287"/>
                </a:lnTo>
                <a:close/>
              </a:path>
              <a:path w="652203" h="117572">
                <a:moveTo>
                  <a:pt x="602305" y="80978"/>
                </a:moveTo>
                <a:lnTo>
                  <a:pt x="602305" y="91175"/>
                </a:lnTo>
                <a:lnTo>
                  <a:pt x="604700" y="99263"/>
                </a:lnTo>
                <a:lnTo>
                  <a:pt x="609490" y="105243"/>
                </a:lnTo>
                <a:lnTo>
                  <a:pt x="614279" y="111223"/>
                </a:lnTo>
                <a:lnTo>
                  <a:pt x="620200" y="114213"/>
                </a:lnTo>
                <a:lnTo>
                  <a:pt x="615637" y="93307"/>
                </a:lnTo>
                <a:lnTo>
                  <a:pt x="614458" y="87744"/>
                </a:lnTo>
                <a:lnTo>
                  <a:pt x="614279" y="50674"/>
                </a:lnTo>
                <a:lnTo>
                  <a:pt x="609490" y="56677"/>
                </a:lnTo>
                <a:lnTo>
                  <a:pt x="604700" y="62681"/>
                </a:lnTo>
                <a:lnTo>
                  <a:pt x="602305" y="70781"/>
                </a:lnTo>
                <a:lnTo>
                  <a:pt x="602305" y="80978"/>
                </a:lnTo>
                <a:close/>
              </a:path>
              <a:path w="652203" h="117572">
                <a:moveTo>
                  <a:pt x="614458" y="74260"/>
                </a:moveTo>
                <a:lnTo>
                  <a:pt x="615637" y="68697"/>
                </a:lnTo>
                <a:lnTo>
                  <a:pt x="617997" y="64289"/>
                </a:lnTo>
                <a:lnTo>
                  <a:pt x="620355" y="59882"/>
                </a:lnTo>
                <a:lnTo>
                  <a:pt x="623442" y="57678"/>
                </a:lnTo>
                <a:lnTo>
                  <a:pt x="631066" y="57678"/>
                </a:lnTo>
                <a:lnTo>
                  <a:pt x="634141" y="59882"/>
                </a:lnTo>
                <a:lnTo>
                  <a:pt x="636476" y="64289"/>
                </a:lnTo>
                <a:lnTo>
                  <a:pt x="638811" y="68697"/>
                </a:lnTo>
                <a:lnTo>
                  <a:pt x="639979" y="74260"/>
                </a:lnTo>
                <a:lnTo>
                  <a:pt x="639979" y="87744"/>
                </a:lnTo>
                <a:lnTo>
                  <a:pt x="638811" y="93307"/>
                </a:lnTo>
                <a:lnTo>
                  <a:pt x="636476" y="97667"/>
                </a:lnTo>
                <a:lnTo>
                  <a:pt x="634141" y="102027"/>
                </a:lnTo>
                <a:lnTo>
                  <a:pt x="631066" y="104207"/>
                </a:lnTo>
                <a:lnTo>
                  <a:pt x="623442" y="104207"/>
                </a:lnTo>
                <a:lnTo>
                  <a:pt x="620355" y="102027"/>
                </a:lnTo>
                <a:lnTo>
                  <a:pt x="617997" y="97667"/>
                </a:lnTo>
                <a:lnTo>
                  <a:pt x="615637" y="93307"/>
                </a:lnTo>
                <a:lnTo>
                  <a:pt x="620200" y="114213"/>
                </a:lnTo>
                <a:lnTo>
                  <a:pt x="634308" y="114213"/>
                </a:lnTo>
                <a:lnTo>
                  <a:pt x="640229" y="111223"/>
                </a:lnTo>
                <a:lnTo>
                  <a:pt x="645019" y="105243"/>
                </a:lnTo>
                <a:lnTo>
                  <a:pt x="649809" y="99263"/>
                </a:lnTo>
                <a:lnTo>
                  <a:pt x="652203" y="91175"/>
                </a:lnTo>
                <a:lnTo>
                  <a:pt x="652203" y="70734"/>
                </a:lnTo>
                <a:lnTo>
                  <a:pt x="649809" y="62621"/>
                </a:lnTo>
                <a:lnTo>
                  <a:pt x="645019" y="56642"/>
                </a:lnTo>
                <a:lnTo>
                  <a:pt x="640229" y="50662"/>
                </a:lnTo>
                <a:lnTo>
                  <a:pt x="634308" y="47672"/>
                </a:lnTo>
                <a:lnTo>
                  <a:pt x="620200" y="47672"/>
                </a:lnTo>
                <a:lnTo>
                  <a:pt x="614279" y="50674"/>
                </a:lnTo>
                <a:lnTo>
                  <a:pt x="614458" y="87744"/>
                </a:lnTo>
                <a:lnTo>
                  <a:pt x="614458" y="74260"/>
                </a:lnTo>
                <a:close/>
              </a:path>
              <a:path w="652203" h="117572">
                <a:moveTo>
                  <a:pt x="540755" y="29875"/>
                </a:moveTo>
                <a:lnTo>
                  <a:pt x="541910" y="24312"/>
                </a:lnTo>
                <a:lnTo>
                  <a:pt x="544222" y="19905"/>
                </a:lnTo>
                <a:lnTo>
                  <a:pt x="546533" y="15497"/>
                </a:lnTo>
                <a:lnTo>
                  <a:pt x="549595" y="13294"/>
                </a:lnTo>
                <a:lnTo>
                  <a:pt x="557220" y="13294"/>
                </a:lnTo>
                <a:lnTo>
                  <a:pt x="560318" y="15497"/>
                </a:lnTo>
                <a:lnTo>
                  <a:pt x="562701" y="19905"/>
                </a:lnTo>
                <a:lnTo>
                  <a:pt x="565084" y="24312"/>
                </a:lnTo>
                <a:lnTo>
                  <a:pt x="566275" y="29875"/>
                </a:lnTo>
                <a:lnTo>
                  <a:pt x="566275" y="43312"/>
                </a:lnTo>
                <a:lnTo>
                  <a:pt x="565084" y="48875"/>
                </a:lnTo>
                <a:lnTo>
                  <a:pt x="562701" y="53282"/>
                </a:lnTo>
                <a:lnTo>
                  <a:pt x="560318" y="57690"/>
                </a:lnTo>
                <a:lnTo>
                  <a:pt x="557244" y="59894"/>
                </a:lnTo>
                <a:lnTo>
                  <a:pt x="549619" y="59894"/>
                </a:lnTo>
                <a:lnTo>
                  <a:pt x="546533" y="57690"/>
                </a:lnTo>
                <a:lnTo>
                  <a:pt x="544222" y="53282"/>
                </a:lnTo>
                <a:lnTo>
                  <a:pt x="541910" y="48875"/>
                </a:lnTo>
                <a:lnTo>
                  <a:pt x="546425" y="69828"/>
                </a:lnTo>
                <a:lnTo>
                  <a:pt x="560533" y="69828"/>
                </a:lnTo>
                <a:lnTo>
                  <a:pt x="566454" y="66838"/>
                </a:lnTo>
                <a:lnTo>
                  <a:pt x="571244" y="60858"/>
                </a:lnTo>
                <a:lnTo>
                  <a:pt x="576034" y="54879"/>
                </a:lnTo>
                <a:lnTo>
                  <a:pt x="578428" y="46790"/>
                </a:lnTo>
                <a:lnTo>
                  <a:pt x="578428" y="26397"/>
                </a:lnTo>
                <a:lnTo>
                  <a:pt x="576034" y="18297"/>
                </a:lnTo>
                <a:lnTo>
                  <a:pt x="571244" y="12293"/>
                </a:lnTo>
                <a:lnTo>
                  <a:pt x="566454" y="6289"/>
                </a:lnTo>
                <a:lnTo>
                  <a:pt x="560533" y="3287"/>
                </a:lnTo>
                <a:lnTo>
                  <a:pt x="546425" y="3287"/>
                </a:lnTo>
                <a:lnTo>
                  <a:pt x="540504" y="6289"/>
                </a:lnTo>
                <a:lnTo>
                  <a:pt x="540755" y="43312"/>
                </a:lnTo>
                <a:lnTo>
                  <a:pt x="540755" y="29875"/>
                </a:lnTo>
                <a:close/>
              </a:path>
              <a:path w="652203" h="117572">
                <a:moveTo>
                  <a:pt x="357699" y="19631"/>
                </a:moveTo>
                <a:lnTo>
                  <a:pt x="359176" y="16974"/>
                </a:lnTo>
                <a:lnTo>
                  <a:pt x="362131" y="14616"/>
                </a:lnTo>
                <a:lnTo>
                  <a:pt x="365086" y="12257"/>
                </a:lnTo>
                <a:lnTo>
                  <a:pt x="369614" y="11078"/>
                </a:lnTo>
                <a:lnTo>
                  <a:pt x="382434" y="11078"/>
                </a:lnTo>
                <a:lnTo>
                  <a:pt x="387581" y="12722"/>
                </a:lnTo>
                <a:lnTo>
                  <a:pt x="391155" y="16009"/>
                </a:lnTo>
                <a:lnTo>
                  <a:pt x="394729" y="19297"/>
                </a:lnTo>
                <a:lnTo>
                  <a:pt x="396517" y="23061"/>
                </a:lnTo>
                <a:lnTo>
                  <a:pt x="396517" y="31448"/>
                </a:lnTo>
                <a:lnTo>
                  <a:pt x="395182" y="35426"/>
                </a:lnTo>
                <a:lnTo>
                  <a:pt x="392513" y="39238"/>
                </a:lnTo>
                <a:lnTo>
                  <a:pt x="385571" y="46542"/>
                </a:lnTo>
                <a:lnTo>
                  <a:pt x="373426" y="56534"/>
                </a:lnTo>
                <a:lnTo>
                  <a:pt x="365920" y="62324"/>
                </a:lnTo>
                <a:lnTo>
                  <a:pt x="363573" y="64188"/>
                </a:lnTo>
                <a:lnTo>
                  <a:pt x="353818" y="73541"/>
                </a:lnTo>
                <a:lnTo>
                  <a:pt x="347190" y="83086"/>
                </a:lnTo>
                <a:lnTo>
                  <a:pt x="343472" y="90162"/>
                </a:lnTo>
                <a:lnTo>
                  <a:pt x="341614" y="96702"/>
                </a:lnTo>
                <a:lnTo>
                  <a:pt x="341614" y="114213"/>
                </a:lnTo>
                <a:lnTo>
                  <a:pt x="413173" y="114213"/>
                </a:lnTo>
                <a:lnTo>
                  <a:pt x="413173" y="101991"/>
                </a:lnTo>
                <a:lnTo>
                  <a:pt x="355482" y="101991"/>
                </a:lnTo>
                <a:lnTo>
                  <a:pt x="355482" y="99275"/>
                </a:lnTo>
                <a:lnTo>
                  <a:pt x="355784" y="95645"/>
                </a:lnTo>
                <a:lnTo>
                  <a:pt x="359696" y="85607"/>
                </a:lnTo>
                <a:lnTo>
                  <a:pt x="368127" y="75406"/>
                </a:lnTo>
                <a:lnTo>
                  <a:pt x="381075" y="65040"/>
                </a:lnTo>
                <a:lnTo>
                  <a:pt x="386508" y="61323"/>
                </a:lnTo>
                <a:lnTo>
                  <a:pt x="389606" y="59179"/>
                </a:lnTo>
                <a:lnTo>
                  <a:pt x="393621" y="55927"/>
                </a:lnTo>
                <a:lnTo>
                  <a:pt x="398554" y="51567"/>
                </a:lnTo>
                <a:lnTo>
                  <a:pt x="403487" y="47207"/>
                </a:lnTo>
                <a:lnTo>
                  <a:pt x="406787" y="43026"/>
                </a:lnTo>
                <a:lnTo>
                  <a:pt x="408455" y="39024"/>
                </a:lnTo>
                <a:lnTo>
                  <a:pt x="410123" y="35021"/>
                </a:lnTo>
                <a:lnTo>
                  <a:pt x="410957" y="31043"/>
                </a:lnTo>
                <a:lnTo>
                  <a:pt x="410957" y="19654"/>
                </a:lnTo>
                <a:lnTo>
                  <a:pt x="408288" y="13282"/>
                </a:lnTo>
                <a:lnTo>
                  <a:pt x="402950" y="7969"/>
                </a:lnTo>
                <a:lnTo>
                  <a:pt x="390992" y="1643"/>
                </a:lnTo>
                <a:lnTo>
                  <a:pt x="376143" y="0"/>
                </a:lnTo>
                <a:lnTo>
                  <a:pt x="369280" y="0"/>
                </a:lnTo>
                <a:lnTo>
                  <a:pt x="363597" y="1048"/>
                </a:lnTo>
                <a:lnTo>
                  <a:pt x="359092" y="3144"/>
                </a:lnTo>
                <a:lnTo>
                  <a:pt x="354589" y="5241"/>
                </a:lnTo>
                <a:lnTo>
                  <a:pt x="351015" y="8028"/>
                </a:lnTo>
                <a:lnTo>
                  <a:pt x="348370" y="11507"/>
                </a:lnTo>
                <a:lnTo>
                  <a:pt x="345725" y="14985"/>
                </a:lnTo>
                <a:lnTo>
                  <a:pt x="344402" y="18678"/>
                </a:lnTo>
                <a:lnTo>
                  <a:pt x="344402" y="23300"/>
                </a:lnTo>
                <a:lnTo>
                  <a:pt x="357699" y="23300"/>
                </a:lnTo>
                <a:lnTo>
                  <a:pt x="357699" y="19631"/>
                </a:lnTo>
                <a:close/>
              </a:path>
              <a:path w="652203" h="117572">
                <a:moveTo>
                  <a:pt x="16084" y="19631"/>
                </a:moveTo>
                <a:lnTo>
                  <a:pt x="17562" y="16974"/>
                </a:lnTo>
                <a:lnTo>
                  <a:pt x="20516" y="14616"/>
                </a:lnTo>
                <a:lnTo>
                  <a:pt x="23471" y="12257"/>
                </a:lnTo>
                <a:lnTo>
                  <a:pt x="27999" y="11078"/>
                </a:lnTo>
                <a:lnTo>
                  <a:pt x="40819" y="11078"/>
                </a:lnTo>
                <a:lnTo>
                  <a:pt x="45966" y="12722"/>
                </a:lnTo>
                <a:lnTo>
                  <a:pt x="49540" y="16009"/>
                </a:lnTo>
                <a:lnTo>
                  <a:pt x="53114" y="19297"/>
                </a:lnTo>
                <a:lnTo>
                  <a:pt x="54902" y="23061"/>
                </a:lnTo>
                <a:lnTo>
                  <a:pt x="54902" y="31447"/>
                </a:lnTo>
                <a:lnTo>
                  <a:pt x="53567" y="35426"/>
                </a:lnTo>
                <a:lnTo>
                  <a:pt x="50898" y="39238"/>
                </a:lnTo>
                <a:lnTo>
                  <a:pt x="43956" y="46541"/>
                </a:lnTo>
                <a:lnTo>
                  <a:pt x="31811" y="56534"/>
                </a:lnTo>
                <a:lnTo>
                  <a:pt x="24305" y="62324"/>
                </a:lnTo>
                <a:lnTo>
                  <a:pt x="21958" y="64188"/>
                </a:lnTo>
                <a:lnTo>
                  <a:pt x="12203" y="73541"/>
                </a:lnTo>
                <a:lnTo>
                  <a:pt x="5575" y="83086"/>
                </a:lnTo>
                <a:lnTo>
                  <a:pt x="1858" y="90162"/>
                </a:lnTo>
                <a:lnTo>
                  <a:pt x="0" y="96702"/>
                </a:lnTo>
                <a:lnTo>
                  <a:pt x="0" y="114213"/>
                </a:lnTo>
                <a:lnTo>
                  <a:pt x="71558" y="114213"/>
                </a:lnTo>
                <a:lnTo>
                  <a:pt x="71558" y="101991"/>
                </a:lnTo>
                <a:lnTo>
                  <a:pt x="13867" y="101991"/>
                </a:lnTo>
                <a:lnTo>
                  <a:pt x="13867" y="99275"/>
                </a:lnTo>
                <a:lnTo>
                  <a:pt x="14170" y="95645"/>
                </a:lnTo>
                <a:lnTo>
                  <a:pt x="18081" y="85607"/>
                </a:lnTo>
                <a:lnTo>
                  <a:pt x="26512" y="75405"/>
                </a:lnTo>
                <a:lnTo>
                  <a:pt x="39461" y="65039"/>
                </a:lnTo>
                <a:lnTo>
                  <a:pt x="44894" y="61323"/>
                </a:lnTo>
                <a:lnTo>
                  <a:pt x="47991" y="59179"/>
                </a:lnTo>
                <a:lnTo>
                  <a:pt x="52006" y="55927"/>
                </a:lnTo>
                <a:lnTo>
                  <a:pt x="56939" y="51567"/>
                </a:lnTo>
                <a:lnTo>
                  <a:pt x="61872" y="47207"/>
                </a:lnTo>
                <a:lnTo>
                  <a:pt x="65172" y="43026"/>
                </a:lnTo>
                <a:lnTo>
                  <a:pt x="66840" y="39023"/>
                </a:lnTo>
                <a:lnTo>
                  <a:pt x="68508" y="35021"/>
                </a:lnTo>
                <a:lnTo>
                  <a:pt x="69342" y="31042"/>
                </a:lnTo>
                <a:lnTo>
                  <a:pt x="69342" y="19654"/>
                </a:lnTo>
                <a:lnTo>
                  <a:pt x="66673" y="13281"/>
                </a:lnTo>
                <a:lnTo>
                  <a:pt x="61336" y="7969"/>
                </a:lnTo>
                <a:lnTo>
                  <a:pt x="49377" y="1643"/>
                </a:lnTo>
                <a:lnTo>
                  <a:pt x="34528" y="0"/>
                </a:lnTo>
                <a:lnTo>
                  <a:pt x="27665" y="0"/>
                </a:lnTo>
                <a:lnTo>
                  <a:pt x="21982" y="1048"/>
                </a:lnTo>
                <a:lnTo>
                  <a:pt x="17478" y="3144"/>
                </a:lnTo>
                <a:lnTo>
                  <a:pt x="12974" y="5241"/>
                </a:lnTo>
                <a:lnTo>
                  <a:pt x="9400" y="8028"/>
                </a:lnTo>
                <a:lnTo>
                  <a:pt x="6755" y="11507"/>
                </a:lnTo>
                <a:lnTo>
                  <a:pt x="4110" y="14985"/>
                </a:lnTo>
                <a:lnTo>
                  <a:pt x="2787" y="18678"/>
                </a:lnTo>
                <a:lnTo>
                  <a:pt x="2787" y="23300"/>
                </a:lnTo>
                <a:lnTo>
                  <a:pt x="16084" y="23300"/>
                </a:lnTo>
                <a:lnTo>
                  <a:pt x="16084" y="19631"/>
                </a:lnTo>
                <a:close/>
              </a:path>
              <a:path w="652203" h="117572">
                <a:moveTo>
                  <a:pt x="126913" y="70972"/>
                </a:moveTo>
                <a:lnTo>
                  <a:pt x="130535" y="70972"/>
                </a:lnTo>
                <a:lnTo>
                  <a:pt x="133919" y="70447"/>
                </a:lnTo>
                <a:lnTo>
                  <a:pt x="137065" y="69399"/>
                </a:lnTo>
                <a:lnTo>
                  <a:pt x="140210" y="68351"/>
                </a:lnTo>
                <a:lnTo>
                  <a:pt x="143368" y="66767"/>
                </a:lnTo>
                <a:lnTo>
                  <a:pt x="146536" y="64646"/>
                </a:lnTo>
                <a:lnTo>
                  <a:pt x="149706" y="62526"/>
                </a:lnTo>
                <a:lnTo>
                  <a:pt x="152911" y="59346"/>
                </a:lnTo>
                <a:lnTo>
                  <a:pt x="156152" y="55105"/>
                </a:lnTo>
                <a:lnTo>
                  <a:pt x="156223" y="67565"/>
                </a:lnTo>
                <a:lnTo>
                  <a:pt x="154936" y="75844"/>
                </a:lnTo>
                <a:lnTo>
                  <a:pt x="152363" y="83872"/>
                </a:lnTo>
                <a:lnTo>
                  <a:pt x="149789" y="91901"/>
                </a:lnTo>
                <a:lnTo>
                  <a:pt x="146298" y="97679"/>
                </a:lnTo>
                <a:lnTo>
                  <a:pt x="141890" y="101205"/>
                </a:lnTo>
                <a:lnTo>
                  <a:pt x="137481" y="104731"/>
                </a:lnTo>
                <a:lnTo>
                  <a:pt x="132323" y="106494"/>
                </a:lnTo>
                <a:lnTo>
                  <a:pt x="121408" y="106494"/>
                </a:lnTo>
                <a:lnTo>
                  <a:pt x="117668" y="105505"/>
                </a:lnTo>
                <a:lnTo>
                  <a:pt x="115189" y="103527"/>
                </a:lnTo>
                <a:lnTo>
                  <a:pt x="111472" y="99442"/>
                </a:lnTo>
                <a:lnTo>
                  <a:pt x="111472" y="96487"/>
                </a:lnTo>
                <a:lnTo>
                  <a:pt x="98176" y="96487"/>
                </a:lnTo>
                <a:lnTo>
                  <a:pt x="98176" y="102491"/>
                </a:lnTo>
                <a:lnTo>
                  <a:pt x="100559" y="107208"/>
                </a:lnTo>
                <a:lnTo>
                  <a:pt x="105324" y="111354"/>
                </a:lnTo>
                <a:lnTo>
                  <a:pt x="110090" y="115499"/>
                </a:lnTo>
                <a:lnTo>
                  <a:pt x="117191" y="117572"/>
                </a:lnTo>
                <a:lnTo>
                  <a:pt x="126628" y="117572"/>
                </a:lnTo>
                <a:lnTo>
                  <a:pt x="137903" y="116208"/>
                </a:lnTo>
                <a:lnTo>
                  <a:pt x="149457" y="110846"/>
                </a:lnTo>
                <a:lnTo>
                  <a:pt x="158582" y="101419"/>
                </a:lnTo>
                <a:lnTo>
                  <a:pt x="161666" y="96344"/>
                </a:lnTo>
                <a:lnTo>
                  <a:pt x="166149" y="85355"/>
                </a:lnTo>
                <a:lnTo>
                  <a:pt x="168838" y="72586"/>
                </a:lnTo>
                <a:lnTo>
                  <a:pt x="169735" y="58035"/>
                </a:lnTo>
                <a:lnTo>
                  <a:pt x="169499" y="49958"/>
                </a:lnTo>
                <a:lnTo>
                  <a:pt x="167903" y="36989"/>
                </a:lnTo>
                <a:lnTo>
                  <a:pt x="164801" y="25908"/>
                </a:lnTo>
                <a:lnTo>
                  <a:pt x="161514" y="17260"/>
                </a:lnTo>
                <a:lnTo>
                  <a:pt x="156664" y="10780"/>
                </a:lnTo>
                <a:lnTo>
                  <a:pt x="150254" y="6468"/>
                </a:lnTo>
                <a:lnTo>
                  <a:pt x="143844" y="2156"/>
                </a:lnTo>
                <a:lnTo>
                  <a:pt x="136993" y="0"/>
                </a:lnTo>
                <a:lnTo>
                  <a:pt x="123411" y="0"/>
                </a:lnTo>
                <a:lnTo>
                  <a:pt x="117608" y="1560"/>
                </a:lnTo>
                <a:lnTo>
                  <a:pt x="112294" y="4681"/>
                </a:lnTo>
                <a:lnTo>
                  <a:pt x="109256" y="29208"/>
                </a:lnTo>
                <a:lnTo>
                  <a:pt x="111210" y="23169"/>
                </a:lnTo>
                <a:lnTo>
                  <a:pt x="115118" y="18332"/>
                </a:lnTo>
                <a:lnTo>
                  <a:pt x="119026" y="13496"/>
                </a:lnTo>
                <a:lnTo>
                  <a:pt x="123863" y="11078"/>
                </a:lnTo>
                <a:lnTo>
                  <a:pt x="133776" y="11078"/>
                </a:lnTo>
                <a:lnTo>
                  <a:pt x="137625" y="12090"/>
                </a:lnTo>
                <a:lnTo>
                  <a:pt x="141175" y="14115"/>
                </a:lnTo>
                <a:lnTo>
                  <a:pt x="144725" y="16140"/>
                </a:lnTo>
                <a:lnTo>
                  <a:pt x="147502" y="19130"/>
                </a:lnTo>
                <a:lnTo>
                  <a:pt x="149504" y="23085"/>
                </a:lnTo>
                <a:lnTo>
                  <a:pt x="151505" y="27040"/>
                </a:lnTo>
                <a:lnTo>
                  <a:pt x="152506" y="31185"/>
                </a:lnTo>
                <a:lnTo>
                  <a:pt x="152506" y="42144"/>
                </a:lnTo>
                <a:lnTo>
                  <a:pt x="150456" y="47862"/>
                </a:lnTo>
                <a:lnTo>
                  <a:pt x="146358" y="52675"/>
                </a:lnTo>
                <a:lnTo>
                  <a:pt x="142259" y="57487"/>
                </a:lnTo>
                <a:lnTo>
                  <a:pt x="136969" y="59893"/>
                </a:lnTo>
                <a:lnTo>
                  <a:pt x="124578" y="59893"/>
                </a:lnTo>
                <a:lnTo>
                  <a:pt x="119562" y="57797"/>
                </a:lnTo>
                <a:lnTo>
                  <a:pt x="117334" y="70972"/>
                </a:lnTo>
                <a:lnTo>
                  <a:pt x="126913" y="70972"/>
                </a:lnTo>
                <a:close/>
              </a:path>
              <a:path w="652203" h="117572">
                <a:moveTo>
                  <a:pt x="96877" y="23121"/>
                </a:moveTo>
                <a:lnTo>
                  <a:pt x="95387" y="29279"/>
                </a:lnTo>
                <a:lnTo>
                  <a:pt x="95393" y="36873"/>
                </a:lnTo>
                <a:lnTo>
                  <a:pt x="97650" y="49810"/>
                </a:lnTo>
                <a:lnTo>
                  <a:pt x="103966" y="60751"/>
                </a:lnTo>
                <a:lnTo>
                  <a:pt x="109685" y="67565"/>
                </a:lnTo>
                <a:lnTo>
                  <a:pt x="117334" y="70972"/>
                </a:lnTo>
                <a:lnTo>
                  <a:pt x="119562" y="57797"/>
                </a:lnTo>
                <a:lnTo>
                  <a:pt x="115440" y="53604"/>
                </a:lnTo>
                <a:lnTo>
                  <a:pt x="111317" y="49411"/>
                </a:lnTo>
                <a:lnTo>
                  <a:pt x="109256" y="43693"/>
                </a:lnTo>
                <a:lnTo>
                  <a:pt x="109256" y="29208"/>
                </a:lnTo>
                <a:lnTo>
                  <a:pt x="112294" y="4681"/>
                </a:lnTo>
                <a:lnTo>
                  <a:pt x="106980" y="7802"/>
                </a:lnTo>
                <a:lnTo>
                  <a:pt x="102834" y="12114"/>
                </a:lnTo>
                <a:lnTo>
                  <a:pt x="99855" y="17617"/>
                </a:lnTo>
                <a:lnTo>
                  <a:pt x="96877" y="23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202849" y="3268839"/>
            <a:ext cx="1221027" cy="131173"/>
          </a:xfrm>
          <a:custGeom>
            <a:avLst/>
            <a:gdLst/>
            <a:ahLst/>
            <a:cxnLst/>
            <a:rect l="l" t="t" r="r" b="b"/>
            <a:pathLst>
              <a:path w="1343130" h="148663">
                <a:moveTo>
                  <a:pt x="1142757" y="69581"/>
                </a:moveTo>
                <a:lnTo>
                  <a:pt x="1130220" y="73479"/>
                </a:lnTo>
                <a:lnTo>
                  <a:pt x="1131773" y="85409"/>
                </a:lnTo>
                <a:lnTo>
                  <a:pt x="1132730" y="84724"/>
                </a:lnTo>
                <a:lnTo>
                  <a:pt x="1142085" y="80492"/>
                </a:lnTo>
                <a:lnTo>
                  <a:pt x="1157652" y="76047"/>
                </a:lnTo>
                <a:lnTo>
                  <a:pt x="1142757" y="69581"/>
                </a:lnTo>
                <a:close/>
              </a:path>
              <a:path w="1343130" h="148663">
                <a:moveTo>
                  <a:pt x="1239751" y="47029"/>
                </a:moveTo>
                <a:lnTo>
                  <a:pt x="1234818" y="34295"/>
                </a:lnTo>
                <a:lnTo>
                  <a:pt x="1230339" y="33306"/>
                </a:lnTo>
                <a:lnTo>
                  <a:pt x="1218614" y="33306"/>
                </a:lnTo>
                <a:lnTo>
                  <a:pt x="1212752" y="34926"/>
                </a:lnTo>
                <a:lnTo>
                  <a:pt x="1212252" y="52389"/>
                </a:lnTo>
                <a:lnTo>
                  <a:pt x="1216541" y="47052"/>
                </a:lnTo>
                <a:lnTo>
                  <a:pt x="1221927" y="44384"/>
                </a:lnTo>
                <a:lnTo>
                  <a:pt x="1234509" y="44384"/>
                </a:lnTo>
                <a:lnTo>
                  <a:pt x="1239751" y="47029"/>
                </a:lnTo>
                <a:close/>
              </a:path>
              <a:path w="1343130" h="148663">
                <a:moveTo>
                  <a:pt x="1273287" y="75975"/>
                </a:moveTo>
                <a:lnTo>
                  <a:pt x="1273649" y="82636"/>
                </a:lnTo>
                <a:lnTo>
                  <a:pt x="1276799" y="95224"/>
                </a:lnTo>
                <a:lnTo>
                  <a:pt x="1283188" y="105779"/>
                </a:lnTo>
                <a:lnTo>
                  <a:pt x="1286733" y="109394"/>
                </a:lnTo>
                <a:lnTo>
                  <a:pt x="1297582" y="115528"/>
                </a:lnTo>
                <a:lnTo>
                  <a:pt x="1311318" y="117572"/>
                </a:lnTo>
                <a:lnTo>
                  <a:pt x="1317323" y="117572"/>
                </a:lnTo>
                <a:lnTo>
                  <a:pt x="1322637" y="116619"/>
                </a:lnTo>
                <a:lnTo>
                  <a:pt x="1327260" y="114713"/>
                </a:lnTo>
                <a:lnTo>
                  <a:pt x="1331882" y="112807"/>
                </a:lnTo>
                <a:lnTo>
                  <a:pt x="1335600" y="110020"/>
                </a:lnTo>
                <a:lnTo>
                  <a:pt x="1338412" y="106351"/>
                </a:lnTo>
                <a:lnTo>
                  <a:pt x="1341224" y="102682"/>
                </a:lnTo>
                <a:lnTo>
                  <a:pt x="1342629" y="99084"/>
                </a:lnTo>
                <a:lnTo>
                  <a:pt x="1342629" y="94844"/>
                </a:lnTo>
                <a:lnTo>
                  <a:pt x="1329333" y="94844"/>
                </a:lnTo>
                <a:lnTo>
                  <a:pt x="1329333" y="98322"/>
                </a:lnTo>
                <a:lnTo>
                  <a:pt x="1327986" y="100836"/>
                </a:lnTo>
                <a:lnTo>
                  <a:pt x="1325294" y="103099"/>
                </a:lnTo>
                <a:lnTo>
                  <a:pt x="1322601" y="105362"/>
                </a:lnTo>
                <a:lnTo>
                  <a:pt x="1318324" y="106494"/>
                </a:lnTo>
                <a:lnTo>
                  <a:pt x="1304312" y="106494"/>
                </a:lnTo>
                <a:lnTo>
                  <a:pt x="1297938" y="103730"/>
                </a:lnTo>
                <a:lnTo>
                  <a:pt x="1293339" y="98203"/>
                </a:lnTo>
                <a:lnTo>
                  <a:pt x="1288740" y="92676"/>
                </a:lnTo>
                <a:lnTo>
                  <a:pt x="1286440" y="85648"/>
                </a:lnTo>
                <a:lnTo>
                  <a:pt x="1286440" y="77119"/>
                </a:lnTo>
                <a:lnTo>
                  <a:pt x="1343130" y="77119"/>
                </a:lnTo>
                <a:lnTo>
                  <a:pt x="1330405" y="65540"/>
                </a:lnTo>
                <a:lnTo>
                  <a:pt x="1330405" y="67112"/>
                </a:lnTo>
                <a:lnTo>
                  <a:pt x="1287298" y="67112"/>
                </a:lnTo>
                <a:lnTo>
                  <a:pt x="1283760" y="45421"/>
                </a:lnTo>
                <a:lnTo>
                  <a:pt x="1279763" y="50885"/>
                </a:lnTo>
                <a:lnTo>
                  <a:pt x="1274906" y="62452"/>
                </a:lnTo>
                <a:lnTo>
                  <a:pt x="1273287" y="75975"/>
                </a:lnTo>
                <a:close/>
              </a:path>
              <a:path w="1343130" h="148663">
                <a:moveTo>
                  <a:pt x="1288633" y="59918"/>
                </a:moveTo>
                <a:lnTo>
                  <a:pt x="1291397" y="54331"/>
                </a:lnTo>
                <a:lnTo>
                  <a:pt x="1295591" y="50352"/>
                </a:lnTo>
                <a:lnTo>
                  <a:pt x="1299785" y="46373"/>
                </a:lnTo>
                <a:lnTo>
                  <a:pt x="1304360" y="44384"/>
                </a:lnTo>
                <a:lnTo>
                  <a:pt x="1313510" y="44384"/>
                </a:lnTo>
                <a:lnTo>
                  <a:pt x="1317180" y="45230"/>
                </a:lnTo>
                <a:lnTo>
                  <a:pt x="1320325" y="46921"/>
                </a:lnTo>
                <a:lnTo>
                  <a:pt x="1323471" y="48613"/>
                </a:lnTo>
                <a:lnTo>
                  <a:pt x="1325937" y="51210"/>
                </a:lnTo>
                <a:lnTo>
                  <a:pt x="1327724" y="54712"/>
                </a:lnTo>
                <a:lnTo>
                  <a:pt x="1329511" y="58214"/>
                </a:lnTo>
                <a:lnTo>
                  <a:pt x="1330405" y="61823"/>
                </a:lnTo>
                <a:lnTo>
                  <a:pt x="1330405" y="65540"/>
                </a:lnTo>
                <a:lnTo>
                  <a:pt x="1343130" y="77119"/>
                </a:lnTo>
                <a:lnTo>
                  <a:pt x="1343130" y="62776"/>
                </a:lnTo>
                <a:lnTo>
                  <a:pt x="1341700" y="55045"/>
                </a:lnTo>
                <a:lnTo>
                  <a:pt x="1338841" y="49494"/>
                </a:lnTo>
                <a:lnTo>
                  <a:pt x="1335981" y="43943"/>
                </a:lnTo>
                <a:lnTo>
                  <a:pt x="1332097" y="39858"/>
                </a:lnTo>
                <a:lnTo>
                  <a:pt x="1327188" y="37237"/>
                </a:lnTo>
                <a:lnTo>
                  <a:pt x="1322279" y="34616"/>
                </a:lnTo>
                <a:lnTo>
                  <a:pt x="1316799" y="33306"/>
                </a:lnTo>
                <a:lnTo>
                  <a:pt x="1310746" y="33306"/>
                </a:lnTo>
                <a:lnTo>
                  <a:pt x="1306199" y="33548"/>
                </a:lnTo>
                <a:lnTo>
                  <a:pt x="1293866" y="37251"/>
                </a:lnTo>
                <a:lnTo>
                  <a:pt x="1283760" y="45421"/>
                </a:lnTo>
                <a:lnTo>
                  <a:pt x="1287298" y="67112"/>
                </a:lnTo>
                <a:lnTo>
                  <a:pt x="1288633" y="59918"/>
                </a:lnTo>
                <a:close/>
              </a:path>
              <a:path w="1343130" h="148663">
                <a:moveTo>
                  <a:pt x="1192237" y="80965"/>
                </a:moveTo>
                <a:lnTo>
                  <a:pt x="1195152" y="93762"/>
                </a:lnTo>
                <a:lnTo>
                  <a:pt x="1201207" y="104171"/>
                </a:lnTo>
                <a:lnTo>
                  <a:pt x="1211984" y="112690"/>
                </a:lnTo>
                <a:lnTo>
                  <a:pt x="1224691" y="115356"/>
                </a:lnTo>
                <a:lnTo>
                  <a:pt x="1230648" y="115356"/>
                </a:lnTo>
                <a:lnTo>
                  <a:pt x="1235795" y="113951"/>
                </a:lnTo>
                <a:lnTo>
                  <a:pt x="1240132" y="111139"/>
                </a:lnTo>
                <a:lnTo>
                  <a:pt x="1244469" y="108328"/>
                </a:lnTo>
                <a:lnTo>
                  <a:pt x="1247996" y="104111"/>
                </a:lnTo>
                <a:lnTo>
                  <a:pt x="1250712" y="98489"/>
                </a:lnTo>
                <a:lnTo>
                  <a:pt x="1250712" y="117786"/>
                </a:lnTo>
                <a:lnTo>
                  <a:pt x="1249676" y="124493"/>
                </a:lnTo>
                <a:lnTo>
                  <a:pt x="1247603" y="128186"/>
                </a:lnTo>
                <a:lnTo>
                  <a:pt x="1245530" y="131878"/>
                </a:lnTo>
                <a:lnTo>
                  <a:pt x="1242789" y="134547"/>
                </a:lnTo>
                <a:lnTo>
                  <a:pt x="1239382" y="136191"/>
                </a:lnTo>
                <a:lnTo>
                  <a:pt x="1235974" y="137834"/>
                </a:lnTo>
                <a:lnTo>
                  <a:pt x="1231887" y="138656"/>
                </a:lnTo>
                <a:lnTo>
                  <a:pt x="1221260" y="138656"/>
                </a:lnTo>
                <a:lnTo>
                  <a:pt x="1216422" y="137596"/>
                </a:lnTo>
                <a:lnTo>
                  <a:pt x="1212610" y="135476"/>
                </a:lnTo>
                <a:lnTo>
                  <a:pt x="1208797" y="133356"/>
                </a:lnTo>
                <a:lnTo>
                  <a:pt x="1206891" y="130532"/>
                </a:lnTo>
                <a:lnTo>
                  <a:pt x="1206891" y="125863"/>
                </a:lnTo>
                <a:lnTo>
                  <a:pt x="1193594" y="125863"/>
                </a:lnTo>
                <a:lnTo>
                  <a:pt x="1193594" y="130747"/>
                </a:lnTo>
                <a:lnTo>
                  <a:pt x="1194952" y="134285"/>
                </a:lnTo>
                <a:lnTo>
                  <a:pt x="1197669" y="137692"/>
                </a:lnTo>
                <a:lnTo>
                  <a:pt x="1200385" y="141098"/>
                </a:lnTo>
                <a:lnTo>
                  <a:pt x="1204353" y="143779"/>
                </a:lnTo>
                <a:lnTo>
                  <a:pt x="1209571" y="145732"/>
                </a:lnTo>
                <a:lnTo>
                  <a:pt x="1214790" y="147686"/>
                </a:lnTo>
                <a:lnTo>
                  <a:pt x="1220688" y="148663"/>
                </a:lnTo>
                <a:lnTo>
                  <a:pt x="1234366" y="148663"/>
                </a:lnTo>
                <a:lnTo>
                  <a:pt x="1240549" y="147400"/>
                </a:lnTo>
                <a:lnTo>
                  <a:pt x="1245816" y="144875"/>
                </a:lnTo>
                <a:lnTo>
                  <a:pt x="1251082" y="142349"/>
                </a:lnTo>
                <a:lnTo>
                  <a:pt x="1255431" y="138466"/>
                </a:lnTo>
                <a:lnTo>
                  <a:pt x="1258862" y="133224"/>
                </a:lnTo>
                <a:lnTo>
                  <a:pt x="1260933" y="128796"/>
                </a:lnTo>
                <a:lnTo>
                  <a:pt x="1263240" y="117285"/>
                </a:lnTo>
                <a:lnTo>
                  <a:pt x="1264009" y="100776"/>
                </a:lnTo>
                <a:lnTo>
                  <a:pt x="1264009" y="35522"/>
                </a:lnTo>
                <a:lnTo>
                  <a:pt x="1250712" y="35522"/>
                </a:lnTo>
                <a:lnTo>
                  <a:pt x="1250712" y="48315"/>
                </a:lnTo>
                <a:lnTo>
                  <a:pt x="1246709" y="42264"/>
                </a:lnTo>
                <a:lnTo>
                  <a:pt x="1242730" y="38249"/>
                </a:lnTo>
                <a:lnTo>
                  <a:pt x="1238774" y="36272"/>
                </a:lnTo>
                <a:lnTo>
                  <a:pt x="1234818" y="34295"/>
                </a:lnTo>
                <a:lnTo>
                  <a:pt x="1239751" y="47029"/>
                </a:lnTo>
                <a:lnTo>
                  <a:pt x="1244136" y="52318"/>
                </a:lnTo>
                <a:lnTo>
                  <a:pt x="1248520" y="57607"/>
                </a:lnTo>
                <a:lnTo>
                  <a:pt x="1250712" y="64515"/>
                </a:lnTo>
                <a:lnTo>
                  <a:pt x="1250712" y="82384"/>
                </a:lnTo>
                <a:lnTo>
                  <a:pt x="1248627" y="90019"/>
                </a:lnTo>
                <a:lnTo>
                  <a:pt x="1244457" y="95952"/>
                </a:lnTo>
                <a:lnTo>
                  <a:pt x="1240287" y="101884"/>
                </a:lnTo>
                <a:lnTo>
                  <a:pt x="1234842" y="104850"/>
                </a:lnTo>
                <a:lnTo>
                  <a:pt x="1223976" y="104850"/>
                </a:lnTo>
                <a:lnTo>
                  <a:pt x="1220080" y="103671"/>
                </a:lnTo>
                <a:lnTo>
                  <a:pt x="1216434" y="101312"/>
                </a:lnTo>
                <a:lnTo>
                  <a:pt x="1212788" y="98953"/>
                </a:lnTo>
                <a:lnTo>
                  <a:pt x="1210108" y="95487"/>
                </a:lnTo>
                <a:lnTo>
                  <a:pt x="1208392" y="90913"/>
                </a:lnTo>
                <a:lnTo>
                  <a:pt x="1206676" y="86339"/>
                </a:lnTo>
                <a:lnTo>
                  <a:pt x="1205818" y="81002"/>
                </a:lnTo>
                <a:lnTo>
                  <a:pt x="1205818" y="65230"/>
                </a:lnTo>
                <a:lnTo>
                  <a:pt x="1207963" y="57726"/>
                </a:lnTo>
                <a:lnTo>
                  <a:pt x="1212252" y="52389"/>
                </a:lnTo>
                <a:lnTo>
                  <a:pt x="1212752" y="34926"/>
                </a:lnTo>
                <a:lnTo>
                  <a:pt x="1207748" y="38166"/>
                </a:lnTo>
                <a:lnTo>
                  <a:pt x="1202744" y="41406"/>
                </a:lnTo>
                <a:lnTo>
                  <a:pt x="1198860" y="46314"/>
                </a:lnTo>
                <a:lnTo>
                  <a:pt x="1196096" y="52889"/>
                </a:lnTo>
                <a:lnTo>
                  <a:pt x="1193332" y="59465"/>
                </a:lnTo>
                <a:lnTo>
                  <a:pt x="1191950" y="66755"/>
                </a:lnTo>
                <a:lnTo>
                  <a:pt x="1191950" y="74760"/>
                </a:lnTo>
                <a:lnTo>
                  <a:pt x="1192237" y="80965"/>
                </a:lnTo>
                <a:close/>
              </a:path>
              <a:path w="1343130" h="148663">
                <a:moveTo>
                  <a:pt x="1114032" y="107864"/>
                </a:moveTo>
                <a:lnTo>
                  <a:pt x="1118584" y="111747"/>
                </a:lnTo>
                <a:lnTo>
                  <a:pt x="1123135" y="115630"/>
                </a:lnTo>
                <a:lnTo>
                  <a:pt x="1128580" y="117572"/>
                </a:lnTo>
                <a:lnTo>
                  <a:pt x="1138684" y="117572"/>
                </a:lnTo>
                <a:lnTo>
                  <a:pt x="1142627" y="116798"/>
                </a:lnTo>
                <a:lnTo>
                  <a:pt x="1146750" y="115249"/>
                </a:lnTo>
                <a:lnTo>
                  <a:pt x="1150872" y="113701"/>
                </a:lnTo>
                <a:lnTo>
                  <a:pt x="1155841" y="110044"/>
                </a:lnTo>
                <a:lnTo>
                  <a:pt x="1161655" y="104278"/>
                </a:lnTo>
                <a:lnTo>
                  <a:pt x="1161655" y="107375"/>
                </a:lnTo>
                <a:lnTo>
                  <a:pt x="1162346" y="111068"/>
                </a:lnTo>
                <a:lnTo>
                  <a:pt x="1163728" y="115356"/>
                </a:lnTo>
                <a:lnTo>
                  <a:pt x="1177740" y="115356"/>
                </a:lnTo>
                <a:lnTo>
                  <a:pt x="1176215" y="110401"/>
                </a:lnTo>
                <a:lnTo>
                  <a:pt x="1175369" y="106053"/>
                </a:lnTo>
                <a:lnTo>
                  <a:pt x="1175202" y="102313"/>
                </a:lnTo>
                <a:lnTo>
                  <a:pt x="1175035" y="98572"/>
                </a:lnTo>
                <a:lnTo>
                  <a:pt x="1174952" y="52127"/>
                </a:lnTo>
                <a:lnTo>
                  <a:pt x="1173855" y="46350"/>
                </a:lnTo>
                <a:lnTo>
                  <a:pt x="1171663" y="43276"/>
                </a:lnTo>
                <a:lnTo>
                  <a:pt x="1169471" y="40203"/>
                </a:lnTo>
                <a:lnTo>
                  <a:pt x="1165992" y="37761"/>
                </a:lnTo>
                <a:lnTo>
                  <a:pt x="1161226" y="35950"/>
                </a:lnTo>
                <a:lnTo>
                  <a:pt x="1156460" y="34140"/>
                </a:lnTo>
                <a:lnTo>
                  <a:pt x="1151170" y="33234"/>
                </a:lnTo>
                <a:lnTo>
                  <a:pt x="1139494" y="33234"/>
                </a:lnTo>
                <a:lnTo>
                  <a:pt x="1134097" y="34187"/>
                </a:lnTo>
                <a:lnTo>
                  <a:pt x="1129164" y="36093"/>
                </a:lnTo>
                <a:lnTo>
                  <a:pt x="1124231" y="37999"/>
                </a:lnTo>
                <a:lnTo>
                  <a:pt x="1120276" y="40834"/>
                </a:lnTo>
                <a:lnTo>
                  <a:pt x="1117297" y="44599"/>
                </a:lnTo>
                <a:lnTo>
                  <a:pt x="1114318" y="48363"/>
                </a:lnTo>
                <a:lnTo>
                  <a:pt x="1112829" y="52008"/>
                </a:lnTo>
                <a:lnTo>
                  <a:pt x="1112829" y="56606"/>
                </a:lnTo>
                <a:lnTo>
                  <a:pt x="1127269" y="56606"/>
                </a:lnTo>
                <a:lnTo>
                  <a:pt x="1127269" y="52222"/>
                </a:lnTo>
                <a:lnTo>
                  <a:pt x="1128818" y="49387"/>
                </a:lnTo>
                <a:lnTo>
                  <a:pt x="1131916" y="46957"/>
                </a:lnTo>
                <a:lnTo>
                  <a:pt x="1135014" y="44527"/>
                </a:lnTo>
                <a:lnTo>
                  <a:pt x="1139327" y="43312"/>
                </a:lnTo>
                <a:lnTo>
                  <a:pt x="1149478" y="43312"/>
                </a:lnTo>
                <a:lnTo>
                  <a:pt x="1153434" y="44301"/>
                </a:lnTo>
                <a:lnTo>
                  <a:pt x="1156722" y="46278"/>
                </a:lnTo>
                <a:lnTo>
                  <a:pt x="1160011" y="48256"/>
                </a:lnTo>
                <a:lnTo>
                  <a:pt x="1161655" y="51698"/>
                </a:lnTo>
                <a:lnTo>
                  <a:pt x="1161655" y="65612"/>
                </a:lnTo>
                <a:lnTo>
                  <a:pt x="1154506" y="66969"/>
                </a:lnTo>
                <a:lnTo>
                  <a:pt x="1142757" y="69581"/>
                </a:lnTo>
                <a:lnTo>
                  <a:pt x="1157652" y="76047"/>
                </a:lnTo>
                <a:lnTo>
                  <a:pt x="1161655" y="75046"/>
                </a:lnTo>
                <a:lnTo>
                  <a:pt x="1161655" y="87792"/>
                </a:lnTo>
                <a:lnTo>
                  <a:pt x="1160654" y="92009"/>
                </a:lnTo>
                <a:lnTo>
                  <a:pt x="1158652" y="95630"/>
                </a:lnTo>
                <a:lnTo>
                  <a:pt x="1156651" y="99251"/>
                </a:lnTo>
                <a:lnTo>
                  <a:pt x="1153851" y="102146"/>
                </a:lnTo>
                <a:lnTo>
                  <a:pt x="1150253" y="104314"/>
                </a:lnTo>
                <a:lnTo>
                  <a:pt x="1146654" y="106482"/>
                </a:lnTo>
                <a:lnTo>
                  <a:pt x="1142997" y="107566"/>
                </a:lnTo>
                <a:lnTo>
                  <a:pt x="1137135" y="107566"/>
                </a:lnTo>
                <a:lnTo>
                  <a:pt x="1132774" y="106065"/>
                </a:lnTo>
                <a:lnTo>
                  <a:pt x="1128926" y="103659"/>
                </a:lnTo>
                <a:lnTo>
                  <a:pt x="1126686" y="100037"/>
                </a:lnTo>
                <a:lnTo>
                  <a:pt x="1126126" y="95987"/>
                </a:lnTo>
                <a:lnTo>
                  <a:pt x="1126126" y="91889"/>
                </a:lnTo>
                <a:lnTo>
                  <a:pt x="1128008" y="88364"/>
                </a:lnTo>
                <a:lnTo>
                  <a:pt x="1131773" y="85409"/>
                </a:lnTo>
                <a:lnTo>
                  <a:pt x="1130220" y="73479"/>
                </a:lnTo>
                <a:lnTo>
                  <a:pt x="1121372" y="77833"/>
                </a:lnTo>
                <a:lnTo>
                  <a:pt x="1114962" y="82026"/>
                </a:lnTo>
                <a:lnTo>
                  <a:pt x="1111757" y="87982"/>
                </a:lnTo>
                <a:lnTo>
                  <a:pt x="1111757" y="102515"/>
                </a:lnTo>
                <a:lnTo>
                  <a:pt x="1114032" y="107864"/>
                </a:lnTo>
                <a:close/>
              </a:path>
              <a:path w="1343130" h="148663">
                <a:moveTo>
                  <a:pt x="25949" y="84837"/>
                </a:moveTo>
                <a:lnTo>
                  <a:pt x="30310" y="73759"/>
                </a:lnTo>
                <a:lnTo>
                  <a:pt x="51185" y="22228"/>
                </a:lnTo>
                <a:lnTo>
                  <a:pt x="70629" y="73759"/>
                </a:lnTo>
                <a:lnTo>
                  <a:pt x="74918" y="84837"/>
                </a:lnTo>
                <a:lnTo>
                  <a:pt x="86428" y="115356"/>
                </a:lnTo>
                <a:lnTo>
                  <a:pt x="102012" y="115356"/>
                </a:lnTo>
                <a:lnTo>
                  <a:pt x="60049" y="4431"/>
                </a:lnTo>
                <a:lnTo>
                  <a:pt x="45466" y="4431"/>
                </a:lnTo>
                <a:lnTo>
                  <a:pt x="0" y="115356"/>
                </a:lnTo>
                <a:lnTo>
                  <a:pt x="13368" y="115356"/>
                </a:lnTo>
                <a:lnTo>
                  <a:pt x="25949" y="84837"/>
                </a:lnTo>
                <a:close/>
              </a:path>
              <a:path w="1343130" h="148663">
                <a:moveTo>
                  <a:pt x="30310" y="73759"/>
                </a:moveTo>
                <a:lnTo>
                  <a:pt x="25949" y="84837"/>
                </a:lnTo>
                <a:lnTo>
                  <a:pt x="74918" y="84837"/>
                </a:lnTo>
                <a:lnTo>
                  <a:pt x="70629" y="73759"/>
                </a:lnTo>
                <a:lnTo>
                  <a:pt x="30310" y="73759"/>
                </a:lnTo>
                <a:close/>
              </a:path>
              <a:path w="1343130" h="148663">
                <a:moveTo>
                  <a:pt x="140047" y="42407"/>
                </a:moveTo>
                <a:lnTo>
                  <a:pt x="137653" y="45551"/>
                </a:lnTo>
                <a:lnTo>
                  <a:pt x="135460" y="49601"/>
                </a:lnTo>
                <a:lnTo>
                  <a:pt x="135460" y="35521"/>
                </a:lnTo>
                <a:lnTo>
                  <a:pt x="122164" y="35521"/>
                </a:lnTo>
                <a:lnTo>
                  <a:pt x="122164" y="115356"/>
                </a:lnTo>
                <a:lnTo>
                  <a:pt x="135460" y="115356"/>
                </a:lnTo>
                <a:lnTo>
                  <a:pt x="135460" y="64754"/>
                </a:lnTo>
                <a:lnTo>
                  <a:pt x="137807" y="56987"/>
                </a:lnTo>
                <a:lnTo>
                  <a:pt x="142502" y="52603"/>
                </a:lnTo>
                <a:lnTo>
                  <a:pt x="147196" y="48220"/>
                </a:lnTo>
                <a:lnTo>
                  <a:pt x="152045" y="46028"/>
                </a:lnTo>
                <a:lnTo>
                  <a:pt x="160576" y="46028"/>
                </a:lnTo>
                <a:lnTo>
                  <a:pt x="163912" y="46790"/>
                </a:lnTo>
                <a:lnTo>
                  <a:pt x="167058" y="48315"/>
                </a:lnTo>
                <a:lnTo>
                  <a:pt x="167058" y="34521"/>
                </a:lnTo>
                <a:lnTo>
                  <a:pt x="162673" y="33306"/>
                </a:lnTo>
                <a:lnTo>
                  <a:pt x="156859" y="33306"/>
                </a:lnTo>
                <a:lnTo>
                  <a:pt x="153868" y="33889"/>
                </a:lnTo>
                <a:lnTo>
                  <a:pt x="150937" y="35057"/>
                </a:lnTo>
                <a:lnTo>
                  <a:pt x="148006" y="36224"/>
                </a:lnTo>
                <a:lnTo>
                  <a:pt x="145242" y="37928"/>
                </a:lnTo>
                <a:lnTo>
                  <a:pt x="142645" y="40167"/>
                </a:lnTo>
                <a:lnTo>
                  <a:pt x="140047" y="42407"/>
                </a:lnTo>
                <a:close/>
              </a:path>
              <a:path w="1343130" h="148663">
                <a:moveTo>
                  <a:pt x="170966" y="35521"/>
                </a:moveTo>
                <a:lnTo>
                  <a:pt x="170966" y="115356"/>
                </a:lnTo>
                <a:lnTo>
                  <a:pt x="184262" y="115356"/>
                </a:lnTo>
                <a:lnTo>
                  <a:pt x="184262" y="35521"/>
                </a:lnTo>
                <a:lnTo>
                  <a:pt x="170966" y="35521"/>
                </a:lnTo>
                <a:close/>
              </a:path>
              <a:path w="1343130" h="148663">
                <a:moveTo>
                  <a:pt x="170966" y="4431"/>
                </a:moveTo>
                <a:lnTo>
                  <a:pt x="170966" y="17796"/>
                </a:lnTo>
                <a:lnTo>
                  <a:pt x="184262" y="17796"/>
                </a:lnTo>
                <a:lnTo>
                  <a:pt x="184262" y="4431"/>
                </a:lnTo>
                <a:lnTo>
                  <a:pt x="170966" y="4431"/>
                </a:lnTo>
                <a:close/>
              </a:path>
              <a:path w="1343130" h="148663">
                <a:moveTo>
                  <a:pt x="228033" y="116571"/>
                </a:moveTo>
                <a:lnTo>
                  <a:pt x="232501" y="117572"/>
                </a:lnTo>
                <a:lnTo>
                  <a:pt x="240888" y="117572"/>
                </a:lnTo>
                <a:lnTo>
                  <a:pt x="245845" y="116786"/>
                </a:lnTo>
                <a:lnTo>
                  <a:pt x="252326" y="115213"/>
                </a:lnTo>
                <a:lnTo>
                  <a:pt x="252326" y="104063"/>
                </a:lnTo>
                <a:lnTo>
                  <a:pt x="247036" y="105683"/>
                </a:lnTo>
                <a:lnTo>
                  <a:pt x="243081" y="106494"/>
                </a:lnTo>
                <a:lnTo>
                  <a:pt x="237171" y="106494"/>
                </a:lnTo>
                <a:lnTo>
                  <a:pt x="234347" y="105850"/>
                </a:lnTo>
                <a:lnTo>
                  <a:pt x="231988" y="104564"/>
                </a:lnTo>
                <a:lnTo>
                  <a:pt x="227902" y="101264"/>
                </a:lnTo>
                <a:lnTo>
                  <a:pt x="226805" y="98524"/>
                </a:lnTo>
                <a:lnTo>
                  <a:pt x="225709" y="95785"/>
                </a:lnTo>
                <a:lnTo>
                  <a:pt x="225161" y="90889"/>
                </a:lnTo>
                <a:lnTo>
                  <a:pt x="225161" y="46600"/>
                </a:lnTo>
                <a:lnTo>
                  <a:pt x="248466" y="46600"/>
                </a:lnTo>
                <a:lnTo>
                  <a:pt x="248466" y="35521"/>
                </a:lnTo>
                <a:lnTo>
                  <a:pt x="225161" y="35521"/>
                </a:lnTo>
                <a:lnTo>
                  <a:pt x="225161" y="16653"/>
                </a:lnTo>
                <a:lnTo>
                  <a:pt x="211865" y="16653"/>
                </a:lnTo>
                <a:lnTo>
                  <a:pt x="211865" y="35521"/>
                </a:lnTo>
                <a:lnTo>
                  <a:pt x="197996" y="35521"/>
                </a:lnTo>
                <a:lnTo>
                  <a:pt x="197996" y="46600"/>
                </a:lnTo>
                <a:lnTo>
                  <a:pt x="211865" y="46600"/>
                </a:lnTo>
                <a:lnTo>
                  <a:pt x="211865" y="95963"/>
                </a:lnTo>
                <a:lnTo>
                  <a:pt x="212901" y="102038"/>
                </a:lnTo>
                <a:lnTo>
                  <a:pt x="214974" y="105850"/>
                </a:lnTo>
                <a:lnTo>
                  <a:pt x="217047" y="109662"/>
                </a:lnTo>
                <a:lnTo>
                  <a:pt x="220074" y="112569"/>
                </a:lnTo>
                <a:lnTo>
                  <a:pt x="224053" y="114570"/>
                </a:lnTo>
                <a:lnTo>
                  <a:pt x="228033" y="116571"/>
                </a:lnTo>
                <a:close/>
              </a:path>
              <a:path w="1343130" h="148663">
                <a:moveTo>
                  <a:pt x="307960" y="33306"/>
                </a:moveTo>
                <a:lnTo>
                  <a:pt x="304433" y="33306"/>
                </a:lnTo>
                <a:lnTo>
                  <a:pt x="301228" y="33842"/>
                </a:lnTo>
                <a:lnTo>
                  <a:pt x="298344" y="34914"/>
                </a:lnTo>
                <a:lnTo>
                  <a:pt x="295461" y="35986"/>
                </a:lnTo>
                <a:lnTo>
                  <a:pt x="292697" y="37570"/>
                </a:lnTo>
                <a:lnTo>
                  <a:pt x="290052" y="39667"/>
                </a:lnTo>
                <a:lnTo>
                  <a:pt x="287407" y="41763"/>
                </a:lnTo>
                <a:lnTo>
                  <a:pt x="284678" y="44980"/>
                </a:lnTo>
                <a:lnTo>
                  <a:pt x="281867" y="49316"/>
                </a:lnTo>
                <a:lnTo>
                  <a:pt x="281867" y="0"/>
                </a:lnTo>
                <a:lnTo>
                  <a:pt x="268570" y="0"/>
                </a:lnTo>
                <a:lnTo>
                  <a:pt x="268570" y="115356"/>
                </a:lnTo>
                <a:lnTo>
                  <a:pt x="281867" y="115356"/>
                </a:lnTo>
                <a:lnTo>
                  <a:pt x="281867" y="68494"/>
                </a:lnTo>
                <a:lnTo>
                  <a:pt x="282927" y="62633"/>
                </a:lnTo>
                <a:lnTo>
                  <a:pt x="285048" y="58535"/>
                </a:lnTo>
                <a:lnTo>
                  <a:pt x="287169" y="54438"/>
                </a:lnTo>
                <a:lnTo>
                  <a:pt x="289992" y="51245"/>
                </a:lnTo>
                <a:lnTo>
                  <a:pt x="293519" y="48958"/>
                </a:lnTo>
                <a:lnTo>
                  <a:pt x="297046" y="46671"/>
                </a:lnTo>
                <a:lnTo>
                  <a:pt x="300763" y="45527"/>
                </a:lnTo>
                <a:lnTo>
                  <a:pt x="308103" y="45527"/>
                </a:lnTo>
                <a:lnTo>
                  <a:pt x="311153" y="46373"/>
                </a:lnTo>
                <a:lnTo>
                  <a:pt x="313822" y="48065"/>
                </a:lnTo>
                <a:lnTo>
                  <a:pt x="316490" y="49756"/>
                </a:lnTo>
                <a:lnTo>
                  <a:pt x="318301" y="52091"/>
                </a:lnTo>
                <a:lnTo>
                  <a:pt x="319255" y="55069"/>
                </a:lnTo>
                <a:lnTo>
                  <a:pt x="320208" y="58047"/>
                </a:lnTo>
                <a:lnTo>
                  <a:pt x="320684" y="63110"/>
                </a:lnTo>
                <a:lnTo>
                  <a:pt x="320684" y="115356"/>
                </a:lnTo>
                <a:lnTo>
                  <a:pt x="333981" y="115356"/>
                </a:lnTo>
                <a:lnTo>
                  <a:pt x="333981" y="55772"/>
                </a:lnTo>
                <a:lnTo>
                  <a:pt x="332885" y="49399"/>
                </a:lnTo>
                <a:lnTo>
                  <a:pt x="330693" y="45420"/>
                </a:lnTo>
                <a:lnTo>
                  <a:pt x="328500" y="41442"/>
                </a:lnTo>
                <a:lnTo>
                  <a:pt x="325414" y="38428"/>
                </a:lnTo>
                <a:lnTo>
                  <a:pt x="321435" y="36379"/>
                </a:lnTo>
                <a:lnTo>
                  <a:pt x="317455" y="34330"/>
                </a:lnTo>
                <a:lnTo>
                  <a:pt x="312964" y="33306"/>
                </a:lnTo>
                <a:lnTo>
                  <a:pt x="307960" y="33306"/>
                </a:lnTo>
                <a:close/>
              </a:path>
              <a:path w="1343130" h="148663">
                <a:moveTo>
                  <a:pt x="415032" y="59107"/>
                </a:moveTo>
                <a:lnTo>
                  <a:pt x="417034" y="54962"/>
                </a:lnTo>
                <a:lnTo>
                  <a:pt x="419702" y="51662"/>
                </a:lnTo>
                <a:lnTo>
                  <a:pt x="423039" y="49208"/>
                </a:lnTo>
                <a:lnTo>
                  <a:pt x="426375" y="46754"/>
                </a:lnTo>
                <a:lnTo>
                  <a:pt x="430020" y="45528"/>
                </a:lnTo>
                <a:lnTo>
                  <a:pt x="436788" y="45528"/>
                </a:lnTo>
                <a:lnTo>
                  <a:pt x="441161" y="47493"/>
                </a:lnTo>
                <a:lnTo>
                  <a:pt x="444687" y="50697"/>
                </a:lnTo>
                <a:lnTo>
                  <a:pt x="446927" y="55653"/>
                </a:lnTo>
                <a:lnTo>
                  <a:pt x="447487" y="61585"/>
                </a:lnTo>
                <a:lnTo>
                  <a:pt x="447487" y="115356"/>
                </a:lnTo>
                <a:lnTo>
                  <a:pt x="460855" y="115356"/>
                </a:lnTo>
                <a:lnTo>
                  <a:pt x="460855" y="56082"/>
                </a:lnTo>
                <a:lnTo>
                  <a:pt x="459866" y="49435"/>
                </a:lnTo>
                <a:lnTo>
                  <a:pt x="457889" y="45528"/>
                </a:lnTo>
                <a:lnTo>
                  <a:pt x="455911" y="41620"/>
                </a:lnTo>
                <a:lnTo>
                  <a:pt x="453087" y="38607"/>
                </a:lnTo>
                <a:lnTo>
                  <a:pt x="449417" y="36486"/>
                </a:lnTo>
                <a:lnTo>
                  <a:pt x="445748" y="34366"/>
                </a:lnTo>
                <a:lnTo>
                  <a:pt x="441649" y="33306"/>
                </a:lnTo>
                <a:lnTo>
                  <a:pt x="433976" y="33306"/>
                </a:lnTo>
                <a:lnTo>
                  <a:pt x="431009" y="33842"/>
                </a:lnTo>
                <a:lnTo>
                  <a:pt x="428221" y="34914"/>
                </a:lnTo>
                <a:lnTo>
                  <a:pt x="425433" y="35986"/>
                </a:lnTo>
                <a:lnTo>
                  <a:pt x="422717" y="37606"/>
                </a:lnTo>
                <a:lnTo>
                  <a:pt x="420072" y="39774"/>
                </a:lnTo>
                <a:lnTo>
                  <a:pt x="417427" y="41942"/>
                </a:lnTo>
                <a:lnTo>
                  <a:pt x="414746" y="45337"/>
                </a:lnTo>
                <a:lnTo>
                  <a:pt x="412029" y="49959"/>
                </a:lnTo>
                <a:lnTo>
                  <a:pt x="409885" y="45003"/>
                </a:lnTo>
                <a:lnTo>
                  <a:pt x="407716" y="41501"/>
                </a:lnTo>
                <a:lnTo>
                  <a:pt x="403332" y="37403"/>
                </a:lnTo>
                <a:lnTo>
                  <a:pt x="400734" y="35867"/>
                </a:lnTo>
                <a:lnTo>
                  <a:pt x="397732" y="34842"/>
                </a:lnTo>
                <a:lnTo>
                  <a:pt x="394729" y="33818"/>
                </a:lnTo>
                <a:lnTo>
                  <a:pt x="391584" y="33306"/>
                </a:lnTo>
                <a:lnTo>
                  <a:pt x="385007" y="33306"/>
                </a:lnTo>
                <a:lnTo>
                  <a:pt x="381909" y="33830"/>
                </a:lnTo>
                <a:lnTo>
                  <a:pt x="379002" y="34878"/>
                </a:lnTo>
                <a:lnTo>
                  <a:pt x="376095" y="35926"/>
                </a:lnTo>
                <a:lnTo>
                  <a:pt x="373414" y="37499"/>
                </a:lnTo>
                <a:lnTo>
                  <a:pt x="368505" y="41692"/>
                </a:lnTo>
                <a:lnTo>
                  <a:pt x="365920" y="45146"/>
                </a:lnTo>
                <a:lnTo>
                  <a:pt x="363203" y="49959"/>
                </a:lnTo>
                <a:lnTo>
                  <a:pt x="363203" y="35521"/>
                </a:lnTo>
                <a:lnTo>
                  <a:pt x="349907" y="35521"/>
                </a:lnTo>
                <a:lnTo>
                  <a:pt x="349907" y="115356"/>
                </a:lnTo>
                <a:lnTo>
                  <a:pt x="363203" y="115356"/>
                </a:lnTo>
                <a:lnTo>
                  <a:pt x="363203" y="69352"/>
                </a:lnTo>
                <a:lnTo>
                  <a:pt x="364192" y="63646"/>
                </a:lnTo>
                <a:lnTo>
                  <a:pt x="366170" y="59429"/>
                </a:lnTo>
                <a:lnTo>
                  <a:pt x="368148" y="55212"/>
                </a:lnTo>
                <a:lnTo>
                  <a:pt x="370888" y="51829"/>
                </a:lnTo>
                <a:lnTo>
                  <a:pt x="374391" y="49280"/>
                </a:lnTo>
                <a:lnTo>
                  <a:pt x="377894" y="46731"/>
                </a:lnTo>
                <a:lnTo>
                  <a:pt x="381457" y="45456"/>
                </a:lnTo>
                <a:lnTo>
                  <a:pt x="387652" y="45456"/>
                </a:lnTo>
                <a:lnTo>
                  <a:pt x="392299" y="47457"/>
                </a:lnTo>
                <a:lnTo>
                  <a:pt x="396171" y="50697"/>
                </a:lnTo>
                <a:lnTo>
                  <a:pt x="398220" y="55653"/>
                </a:lnTo>
                <a:lnTo>
                  <a:pt x="398733" y="61585"/>
                </a:lnTo>
                <a:lnTo>
                  <a:pt x="398733" y="115356"/>
                </a:lnTo>
                <a:lnTo>
                  <a:pt x="412029" y="115356"/>
                </a:lnTo>
                <a:lnTo>
                  <a:pt x="412029" y="69066"/>
                </a:lnTo>
                <a:lnTo>
                  <a:pt x="413030" y="63253"/>
                </a:lnTo>
                <a:lnTo>
                  <a:pt x="415032" y="59107"/>
                </a:lnTo>
                <a:close/>
              </a:path>
              <a:path w="1343130" h="148663">
                <a:moveTo>
                  <a:pt x="476185" y="75975"/>
                </a:moveTo>
                <a:lnTo>
                  <a:pt x="476548" y="82636"/>
                </a:lnTo>
                <a:lnTo>
                  <a:pt x="479698" y="95224"/>
                </a:lnTo>
                <a:lnTo>
                  <a:pt x="486086" y="105779"/>
                </a:lnTo>
                <a:lnTo>
                  <a:pt x="489632" y="109394"/>
                </a:lnTo>
                <a:lnTo>
                  <a:pt x="500480" y="115527"/>
                </a:lnTo>
                <a:lnTo>
                  <a:pt x="514217" y="117572"/>
                </a:lnTo>
                <a:lnTo>
                  <a:pt x="520222" y="117572"/>
                </a:lnTo>
                <a:lnTo>
                  <a:pt x="525536" y="116619"/>
                </a:lnTo>
                <a:lnTo>
                  <a:pt x="530158" y="114713"/>
                </a:lnTo>
                <a:lnTo>
                  <a:pt x="534781" y="112807"/>
                </a:lnTo>
                <a:lnTo>
                  <a:pt x="538499" y="110020"/>
                </a:lnTo>
                <a:lnTo>
                  <a:pt x="541311" y="106351"/>
                </a:lnTo>
                <a:lnTo>
                  <a:pt x="544122" y="102682"/>
                </a:lnTo>
                <a:lnTo>
                  <a:pt x="545528" y="99084"/>
                </a:lnTo>
                <a:lnTo>
                  <a:pt x="545528" y="94844"/>
                </a:lnTo>
                <a:lnTo>
                  <a:pt x="532232" y="94844"/>
                </a:lnTo>
                <a:lnTo>
                  <a:pt x="532232" y="98322"/>
                </a:lnTo>
                <a:lnTo>
                  <a:pt x="530885" y="100835"/>
                </a:lnTo>
                <a:lnTo>
                  <a:pt x="528193" y="103099"/>
                </a:lnTo>
                <a:lnTo>
                  <a:pt x="525500" y="105362"/>
                </a:lnTo>
                <a:lnTo>
                  <a:pt x="521222" y="106494"/>
                </a:lnTo>
                <a:lnTo>
                  <a:pt x="507211" y="106494"/>
                </a:lnTo>
                <a:lnTo>
                  <a:pt x="500837" y="103730"/>
                </a:lnTo>
                <a:lnTo>
                  <a:pt x="496238" y="98203"/>
                </a:lnTo>
                <a:lnTo>
                  <a:pt x="491639" y="92676"/>
                </a:lnTo>
                <a:lnTo>
                  <a:pt x="489339" y="85647"/>
                </a:lnTo>
                <a:lnTo>
                  <a:pt x="489339" y="77118"/>
                </a:lnTo>
                <a:lnTo>
                  <a:pt x="546029" y="77118"/>
                </a:lnTo>
                <a:lnTo>
                  <a:pt x="533304" y="65540"/>
                </a:lnTo>
                <a:lnTo>
                  <a:pt x="533304" y="67112"/>
                </a:lnTo>
                <a:lnTo>
                  <a:pt x="490197" y="67112"/>
                </a:lnTo>
                <a:lnTo>
                  <a:pt x="486658" y="45420"/>
                </a:lnTo>
                <a:lnTo>
                  <a:pt x="482662" y="50885"/>
                </a:lnTo>
                <a:lnTo>
                  <a:pt x="477805" y="62452"/>
                </a:lnTo>
                <a:lnTo>
                  <a:pt x="476185" y="75975"/>
                </a:lnTo>
                <a:close/>
              </a:path>
              <a:path w="1343130" h="148663">
                <a:moveTo>
                  <a:pt x="491531" y="59917"/>
                </a:moveTo>
                <a:lnTo>
                  <a:pt x="494296" y="54331"/>
                </a:lnTo>
                <a:lnTo>
                  <a:pt x="498490" y="50352"/>
                </a:lnTo>
                <a:lnTo>
                  <a:pt x="502683" y="46373"/>
                </a:lnTo>
                <a:lnTo>
                  <a:pt x="507259" y="44384"/>
                </a:lnTo>
                <a:lnTo>
                  <a:pt x="516409" y="44384"/>
                </a:lnTo>
                <a:lnTo>
                  <a:pt x="520079" y="45230"/>
                </a:lnTo>
                <a:lnTo>
                  <a:pt x="523224" y="46921"/>
                </a:lnTo>
                <a:lnTo>
                  <a:pt x="526370" y="48613"/>
                </a:lnTo>
                <a:lnTo>
                  <a:pt x="528836" y="51210"/>
                </a:lnTo>
                <a:lnTo>
                  <a:pt x="530623" y="54712"/>
                </a:lnTo>
                <a:lnTo>
                  <a:pt x="532410" y="58214"/>
                </a:lnTo>
                <a:lnTo>
                  <a:pt x="533304" y="61823"/>
                </a:lnTo>
                <a:lnTo>
                  <a:pt x="533304" y="65540"/>
                </a:lnTo>
                <a:lnTo>
                  <a:pt x="546029" y="77118"/>
                </a:lnTo>
                <a:lnTo>
                  <a:pt x="546029" y="62776"/>
                </a:lnTo>
                <a:lnTo>
                  <a:pt x="544599" y="55045"/>
                </a:lnTo>
                <a:lnTo>
                  <a:pt x="541739" y="49494"/>
                </a:lnTo>
                <a:lnTo>
                  <a:pt x="538880" y="43943"/>
                </a:lnTo>
                <a:lnTo>
                  <a:pt x="534996" y="39858"/>
                </a:lnTo>
                <a:lnTo>
                  <a:pt x="530087" y="37237"/>
                </a:lnTo>
                <a:lnTo>
                  <a:pt x="525178" y="34616"/>
                </a:lnTo>
                <a:lnTo>
                  <a:pt x="519697" y="33306"/>
                </a:lnTo>
                <a:lnTo>
                  <a:pt x="513645" y="33306"/>
                </a:lnTo>
                <a:lnTo>
                  <a:pt x="509097" y="33548"/>
                </a:lnTo>
                <a:lnTo>
                  <a:pt x="496764" y="37251"/>
                </a:lnTo>
                <a:lnTo>
                  <a:pt x="486658" y="45420"/>
                </a:lnTo>
                <a:lnTo>
                  <a:pt x="490197" y="67112"/>
                </a:lnTo>
                <a:lnTo>
                  <a:pt x="491531" y="59917"/>
                </a:lnTo>
                <a:close/>
              </a:path>
              <a:path w="1343130" h="148663">
                <a:moveTo>
                  <a:pt x="585915" y="116571"/>
                </a:moveTo>
                <a:lnTo>
                  <a:pt x="590383" y="117572"/>
                </a:lnTo>
                <a:lnTo>
                  <a:pt x="598771" y="117572"/>
                </a:lnTo>
                <a:lnTo>
                  <a:pt x="603727" y="116786"/>
                </a:lnTo>
                <a:lnTo>
                  <a:pt x="610209" y="115213"/>
                </a:lnTo>
                <a:lnTo>
                  <a:pt x="610209" y="104064"/>
                </a:lnTo>
                <a:lnTo>
                  <a:pt x="604919" y="105684"/>
                </a:lnTo>
                <a:lnTo>
                  <a:pt x="600963" y="106494"/>
                </a:lnTo>
                <a:lnTo>
                  <a:pt x="595053" y="106494"/>
                </a:lnTo>
                <a:lnTo>
                  <a:pt x="592229" y="105850"/>
                </a:lnTo>
                <a:lnTo>
                  <a:pt x="589870" y="104564"/>
                </a:lnTo>
                <a:lnTo>
                  <a:pt x="585784" y="101264"/>
                </a:lnTo>
                <a:lnTo>
                  <a:pt x="584688" y="98524"/>
                </a:lnTo>
                <a:lnTo>
                  <a:pt x="583591" y="95785"/>
                </a:lnTo>
                <a:lnTo>
                  <a:pt x="583043" y="90889"/>
                </a:lnTo>
                <a:lnTo>
                  <a:pt x="583043" y="46600"/>
                </a:lnTo>
                <a:lnTo>
                  <a:pt x="606348" y="46600"/>
                </a:lnTo>
                <a:lnTo>
                  <a:pt x="606348" y="35521"/>
                </a:lnTo>
                <a:lnTo>
                  <a:pt x="583043" y="35521"/>
                </a:lnTo>
                <a:lnTo>
                  <a:pt x="583043" y="16653"/>
                </a:lnTo>
                <a:lnTo>
                  <a:pt x="569747" y="16653"/>
                </a:lnTo>
                <a:lnTo>
                  <a:pt x="569747" y="35521"/>
                </a:lnTo>
                <a:lnTo>
                  <a:pt x="555878" y="35521"/>
                </a:lnTo>
                <a:lnTo>
                  <a:pt x="555878" y="46600"/>
                </a:lnTo>
                <a:lnTo>
                  <a:pt x="569747" y="46600"/>
                </a:lnTo>
                <a:lnTo>
                  <a:pt x="569747" y="95963"/>
                </a:lnTo>
                <a:lnTo>
                  <a:pt x="570783" y="102039"/>
                </a:lnTo>
                <a:lnTo>
                  <a:pt x="572856" y="105850"/>
                </a:lnTo>
                <a:lnTo>
                  <a:pt x="574929" y="109662"/>
                </a:lnTo>
                <a:lnTo>
                  <a:pt x="577956" y="112569"/>
                </a:lnTo>
                <a:lnTo>
                  <a:pt x="581935" y="114570"/>
                </a:lnTo>
                <a:lnTo>
                  <a:pt x="585915" y="116571"/>
                </a:lnTo>
                <a:close/>
              </a:path>
              <a:path w="1343130" h="148663">
                <a:moveTo>
                  <a:pt x="626452" y="35521"/>
                </a:moveTo>
                <a:lnTo>
                  <a:pt x="626452" y="115356"/>
                </a:lnTo>
                <a:lnTo>
                  <a:pt x="639749" y="115356"/>
                </a:lnTo>
                <a:lnTo>
                  <a:pt x="639749" y="35521"/>
                </a:lnTo>
                <a:lnTo>
                  <a:pt x="626452" y="35521"/>
                </a:lnTo>
                <a:close/>
              </a:path>
              <a:path w="1343130" h="148663">
                <a:moveTo>
                  <a:pt x="626452" y="4431"/>
                </a:moveTo>
                <a:lnTo>
                  <a:pt x="626452" y="17796"/>
                </a:lnTo>
                <a:lnTo>
                  <a:pt x="639749" y="17796"/>
                </a:lnTo>
                <a:lnTo>
                  <a:pt x="639749" y="4431"/>
                </a:lnTo>
                <a:lnTo>
                  <a:pt x="626452" y="4431"/>
                </a:lnTo>
                <a:close/>
              </a:path>
              <a:path w="1343130" h="148663">
                <a:moveTo>
                  <a:pt x="655127" y="75403"/>
                </a:moveTo>
                <a:lnTo>
                  <a:pt x="655574" y="83573"/>
                </a:lnTo>
                <a:lnTo>
                  <a:pt x="658658" y="96301"/>
                </a:lnTo>
                <a:lnTo>
                  <a:pt x="664670" y="106386"/>
                </a:lnTo>
                <a:lnTo>
                  <a:pt x="667424" y="109229"/>
                </a:lnTo>
                <a:lnTo>
                  <a:pt x="678135" y="115486"/>
                </a:lnTo>
                <a:lnTo>
                  <a:pt x="691871" y="117572"/>
                </a:lnTo>
                <a:lnTo>
                  <a:pt x="698019" y="117572"/>
                </a:lnTo>
                <a:lnTo>
                  <a:pt x="703273" y="116607"/>
                </a:lnTo>
                <a:lnTo>
                  <a:pt x="707634" y="114677"/>
                </a:lnTo>
                <a:lnTo>
                  <a:pt x="711995" y="112747"/>
                </a:lnTo>
                <a:lnTo>
                  <a:pt x="715522" y="109972"/>
                </a:lnTo>
                <a:lnTo>
                  <a:pt x="718214" y="106351"/>
                </a:lnTo>
                <a:lnTo>
                  <a:pt x="720907" y="102729"/>
                </a:lnTo>
                <a:lnTo>
                  <a:pt x="722253" y="99132"/>
                </a:lnTo>
                <a:lnTo>
                  <a:pt x="722253" y="94844"/>
                </a:lnTo>
                <a:lnTo>
                  <a:pt x="708885" y="94844"/>
                </a:lnTo>
                <a:lnTo>
                  <a:pt x="708885" y="98465"/>
                </a:lnTo>
                <a:lnTo>
                  <a:pt x="707575" y="101014"/>
                </a:lnTo>
                <a:lnTo>
                  <a:pt x="704953" y="103206"/>
                </a:lnTo>
                <a:lnTo>
                  <a:pt x="702332" y="105398"/>
                </a:lnTo>
                <a:lnTo>
                  <a:pt x="698210" y="106494"/>
                </a:lnTo>
                <a:lnTo>
                  <a:pt x="685914" y="106494"/>
                </a:lnTo>
                <a:lnTo>
                  <a:pt x="680314" y="104040"/>
                </a:lnTo>
                <a:lnTo>
                  <a:pt x="675786" y="99132"/>
                </a:lnTo>
                <a:lnTo>
                  <a:pt x="671259" y="94224"/>
                </a:lnTo>
                <a:lnTo>
                  <a:pt x="668995" y="86315"/>
                </a:lnTo>
                <a:lnTo>
                  <a:pt x="668995" y="64539"/>
                </a:lnTo>
                <a:lnTo>
                  <a:pt x="671259" y="56653"/>
                </a:lnTo>
                <a:lnTo>
                  <a:pt x="675786" y="51746"/>
                </a:lnTo>
                <a:lnTo>
                  <a:pt x="680314" y="46838"/>
                </a:lnTo>
                <a:lnTo>
                  <a:pt x="685914" y="44384"/>
                </a:lnTo>
                <a:lnTo>
                  <a:pt x="698210" y="44384"/>
                </a:lnTo>
                <a:lnTo>
                  <a:pt x="702368" y="45480"/>
                </a:lnTo>
                <a:lnTo>
                  <a:pt x="705061" y="47672"/>
                </a:lnTo>
                <a:lnTo>
                  <a:pt x="707753" y="49864"/>
                </a:lnTo>
                <a:lnTo>
                  <a:pt x="709028" y="52413"/>
                </a:lnTo>
                <a:lnTo>
                  <a:pt x="708885" y="55319"/>
                </a:lnTo>
                <a:lnTo>
                  <a:pt x="708885" y="56034"/>
                </a:lnTo>
                <a:lnTo>
                  <a:pt x="722253" y="56034"/>
                </a:lnTo>
                <a:lnTo>
                  <a:pt x="722253" y="51222"/>
                </a:lnTo>
                <a:lnTo>
                  <a:pt x="720907" y="47493"/>
                </a:lnTo>
                <a:lnTo>
                  <a:pt x="718214" y="44134"/>
                </a:lnTo>
                <a:lnTo>
                  <a:pt x="715522" y="40775"/>
                </a:lnTo>
                <a:lnTo>
                  <a:pt x="711995" y="38130"/>
                </a:lnTo>
                <a:lnTo>
                  <a:pt x="707634" y="36200"/>
                </a:lnTo>
                <a:lnTo>
                  <a:pt x="703273" y="34271"/>
                </a:lnTo>
                <a:lnTo>
                  <a:pt x="698019" y="33306"/>
                </a:lnTo>
                <a:lnTo>
                  <a:pt x="691871" y="33306"/>
                </a:lnTo>
                <a:lnTo>
                  <a:pt x="687206" y="33514"/>
                </a:lnTo>
                <a:lnTo>
                  <a:pt x="674425" y="36917"/>
                </a:lnTo>
                <a:lnTo>
                  <a:pt x="664670" y="44491"/>
                </a:lnTo>
                <a:lnTo>
                  <a:pt x="661009" y="49693"/>
                </a:lnTo>
                <a:lnTo>
                  <a:pt x="656597" y="61232"/>
                </a:lnTo>
                <a:lnTo>
                  <a:pt x="655127" y="75403"/>
                </a:lnTo>
                <a:close/>
              </a:path>
              <a:path w="1343130" h="148663">
                <a:moveTo>
                  <a:pt x="806783" y="84838"/>
                </a:moveTo>
                <a:lnTo>
                  <a:pt x="811144" y="73759"/>
                </a:lnTo>
                <a:lnTo>
                  <a:pt x="832018" y="22228"/>
                </a:lnTo>
                <a:lnTo>
                  <a:pt x="851463" y="73759"/>
                </a:lnTo>
                <a:lnTo>
                  <a:pt x="855752" y="84838"/>
                </a:lnTo>
                <a:lnTo>
                  <a:pt x="867262" y="115356"/>
                </a:lnTo>
                <a:lnTo>
                  <a:pt x="882846" y="115356"/>
                </a:lnTo>
                <a:lnTo>
                  <a:pt x="840883" y="4431"/>
                </a:lnTo>
                <a:lnTo>
                  <a:pt x="826299" y="4431"/>
                </a:lnTo>
                <a:lnTo>
                  <a:pt x="780833" y="115356"/>
                </a:lnTo>
                <a:lnTo>
                  <a:pt x="794201" y="115356"/>
                </a:lnTo>
                <a:lnTo>
                  <a:pt x="806783" y="84838"/>
                </a:lnTo>
                <a:close/>
              </a:path>
              <a:path w="1343130" h="148663">
                <a:moveTo>
                  <a:pt x="811144" y="73759"/>
                </a:moveTo>
                <a:lnTo>
                  <a:pt x="806783" y="84838"/>
                </a:lnTo>
                <a:lnTo>
                  <a:pt x="855752" y="84838"/>
                </a:lnTo>
                <a:lnTo>
                  <a:pt x="851463" y="73759"/>
                </a:lnTo>
                <a:lnTo>
                  <a:pt x="811144" y="73759"/>
                </a:lnTo>
                <a:close/>
              </a:path>
              <a:path w="1343130" h="148663">
                <a:moveTo>
                  <a:pt x="973413" y="35521"/>
                </a:moveTo>
                <a:lnTo>
                  <a:pt x="960187" y="35521"/>
                </a:lnTo>
                <a:lnTo>
                  <a:pt x="934023" y="98131"/>
                </a:lnTo>
                <a:lnTo>
                  <a:pt x="908430" y="35521"/>
                </a:lnTo>
                <a:lnTo>
                  <a:pt x="894133" y="35521"/>
                </a:lnTo>
                <a:lnTo>
                  <a:pt x="926660" y="115356"/>
                </a:lnTo>
                <a:lnTo>
                  <a:pt x="939956" y="115356"/>
                </a:lnTo>
                <a:lnTo>
                  <a:pt x="973413" y="35521"/>
                </a:lnTo>
                <a:close/>
              </a:path>
              <a:path w="1343130" h="148663">
                <a:moveTo>
                  <a:pt x="980474" y="75975"/>
                </a:moveTo>
                <a:lnTo>
                  <a:pt x="980836" y="82636"/>
                </a:lnTo>
                <a:lnTo>
                  <a:pt x="983986" y="95224"/>
                </a:lnTo>
                <a:lnTo>
                  <a:pt x="990375" y="105779"/>
                </a:lnTo>
                <a:lnTo>
                  <a:pt x="993920" y="109394"/>
                </a:lnTo>
                <a:lnTo>
                  <a:pt x="1004769" y="115528"/>
                </a:lnTo>
                <a:lnTo>
                  <a:pt x="1018505" y="117572"/>
                </a:lnTo>
                <a:lnTo>
                  <a:pt x="1024510" y="117572"/>
                </a:lnTo>
                <a:lnTo>
                  <a:pt x="1029824" y="116619"/>
                </a:lnTo>
                <a:lnTo>
                  <a:pt x="1034447" y="114713"/>
                </a:lnTo>
                <a:lnTo>
                  <a:pt x="1039070" y="112807"/>
                </a:lnTo>
                <a:lnTo>
                  <a:pt x="1042787" y="110020"/>
                </a:lnTo>
                <a:lnTo>
                  <a:pt x="1045599" y="106351"/>
                </a:lnTo>
                <a:lnTo>
                  <a:pt x="1048411" y="102682"/>
                </a:lnTo>
                <a:lnTo>
                  <a:pt x="1049817" y="99084"/>
                </a:lnTo>
                <a:lnTo>
                  <a:pt x="1049817" y="94844"/>
                </a:lnTo>
                <a:lnTo>
                  <a:pt x="1036520" y="94844"/>
                </a:lnTo>
                <a:lnTo>
                  <a:pt x="1036520" y="98322"/>
                </a:lnTo>
                <a:lnTo>
                  <a:pt x="1035174" y="100835"/>
                </a:lnTo>
                <a:lnTo>
                  <a:pt x="1032481" y="103099"/>
                </a:lnTo>
                <a:lnTo>
                  <a:pt x="1029788" y="105362"/>
                </a:lnTo>
                <a:lnTo>
                  <a:pt x="1025511" y="106494"/>
                </a:lnTo>
                <a:lnTo>
                  <a:pt x="1011499" y="106494"/>
                </a:lnTo>
                <a:lnTo>
                  <a:pt x="1005125" y="103730"/>
                </a:lnTo>
                <a:lnTo>
                  <a:pt x="1000526" y="98203"/>
                </a:lnTo>
                <a:lnTo>
                  <a:pt x="995927" y="92676"/>
                </a:lnTo>
                <a:lnTo>
                  <a:pt x="993628" y="85648"/>
                </a:lnTo>
                <a:lnTo>
                  <a:pt x="993628" y="77118"/>
                </a:lnTo>
                <a:lnTo>
                  <a:pt x="1050317" y="77118"/>
                </a:lnTo>
                <a:lnTo>
                  <a:pt x="1037592" y="65540"/>
                </a:lnTo>
                <a:lnTo>
                  <a:pt x="1037592" y="67112"/>
                </a:lnTo>
                <a:lnTo>
                  <a:pt x="994485" y="67112"/>
                </a:lnTo>
                <a:lnTo>
                  <a:pt x="990947" y="45420"/>
                </a:lnTo>
                <a:lnTo>
                  <a:pt x="986950" y="50885"/>
                </a:lnTo>
                <a:lnTo>
                  <a:pt x="982093" y="62452"/>
                </a:lnTo>
                <a:lnTo>
                  <a:pt x="980474" y="75975"/>
                </a:lnTo>
                <a:close/>
              </a:path>
              <a:path w="1343130" h="148663">
                <a:moveTo>
                  <a:pt x="995820" y="59917"/>
                </a:moveTo>
                <a:lnTo>
                  <a:pt x="998584" y="54331"/>
                </a:lnTo>
                <a:lnTo>
                  <a:pt x="1002778" y="50352"/>
                </a:lnTo>
                <a:lnTo>
                  <a:pt x="1006972" y="46373"/>
                </a:lnTo>
                <a:lnTo>
                  <a:pt x="1011547" y="44384"/>
                </a:lnTo>
                <a:lnTo>
                  <a:pt x="1020698" y="44384"/>
                </a:lnTo>
                <a:lnTo>
                  <a:pt x="1024367" y="45230"/>
                </a:lnTo>
                <a:lnTo>
                  <a:pt x="1027513" y="46921"/>
                </a:lnTo>
                <a:lnTo>
                  <a:pt x="1030658" y="48613"/>
                </a:lnTo>
                <a:lnTo>
                  <a:pt x="1033124" y="51210"/>
                </a:lnTo>
                <a:lnTo>
                  <a:pt x="1034912" y="54712"/>
                </a:lnTo>
                <a:lnTo>
                  <a:pt x="1036699" y="58214"/>
                </a:lnTo>
                <a:lnTo>
                  <a:pt x="1037592" y="61823"/>
                </a:lnTo>
                <a:lnTo>
                  <a:pt x="1037592" y="65540"/>
                </a:lnTo>
                <a:lnTo>
                  <a:pt x="1050317" y="77118"/>
                </a:lnTo>
                <a:lnTo>
                  <a:pt x="1050317" y="62776"/>
                </a:lnTo>
                <a:lnTo>
                  <a:pt x="1048887" y="55045"/>
                </a:lnTo>
                <a:lnTo>
                  <a:pt x="1046028" y="49494"/>
                </a:lnTo>
                <a:lnTo>
                  <a:pt x="1043168" y="43943"/>
                </a:lnTo>
                <a:lnTo>
                  <a:pt x="1039284" y="39858"/>
                </a:lnTo>
                <a:lnTo>
                  <a:pt x="1034375" y="37237"/>
                </a:lnTo>
                <a:lnTo>
                  <a:pt x="1029467" y="34616"/>
                </a:lnTo>
                <a:lnTo>
                  <a:pt x="1023986" y="33306"/>
                </a:lnTo>
                <a:lnTo>
                  <a:pt x="1017933" y="33306"/>
                </a:lnTo>
                <a:lnTo>
                  <a:pt x="1013386" y="33548"/>
                </a:lnTo>
                <a:lnTo>
                  <a:pt x="1001053" y="37251"/>
                </a:lnTo>
                <a:lnTo>
                  <a:pt x="990947" y="45420"/>
                </a:lnTo>
                <a:lnTo>
                  <a:pt x="994485" y="67112"/>
                </a:lnTo>
                <a:lnTo>
                  <a:pt x="995820" y="59917"/>
                </a:lnTo>
                <a:close/>
              </a:path>
              <a:path w="1343130" h="148663">
                <a:moveTo>
                  <a:pt x="1083555" y="42407"/>
                </a:moveTo>
                <a:lnTo>
                  <a:pt x="1081160" y="45551"/>
                </a:lnTo>
                <a:lnTo>
                  <a:pt x="1078968" y="49602"/>
                </a:lnTo>
                <a:lnTo>
                  <a:pt x="1078968" y="35522"/>
                </a:lnTo>
                <a:lnTo>
                  <a:pt x="1065671" y="35522"/>
                </a:lnTo>
                <a:lnTo>
                  <a:pt x="1065671" y="115356"/>
                </a:lnTo>
                <a:lnTo>
                  <a:pt x="1078968" y="115356"/>
                </a:lnTo>
                <a:lnTo>
                  <a:pt x="1078968" y="64754"/>
                </a:lnTo>
                <a:lnTo>
                  <a:pt x="1081315" y="56987"/>
                </a:lnTo>
                <a:lnTo>
                  <a:pt x="1086009" y="52604"/>
                </a:lnTo>
                <a:lnTo>
                  <a:pt x="1090704" y="48220"/>
                </a:lnTo>
                <a:lnTo>
                  <a:pt x="1095553" y="46028"/>
                </a:lnTo>
                <a:lnTo>
                  <a:pt x="1104084" y="46028"/>
                </a:lnTo>
                <a:lnTo>
                  <a:pt x="1107420" y="46790"/>
                </a:lnTo>
                <a:lnTo>
                  <a:pt x="1110565" y="48315"/>
                </a:lnTo>
                <a:lnTo>
                  <a:pt x="1110565" y="34521"/>
                </a:lnTo>
                <a:lnTo>
                  <a:pt x="1106181" y="33306"/>
                </a:lnTo>
                <a:lnTo>
                  <a:pt x="1100366" y="33306"/>
                </a:lnTo>
                <a:lnTo>
                  <a:pt x="1097376" y="33890"/>
                </a:lnTo>
                <a:lnTo>
                  <a:pt x="1094445" y="35057"/>
                </a:lnTo>
                <a:lnTo>
                  <a:pt x="1091514" y="36224"/>
                </a:lnTo>
                <a:lnTo>
                  <a:pt x="1088750" y="37928"/>
                </a:lnTo>
                <a:lnTo>
                  <a:pt x="1086152" y="40167"/>
                </a:lnTo>
                <a:lnTo>
                  <a:pt x="1083555" y="42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358274" y="3278645"/>
            <a:ext cx="12087" cy="0"/>
          </a:xfrm>
          <a:custGeom>
            <a:avLst/>
            <a:gdLst/>
            <a:ahLst/>
            <a:cxnLst/>
            <a:rect l="l" t="t" r="r" b="b"/>
            <a:pathLst>
              <a:path w="13296">
                <a:moveTo>
                  <a:pt x="0" y="0"/>
                </a:moveTo>
                <a:lnTo>
                  <a:pt x="13296" y="0"/>
                </a:lnTo>
              </a:path>
            </a:pathLst>
          </a:custGeom>
          <a:ln w="146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778395" y="3272779"/>
            <a:ext cx="0" cy="97844"/>
          </a:xfrm>
          <a:custGeom>
            <a:avLst/>
            <a:gdLst/>
            <a:ahLst/>
            <a:cxnLst/>
            <a:rect l="l" t="t" r="r" b="b"/>
            <a:pathLst>
              <a:path h="110890">
                <a:moveTo>
                  <a:pt x="0" y="0"/>
                </a:moveTo>
                <a:lnTo>
                  <a:pt x="0" y="110890"/>
                </a:lnTo>
              </a:path>
            </a:pathLst>
          </a:custGeom>
          <a:ln w="14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473551" y="3269847"/>
            <a:ext cx="416945" cy="103740"/>
          </a:xfrm>
          <a:custGeom>
            <a:avLst/>
            <a:gdLst/>
            <a:ahLst/>
            <a:cxnLst/>
            <a:rect l="l" t="t" r="r" b="b"/>
            <a:pathLst>
              <a:path w="458639" h="117572">
                <a:moveTo>
                  <a:pt x="420894" y="74259"/>
                </a:moveTo>
                <a:lnTo>
                  <a:pt x="422073" y="68697"/>
                </a:lnTo>
                <a:lnTo>
                  <a:pt x="424432" y="64289"/>
                </a:lnTo>
                <a:lnTo>
                  <a:pt x="426792" y="59882"/>
                </a:lnTo>
                <a:lnTo>
                  <a:pt x="429877" y="57678"/>
                </a:lnTo>
                <a:lnTo>
                  <a:pt x="437503" y="57678"/>
                </a:lnTo>
                <a:lnTo>
                  <a:pt x="440577" y="59882"/>
                </a:lnTo>
                <a:lnTo>
                  <a:pt x="442912" y="64289"/>
                </a:lnTo>
                <a:lnTo>
                  <a:pt x="445247" y="68697"/>
                </a:lnTo>
                <a:lnTo>
                  <a:pt x="446415" y="74259"/>
                </a:lnTo>
                <a:lnTo>
                  <a:pt x="446415" y="87744"/>
                </a:lnTo>
                <a:lnTo>
                  <a:pt x="445247" y="93307"/>
                </a:lnTo>
                <a:lnTo>
                  <a:pt x="442912" y="97667"/>
                </a:lnTo>
                <a:lnTo>
                  <a:pt x="440577" y="102027"/>
                </a:lnTo>
                <a:lnTo>
                  <a:pt x="437503" y="104206"/>
                </a:lnTo>
                <a:lnTo>
                  <a:pt x="429877" y="104206"/>
                </a:lnTo>
                <a:lnTo>
                  <a:pt x="426792" y="102027"/>
                </a:lnTo>
                <a:lnTo>
                  <a:pt x="424432" y="97667"/>
                </a:lnTo>
                <a:lnTo>
                  <a:pt x="422073" y="93307"/>
                </a:lnTo>
                <a:lnTo>
                  <a:pt x="426637" y="114213"/>
                </a:lnTo>
                <a:lnTo>
                  <a:pt x="440743" y="114213"/>
                </a:lnTo>
                <a:lnTo>
                  <a:pt x="446665" y="111223"/>
                </a:lnTo>
                <a:lnTo>
                  <a:pt x="451455" y="105243"/>
                </a:lnTo>
                <a:lnTo>
                  <a:pt x="456244" y="99263"/>
                </a:lnTo>
                <a:lnTo>
                  <a:pt x="458639" y="91175"/>
                </a:lnTo>
                <a:lnTo>
                  <a:pt x="458639" y="70733"/>
                </a:lnTo>
                <a:lnTo>
                  <a:pt x="456244" y="62621"/>
                </a:lnTo>
                <a:lnTo>
                  <a:pt x="451455" y="56642"/>
                </a:lnTo>
                <a:lnTo>
                  <a:pt x="446665" y="50662"/>
                </a:lnTo>
                <a:lnTo>
                  <a:pt x="440743" y="47672"/>
                </a:lnTo>
                <a:lnTo>
                  <a:pt x="426637" y="47672"/>
                </a:lnTo>
                <a:lnTo>
                  <a:pt x="420715" y="50674"/>
                </a:lnTo>
                <a:lnTo>
                  <a:pt x="420894" y="87744"/>
                </a:lnTo>
                <a:lnTo>
                  <a:pt x="420894" y="74259"/>
                </a:lnTo>
                <a:close/>
              </a:path>
              <a:path w="458639" h="117572">
                <a:moveTo>
                  <a:pt x="347190" y="29875"/>
                </a:moveTo>
                <a:lnTo>
                  <a:pt x="348346" y="24312"/>
                </a:lnTo>
                <a:lnTo>
                  <a:pt x="350657" y="19905"/>
                </a:lnTo>
                <a:lnTo>
                  <a:pt x="352969" y="15497"/>
                </a:lnTo>
                <a:lnTo>
                  <a:pt x="356031" y="13293"/>
                </a:lnTo>
                <a:lnTo>
                  <a:pt x="363656" y="13293"/>
                </a:lnTo>
                <a:lnTo>
                  <a:pt x="366754" y="15497"/>
                </a:lnTo>
                <a:lnTo>
                  <a:pt x="369137" y="19905"/>
                </a:lnTo>
                <a:lnTo>
                  <a:pt x="371520" y="24312"/>
                </a:lnTo>
                <a:lnTo>
                  <a:pt x="372711" y="29875"/>
                </a:lnTo>
                <a:lnTo>
                  <a:pt x="372711" y="43312"/>
                </a:lnTo>
                <a:lnTo>
                  <a:pt x="371520" y="48875"/>
                </a:lnTo>
                <a:lnTo>
                  <a:pt x="369137" y="53282"/>
                </a:lnTo>
                <a:lnTo>
                  <a:pt x="366754" y="57690"/>
                </a:lnTo>
                <a:lnTo>
                  <a:pt x="363680" y="59894"/>
                </a:lnTo>
                <a:lnTo>
                  <a:pt x="356055" y="59894"/>
                </a:lnTo>
                <a:lnTo>
                  <a:pt x="352969" y="57690"/>
                </a:lnTo>
                <a:lnTo>
                  <a:pt x="350657" y="53282"/>
                </a:lnTo>
                <a:lnTo>
                  <a:pt x="348346" y="48875"/>
                </a:lnTo>
                <a:lnTo>
                  <a:pt x="352861" y="69828"/>
                </a:lnTo>
                <a:lnTo>
                  <a:pt x="366968" y="69828"/>
                </a:lnTo>
                <a:lnTo>
                  <a:pt x="372890" y="66838"/>
                </a:lnTo>
                <a:lnTo>
                  <a:pt x="377680" y="60858"/>
                </a:lnTo>
                <a:lnTo>
                  <a:pt x="382469" y="54878"/>
                </a:lnTo>
                <a:lnTo>
                  <a:pt x="384864" y="46790"/>
                </a:lnTo>
                <a:lnTo>
                  <a:pt x="384864" y="26397"/>
                </a:lnTo>
                <a:lnTo>
                  <a:pt x="382469" y="18297"/>
                </a:lnTo>
                <a:lnTo>
                  <a:pt x="377680" y="12293"/>
                </a:lnTo>
                <a:lnTo>
                  <a:pt x="372890" y="6289"/>
                </a:lnTo>
                <a:lnTo>
                  <a:pt x="366968" y="3287"/>
                </a:lnTo>
                <a:lnTo>
                  <a:pt x="352861" y="3287"/>
                </a:lnTo>
                <a:lnTo>
                  <a:pt x="346940" y="6289"/>
                </a:lnTo>
                <a:lnTo>
                  <a:pt x="347190" y="43312"/>
                </a:lnTo>
                <a:lnTo>
                  <a:pt x="347190" y="29875"/>
                </a:lnTo>
                <a:close/>
              </a:path>
              <a:path w="458639" h="117572">
                <a:moveTo>
                  <a:pt x="257593" y="78977"/>
                </a:moveTo>
                <a:lnTo>
                  <a:pt x="258689" y="74927"/>
                </a:lnTo>
                <a:lnTo>
                  <a:pt x="260881" y="70972"/>
                </a:lnTo>
                <a:lnTo>
                  <a:pt x="263073" y="67017"/>
                </a:lnTo>
                <a:lnTo>
                  <a:pt x="266040" y="63991"/>
                </a:lnTo>
                <a:lnTo>
                  <a:pt x="269781" y="61895"/>
                </a:lnTo>
                <a:lnTo>
                  <a:pt x="273523" y="59798"/>
                </a:lnTo>
                <a:lnTo>
                  <a:pt x="277490" y="58750"/>
                </a:lnTo>
                <a:lnTo>
                  <a:pt x="281684" y="47672"/>
                </a:lnTo>
                <a:lnTo>
                  <a:pt x="275965" y="47672"/>
                </a:lnTo>
                <a:lnTo>
                  <a:pt x="271259" y="45837"/>
                </a:lnTo>
                <a:lnTo>
                  <a:pt x="267565" y="42168"/>
                </a:lnTo>
                <a:lnTo>
                  <a:pt x="265242" y="53032"/>
                </a:lnTo>
                <a:lnTo>
                  <a:pt x="257998" y="56272"/>
                </a:lnTo>
                <a:lnTo>
                  <a:pt x="252600" y="60703"/>
                </a:lnTo>
                <a:lnTo>
                  <a:pt x="249050" y="66326"/>
                </a:lnTo>
                <a:lnTo>
                  <a:pt x="245499" y="71949"/>
                </a:lnTo>
                <a:lnTo>
                  <a:pt x="243724" y="77833"/>
                </a:lnTo>
                <a:lnTo>
                  <a:pt x="243724" y="89745"/>
                </a:lnTo>
                <a:lnTo>
                  <a:pt x="245297" y="95391"/>
                </a:lnTo>
                <a:lnTo>
                  <a:pt x="248442" y="100919"/>
                </a:lnTo>
                <a:lnTo>
                  <a:pt x="251588" y="106446"/>
                </a:lnTo>
                <a:lnTo>
                  <a:pt x="255841" y="110603"/>
                </a:lnTo>
                <a:lnTo>
                  <a:pt x="257593" y="87125"/>
                </a:lnTo>
                <a:lnTo>
                  <a:pt x="257593" y="78977"/>
                </a:lnTo>
                <a:close/>
              </a:path>
              <a:path w="458639" h="117572">
                <a:moveTo>
                  <a:pt x="300366" y="67017"/>
                </a:moveTo>
                <a:lnTo>
                  <a:pt x="302558" y="70972"/>
                </a:lnTo>
                <a:lnTo>
                  <a:pt x="304750" y="74927"/>
                </a:lnTo>
                <a:lnTo>
                  <a:pt x="305846" y="78977"/>
                </a:lnTo>
                <a:lnTo>
                  <a:pt x="305846" y="87125"/>
                </a:lnTo>
                <a:lnTo>
                  <a:pt x="304810" y="91032"/>
                </a:lnTo>
                <a:lnTo>
                  <a:pt x="302737" y="94844"/>
                </a:lnTo>
                <a:lnTo>
                  <a:pt x="300664" y="98656"/>
                </a:lnTo>
                <a:lnTo>
                  <a:pt x="297709" y="101538"/>
                </a:lnTo>
                <a:lnTo>
                  <a:pt x="293872" y="103492"/>
                </a:lnTo>
                <a:lnTo>
                  <a:pt x="290036" y="105445"/>
                </a:lnTo>
                <a:lnTo>
                  <a:pt x="285973" y="106422"/>
                </a:lnTo>
                <a:lnTo>
                  <a:pt x="277442" y="106422"/>
                </a:lnTo>
                <a:lnTo>
                  <a:pt x="273403" y="105445"/>
                </a:lnTo>
                <a:lnTo>
                  <a:pt x="269567" y="103492"/>
                </a:lnTo>
                <a:lnTo>
                  <a:pt x="265730" y="101538"/>
                </a:lnTo>
                <a:lnTo>
                  <a:pt x="262775" y="98656"/>
                </a:lnTo>
                <a:lnTo>
                  <a:pt x="260702" y="94844"/>
                </a:lnTo>
                <a:lnTo>
                  <a:pt x="258629" y="91032"/>
                </a:lnTo>
                <a:lnTo>
                  <a:pt x="257593" y="87125"/>
                </a:lnTo>
                <a:lnTo>
                  <a:pt x="255841" y="110603"/>
                </a:lnTo>
                <a:lnTo>
                  <a:pt x="261203" y="113391"/>
                </a:lnTo>
                <a:lnTo>
                  <a:pt x="266564" y="116178"/>
                </a:lnTo>
                <a:lnTo>
                  <a:pt x="273391" y="117572"/>
                </a:lnTo>
                <a:lnTo>
                  <a:pt x="290024" y="117572"/>
                </a:lnTo>
                <a:lnTo>
                  <a:pt x="296875" y="116178"/>
                </a:lnTo>
                <a:lnTo>
                  <a:pt x="302237" y="113391"/>
                </a:lnTo>
                <a:lnTo>
                  <a:pt x="307598" y="110603"/>
                </a:lnTo>
                <a:lnTo>
                  <a:pt x="311852" y="106446"/>
                </a:lnTo>
                <a:lnTo>
                  <a:pt x="314997" y="100919"/>
                </a:lnTo>
                <a:lnTo>
                  <a:pt x="318143" y="95391"/>
                </a:lnTo>
                <a:lnTo>
                  <a:pt x="319715" y="89745"/>
                </a:lnTo>
                <a:lnTo>
                  <a:pt x="319715" y="77833"/>
                </a:lnTo>
                <a:lnTo>
                  <a:pt x="317928" y="71949"/>
                </a:lnTo>
                <a:lnTo>
                  <a:pt x="314354" y="66326"/>
                </a:lnTo>
                <a:lnTo>
                  <a:pt x="310779" y="60703"/>
                </a:lnTo>
                <a:lnTo>
                  <a:pt x="305370" y="56272"/>
                </a:lnTo>
                <a:lnTo>
                  <a:pt x="298126" y="53032"/>
                </a:lnTo>
                <a:lnTo>
                  <a:pt x="303845" y="50221"/>
                </a:lnTo>
                <a:lnTo>
                  <a:pt x="308134" y="46766"/>
                </a:lnTo>
                <a:lnTo>
                  <a:pt x="310994" y="42669"/>
                </a:lnTo>
                <a:lnTo>
                  <a:pt x="313853" y="38571"/>
                </a:lnTo>
                <a:lnTo>
                  <a:pt x="315283" y="33854"/>
                </a:lnTo>
                <a:lnTo>
                  <a:pt x="315283" y="23323"/>
                </a:lnTo>
                <a:lnTo>
                  <a:pt x="313865" y="18451"/>
                </a:lnTo>
                <a:lnTo>
                  <a:pt x="311029" y="13901"/>
                </a:lnTo>
                <a:lnTo>
                  <a:pt x="308194" y="9350"/>
                </a:lnTo>
                <a:lnTo>
                  <a:pt x="304071" y="5896"/>
                </a:lnTo>
                <a:lnTo>
                  <a:pt x="298662" y="3537"/>
                </a:lnTo>
                <a:lnTo>
                  <a:pt x="293253" y="1179"/>
                </a:lnTo>
                <a:lnTo>
                  <a:pt x="287594" y="0"/>
                </a:lnTo>
                <a:lnTo>
                  <a:pt x="275822" y="0"/>
                </a:lnTo>
                <a:lnTo>
                  <a:pt x="270187" y="1167"/>
                </a:lnTo>
                <a:lnTo>
                  <a:pt x="264777" y="3502"/>
                </a:lnTo>
                <a:lnTo>
                  <a:pt x="259368" y="5836"/>
                </a:lnTo>
                <a:lnTo>
                  <a:pt x="255245" y="9291"/>
                </a:lnTo>
                <a:lnTo>
                  <a:pt x="252410" y="13865"/>
                </a:lnTo>
                <a:lnTo>
                  <a:pt x="249574" y="18440"/>
                </a:lnTo>
                <a:lnTo>
                  <a:pt x="248156" y="23323"/>
                </a:lnTo>
                <a:lnTo>
                  <a:pt x="248156" y="33854"/>
                </a:lnTo>
                <a:lnTo>
                  <a:pt x="249586" y="38571"/>
                </a:lnTo>
                <a:lnTo>
                  <a:pt x="252445" y="42669"/>
                </a:lnTo>
                <a:lnTo>
                  <a:pt x="255305" y="46766"/>
                </a:lnTo>
                <a:lnTo>
                  <a:pt x="259570" y="50221"/>
                </a:lnTo>
                <a:lnTo>
                  <a:pt x="265242" y="53032"/>
                </a:lnTo>
                <a:lnTo>
                  <a:pt x="267565" y="42168"/>
                </a:lnTo>
                <a:lnTo>
                  <a:pt x="263871" y="38499"/>
                </a:lnTo>
                <a:lnTo>
                  <a:pt x="262025" y="34187"/>
                </a:lnTo>
                <a:lnTo>
                  <a:pt x="262025" y="23800"/>
                </a:lnTo>
                <a:lnTo>
                  <a:pt x="264015" y="19416"/>
                </a:lnTo>
                <a:lnTo>
                  <a:pt x="267994" y="16081"/>
                </a:lnTo>
                <a:lnTo>
                  <a:pt x="271973" y="12745"/>
                </a:lnTo>
                <a:lnTo>
                  <a:pt x="276537" y="11078"/>
                </a:lnTo>
                <a:lnTo>
                  <a:pt x="286879" y="11078"/>
                </a:lnTo>
                <a:lnTo>
                  <a:pt x="291466" y="12745"/>
                </a:lnTo>
                <a:lnTo>
                  <a:pt x="295445" y="16081"/>
                </a:lnTo>
                <a:lnTo>
                  <a:pt x="299425" y="19416"/>
                </a:lnTo>
                <a:lnTo>
                  <a:pt x="301415" y="23800"/>
                </a:lnTo>
                <a:lnTo>
                  <a:pt x="301415" y="34187"/>
                </a:lnTo>
                <a:lnTo>
                  <a:pt x="299556" y="38499"/>
                </a:lnTo>
                <a:lnTo>
                  <a:pt x="295838" y="42168"/>
                </a:lnTo>
                <a:lnTo>
                  <a:pt x="292121" y="45837"/>
                </a:lnTo>
                <a:lnTo>
                  <a:pt x="287403" y="47672"/>
                </a:lnTo>
                <a:lnTo>
                  <a:pt x="281684" y="47672"/>
                </a:lnTo>
                <a:lnTo>
                  <a:pt x="277490" y="58750"/>
                </a:lnTo>
                <a:lnTo>
                  <a:pt x="285878" y="58750"/>
                </a:lnTo>
                <a:lnTo>
                  <a:pt x="289857" y="59798"/>
                </a:lnTo>
                <a:lnTo>
                  <a:pt x="293622" y="61895"/>
                </a:lnTo>
                <a:lnTo>
                  <a:pt x="297388" y="63991"/>
                </a:lnTo>
                <a:lnTo>
                  <a:pt x="300366" y="67017"/>
                </a:lnTo>
                <a:close/>
              </a:path>
              <a:path w="458639" h="117572">
                <a:moveTo>
                  <a:pt x="28809" y="114213"/>
                </a:moveTo>
                <a:lnTo>
                  <a:pt x="28809" y="103944"/>
                </a:lnTo>
                <a:lnTo>
                  <a:pt x="29464" y="98346"/>
                </a:lnTo>
                <a:lnTo>
                  <a:pt x="30775" y="91913"/>
                </a:lnTo>
                <a:lnTo>
                  <a:pt x="31717" y="88252"/>
                </a:lnTo>
                <a:lnTo>
                  <a:pt x="35925" y="77462"/>
                </a:lnTo>
                <a:lnTo>
                  <a:pt x="42928" y="63610"/>
                </a:lnTo>
                <a:lnTo>
                  <a:pt x="49396" y="52243"/>
                </a:lnTo>
                <a:lnTo>
                  <a:pt x="56143" y="41443"/>
                </a:lnTo>
                <a:lnTo>
                  <a:pt x="62766" y="31948"/>
                </a:lnTo>
                <a:lnTo>
                  <a:pt x="72988" y="18225"/>
                </a:lnTo>
                <a:lnTo>
                  <a:pt x="74847" y="15509"/>
                </a:lnTo>
                <a:lnTo>
                  <a:pt x="74847" y="3287"/>
                </a:lnTo>
                <a:lnTo>
                  <a:pt x="0" y="3287"/>
                </a:lnTo>
                <a:lnTo>
                  <a:pt x="0" y="15509"/>
                </a:lnTo>
                <a:lnTo>
                  <a:pt x="61407" y="15509"/>
                </a:lnTo>
                <a:lnTo>
                  <a:pt x="58905" y="18940"/>
                </a:lnTo>
                <a:lnTo>
                  <a:pt x="50661" y="30505"/>
                </a:lnTo>
                <a:lnTo>
                  <a:pt x="43300" y="41128"/>
                </a:lnTo>
                <a:lnTo>
                  <a:pt x="35136" y="53139"/>
                </a:lnTo>
                <a:lnTo>
                  <a:pt x="27359" y="65364"/>
                </a:lnTo>
                <a:lnTo>
                  <a:pt x="21302" y="76668"/>
                </a:lnTo>
                <a:lnTo>
                  <a:pt x="17764" y="85874"/>
                </a:lnTo>
                <a:lnTo>
                  <a:pt x="15548" y="93807"/>
                </a:lnTo>
                <a:lnTo>
                  <a:pt x="14440" y="101657"/>
                </a:lnTo>
                <a:lnTo>
                  <a:pt x="14440" y="114213"/>
                </a:lnTo>
                <a:lnTo>
                  <a:pt x="28809" y="114213"/>
                </a:lnTo>
                <a:close/>
              </a:path>
              <a:path w="458639" h="117572">
                <a:moveTo>
                  <a:pt x="99248" y="95344"/>
                </a:moveTo>
                <a:lnTo>
                  <a:pt x="99248" y="114213"/>
                </a:lnTo>
                <a:lnTo>
                  <a:pt x="118121" y="114213"/>
                </a:lnTo>
                <a:lnTo>
                  <a:pt x="118121" y="95344"/>
                </a:lnTo>
                <a:lnTo>
                  <a:pt x="99248" y="95344"/>
                </a:lnTo>
                <a:close/>
              </a:path>
              <a:path w="458639" h="117572">
                <a:moveTo>
                  <a:pt x="203891" y="111504"/>
                </a:moveTo>
                <a:lnTo>
                  <a:pt x="213425" y="101741"/>
                </a:lnTo>
                <a:lnTo>
                  <a:pt x="216383" y="97005"/>
                </a:lnTo>
                <a:lnTo>
                  <a:pt x="220955" y="86105"/>
                </a:lnTo>
                <a:lnTo>
                  <a:pt x="223699" y="73353"/>
                </a:lnTo>
                <a:lnTo>
                  <a:pt x="224613" y="58750"/>
                </a:lnTo>
                <a:lnTo>
                  <a:pt x="224389" y="51283"/>
                </a:lnTo>
                <a:lnTo>
                  <a:pt x="222566" y="37593"/>
                </a:lnTo>
                <a:lnTo>
                  <a:pt x="218911" y="25764"/>
                </a:lnTo>
                <a:lnTo>
                  <a:pt x="213425" y="15795"/>
                </a:lnTo>
                <a:lnTo>
                  <a:pt x="207709" y="9175"/>
                </a:lnTo>
                <a:lnTo>
                  <a:pt x="196907" y="2293"/>
                </a:lnTo>
                <a:lnTo>
                  <a:pt x="184080" y="0"/>
                </a:lnTo>
                <a:lnTo>
                  <a:pt x="175914" y="882"/>
                </a:lnTo>
                <a:lnTo>
                  <a:pt x="164354" y="6036"/>
                </a:lnTo>
                <a:lnTo>
                  <a:pt x="154805" y="15795"/>
                </a:lnTo>
                <a:lnTo>
                  <a:pt x="151860" y="20498"/>
                </a:lnTo>
                <a:lnTo>
                  <a:pt x="147281" y="31388"/>
                </a:lnTo>
                <a:lnTo>
                  <a:pt x="144534" y="44139"/>
                </a:lnTo>
                <a:lnTo>
                  <a:pt x="143618" y="58750"/>
                </a:lnTo>
                <a:lnTo>
                  <a:pt x="143844" y="66252"/>
                </a:lnTo>
                <a:lnTo>
                  <a:pt x="145669" y="79933"/>
                </a:lnTo>
                <a:lnTo>
                  <a:pt x="149323" y="91763"/>
                </a:lnTo>
                <a:lnTo>
                  <a:pt x="154805" y="101741"/>
                </a:lnTo>
                <a:lnTo>
                  <a:pt x="160491" y="108351"/>
                </a:lnTo>
                <a:lnTo>
                  <a:pt x="158375" y="72226"/>
                </a:lnTo>
                <a:lnTo>
                  <a:pt x="157486" y="58750"/>
                </a:lnTo>
                <a:lnTo>
                  <a:pt x="157872" y="49770"/>
                </a:lnTo>
                <a:lnTo>
                  <a:pt x="159934" y="37091"/>
                </a:lnTo>
                <a:lnTo>
                  <a:pt x="163777" y="25587"/>
                </a:lnTo>
                <a:lnTo>
                  <a:pt x="167971" y="15914"/>
                </a:lnTo>
                <a:lnTo>
                  <a:pt x="174739" y="11078"/>
                </a:lnTo>
                <a:lnTo>
                  <a:pt x="193468" y="11078"/>
                </a:lnTo>
                <a:lnTo>
                  <a:pt x="200259" y="15914"/>
                </a:lnTo>
                <a:lnTo>
                  <a:pt x="204454" y="25587"/>
                </a:lnTo>
                <a:lnTo>
                  <a:pt x="207182" y="33023"/>
                </a:lnTo>
                <a:lnTo>
                  <a:pt x="209854" y="45300"/>
                </a:lnTo>
                <a:lnTo>
                  <a:pt x="210745" y="58750"/>
                </a:lnTo>
                <a:lnTo>
                  <a:pt x="210357" y="67787"/>
                </a:lnTo>
                <a:lnTo>
                  <a:pt x="208294" y="80469"/>
                </a:lnTo>
                <a:lnTo>
                  <a:pt x="204454" y="91949"/>
                </a:lnTo>
                <a:lnTo>
                  <a:pt x="200259" y="101598"/>
                </a:lnTo>
                <a:lnTo>
                  <a:pt x="193468" y="106422"/>
                </a:lnTo>
                <a:lnTo>
                  <a:pt x="174739" y="106422"/>
                </a:lnTo>
                <a:lnTo>
                  <a:pt x="167971" y="101598"/>
                </a:lnTo>
                <a:lnTo>
                  <a:pt x="163777" y="91949"/>
                </a:lnTo>
                <a:lnTo>
                  <a:pt x="171281" y="115267"/>
                </a:lnTo>
                <a:lnTo>
                  <a:pt x="184080" y="117572"/>
                </a:lnTo>
                <a:lnTo>
                  <a:pt x="192335" y="116673"/>
                </a:lnTo>
                <a:lnTo>
                  <a:pt x="203891" y="111504"/>
                </a:lnTo>
                <a:close/>
              </a:path>
              <a:path w="458639" h="117572">
                <a:moveTo>
                  <a:pt x="161041" y="84500"/>
                </a:moveTo>
                <a:lnTo>
                  <a:pt x="158375" y="72226"/>
                </a:lnTo>
                <a:lnTo>
                  <a:pt x="160491" y="108351"/>
                </a:lnTo>
                <a:lnTo>
                  <a:pt x="171281" y="115267"/>
                </a:lnTo>
                <a:lnTo>
                  <a:pt x="163777" y="91949"/>
                </a:lnTo>
                <a:lnTo>
                  <a:pt x="161041" y="84500"/>
                </a:lnTo>
                <a:close/>
              </a:path>
              <a:path w="458639" h="117572">
                <a:moveTo>
                  <a:pt x="334966" y="36593"/>
                </a:moveTo>
                <a:lnTo>
                  <a:pt x="334966" y="46790"/>
                </a:lnTo>
                <a:lnTo>
                  <a:pt x="337361" y="54878"/>
                </a:lnTo>
                <a:lnTo>
                  <a:pt x="342150" y="60858"/>
                </a:lnTo>
                <a:lnTo>
                  <a:pt x="346940" y="66838"/>
                </a:lnTo>
                <a:lnTo>
                  <a:pt x="352861" y="69828"/>
                </a:lnTo>
                <a:lnTo>
                  <a:pt x="348346" y="48875"/>
                </a:lnTo>
                <a:lnTo>
                  <a:pt x="347190" y="43312"/>
                </a:lnTo>
                <a:lnTo>
                  <a:pt x="346940" y="6289"/>
                </a:lnTo>
                <a:lnTo>
                  <a:pt x="342150" y="12293"/>
                </a:lnTo>
                <a:lnTo>
                  <a:pt x="337361" y="18297"/>
                </a:lnTo>
                <a:lnTo>
                  <a:pt x="334966" y="26397"/>
                </a:lnTo>
                <a:lnTo>
                  <a:pt x="334966" y="36593"/>
                </a:lnTo>
                <a:close/>
              </a:path>
              <a:path w="458639" h="117572">
                <a:moveTo>
                  <a:pt x="429043" y="3287"/>
                </a:moveTo>
                <a:lnTo>
                  <a:pt x="350193" y="114213"/>
                </a:lnTo>
                <a:lnTo>
                  <a:pt x="364061" y="114213"/>
                </a:lnTo>
                <a:lnTo>
                  <a:pt x="441697" y="3287"/>
                </a:lnTo>
                <a:lnTo>
                  <a:pt x="429043" y="3287"/>
                </a:lnTo>
                <a:close/>
              </a:path>
              <a:path w="458639" h="117572">
                <a:moveTo>
                  <a:pt x="408741" y="80978"/>
                </a:moveTo>
                <a:lnTo>
                  <a:pt x="408741" y="91175"/>
                </a:lnTo>
                <a:lnTo>
                  <a:pt x="411136" y="99263"/>
                </a:lnTo>
                <a:lnTo>
                  <a:pt x="415925" y="105243"/>
                </a:lnTo>
                <a:lnTo>
                  <a:pt x="420715" y="111223"/>
                </a:lnTo>
                <a:lnTo>
                  <a:pt x="426637" y="114213"/>
                </a:lnTo>
                <a:lnTo>
                  <a:pt x="422073" y="93307"/>
                </a:lnTo>
                <a:lnTo>
                  <a:pt x="420894" y="87744"/>
                </a:lnTo>
                <a:lnTo>
                  <a:pt x="420715" y="50674"/>
                </a:lnTo>
                <a:lnTo>
                  <a:pt x="415925" y="56677"/>
                </a:lnTo>
                <a:lnTo>
                  <a:pt x="411136" y="62681"/>
                </a:lnTo>
                <a:lnTo>
                  <a:pt x="408741" y="70781"/>
                </a:lnTo>
                <a:lnTo>
                  <a:pt x="408741" y="80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20466" y="3269847"/>
            <a:ext cx="496057" cy="103740"/>
          </a:xfrm>
          <a:custGeom>
            <a:avLst/>
            <a:gdLst/>
            <a:ahLst/>
            <a:cxnLst/>
            <a:rect l="l" t="t" r="r" b="b"/>
            <a:pathLst>
              <a:path w="545663" h="117572">
                <a:moveTo>
                  <a:pt x="289786" y="67017"/>
                </a:moveTo>
                <a:lnTo>
                  <a:pt x="291978" y="70972"/>
                </a:lnTo>
                <a:lnTo>
                  <a:pt x="294170" y="74927"/>
                </a:lnTo>
                <a:lnTo>
                  <a:pt x="295267" y="78977"/>
                </a:lnTo>
                <a:lnTo>
                  <a:pt x="295267" y="87125"/>
                </a:lnTo>
                <a:lnTo>
                  <a:pt x="294230" y="91032"/>
                </a:lnTo>
                <a:lnTo>
                  <a:pt x="292157" y="94844"/>
                </a:lnTo>
                <a:lnTo>
                  <a:pt x="290084" y="98656"/>
                </a:lnTo>
                <a:lnTo>
                  <a:pt x="287129" y="101538"/>
                </a:lnTo>
                <a:lnTo>
                  <a:pt x="283293" y="103492"/>
                </a:lnTo>
                <a:lnTo>
                  <a:pt x="279456" y="105445"/>
                </a:lnTo>
                <a:lnTo>
                  <a:pt x="275393" y="106422"/>
                </a:lnTo>
                <a:lnTo>
                  <a:pt x="266862" y="106422"/>
                </a:lnTo>
                <a:lnTo>
                  <a:pt x="262823" y="105445"/>
                </a:lnTo>
                <a:lnTo>
                  <a:pt x="258987" y="103492"/>
                </a:lnTo>
                <a:lnTo>
                  <a:pt x="255150" y="101538"/>
                </a:lnTo>
                <a:lnTo>
                  <a:pt x="252195" y="98656"/>
                </a:lnTo>
                <a:lnTo>
                  <a:pt x="250122" y="94844"/>
                </a:lnTo>
                <a:lnTo>
                  <a:pt x="248049" y="91032"/>
                </a:lnTo>
                <a:lnTo>
                  <a:pt x="247013" y="87125"/>
                </a:lnTo>
                <a:lnTo>
                  <a:pt x="245261" y="110603"/>
                </a:lnTo>
                <a:lnTo>
                  <a:pt x="250623" y="113391"/>
                </a:lnTo>
                <a:lnTo>
                  <a:pt x="255984" y="116178"/>
                </a:lnTo>
                <a:lnTo>
                  <a:pt x="262811" y="117572"/>
                </a:lnTo>
                <a:lnTo>
                  <a:pt x="279444" y="117572"/>
                </a:lnTo>
                <a:lnTo>
                  <a:pt x="286295" y="116178"/>
                </a:lnTo>
                <a:lnTo>
                  <a:pt x="291657" y="113391"/>
                </a:lnTo>
                <a:lnTo>
                  <a:pt x="297018" y="110603"/>
                </a:lnTo>
                <a:lnTo>
                  <a:pt x="301271" y="106446"/>
                </a:lnTo>
                <a:lnTo>
                  <a:pt x="304417" y="100919"/>
                </a:lnTo>
                <a:lnTo>
                  <a:pt x="307562" y="95391"/>
                </a:lnTo>
                <a:lnTo>
                  <a:pt x="309135" y="89745"/>
                </a:lnTo>
                <a:lnTo>
                  <a:pt x="309135" y="77833"/>
                </a:lnTo>
                <a:lnTo>
                  <a:pt x="307348" y="71949"/>
                </a:lnTo>
                <a:lnTo>
                  <a:pt x="303774" y="66326"/>
                </a:lnTo>
                <a:lnTo>
                  <a:pt x="300199" y="60703"/>
                </a:lnTo>
                <a:lnTo>
                  <a:pt x="294789" y="56272"/>
                </a:lnTo>
                <a:lnTo>
                  <a:pt x="287546" y="53032"/>
                </a:lnTo>
                <a:lnTo>
                  <a:pt x="293265" y="50221"/>
                </a:lnTo>
                <a:lnTo>
                  <a:pt x="297554" y="46766"/>
                </a:lnTo>
                <a:lnTo>
                  <a:pt x="300414" y="42669"/>
                </a:lnTo>
                <a:lnTo>
                  <a:pt x="303273" y="38571"/>
                </a:lnTo>
                <a:lnTo>
                  <a:pt x="304703" y="33854"/>
                </a:lnTo>
                <a:lnTo>
                  <a:pt x="304703" y="23323"/>
                </a:lnTo>
                <a:lnTo>
                  <a:pt x="303285" y="18451"/>
                </a:lnTo>
                <a:lnTo>
                  <a:pt x="300449" y="13901"/>
                </a:lnTo>
                <a:lnTo>
                  <a:pt x="297614" y="9350"/>
                </a:lnTo>
                <a:lnTo>
                  <a:pt x="293491" y="5896"/>
                </a:lnTo>
                <a:lnTo>
                  <a:pt x="288082" y="3537"/>
                </a:lnTo>
                <a:lnTo>
                  <a:pt x="282673" y="1179"/>
                </a:lnTo>
                <a:lnTo>
                  <a:pt x="277013" y="0"/>
                </a:lnTo>
                <a:lnTo>
                  <a:pt x="265241" y="0"/>
                </a:lnTo>
                <a:lnTo>
                  <a:pt x="259606" y="1167"/>
                </a:lnTo>
                <a:lnTo>
                  <a:pt x="254197" y="3502"/>
                </a:lnTo>
                <a:lnTo>
                  <a:pt x="248787" y="5836"/>
                </a:lnTo>
                <a:lnTo>
                  <a:pt x="244665" y="9291"/>
                </a:lnTo>
                <a:lnTo>
                  <a:pt x="241830" y="13865"/>
                </a:lnTo>
                <a:lnTo>
                  <a:pt x="238994" y="18440"/>
                </a:lnTo>
                <a:lnTo>
                  <a:pt x="237576" y="23323"/>
                </a:lnTo>
                <a:lnTo>
                  <a:pt x="237576" y="33854"/>
                </a:lnTo>
                <a:lnTo>
                  <a:pt x="239006" y="38571"/>
                </a:lnTo>
                <a:lnTo>
                  <a:pt x="241866" y="42669"/>
                </a:lnTo>
                <a:lnTo>
                  <a:pt x="244725" y="46766"/>
                </a:lnTo>
                <a:lnTo>
                  <a:pt x="248990" y="50221"/>
                </a:lnTo>
                <a:lnTo>
                  <a:pt x="254662" y="53032"/>
                </a:lnTo>
                <a:lnTo>
                  <a:pt x="256985" y="42168"/>
                </a:lnTo>
                <a:lnTo>
                  <a:pt x="253292" y="38499"/>
                </a:lnTo>
                <a:lnTo>
                  <a:pt x="251445" y="34187"/>
                </a:lnTo>
                <a:lnTo>
                  <a:pt x="251445" y="23800"/>
                </a:lnTo>
                <a:lnTo>
                  <a:pt x="253435" y="19416"/>
                </a:lnTo>
                <a:lnTo>
                  <a:pt x="257414" y="16081"/>
                </a:lnTo>
                <a:lnTo>
                  <a:pt x="261394" y="12745"/>
                </a:lnTo>
                <a:lnTo>
                  <a:pt x="265957" y="11078"/>
                </a:lnTo>
                <a:lnTo>
                  <a:pt x="276299" y="11078"/>
                </a:lnTo>
                <a:lnTo>
                  <a:pt x="280886" y="12745"/>
                </a:lnTo>
                <a:lnTo>
                  <a:pt x="284865" y="16081"/>
                </a:lnTo>
                <a:lnTo>
                  <a:pt x="288845" y="19416"/>
                </a:lnTo>
                <a:lnTo>
                  <a:pt x="290834" y="23800"/>
                </a:lnTo>
                <a:lnTo>
                  <a:pt x="290834" y="34187"/>
                </a:lnTo>
                <a:lnTo>
                  <a:pt x="288976" y="38499"/>
                </a:lnTo>
                <a:lnTo>
                  <a:pt x="285258" y="42168"/>
                </a:lnTo>
                <a:lnTo>
                  <a:pt x="281541" y="45837"/>
                </a:lnTo>
                <a:lnTo>
                  <a:pt x="276823" y="47672"/>
                </a:lnTo>
                <a:lnTo>
                  <a:pt x="271104" y="47672"/>
                </a:lnTo>
                <a:lnTo>
                  <a:pt x="266910" y="58750"/>
                </a:lnTo>
                <a:lnTo>
                  <a:pt x="275297" y="58750"/>
                </a:lnTo>
                <a:lnTo>
                  <a:pt x="279277" y="59798"/>
                </a:lnTo>
                <a:lnTo>
                  <a:pt x="283042" y="61895"/>
                </a:lnTo>
                <a:lnTo>
                  <a:pt x="286807" y="63991"/>
                </a:lnTo>
                <a:lnTo>
                  <a:pt x="289786" y="67017"/>
                </a:lnTo>
                <a:close/>
              </a:path>
              <a:path w="545663" h="117572">
                <a:moveTo>
                  <a:pt x="22447" y="17081"/>
                </a:moveTo>
                <a:lnTo>
                  <a:pt x="22447" y="114213"/>
                </a:lnTo>
                <a:lnTo>
                  <a:pt x="35743" y="114213"/>
                </a:lnTo>
                <a:lnTo>
                  <a:pt x="35743" y="3287"/>
                </a:lnTo>
                <a:lnTo>
                  <a:pt x="22447" y="3287"/>
                </a:lnTo>
                <a:lnTo>
                  <a:pt x="0" y="13651"/>
                </a:lnTo>
                <a:lnTo>
                  <a:pt x="0" y="26015"/>
                </a:lnTo>
                <a:lnTo>
                  <a:pt x="22447" y="17081"/>
                </a:lnTo>
                <a:close/>
              </a:path>
              <a:path w="545663" h="117572">
                <a:moveTo>
                  <a:pt x="144509" y="111504"/>
                </a:moveTo>
                <a:lnTo>
                  <a:pt x="154043" y="101741"/>
                </a:lnTo>
                <a:lnTo>
                  <a:pt x="157001" y="97005"/>
                </a:lnTo>
                <a:lnTo>
                  <a:pt x="161573" y="86105"/>
                </a:lnTo>
                <a:lnTo>
                  <a:pt x="164316" y="73353"/>
                </a:lnTo>
                <a:lnTo>
                  <a:pt x="165231" y="58750"/>
                </a:lnTo>
                <a:lnTo>
                  <a:pt x="165006" y="51283"/>
                </a:lnTo>
                <a:lnTo>
                  <a:pt x="163184" y="37593"/>
                </a:lnTo>
                <a:lnTo>
                  <a:pt x="159529" y="25764"/>
                </a:lnTo>
                <a:lnTo>
                  <a:pt x="154043" y="15795"/>
                </a:lnTo>
                <a:lnTo>
                  <a:pt x="148327" y="9175"/>
                </a:lnTo>
                <a:lnTo>
                  <a:pt x="137524" y="2293"/>
                </a:lnTo>
                <a:lnTo>
                  <a:pt x="124698" y="0"/>
                </a:lnTo>
                <a:lnTo>
                  <a:pt x="116532" y="882"/>
                </a:lnTo>
                <a:lnTo>
                  <a:pt x="104972" y="6036"/>
                </a:lnTo>
                <a:lnTo>
                  <a:pt x="95423" y="15795"/>
                </a:lnTo>
                <a:lnTo>
                  <a:pt x="92478" y="20498"/>
                </a:lnTo>
                <a:lnTo>
                  <a:pt x="87899" y="31388"/>
                </a:lnTo>
                <a:lnTo>
                  <a:pt x="85152" y="44139"/>
                </a:lnTo>
                <a:lnTo>
                  <a:pt x="84236" y="58750"/>
                </a:lnTo>
                <a:lnTo>
                  <a:pt x="84462" y="66252"/>
                </a:lnTo>
                <a:lnTo>
                  <a:pt x="86287" y="79933"/>
                </a:lnTo>
                <a:lnTo>
                  <a:pt x="89941" y="91763"/>
                </a:lnTo>
                <a:lnTo>
                  <a:pt x="95423" y="101741"/>
                </a:lnTo>
                <a:lnTo>
                  <a:pt x="101109" y="108350"/>
                </a:lnTo>
                <a:lnTo>
                  <a:pt x="98993" y="72226"/>
                </a:lnTo>
                <a:lnTo>
                  <a:pt x="98104" y="58750"/>
                </a:lnTo>
                <a:lnTo>
                  <a:pt x="98490" y="49770"/>
                </a:lnTo>
                <a:lnTo>
                  <a:pt x="100552" y="37091"/>
                </a:lnTo>
                <a:lnTo>
                  <a:pt x="104395" y="25587"/>
                </a:lnTo>
                <a:lnTo>
                  <a:pt x="108589" y="15914"/>
                </a:lnTo>
                <a:lnTo>
                  <a:pt x="115356" y="11078"/>
                </a:lnTo>
                <a:lnTo>
                  <a:pt x="134086" y="11078"/>
                </a:lnTo>
                <a:lnTo>
                  <a:pt x="140878" y="15914"/>
                </a:lnTo>
                <a:lnTo>
                  <a:pt x="145071" y="25587"/>
                </a:lnTo>
                <a:lnTo>
                  <a:pt x="147800" y="33023"/>
                </a:lnTo>
                <a:lnTo>
                  <a:pt x="150472" y="45300"/>
                </a:lnTo>
                <a:lnTo>
                  <a:pt x="151362" y="58750"/>
                </a:lnTo>
                <a:lnTo>
                  <a:pt x="150974" y="67787"/>
                </a:lnTo>
                <a:lnTo>
                  <a:pt x="148911" y="80469"/>
                </a:lnTo>
                <a:lnTo>
                  <a:pt x="145071" y="91949"/>
                </a:lnTo>
                <a:lnTo>
                  <a:pt x="140878" y="101598"/>
                </a:lnTo>
                <a:lnTo>
                  <a:pt x="134086" y="106422"/>
                </a:lnTo>
                <a:lnTo>
                  <a:pt x="115356" y="106422"/>
                </a:lnTo>
                <a:lnTo>
                  <a:pt x="108589" y="101598"/>
                </a:lnTo>
                <a:lnTo>
                  <a:pt x="104395" y="91949"/>
                </a:lnTo>
                <a:lnTo>
                  <a:pt x="111899" y="115266"/>
                </a:lnTo>
                <a:lnTo>
                  <a:pt x="124698" y="117572"/>
                </a:lnTo>
                <a:lnTo>
                  <a:pt x="132953" y="116673"/>
                </a:lnTo>
                <a:lnTo>
                  <a:pt x="144509" y="111504"/>
                </a:lnTo>
                <a:close/>
              </a:path>
              <a:path w="545663" h="117572">
                <a:moveTo>
                  <a:pt x="101659" y="84500"/>
                </a:moveTo>
                <a:lnTo>
                  <a:pt x="98993" y="72226"/>
                </a:lnTo>
                <a:lnTo>
                  <a:pt x="101109" y="108350"/>
                </a:lnTo>
                <a:lnTo>
                  <a:pt x="111899" y="115266"/>
                </a:lnTo>
                <a:lnTo>
                  <a:pt x="104395" y="91949"/>
                </a:lnTo>
                <a:lnTo>
                  <a:pt x="101659" y="84500"/>
                </a:lnTo>
                <a:close/>
              </a:path>
              <a:path w="545663" h="117572">
                <a:moveTo>
                  <a:pt x="186272" y="95344"/>
                </a:moveTo>
                <a:lnTo>
                  <a:pt x="186272" y="114213"/>
                </a:lnTo>
                <a:lnTo>
                  <a:pt x="205145" y="114213"/>
                </a:lnTo>
                <a:lnTo>
                  <a:pt x="205145" y="95344"/>
                </a:lnTo>
                <a:lnTo>
                  <a:pt x="186272" y="95344"/>
                </a:lnTo>
                <a:close/>
              </a:path>
              <a:path w="545663" h="117572">
                <a:moveTo>
                  <a:pt x="361988" y="70972"/>
                </a:moveTo>
                <a:lnTo>
                  <a:pt x="365610" y="70972"/>
                </a:lnTo>
                <a:lnTo>
                  <a:pt x="368994" y="70448"/>
                </a:lnTo>
                <a:lnTo>
                  <a:pt x="372140" y="69399"/>
                </a:lnTo>
                <a:lnTo>
                  <a:pt x="375285" y="68351"/>
                </a:lnTo>
                <a:lnTo>
                  <a:pt x="378442" y="66767"/>
                </a:lnTo>
                <a:lnTo>
                  <a:pt x="381611" y="64646"/>
                </a:lnTo>
                <a:lnTo>
                  <a:pt x="384781" y="62526"/>
                </a:lnTo>
                <a:lnTo>
                  <a:pt x="387986" y="59346"/>
                </a:lnTo>
                <a:lnTo>
                  <a:pt x="391227" y="55105"/>
                </a:lnTo>
                <a:lnTo>
                  <a:pt x="391298" y="67565"/>
                </a:lnTo>
                <a:lnTo>
                  <a:pt x="390011" y="75844"/>
                </a:lnTo>
                <a:lnTo>
                  <a:pt x="387438" y="83873"/>
                </a:lnTo>
                <a:lnTo>
                  <a:pt x="384864" y="91901"/>
                </a:lnTo>
                <a:lnTo>
                  <a:pt x="381373" y="97679"/>
                </a:lnTo>
                <a:lnTo>
                  <a:pt x="376964" y="101205"/>
                </a:lnTo>
                <a:lnTo>
                  <a:pt x="372556" y="104731"/>
                </a:lnTo>
                <a:lnTo>
                  <a:pt x="367397" y="106494"/>
                </a:lnTo>
                <a:lnTo>
                  <a:pt x="356483" y="106494"/>
                </a:lnTo>
                <a:lnTo>
                  <a:pt x="352742" y="105505"/>
                </a:lnTo>
                <a:lnTo>
                  <a:pt x="350264" y="103528"/>
                </a:lnTo>
                <a:lnTo>
                  <a:pt x="346547" y="99442"/>
                </a:lnTo>
                <a:lnTo>
                  <a:pt x="346547" y="96488"/>
                </a:lnTo>
                <a:lnTo>
                  <a:pt x="333250" y="96487"/>
                </a:lnTo>
                <a:lnTo>
                  <a:pt x="333250" y="102491"/>
                </a:lnTo>
                <a:lnTo>
                  <a:pt x="335633" y="107208"/>
                </a:lnTo>
                <a:lnTo>
                  <a:pt x="340399" y="111354"/>
                </a:lnTo>
                <a:lnTo>
                  <a:pt x="345164" y="115499"/>
                </a:lnTo>
                <a:lnTo>
                  <a:pt x="352266" y="117572"/>
                </a:lnTo>
                <a:lnTo>
                  <a:pt x="361702" y="117572"/>
                </a:lnTo>
                <a:lnTo>
                  <a:pt x="372978" y="116208"/>
                </a:lnTo>
                <a:lnTo>
                  <a:pt x="384532" y="110846"/>
                </a:lnTo>
                <a:lnTo>
                  <a:pt x="393657" y="101419"/>
                </a:lnTo>
                <a:lnTo>
                  <a:pt x="396741" y="96344"/>
                </a:lnTo>
                <a:lnTo>
                  <a:pt x="401223" y="85355"/>
                </a:lnTo>
                <a:lnTo>
                  <a:pt x="403913" y="72586"/>
                </a:lnTo>
                <a:lnTo>
                  <a:pt x="404809" y="58035"/>
                </a:lnTo>
                <a:lnTo>
                  <a:pt x="404574" y="49958"/>
                </a:lnTo>
                <a:lnTo>
                  <a:pt x="402978" y="36990"/>
                </a:lnTo>
                <a:lnTo>
                  <a:pt x="399877" y="25908"/>
                </a:lnTo>
                <a:lnTo>
                  <a:pt x="396588" y="17260"/>
                </a:lnTo>
                <a:lnTo>
                  <a:pt x="391738" y="10780"/>
                </a:lnTo>
                <a:lnTo>
                  <a:pt x="385328" y="6468"/>
                </a:lnTo>
                <a:lnTo>
                  <a:pt x="378919" y="2156"/>
                </a:lnTo>
                <a:lnTo>
                  <a:pt x="372068" y="0"/>
                </a:lnTo>
                <a:lnTo>
                  <a:pt x="358485" y="0"/>
                </a:lnTo>
                <a:lnTo>
                  <a:pt x="352682" y="1560"/>
                </a:lnTo>
                <a:lnTo>
                  <a:pt x="347369" y="4681"/>
                </a:lnTo>
                <a:lnTo>
                  <a:pt x="344331" y="29208"/>
                </a:lnTo>
                <a:lnTo>
                  <a:pt x="346285" y="23169"/>
                </a:lnTo>
                <a:lnTo>
                  <a:pt x="350193" y="18332"/>
                </a:lnTo>
                <a:lnTo>
                  <a:pt x="354100" y="13496"/>
                </a:lnTo>
                <a:lnTo>
                  <a:pt x="358938" y="11078"/>
                </a:lnTo>
                <a:lnTo>
                  <a:pt x="368851" y="11078"/>
                </a:lnTo>
                <a:lnTo>
                  <a:pt x="372699" y="12090"/>
                </a:lnTo>
                <a:lnTo>
                  <a:pt x="376250" y="14115"/>
                </a:lnTo>
                <a:lnTo>
                  <a:pt x="379800" y="16140"/>
                </a:lnTo>
                <a:lnTo>
                  <a:pt x="382577" y="19130"/>
                </a:lnTo>
                <a:lnTo>
                  <a:pt x="384578" y="23085"/>
                </a:lnTo>
                <a:lnTo>
                  <a:pt x="386580" y="27040"/>
                </a:lnTo>
                <a:lnTo>
                  <a:pt x="387581" y="31185"/>
                </a:lnTo>
                <a:lnTo>
                  <a:pt x="387581" y="42145"/>
                </a:lnTo>
                <a:lnTo>
                  <a:pt x="385531" y="47862"/>
                </a:lnTo>
                <a:lnTo>
                  <a:pt x="381433" y="52675"/>
                </a:lnTo>
                <a:lnTo>
                  <a:pt x="377334" y="57487"/>
                </a:lnTo>
                <a:lnTo>
                  <a:pt x="372044" y="59894"/>
                </a:lnTo>
                <a:lnTo>
                  <a:pt x="359653" y="59894"/>
                </a:lnTo>
                <a:lnTo>
                  <a:pt x="354636" y="57797"/>
                </a:lnTo>
                <a:lnTo>
                  <a:pt x="352409" y="70972"/>
                </a:lnTo>
                <a:lnTo>
                  <a:pt x="361988" y="70972"/>
                </a:lnTo>
                <a:close/>
              </a:path>
              <a:path w="545663" h="117572">
                <a:moveTo>
                  <a:pt x="331952" y="23121"/>
                </a:moveTo>
                <a:lnTo>
                  <a:pt x="330462" y="29279"/>
                </a:lnTo>
                <a:lnTo>
                  <a:pt x="330469" y="36873"/>
                </a:lnTo>
                <a:lnTo>
                  <a:pt x="332725" y="49810"/>
                </a:lnTo>
                <a:lnTo>
                  <a:pt x="339041" y="60751"/>
                </a:lnTo>
                <a:lnTo>
                  <a:pt x="344760" y="67565"/>
                </a:lnTo>
                <a:lnTo>
                  <a:pt x="352409" y="70972"/>
                </a:lnTo>
                <a:lnTo>
                  <a:pt x="354636" y="57797"/>
                </a:lnTo>
                <a:lnTo>
                  <a:pt x="350515" y="53604"/>
                </a:lnTo>
                <a:lnTo>
                  <a:pt x="346392" y="49411"/>
                </a:lnTo>
                <a:lnTo>
                  <a:pt x="344331" y="43693"/>
                </a:lnTo>
                <a:lnTo>
                  <a:pt x="344331" y="29208"/>
                </a:lnTo>
                <a:lnTo>
                  <a:pt x="347369" y="4681"/>
                </a:lnTo>
                <a:lnTo>
                  <a:pt x="342055" y="7802"/>
                </a:lnTo>
                <a:lnTo>
                  <a:pt x="337908" y="12114"/>
                </a:lnTo>
                <a:lnTo>
                  <a:pt x="334930" y="17617"/>
                </a:lnTo>
                <a:lnTo>
                  <a:pt x="331952" y="23121"/>
                </a:lnTo>
                <a:close/>
              </a:path>
              <a:path w="545663" h="117572">
                <a:moveTo>
                  <a:pt x="421990" y="36594"/>
                </a:moveTo>
                <a:lnTo>
                  <a:pt x="421990" y="46790"/>
                </a:lnTo>
                <a:lnTo>
                  <a:pt x="424385" y="54878"/>
                </a:lnTo>
                <a:lnTo>
                  <a:pt x="429175" y="60858"/>
                </a:lnTo>
                <a:lnTo>
                  <a:pt x="433964" y="66838"/>
                </a:lnTo>
                <a:lnTo>
                  <a:pt x="439885" y="69828"/>
                </a:lnTo>
                <a:lnTo>
                  <a:pt x="435370" y="48875"/>
                </a:lnTo>
                <a:lnTo>
                  <a:pt x="434215" y="43312"/>
                </a:lnTo>
                <a:lnTo>
                  <a:pt x="433964" y="6289"/>
                </a:lnTo>
                <a:lnTo>
                  <a:pt x="429175" y="12293"/>
                </a:lnTo>
                <a:lnTo>
                  <a:pt x="424385" y="18297"/>
                </a:lnTo>
                <a:lnTo>
                  <a:pt x="421990" y="26397"/>
                </a:lnTo>
                <a:lnTo>
                  <a:pt x="421990" y="36594"/>
                </a:lnTo>
                <a:close/>
              </a:path>
              <a:path w="545663" h="117572">
                <a:moveTo>
                  <a:pt x="516068" y="3287"/>
                </a:moveTo>
                <a:lnTo>
                  <a:pt x="437217" y="114213"/>
                </a:lnTo>
                <a:lnTo>
                  <a:pt x="451085" y="114213"/>
                </a:lnTo>
                <a:lnTo>
                  <a:pt x="528721" y="3287"/>
                </a:lnTo>
                <a:lnTo>
                  <a:pt x="516068" y="3287"/>
                </a:lnTo>
                <a:close/>
              </a:path>
              <a:path w="545663" h="117572">
                <a:moveTo>
                  <a:pt x="495765" y="80978"/>
                </a:moveTo>
                <a:lnTo>
                  <a:pt x="495765" y="91175"/>
                </a:lnTo>
                <a:lnTo>
                  <a:pt x="498160" y="99263"/>
                </a:lnTo>
                <a:lnTo>
                  <a:pt x="502950" y="105243"/>
                </a:lnTo>
                <a:lnTo>
                  <a:pt x="507739" y="111223"/>
                </a:lnTo>
                <a:lnTo>
                  <a:pt x="513661" y="114213"/>
                </a:lnTo>
                <a:lnTo>
                  <a:pt x="509098" y="93307"/>
                </a:lnTo>
                <a:lnTo>
                  <a:pt x="507918" y="87744"/>
                </a:lnTo>
                <a:lnTo>
                  <a:pt x="507739" y="50674"/>
                </a:lnTo>
                <a:lnTo>
                  <a:pt x="502950" y="56677"/>
                </a:lnTo>
                <a:lnTo>
                  <a:pt x="498160" y="62681"/>
                </a:lnTo>
                <a:lnTo>
                  <a:pt x="495765" y="70781"/>
                </a:lnTo>
                <a:lnTo>
                  <a:pt x="495765" y="80978"/>
                </a:lnTo>
                <a:close/>
              </a:path>
              <a:path w="545663" h="117572">
                <a:moveTo>
                  <a:pt x="507918" y="74259"/>
                </a:moveTo>
                <a:lnTo>
                  <a:pt x="509098" y="68697"/>
                </a:lnTo>
                <a:lnTo>
                  <a:pt x="511457" y="64289"/>
                </a:lnTo>
                <a:lnTo>
                  <a:pt x="513816" y="59882"/>
                </a:lnTo>
                <a:lnTo>
                  <a:pt x="516902" y="57678"/>
                </a:lnTo>
                <a:lnTo>
                  <a:pt x="524526" y="57678"/>
                </a:lnTo>
                <a:lnTo>
                  <a:pt x="527601" y="59882"/>
                </a:lnTo>
                <a:lnTo>
                  <a:pt x="529936" y="64289"/>
                </a:lnTo>
                <a:lnTo>
                  <a:pt x="532271" y="68697"/>
                </a:lnTo>
                <a:lnTo>
                  <a:pt x="533439" y="74259"/>
                </a:lnTo>
                <a:lnTo>
                  <a:pt x="533439" y="87744"/>
                </a:lnTo>
                <a:lnTo>
                  <a:pt x="532271" y="93307"/>
                </a:lnTo>
                <a:lnTo>
                  <a:pt x="529936" y="97667"/>
                </a:lnTo>
                <a:lnTo>
                  <a:pt x="527601" y="102027"/>
                </a:lnTo>
                <a:lnTo>
                  <a:pt x="524526" y="104206"/>
                </a:lnTo>
                <a:lnTo>
                  <a:pt x="516902" y="104206"/>
                </a:lnTo>
                <a:lnTo>
                  <a:pt x="513816" y="102027"/>
                </a:lnTo>
                <a:lnTo>
                  <a:pt x="511457" y="97667"/>
                </a:lnTo>
                <a:lnTo>
                  <a:pt x="509098" y="93307"/>
                </a:lnTo>
                <a:lnTo>
                  <a:pt x="513661" y="114213"/>
                </a:lnTo>
                <a:lnTo>
                  <a:pt x="527768" y="114213"/>
                </a:lnTo>
                <a:lnTo>
                  <a:pt x="533689" y="111223"/>
                </a:lnTo>
                <a:lnTo>
                  <a:pt x="538479" y="105243"/>
                </a:lnTo>
                <a:lnTo>
                  <a:pt x="543269" y="99263"/>
                </a:lnTo>
                <a:lnTo>
                  <a:pt x="545663" y="91175"/>
                </a:lnTo>
                <a:lnTo>
                  <a:pt x="545663" y="70733"/>
                </a:lnTo>
                <a:lnTo>
                  <a:pt x="543269" y="62621"/>
                </a:lnTo>
                <a:lnTo>
                  <a:pt x="538479" y="56642"/>
                </a:lnTo>
                <a:lnTo>
                  <a:pt x="533689" y="50662"/>
                </a:lnTo>
                <a:lnTo>
                  <a:pt x="527768" y="47672"/>
                </a:lnTo>
                <a:lnTo>
                  <a:pt x="513661" y="47672"/>
                </a:lnTo>
                <a:lnTo>
                  <a:pt x="507739" y="50674"/>
                </a:lnTo>
                <a:lnTo>
                  <a:pt x="507918" y="87744"/>
                </a:lnTo>
                <a:lnTo>
                  <a:pt x="507918" y="74259"/>
                </a:lnTo>
                <a:close/>
              </a:path>
              <a:path w="545663" h="117572">
                <a:moveTo>
                  <a:pt x="434215" y="29875"/>
                </a:moveTo>
                <a:lnTo>
                  <a:pt x="435370" y="24312"/>
                </a:lnTo>
                <a:lnTo>
                  <a:pt x="437682" y="19905"/>
                </a:lnTo>
                <a:lnTo>
                  <a:pt x="439993" y="15497"/>
                </a:lnTo>
                <a:lnTo>
                  <a:pt x="443055" y="13294"/>
                </a:lnTo>
                <a:lnTo>
                  <a:pt x="450680" y="13294"/>
                </a:lnTo>
                <a:lnTo>
                  <a:pt x="453778" y="15497"/>
                </a:lnTo>
                <a:lnTo>
                  <a:pt x="456161" y="19905"/>
                </a:lnTo>
                <a:lnTo>
                  <a:pt x="458544" y="24312"/>
                </a:lnTo>
                <a:lnTo>
                  <a:pt x="459735" y="29875"/>
                </a:lnTo>
                <a:lnTo>
                  <a:pt x="459735" y="43312"/>
                </a:lnTo>
                <a:lnTo>
                  <a:pt x="458544" y="48875"/>
                </a:lnTo>
                <a:lnTo>
                  <a:pt x="456161" y="53282"/>
                </a:lnTo>
                <a:lnTo>
                  <a:pt x="453778" y="57690"/>
                </a:lnTo>
                <a:lnTo>
                  <a:pt x="450704" y="59894"/>
                </a:lnTo>
                <a:lnTo>
                  <a:pt x="443079" y="59894"/>
                </a:lnTo>
                <a:lnTo>
                  <a:pt x="439993" y="57690"/>
                </a:lnTo>
                <a:lnTo>
                  <a:pt x="437682" y="53282"/>
                </a:lnTo>
                <a:lnTo>
                  <a:pt x="435370" y="48875"/>
                </a:lnTo>
                <a:lnTo>
                  <a:pt x="439885" y="69828"/>
                </a:lnTo>
                <a:lnTo>
                  <a:pt x="453993" y="69828"/>
                </a:lnTo>
                <a:lnTo>
                  <a:pt x="459914" y="66838"/>
                </a:lnTo>
                <a:lnTo>
                  <a:pt x="464704" y="60858"/>
                </a:lnTo>
                <a:lnTo>
                  <a:pt x="469494" y="54878"/>
                </a:lnTo>
                <a:lnTo>
                  <a:pt x="471888" y="46790"/>
                </a:lnTo>
                <a:lnTo>
                  <a:pt x="471888" y="26397"/>
                </a:lnTo>
                <a:lnTo>
                  <a:pt x="469494" y="18297"/>
                </a:lnTo>
                <a:lnTo>
                  <a:pt x="464704" y="12293"/>
                </a:lnTo>
                <a:lnTo>
                  <a:pt x="459914" y="6289"/>
                </a:lnTo>
                <a:lnTo>
                  <a:pt x="453993" y="3287"/>
                </a:lnTo>
                <a:lnTo>
                  <a:pt x="439885" y="3287"/>
                </a:lnTo>
                <a:lnTo>
                  <a:pt x="433964" y="6289"/>
                </a:lnTo>
                <a:lnTo>
                  <a:pt x="434215" y="43312"/>
                </a:lnTo>
                <a:lnTo>
                  <a:pt x="434215" y="29875"/>
                </a:lnTo>
                <a:close/>
              </a:path>
              <a:path w="545663" h="117572">
                <a:moveTo>
                  <a:pt x="247013" y="78977"/>
                </a:moveTo>
                <a:lnTo>
                  <a:pt x="248109" y="74927"/>
                </a:lnTo>
                <a:lnTo>
                  <a:pt x="250301" y="70972"/>
                </a:lnTo>
                <a:lnTo>
                  <a:pt x="252494" y="67017"/>
                </a:lnTo>
                <a:lnTo>
                  <a:pt x="255460" y="63991"/>
                </a:lnTo>
                <a:lnTo>
                  <a:pt x="259201" y="61895"/>
                </a:lnTo>
                <a:lnTo>
                  <a:pt x="262942" y="59798"/>
                </a:lnTo>
                <a:lnTo>
                  <a:pt x="266910" y="58750"/>
                </a:lnTo>
                <a:lnTo>
                  <a:pt x="271104" y="47672"/>
                </a:lnTo>
                <a:lnTo>
                  <a:pt x="265385" y="47672"/>
                </a:lnTo>
                <a:lnTo>
                  <a:pt x="260678" y="45837"/>
                </a:lnTo>
                <a:lnTo>
                  <a:pt x="256985" y="42168"/>
                </a:lnTo>
                <a:lnTo>
                  <a:pt x="254662" y="53032"/>
                </a:lnTo>
                <a:lnTo>
                  <a:pt x="247418" y="56272"/>
                </a:lnTo>
                <a:lnTo>
                  <a:pt x="242020" y="60703"/>
                </a:lnTo>
                <a:lnTo>
                  <a:pt x="238470" y="66326"/>
                </a:lnTo>
                <a:lnTo>
                  <a:pt x="234919" y="71949"/>
                </a:lnTo>
                <a:lnTo>
                  <a:pt x="233144" y="77833"/>
                </a:lnTo>
                <a:lnTo>
                  <a:pt x="233144" y="89745"/>
                </a:lnTo>
                <a:lnTo>
                  <a:pt x="234717" y="95391"/>
                </a:lnTo>
                <a:lnTo>
                  <a:pt x="237862" y="100919"/>
                </a:lnTo>
                <a:lnTo>
                  <a:pt x="241008" y="106446"/>
                </a:lnTo>
                <a:lnTo>
                  <a:pt x="245261" y="110603"/>
                </a:lnTo>
                <a:lnTo>
                  <a:pt x="247013" y="87125"/>
                </a:lnTo>
                <a:lnTo>
                  <a:pt x="247013" y="78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359942" y="3272749"/>
            <a:ext cx="508665" cy="103740"/>
          </a:xfrm>
          <a:custGeom>
            <a:avLst/>
            <a:gdLst/>
            <a:ahLst/>
            <a:cxnLst/>
            <a:rect l="l" t="t" r="r" b="b"/>
            <a:pathLst>
              <a:path w="559532" h="117572">
                <a:moveTo>
                  <a:pt x="448084" y="26587"/>
                </a:moveTo>
                <a:lnTo>
                  <a:pt x="449239" y="21024"/>
                </a:lnTo>
                <a:lnTo>
                  <a:pt x="451551" y="16617"/>
                </a:lnTo>
                <a:lnTo>
                  <a:pt x="453862" y="12209"/>
                </a:lnTo>
                <a:lnTo>
                  <a:pt x="456924" y="10006"/>
                </a:lnTo>
                <a:lnTo>
                  <a:pt x="464549" y="10006"/>
                </a:lnTo>
                <a:lnTo>
                  <a:pt x="467647" y="12209"/>
                </a:lnTo>
                <a:lnTo>
                  <a:pt x="470030" y="16617"/>
                </a:lnTo>
                <a:lnTo>
                  <a:pt x="472413" y="21024"/>
                </a:lnTo>
                <a:lnTo>
                  <a:pt x="473604" y="26587"/>
                </a:lnTo>
                <a:lnTo>
                  <a:pt x="473604" y="40024"/>
                </a:lnTo>
                <a:lnTo>
                  <a:pt x="472413" y="45587"/>
                </a:lnTo>
                <a:lnTo>
                  <a:pt x="470030" y="49995"/>
                </a:lnTo>
                <a:lnTo>
                  <a:pt x="467647" y="54402"/>
                </a:lnTo>
                <a:lnTo>
                  <a:pt x="464573" y="56606"/>
                </a:lnTo>
                <a:lnTo>
                  <a:pt x="456948" y="56606"/>
                </a:lnTo>
                <a:lnTo>
                  <a:pt x="453862" y="54402"/>
                </a:lnTo>
                <a:lnTo>
                  <a:pt x="451551" y="49995"/>
                </a:lnTo>
                <a:lnTo>
                  <a:pt x="449239" y="45587"/>
                </a:lnTo>
                <a:lnTo>
                  <a:pt x="453754" y="66541"/>
                </a:lnTo>
                <a:lnTo>
                  <a:pt x="467862" y="66541"/>
                </a:lnTo>
                <a:lnTo>
                  <a:pt x="473783" y="63551"/>
                </a:lnTo>
                <a:lnTo>
                  <a:pt x="478573" y="57571"/>
                </a:lnTo>
                <a:lnTo>
                  <a:pt x="483363" y="51591"/>
                </a:lnTo>
                <a:lnTo>
                  <a:pt x="485757" y="43503"/>
                </a:lnTo>
                <a:lnTo>
                  <a:pt x="485757" y="23109"/>
                </a:lnTo>
                <a:lnTo>
                  <a:pt x="483363" y="15009"/>
                </a:lnTo>
                <a:lnTo>
                  <a:pt x="478573" y="9005"/>
                </a:lnTo>
                <a:lnTo>
                  <a:pt x="473783" y="3001"/>
                </a:lnTo>
                <a:lnTo>
                  <a:pt x="467862" y="0"/>
                </a:lnTo>
                <a:lnTo>
                  <a:pt x="453754" y="0"/>
                </a:lnTo>
                <a:lnTo>
                  <a:pt x="447833" y="3001"/>
                </a:lnTo>
                <a:lnTo>
                  <a:pt x="448084" y="40024"/>
                </a:lnTo>
                <a:lnTo>
                  <a:pt x="448084" y="26587"/>
                </a:lnTo>
                <a:close/>
              </a:path>
              <a:path w="559532" h="117572">
                <a:moveTo>
                  <a:pt x="118621" y="16343"/>
                </a:moveTo>
                <a:lnTo>
                  <a:pt x="120099" y="13686"/>
                </a:lnTo>
                <a:lnTo>
                  <a:pt x="123054" y="11328"/>
                </a:lnTo>
                <a:lnTo>
                  <a:pt x="126009" y="8969"/>
                </a:lnTo>
                <a:lnTo>
                  <a:pt x="130536" y="7790"/>
                </a:lnTo>
                <a:lnTo>
                  <a:pt x="143356" y="7790"/>
                </a:lnTo>
                <a:lnTo>
                  <a:pt x="148503" y="9434"/>
                </a:lnTo>
                <a:lnTo>
                  <a:pt x="152077" y="12722"/>
                </a:lnTo>
                <a:lnTo>
                  <a:pt x="155652" y="16009"/>
                </a:lnTo>
                <a:lnTo>
                  <a:pt x="157439" y="19774"/>
                </a:lnTo>
                <a:lnTo>
                  <a:pt x="157439" y="28160"/>
                </a:lnTo>
                <a:lnTo>
                  <a:pt x="156104" y="32138"/>
                </a:lnTo>
                <a:lnTo>
                  <a:pt x="153436" y="35950"/>
                </a:lnTo>
                <a:lnTo>
                  <a:pt x="146494" y="43254"/>
                </a:lnTo>
                <a:lnTo>
                  <a:pt x="134349" y="53246"/>
                </a:lnTo>
                <a:lnTo>
                  <a:pt x="126842" y="59036"/>
                </a:lnTo>
                <a:lnTo>
                  <a:pt x="124495" y="60900"/>
                </a:lnTo>
                <a:lnTo>
                  <a:pt x="114741" y="70253"/>
                </a:lnTo>
                <a:lnTo>
                  <a:pt x="108112" y="79799"/>
                </a:lnTo>
                <a:lnTo>
                  <a:pt x="104395" y="86874"/>
                </a:lnTo>
                <a:lnTo>
                  <a:pt x="102537" y="93414"/>
                </a:lnTo>
                <a:lnTo>
                  <a:pt x="102537" y="110925"/>
                </a:lnTo>
                <a:lnTo>
                  <a:pt x="174096" y="110925"/>
                </a:lnTo>
                <a:lnTo>
                  <a:pt x="174096" y="98703"/>
                </a:lnTo>
                <a:lnTo>
                  <a:pt x="116405" y="98703"/>
                </a:lnTo>
                <a:lnTo>
                  <a:pt x="116405" y="95987"/>
                </a:lnTo>
                <a:lnTo>
                  <a:pt x="116707" y="92357"/>
                </a:lnTo>
                <a:lnTo>
                  <a:pt x="120619" y="82320"/>
                </a:lnTo>
                <a:lnTo>
                  <a:pt x="129049" y="72118"/>
                </a:lnTo>
                <a:lnTo>
                  <a:pt x="141998" y="61752"/>
                </a:lnTo>
                <a:lnTo>
                  <a:pt x="147431" y="58035"/>
                </a:lnTo>
                <a:lnTo>
                  <a:pt x="150529" y="55891"/>
                </a:lnTo>
                <a:lnTo>
                  <a:pt x="154544" y="52639"/>
                </a:lnTo>
                <a:lnTo>
                  <a:pt x="159477" y="48279"/>
                </a:lnTo>
                <a:lnTo>
                  <a:pt x="164409" y="43919"/>
                </a:lnTo>
                <a:lnTo>
                  <a:pt x="167710" y="39738"/>
                </a:lnTo>
                <a:lnTo>
                  <a:pt x="169378" y="35736"/>
                </a:lnTo>
                <a:lnTo>
                  <a:pt x="171045" y="31733"/>
                </a:lnTo>
                <a:lnTo>
                  <a:pt x="171879" y="27755"/>
                </a:lnTo>
                <a:lnTo>
                  <a:pt x="171879" y="16367"/>
                </a:lnTo>
                <a:lnTo>
                  <a:pt x="169211" y="9994"/>
                </a:lnTo>
                <a:lnTo>
                  <a:pt x="163873" y="4681"/>
                </a:lnTo>
                <a:lnTo>
                  <a:pt x="151915" y="-1644"/>
                </a:lnTo>
                <a:lnTo>
                  <a:pt x="137065" y="-3287"/>
                </a:lnTo>
                <a:lnTo>
                  <a:pt x="130203" y="-3287"/>
                </a:lnTo>
                <a:lnTo>
                  <a:pt x="124519" y="-2239"/>
                </a:lnTo>
                <a:lnTo>
                  <a:pt x="120015" y="-143"/>
                </a:lnTo>
                <a:lnTo>
                  <a:pt x="115512" y="1953"/>
                </a:lnTo>
                <a:lnTo>
                  <a:pt x="111938" y="4740"/>
                </a:lnTo>
                <a:lnTo>
                  <a:pt x="109292" y="8219"/>
                </a:lnTo>
                <a:lnTo>
                  <a:pt x="106647" y="11697"/>
                </a:lnTo>
                <a:lnTo>
                  <a:pt x="105325" y="15390"/>
                </a:lnTo>
                <a:lnTo>
                  <a:pt x="105325" y="20012"/>
                </a:lnTo>
                <a:lnTo>
                  <a:pt x="118621" y="20012"/>
                </a:lnTo>
                <a:lnTo>
                  <a:pt x="118621" y="16343"/>
                </a:lnTo>
                <a:close/>
              </a:path>
              <a:path w="559532" h="117572">
                <a:moveTo>
                  <a:pt x="0" y="77118"/>
                </a:moveTo>
                <a:lnTo>
                  <a:pt x="53258" y="77118"/>
                </a:lnTo>
                <a:lnTo>
                  <a:pt x="14654" y="66040"/>
                </a:lnTo>
                <a:lnTo>
                  <a:pt x="53258" y="17582"/>
                </a:lnTo>
                <a:lnTo>
                  <a:pt x="53258" y="66040"/>
                </a:lnTo>
                <a:lnTo>
                  <a:pt x="14654" y="66040"/>
                </a:lnTo>
                <a:lnTo>
                  <a:pt x="53258" y="77118"/>
                </a:lnTo>
                <a:lnTo>
                  <a:pt x="53258" y="110925"/>
                </a:lnTo>
                <a:lnTo>
                  <a:pt x="66555" y="110925"/>
                </a:lnTo>
                <a:lnTo>
                  <a:pt x="66555" y="77118"/>
                </a:lnTo>
                <a:lnTo>
                  <a:pt x="82068" y="77118"/>
                </a:lnTo>
                <a:lnTo>
                  <a:pt x="82068" y="66040"/>
                </a:lnTo>
                <a:lnTo>
                  <a:pt x="66555" y="66040"/>
                </a:lnTo>
                <a:lnTo>
                  <a:pt x="66555" y="0"/>
                </a:lnTo>
                <a:lnTo>
                  <a:pt x="53258" y="0"/>
                </a:lnTo>
                <a:lnTo>
                  <a:pt x="0" y="66040"/>
                </a:lnTo>
                <a:lnTo>
                  <a:pt x="0" y="77118"/>
                </a:lnTo>
                <a:close/>
              </a:path>
              <a:path w="559532" h="117572">
                <a:moveTo>
                  <a:pt x="200141" y="92056"/>
                </a:moveTo>
                <a:lnTo>
                  <a:pt x="200141" y="110925"/>
                </a:lnTo>
                <a:lnTo>
                  <a:pt x="219014" y="110925"/>
                </a:lnTo>
                <a:lnTo>
                  <a:pt x="219014" y="92056"/>
                </a:lnTo>
                <a:lnTo>
                  <a:pt x="200141" y="92056"/>
                </a:lnTo>
                <a:close/>
              </a:path>
              <a:path w="559532" h="117572">
                <a:moveTo>
                  <a:pt x="244010" y="77118"/>
                </a:moveTo>
                <a:lnTo>
                  <a:pt x="297269" y="77118"/>
                </a:lnTo>
                <a:lnTo>
                  <a:pt x="258665" y="66040"/>
                </a:lnTo>
                <a:lnTo>
                  <a:pt x="297269" y="17582"/>
                </a:lnTo>
                <a:lnTo>
                  <a:pt x="297269" y="66040"/>
                </a:lnTo>
                <a:lnTo>
                  <a:pt x="258665" y="66040"/>
                </a:lnTo>
                <a:lnTo>
                  <a:pt x="297269" y="77118"/>
                </a:lnTo>
                <a:lnTo>
                  <a:pt x="297269" y="110925"/>
                </a:lnTo>
                <a:lnTo>
                  <a:pt x="310565" y="110925"/>
                </a:lnTo>
                <a:lnTo>
                  <a:pt x="310565" y="77118"/>
                </a:lnTo>
                <a:lnTo>
                  <a:pt x="326078" y="77118"/>
                </a:lnTo>
                <a:lnTo>
                  <a:pt x="326078" y="66040"/>
                </a:lnTo>
                <a:lnTo>
                  <a:pt x="310565" y="66040"/>
                </a:lnTo>
                <a:lnTo>
                  <a:pt x="310565" y="0"/>
                </a:lnTo>
                <a:lnTo>
                  <a:pt x="297269" y="0"/>
                </a:lnTo>
                <a:lnTo>
                  <a:pt x="244010" y="66040"/>
                </a:lnTo>
                <a:lnTo>
                  <a:pt x="244010" y="77118"/>
                </a:lnTo>
                <a:close/>
              </a:path>
              <a:path w="559532" h="117572">
                <a:moveTo>
                  <a:pt x="370805" y="114284"/>
                </a:moveTo>
                <a:lnTo>
                  <a:pt x="380575" y="114284"/>
                </a:lnTo>
                <a:lnTo>
                  <a:pt x="385741" y="114043"/>
                </a:lnTo>
                <a:lnTo>
                  <a:pt x="398607" y="110545"/>
                </a:lnTo>
                <a:lnTo>
                  <a:pt x="408026" y="102884"/>
                </a:lnTo>
                <a:lnTo>
                  <a:pt x="415103" y="89744"/>
                </a:lnTo>
                <a:lnTo>
                  <a:pt x="417034" y="76975"/>
                </a:lnTo>
                <a:lnTo>
                  <a:pt x="417034" y="69685"/>
                </a:lnTo>
                <a:lnTo>
                  <a:pt x="415389" y="63479"/>
                </a:lnTo>
                <a:lnTo>
                  <a:pt x="412101" y="58357"/>
                </a:lnTo>
                <a:lnTo>
                  <a:pt x="408813" y="53235"/>
                </a:lnTo>
                <a:lnTo>
                  <a:pt x="404023" y="49256"/>
                </a:lnTo>
                <a:lnTo>
                  <a:pt x="397733" y="46421"/>
                </a:lnTo>
                <a:lnTo>
                  <a:pt x="385550" y="43109"/>
                </a:lnTo>
                <a:lnTo>
                  <a:pt x="371068" y="42168"/>
                </a:lnTo>
                <a:lnTo>
                  <a:pt x="367707" y="42168"/>
                </a:lnTo>
                <a:lnTo>
                  <a:pt x="367707" y="12221"/>
                </a:lnTo>
                <a:lnTo>
                  <a:pt x="412601" y="12221"/>
                </a:lnTo>
                <a:lnTo>
                  <a:pt x="412601" y="0"/>
                </a:lnTo>
                <a:lnTo>
                  <a:pt x="355483" y="0"/>
                </a:lnTo>
                <a:lnTo>
                  <a:pt x="355483" y="53818"/>
                </a:lnTo>
                <a:lnTo>
                  <a:pt x="365634" y="53818"/>
                </a:lnTo>
                <a:lnTo>
                  <a:pt x="373263" y="54049"/>
                </a:lnTo>
                <a:lnTo>
                  <a:pt x="387062" y="56315"/>
                </a:lnTo>
                <a:lnTo>
                  <a:pt x="395731" y="61001"/>
                </a:lnTo>
                <a:lnTo>
                  <a:pt x="400687" y="65790"/>
                </a:lnTo>
                <a:lnTo>
                  <a:pt x="403165" y="71710"/>
                </a:lnTo>
                <a:lnTo>
                  <a:pt x="403165" y="85004"/>
                </a:lnTo>
                <a:lnTo>
                  <a:pt x="401306" y="90639"/>
                </a:lnTo>
                <a:lnTo>
                  <a:pt x="397589" y="95666"/>
                </a:lnTo>
                <a:lnTo>
                  <a:pt x="393872" y="100692"/>
                </a:lnTo>
                <a:lnTo>
                  <a:pt x="388129" y="103206"/>
                </a:lnTo>
                <a:lnTo>
                  <a:pt x="374594" y="103206"/>
                </a:lnTo>
                <a:lnTo>
                  <a:pt x="370019" y="102170"/>
                </a:lnTo>
                <a:lnTo>
                  <a:pt x="366635" y="100097"/>
                </a:lnTo>
                <a:lnTo>
                  <a:pt x="363251" y="98024"/>
                </a:lnTo>
                <a:lnTo>
                  <a:pt x="361559" y="95392"/>
                </a:lnTo>
                <a:lnTo>
                  <a:pt x="361559" y="91484"/>
                </a:lnTo>
                <a:lnTo>
                  <a:pt x="348263" y="91484"/>
                </a:lnTo>
                <a:lnTo>
                  <a:pt x="348263" y="98298"/>
                </a:lnTo>
                <a:lnTo>
                  <a:pt x="351206" y="103504"/>
                </a:lnTo>
                <a:lnTo>
                  <a:pt x="357092" y="107816"/>
                </a:lnTo>
                <a:lnTo>
                  <a:pt x="362977" y="112128"/>
                </a:lnTo>
                <a:lnTo>
                  <a:pt x="370805" y="114284"/>
                </a:lnTo>
                <a:close/>
              </a:path>
              <a:path w="559532" h="117572">
                <a:moveTo>
                  <a:pt x="435859" y="33306"/>
                </a:moveTo>
                <a:lnTo>
                  <a:pt x="435859" y="43503"/>
                </a:lnTo>
                <a:lnTo>
                  <a:pt x="438254" y="51591"/>
                </a:lnTo>
                <a:lnTo>
                  <a:pt x="443044" y="57571"/>
                </a:lnTo>
                <a:lnTo>
                  <a:pt x="447833" y="63551"/>
                </a:lnTo>
                <a:lnTo>
                  <a:pt x="453754" y="66541"/>
                </a:lnTo>
                <a:lnTo>
                  <a:pt x="449239" y="45587"/>
                </a:lnTo>
                <a:lnTo>
                  <a:pt x="448084" y="40024"/>
                </a:lnTo>
                <a:lnTo>
                  <a:pt x="447833" y="3001"/>
                </a:lnTo>
                <a:lnTo>
                  <a:pt x="443044" y="9005"/>
                </a:lnTo>
                <a:lnTo>
                  <a:pt x="438254" y="15009"/>
                </a:lnTo>
                <a:lnTo>
                  <a:pt x="435859" y="23109"/>
                </a:lnTo>
                <a:lnTo>
                  <a:pt x="435859" y="33306"/>
                </a:lnTo>
                <a:close/>
              </a:path>
              <a:path w="559532" h="117572">
                <a:moveTo>
                  <a:pt x="529937" y="0"/>
                </a:moveTo>
                <a:lnTo>
                  <a:pt x="451086" y="110925"/>
                </a:lnTo>
                <a:lnTo>
                  <a:pt x="464955" y="110925"/>
                </a:lnTo>
                <a:lnTo>
                  <a:pt x="542590" y="0"/>
                </a:lnTo>
                <a:lnTo>
                  <a:pt x="529937" y="0"/>
                </a:lnTo>
                <a:close/>
              </a:path>
              <a:path w="559532" h="117572">
                <a:moveTo>
                  <a:pt x="509634" y="77690"/>
                </a:moveTo>
                <a:lnTo>
                  <a:pt x="509634" y="87887"/>
                </a:lnTo>
                <a:lnTo>
                  <a:pt x="512029" y="95975"/>
                </a:lnTo>
                <a:lnTo>
                  <a:pt x="516819" y="101955"/>
                </a:lnTo>
                <a:lnTo>
                  <a:pt x="521608" y="107935"/>
                </a:lnTo>
                <a:lnTo>
                  <a:pt x="527529" y="110925"/>
                </a:lnTo>
                <a:lnTo>
                  <a:pt x="522966" y="90019"/>
                </a:lnTo>
                <a:lnTo>
                  <a:pt x="521787" y="84456"/>
                </a:lnTo>
                <a:lnTo>
                  <a:pt x="521608" y="47386"/>
                </a:lnTo>
                <a:lnTo>
                  <a:pt x="516819" y="53390"/>
                </a:lnTo>
                <a:lnTo>
                  <a:pt x="512029" y="59393"/>
                </a:lnTo>
                <a:lnTo>
                  <a:pt x="509634" y="67493"/>
                </a:lnTo>
                <a:lnTo>
                  <a:pt x="509634" y="77690"/>
                </a:lnTo>
                <a:close/>
              </a:path>
              <a:path w="559532" h="117572">
                <a:moveTo>
                  <a:pt x="521787" y="70972"/>
                </a:moveTo>
                <a:lnTo>
                  <a:pt x="522966" y="65409"/>
                </a:lnTo>
                <a:lnTo>
                  <a:pt x="525326" y="61001"/>
                </a:lnTo>
                <a:lnTo>
                  <a:pt x="527684" y="56594"/>
                </a:lnTo>
                <a:lnTo>
                  <a:pt x="530771" y="54390"/>
                </a:lnTo>
                <a:lnTo>
                  <a:pt x="538395" y="54390"/>
                </a:lnTo>
                <a:lnTo>
                  <a:pt x="541470" y="56594"/>
                </a:lnTo>
                <a:lnTo>
                  <a:pt x="543805" y="61001"/>
                </a:lnTo>
                <a:lnTo>
                  <a:pt x="546140" y="65409"/>
                </a:lnTo>
                <a:lnTo>
                  <a:pt x="547308" y="70972"/>
                </a:lnTo>
                <a:lnTo>
                  <a:pt x="547308" y="84456"/>
                </a:lnTo>
                <a:lnTo>
                  <a:pt x="546140" y="90019"/>
                </a:lnTo>
                <a:lnTo>
                  <a:pt x="543805" y="94379"/>
                </a:lnTo>
                <a:lnTo>
                  <a:pt x="541470" y="98739"/>
                </a:lnTo>
                <a:lnTo>
                  <a:pt x="538395" y="100919"/>
                </a:lnTo>
                <a:lnTo>
                  <a:pt x="530771" y="100919"/>
                </a:lnTo>
                <a:lnTo>
                  <a:pt x="527684" y="98739"/>
                </a:lnTo>
                <a:lnTo>
                  <a:pt x="525326" y="94379"/>
                </a:lnTo>
                <a:lnTo>
                  <a:pt x="522966" y="90019"/>
                </a:lnTo>
                <a:lnTo>
                  <a:pt x="527529" y="110925"/>
                </a:lnTo>
                <a:lnTo>
                  <a:pt x="541637" y="110925"/>
                </a:lnTo>
                <a:lnTo>
                  <a:pt x="547558" y="107935"/>
                </a:lnTo>
                <a:lnTo>
                  <a:pt x="552348" y="101955"/>
                </a:lnTo>
                <a:lnTo>
                  <a:pt x="557138" y="95975"/>
                </a:lnTo>
                <a:lnTo>
                  <a:pt x="559532" y="87887"/>
                </a:lnTo>
                <a:lnTo>
                  <a:pt x="559532" y="67446"/>
                </a:lnTo>
                <a:lnTo>
                  <a:pt x="557138" y="59334"/>
                </a:lnTo>
                <a:lnTo>
                  <a:pt x="552348" y="53354"/>
                </a:lnTo>
                <a:lnTo>
                  <a:pt x="547558" y="47374"/>
                </a:lnTo>
                <a:lnTo>
                  <a:pt x="541637" y="44384"/>
                </a:lnTo>
                <a:lnTo>
                  <a:pt x="527529" y="44384"/>
                </a:lnTo>
                <a:lnTo>
                  <a:pt x="521608" y="47386"/>
                </a:lnTo>
                <a:lnTo>
                  <a:pt x="521787" y="84456"/>
                </a:lnTo>
                <a:lnTo>
                  <a:pt x="521787" y="70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06879" y="3456405"/>
            <a:ext cx="1187421" cy="130164"/>
          </a:xfrm>
          <a:custGeom>
            <a:avLst/>
            <a:gdLst/>
            <a:ahLst/>
            <a:cxnLst/>
            <a:rect l="l" t="t" r="r" b="b"/>
            <a:pathLst>
              <a:path w="1306163" h="147519">
                <a:moveTo>
                  <a:pt x="15727" y="106553"/>
                </a:moveTo>
                <a:lnTo>
                  <a:pt x="22590" y="110961"/>
                </a:lnTo>
                <a:lnTo>
                  <a:pt x="24379" y="112033"/>
                </a:lnTo>
                <a:lnTo>
                  <a:pt x="35627" y="116187"/>
                </a:lnTo>
                <a:lnTo>
                  <a:pt x="49540" y="117572"/>
                </a:lnTo>
                <a:lnTo>
                  <a:pt x="58249" y="116965"/>
                </a:lnTo>
                <a:lnTo>
                  <a:pt x="70510" y="114180"/>
                </a:lnTo>
                <a:lnTo>
                  <a:pt x="83211" y="109138"/>
                </a:lnTo>
                <a:lnTo>
                  <a:pt x="83211" y="59322"/>
                </a:lnTo>
                <a:lnTo>
                  <a:pt x="44894" y="59322"/>
                </a:lnTo>
                <a:lnTo>
                  <a:pt x="44894" y="70400"/>
                </a:lnTo>
                <a:lnTo>
                  <a:pt x="69843" y="70400"/>
                </a:lnTo>
                <a:lnTo>
                  <a:pt x="69843" y="102062"/>
                </a:lnTo>
                <a:lnTo>
                  <a:pt x="61645" y="105016"/>
                </a:lnTo>
                <a:lnTo>
                  <a:pt x="54449" y="106493"/>
                </a:lnTo>
                <a:lnTo>
                  <a:pt x="45613" y="106401"/>
                </a:lnTo>
                <a:lnTo>
                  <a:pt x="33141" y="102709"/>
                </a:lnTo>
                <a:lnTo>
                  <a:pt x="23662" y="93628"/>
                </a:lnTo>
                <a:lnTo>
                  <a:pt x="19260" y="85191"/>
                </a:lnTo>
                <a:lnTo>
                  <a:pt x="16020" y="73050"/>
                </a:lnTo>
                <a:lnTo>
                  <a:pt x="14940" y="58607"/>
                </a:lnTo>
                <a:lnTo>
                  <a:pt x="15668" y="46423"/>
                </a:lnTo>
                <a:lnTo>
                  <a:pt x="18493" y="33877"/>
                </a:lnTo>
                <a:lnTo>
                  <a:pt x="23447" y="23728"/>
                </a:lnTo>
                <a:lnTo>
                  <a:pt x="34912" y="13733"/>
                </a:lnTo>
                <a:lnTo>
                  <a:pt x="48111" y="11078"/>
                </a:lnTo>
                <a:lnTo>
                  <a:pt x="52209" y="11078"/>
                </a:lnTo>
                <a:lnTo>
                  <a:pt x="55867" y="11709"/>
                </a:lnTo>
                <a:lnTo>
                  <a:pt x="59084" y="12972"/>
                </a:lnTo>
                <a:lnTo>
                  <a:pt x="62301" y="14234"/>
                </a:lnTo>
                <a:lnTo>
                  <a:pt x="66876" y="18189"/>
                </a:lnTo>
                <a:lnTo>
                  <a:pt x="69843" y="22799"/>
                </a:lnTo>
                <a:lnTo>
                  <a:pt x="69843" y="26087"/>
                </a:lnTo>
                <a:lnTo>
                  <a:pt x="83211" y="26087"/>
                </a:lnTo>
                <a:lnTo>
                  <a:pt x="83211" y="21179"/>
                </a:lnTo>
                <a:lnTo>
                  <a:pt x="81602" y="16950"/>
                </a:lnTo>
                <a:lnTo>
                  <a:pt x="78386" y="12686"/>
                </a:lnTo>
                <a:lnTo>
                  <a:pt x="75169" y="8421"/>
                </a:lnTo>
                <a:lnTo>
                  <a:pt x="70844" y="5241"/>
                </a:lnTo>
                <a:lnTo>
                  <a:pt x="65411" y="3144"/>
                </a:lnTo>
                <a:lnTo>
                  <a:pt x="59977" y="1048"/>
                </a:lnTo>
                <a:lnTo>
                  <a:pt x="53949" y="0"/>
                </a:lnTo>
                <a:lnTo>
                  <a:pt x="46632" y="3"/>
                </a:lnTo>
                <a:lnTo>
                  <a:pt x="33496" y="1807"/>
                </a:lnTo>
                <a:lnTo>
                  <a:pt x="22232" y="6897"/>
                </a:lnTo>
                <a:lnTo>
                  <a:pt x="15179" y="11495"/>
                </a:lnTo>
                <a:lnTo>
                  <a:pt x="9710" y="17844"/>
                </a:lnTo>
                <a:lnTo>
                  <a:pt x="5826" y="25944"/>
                </a:lnTo>
                <a:lnTo>
                  <a:pt x="3142" y="33089"/>
                </a:lnTo>
                <a:lnTo>
                  <a:pt x="785" y="45243"/>
                </a:lnTo>
                <a:lnTo>
                  <a:pt x="0" y="60036"/>
                </a:lnTo>
                <a:lnTo>
                  <a:pt x="291" y="68165"/>
                </a:lnTo>
                <a:lnTo>
                  <a:pt x="2278" y="81111"/>
                </a:lnTo>
                <a:lnTo>
                  <a:pt x="6147" y="91913"/>
                </a:lnTo>
                <a:lnTo>
                  <a:pt x="10246" y="100204"/>
                </a:lnTo>
                <a:lnTo>
                  <a:pt x="15727" y="106553"/>
                </a:lnTo>
                <a:close/>
              </a:path>
              <a:path w="1306163" h="147519">
                <a:moveTo>
                  <a:pt x="97604" y="74831"/>
                </a:moveTo>
                <a:lnTo>
                  <a:pt x="97966" y="81492"/>
                </a:lnTo>
                <a:lnTo>
                  <a:pt x="101116" y="94081"/>
                </a:lnTo>
                <a:lnTo>
                  <a:pt x="107505" y="104635"/>
                </a:lnTo>
                <a:lnTo>
                  <a:pt x="111050" y="108251"/>
                </a:lnTo>
                <a:lnTo>
                  <a:pt x="121899" y="114384"/>
                </a:lnTo>
                <a:lnTo>
                  <a:pt x="135635" y="116428"/>
                </a:lnTo>
                <a:lnTo>
                  <a:pt x="141640" y="116428"/>
                </a:lnTo>
                <a:lnTo>
                  <a:pt x="146954" y="115475"/>
                </a:lnTo>
                <a:lnTo>
                  <a:pt x="151577" y="113569"/>
                </a:lnTo>
                <a:lnTo>
                  <a:pt x="156200" y="111663"/>
                </a:lnTo>
                <a:lnTo>
                  <a:pt x="159917" y="108876"/>
                </a:lnTo>
                <a:lnTo>
                  <a:pt x="162729" y="105207"/>
                </a:lnTo>
                <a:lnTo>
                  <a:pt x="165541" y="101538"/>
                </a:lnTo>
                <a:lnTo>
                  <a:pt x="166947" y="97941"/>
                </a:lnTo>
                <a:lnTo>
                  <a:pt x="166947" y="93700"/>
                </a:lnTo>
                <a:lnTo>
                  <a:pt x="153650" y="93700"/>
                </a:lnTo>
                <a:lnTo>
                  <a:pt x="153650" y="97178"/>
                </a:lnTo>
                <a:lnTo>
                  <a:pt x="152304" y="99692"/>
                </a:lnTo>
                <a:lnTo>
                  <a:pt x="149611" y="101955"/>
                </a:lnTo>
                <a:lnTo>
                  <a:pt x="146918" y="104218"/>
                </a:lnTo>
                <a:lnTo>
                  <a:pt x="142641" y="105350"/>
                </a:lnTo>
                <a:lnTo>
                  <a:pt x="128629" y="105350"/>
                </a:lnTo>
                <a:lnTo>
                  <a:pt x="122255" y="102586"/>
                </a:lnTo>
                <a:lnTo>
                  <a:pt x="117656" y="97059"/>
                </a:lnTo>
                <a:lnTo>
                  <a:pt x="113057" y="91532"/>
                </a:lnTo>
                <a:lnTo>
                  <a:pt x="110757" y="84504"/>
                </a:lnTo>
                <a:lnTo>
                  <a:pt x="110757" y="75975"/>
                </a:lnTo>
                <a:lnTo>
                  <a:pt x="167447" y="75975"/>
                </a:lnTo>
                <a:lnTo>
                  <a:pt x="154722" y="64396"/>
                </a:lnTo>
                <a:lnTo>
                  <a:pt x="154722" y="65969"/>
                </a:lnTo>
                <a:lnTo>
                  <a:pt x="111615" y="65969"/>
                </a:lnTo>
                <a:lnTo>
                  <a:pt x="108077" y="44277"/>
                </a:lnTo>
                <a:lnTo>
                  <a:pt x="104080" y="49741"/>
                </a:lnTo>
                <a:lnTo>
                  <a:pt x="99223" y="61308"/>
                </a:lnTo>
                <a:lnTo>
                  <a:pt x="97604" y="74831"/>
                </a:lnTo>
                <a:close/>
              </a:path>
              <a:path w="1306163" h="147519">
                <a:moveTo>
                  <a:pt x="166017" y="53902"/>
                </a:moveTo>
                <a:lnTo>
                  <a:pt x="163158" y="48351"/>
                </a:lnTo>
                <a:lnTo>
                  <a:pt x="160298" y="42800"/>
                </a:lnTo>
                <a:lnTo>
                  <a:pt x="156414" y="38714"/>
                </a:lnTo>
                <a:lnTo>
                  <a:pt x="151505" y="36093"/>
                </a:lnTo>
                <a:lnTo>
                  <a:pt x="146596" y="33472"/>
                </a:lnTo>
                <a:lnTo>
                  <a:pt x="141116" y="32162"/>
                </a:lnTo>
                <a:lnTo>
                  <a:pt x="135063" y="32162"/>
                </a:lnTo>
                <a:lnTo>
                  <a:pt x="130516" y="32404"/>
                </a:lnTo>
                <a:lnTo>
                  <a:pt x="118183" y="36107"/>
                </a:lnTo>
                <a:lnTo>
                  <a:pt x="108077" y="44277"/>
                </a:lnTo>
                <a:lnTo>
                  <a:pt x="111615" y="65969"/>
                </a:lnTo>
                <a:lnTo>
                  <a:pt x="112950" y="58774"/>
                </a:lnTo>
                <a:lnTo>
                  <a:pt x="115714" y="53187"/>
                </a:lnTo>
                <a:lnTo>
                  <a:pt x="119908" y="49208"/>
                </a:lnTo>
                <a:lnTo>
                  <a:pt x="124102" y="45230"/>
                </a:lnTo>
                <a:lnTo>
                  <a:pt x="128677" y="43240"/>
                </a:lnTo>
                <a:lnTo>
                  <a:pt x="137827" y="43240"/>
                </a:lnTo>
                <a:lnTo>
                  <a:pt x="141497" y="44086"/>
                </a:lnTo>
                <a:lnTo>
                  <a:pt x="144642" y="45778"/>
                </a:lnTo>
                <a:lnTo>
                  <a:pt x="147788" y="47469"/>
                </a:lnTo>
                <a:lnTo>
                  <a:pt x="150254" y="50066"/>
                </a:lnTo>
                <a:lnTo>
                  <a:pt x="152041" y="53568"/>
                </a:lnTo>
                <a:lnTo>
                  <a:pt x="153829" y="57070"/>
                </a:lnTo>
                <a:lnTo>
                  <a:pt x="154722" y="60680"/>
                </a:lnTo>
                <a:lnTo>
                  <a:pt x="154722" y="64396"/>
                </a:lnTo>
                <a:lnTo>
                  <a:pt x="167447" y="75975"/>
                </a:lnTo>
                <a:lnTo>
                  <a:pt x="167447" y="61633"/>
                </a:lnTo>
                <a:lnTo>
                  <a:pt x="166017" y="53902"/>
                </a:lnTo>
                <a:close/>
              </a:path>
              <a:path w="1306163" h="147519">
                <a:moveTo>
                  <a:pt x="178941" y="74259"/>
                </a:moveTo>
                <a:lnTo>
                  <a:pt x="179578" y="83726"/>
                </a:lnTo>
                <a:lnTo>
                  <a:pt x="183188" y="96261"/>
                </a:lnTo>
                <a:lnTo>
                  <a:pt x="189985" y="105815"/>
                </a:lnTo>
                <a:lnTo>
                  <a:pt x="192610" y="108134"/>
                </a:lnTo>
                <a:lnTo>
                  <a:pt x="203747" y="114355"/>
                </a:lnTo>
                <a:lnTo>
                  <a:pt x="199350" y="96809"/>
                </a:lnTo>
                <a:lnTo>
                  <a:pt x="194989" y="91115"/>
                </a:lnTo>
                <a:lnTo>
                  <a:pt x="192809" y="83599"/>
                </a:lnTo>
                <a:lnTo>
                  <a:pt x="192809" y="64968"/>
                </a:lnTo>
                <a:lnTo>
                  <a:pt x="194990" y="57475"/>
                </a:lnTo>
                <a:lnTo>
                  <a:pt x="199350" y="51781"/>
                </a:lnTo>
                <a:lnTo>
                  <a:pt x="203711" y="46087"/>
                </a:lnTo>
                <a:lnTo>
                  <a:pt x="209490" y="43240"/>
                </a:lnTo>
                <a:lnTo>
                  <a:pt x="223835" y="43240"/>
                </a:lnTo>
                <a:lnTo>
                  <a:pt x="229589" y="46087"/>
                </a:lnTo>
                <a:lnTo>
                  <a:pt x="233950" y="51781"/>
                </a:lnTo>
                <a:lnTo>
                  <a:pt x="238311" y="57475"/>
                </a:lnTo>
                <a:lnTo>
                  <a:pt x="240491" y="64968"/>
                </a:lnTo>
                <a:lnTo>
                  <a:pt x="240491" y="83599"/>
                </a:lnTo>
                <a:lnTo>
                  <a:pt x="238311" y="91115"/>
                </a:lnTo>
                <a:lnTo>
                  <a:pt x="233950" y="96809"/>
                </a:lnTo>
                <a:lnTo>
                  <a:pt x="232638" y="113136"/>
                </a:lnTo>
                <a:lnTo>
                  <a:pt x="243315" y="105815"/>
                </a:lnTo>
                <a:lnTo>
                  <a:pt x="247985" y="100118"/>
                </a:lnTo>
                <a:lnTo>
                  <a:pt x="252766" y="88679"/>
                </a:lnTo>
                <a:lnTo>
                  <a:pt x="254360" y="74259"/>
                </a:lnTo>
                <a:lnTo>
                  <a:pt x="253730" y="64880"/>
                </a:lnTo>
                <a:lnTo>
                  <a:pt x="250123" y="52342"/>
                </a:lnTo>
                <a:lnTo>
                  <a:pt x="243315" y="42776"/>
                </a:lnTo>
                <a:lnTo>
                  <a:pt x="240739" y="40495"/>
                </a:lnTo>
                <a:lnTo>
                  <a:pt x="229604" y="34245"/>
                </a:lnTo>
                <a:lnTo>
                  <a:pt x="216686" y="32162"/>
                </a:lnTo>
                <a:lnTo>
                  <a:pt x="213116" y="32305"/>
                </a:lnTo>
                <a:lnTo>
                  <a:pt x="200650" y="35467"/>
                </a:lnTo>
                <a:lnTo>
                  <a:pt x="189985" y="42776"/>
                </a:lnTo>
                <a:lnTo>
                  <a:pt x="185342" y="48428"/>
                </a:lnTo>
                <a:lnTo>
                  <a:pt x="180541" y="59857"/>
                </a:lnTo>
                <a:lnTo>
                  <a:pt x="178941" y="74259"/>
                </a:lnTo>
                <a:close/>
              </a:path>
              <a:path w="1306163" h="147519">
                <a:moveTo>
                  <a:pt x="233950" y="96809"/>
                </a:moveTo>
                <a:lnTo>
                  <a:pt x="229589" y="102503"/>
                </a:lnTo>
                <a:lnTo>
                  <a:pt x="223835" y="105350"/>
                </a:lnTo>
                <a:lnTo>
                  <a:pt x="209489" y="105350"/>
                </a:lnTo>
                <a:lnTo>
                  <a:pt x="203711" y="102503"/>
                </a:lnTo>
                <a:lnTo>
                  <a:pt x="199350" y="96809"/>
                </a:lnTo>
                <a:lnTo>
                  <a:pt x="203747" y="114355"/>
                </a:lnTo>
                <a:lnTo>
                  <a:pt x="216686" y="116428"/>
                </a:lnTo>
                <a:lnTo>
                  <a:pt x="220178" y="116290"/>
                </a:lnTo>
                <a:lnTo>
                  <a:pt x="232638" y="113136"/>
                </a:lnTo>
                <a:lnTo>
                  <a:pt x="233950" y="96809"/>
                </a:lnTo>
                <a:close/>
              </a:path>
              <a:path w="1306163" h="147519">
                <a:moveTo>
                  <a:pt x="329263" y="57964"/>
                </a:moveTo>
                <a:lnTo>
                  <a:pt x="331264" y="53818"/>
                </a:lnTo>
                <a:lnTo>
                  <a:pt x="333933" y="50519"/>
                </a:lnTo>
                <a:lnTo>
                  <a:pt x="337269" y="48065"/>
                </a:lnTo>
                <a:lnTo>
                  <a:pt x="340606" y="45611"/>
                </a:lnTo>
                <a:lnTo>
                  <a:pt x="344251" y="44384"/>
                </a:lnTo>
                <a:lnTo>
                  <a:pt x="351019" y="44384"/>
                </a:lnTo>
                <a:lnTo>
                  <a:pt x="355391" y="46349"/>
                </a:lnTo>
                <a:lnTo>
                  <a:pt x="358918" y="49554"/>
                </a:lnTo>
                <a:lnTo>
                  <a:pt x="361158" y="54509"/>
                </a:lnTo>
                <a:lnTo>
                  <a:pt x="361718" y="60441"/>
                </a:lnTo>
                <a:lnTo>
                  <a:pt x="361718" y="114213"/>
                </a:lnTo>
                <a:lnTo>
                  <a:pt x="375086" y="114213"/>
                </a:lnTo>
                <a:lnTo>
                  <a:pt x="375086" y="54938"/>
                </a:lnTo>
                <a:lnTo>
                  <a:pt x="374097" y="48291"/>
                </a:lnTo>
                <a:lnTo>
                  <a:pt x="372120" y="44384"/>
                </a:lnTo>
                <a:lnTo>
                  <a:pt x="370142" y="40477"/>
                </a:lnTo>
                <a:lnTo>
                  <a:pt x="367318" y="37463"/>
                </a:lnTo>
                <a:lnTo>
                  <a:pt x="363648" y="35343"/>
                </a:lnTo>
                <a:lnTo>
                  <a:pt x="359979" y="33222"/>
                </a:lnTo>
                <a:lnTo>
                  <a:pt x="355880" y="32162"/>
                </a:lnTo>
                <a:lnTo>
                  <a:pt x="348207" y="32162"/>
                </a:lnTo>
                <a:lnTo>
                  <a:pt x="345240" y="32698"/>
                </a:lnTo>
                <a:lnTo>
                  <a:pt x="342452" y="33770"/>
                </a:lnTo>
                <a:lnTo>
                  <a:pt x="339664" y="34842"/>
                </a:lnTo>
                <a:lnTo>
                  <a:pt x="336948" y="36462"/>
                </a:lnTo>
                <a:lnTo>
                  <a:pt x="334303" y="38630"/>
                </a:lnTo>
                <a:lnTo>
                  <a:pt x="331658" y="40798"/>
                </a:lnTo>
                <a:lnTo>
                  <a:pt x="328977" y="44193"/>
                </a:lnTo>
                <a:lnTo>
                  <a:pt x="326260" y="48815"/>
                </a:lnTo>
                <a:lnTo>
                  <a:pt x="324116" y="43860"/>
                </a:lnTo>
                <a:lnTo>
                  <a:pt x="321947" y="40358"/>
                </a:lnTo>
                <a:lnTo>
                  <a:pt x="317563" y="36260"/>
                </a:lnTo>
                <a:lnTo>
                  <a:pt x="314965" y="34723"/>
                </a:lnTo>
                <a:lnTo>
                  <a:pt x="311963" y="33699"/>
                </a:lnTo>
                <a:lnTo>
                  <a:pt x="308960" y="32674"/>
                </a:lnTo>
                <a:lnTo>
                  <a:pt x="305815" y="32162"/>
                </a:lnTo>
                <a:lnTo>
                  <a:pt x="299238" y="32162"/>
                </a:lnTo>
                <a:lnTo>
                  <a:pt x="296140" y="32686"/>
                </a:lnTo>
                <a:lnTo>
                  <a:pt x="293233" y="33734"/>
                </a:lnTo>
                <a:lnTo>
                  <a:pt x="290326" y="34783"/>
                </a:lnTo>
                <a:lnTo>
                  <a:pt x="287645" y="36355"/>
                </a:lnTo>
                <a:lnTo>
                  <a:pt x="282736" y="40548"/>
                </a:lnTo>
                <a:lnTo>
                  <a:pt x="280151" y="44003"/>
                </a:lnTo>
                <a:lnTo>
                  <a:pt x="277434" y="48815"/>
                </a:lnTo>
                <a:lnTo>
                  <a:pt x="277434" y="34378"/>
                </a:lnTo>
                <a:lnTo>
                  <a:pt x="264138" y="34378"/>
                </a:lnTo>
                <a:lnTo>
                  <a:pt x="264138" y="114213"/>
                </a:lnTo>
                <a:lnTo>
                  <a:pt x="277434" y="114213"/>
                </a:lnTo>
                <a:lnTo>
                  <a:pt x="277434" y="68208"/>
                </a:lnTo>
                <a:lnTo>
                  <a:pt x="278423" y="62502"/>
                </a:lnTo>
                <a:lnTo>
                  <a:pt x="280401" y="58285"/>
                </a:lnTo>
                <a:lnTo>
                  <a:pt x="282379" y="54068"/>
                </a:lnTo>
                <a:lnTo>
                  <a:pt x="285119" y="50685"/>
                </a:lnTo>
                <a:lnTo>
                  <a:pt x="288622" y="48136"/>
                </a:lnTo>
                <a:lnTo>
                  <a:pt x="292125" y="45587"/>
                </a:lnTo>
                <a:lnTo>
                  <a:pt x="295687" y="44312"/>
                </a:lnTo>
                <a:lnTo>
                  <a:pt x="301883" y="44312"/>
                </a:lnTo>
                <a:lnTo>
                  <a:pt x="306530" y="46314"/>
                </a:lnTo>
                <a:lnTo>
                  <a:pt x="310402" y="49554"/>
                </a:lnTo>
                <a:lnTo>
                  <a:pt x="312451" y="54509"/>
                </a:lnTo>
                <a:lnTo>
                  <a:pt x="312964" y="60441"/>
                </a:lnTo>
                <a:lnTo>
                  <a:pt x="312964" y="114213"/>
                </a:lnTo>
                <a:lnTo>
                  <a:pt x="326260" y="114213"/>
                </a:lnTo>
                <a:lnTo>
                  <a:pt x="326260" y="67922"/>
                </a:lnTo>
                <a:lnTo>
                  <a:pt x="327261" y="62109"/>
                </a:lnTo>
                <a:lnTo>
                  <a:pt x="329263" y="57964"/>
                </a:lnTo>
                <a:close/>
              </a:path>
              <a:path w="1306163" h="147519">
                <a:moveTo>
                  <a:pt x="390416" y="74831"/>
                </a:moveTo>
                <a:lnTo>
                  <a:pt x="390778" y="81492"/>
                </a:lnTo>
                <a:lnTo>
                  <a:pt x="393929" y="94081"/>
                </a:lnTo>
                <a:lnTo>
                  <a:pt x="400317" y="104635"/>
                </a:lnTo>
                <a:lnTo>
                  <a:pt x="403863" y="108251"/>
                </a:lnTo>
                <a:lnTo>
                  <a:pt x="414711" y="114384"/>
                </a:lnTo>
                <a:lnTo>
                  <a:pt x="428448" y="116428"/>
                </a:lnTo>
                <a:lnTo>
                  <a:pt x="434453" y="116428"/>
                </a:lnTo>
                <a:lnTo>
                  <a:pt x="439767" y="115475"/>
                </a:lnTo>
                <a:lnTo>
                  <a:pt x="444389" y="113569"/>
                </a:lnTo>
                <a:lnTo>
                  <a:pt x="449012" y="111663"/>
                </a:lnTo>
                <a:lnTo>
                  <a:pt x="452730" y="108876"/>
                </a:lnTo>
                <a:lnTo>
                  <a:pt x="455541" y="105207"/>
                </a:lnTo>
                <a:lnTo>
                  <a:pt x="458353" y="101538"/>
                </a:lnTo>
                <a:lnTo>
                  <a:pt x="459759" y="97941"/>
                </a:lnTo>
                <a:lnTo>
                  <a:pt x="459759" y="93700"/>
                </a:lnTo>
                <a:lnTo>
                  <a:pt x="446463" y="93700"/>
                </a:lnTo>
                <a:lnTo>
                  <a:pt x="446463" y="97178"/>
                </a:lnTo>
                <a:lnTo>
                  <a:pt x="445116" y="99692"/>
                </a:lnTo>
                <a:lnTo>
                  <a:pt x="442424" y="101955"/>
                </a:lnTo>
                <a:lnTo>
                  <a:pt x="439731" y="104218"/>
                </a:lnTo>
                <a:lnTo>
                  <a:pt x="435454" y="105350"/>
                </a:lnTo>
                <a:lnTo>
                  <a:pt x="421442" y="105350"/>
                </a:lnTo>
                <a:lnTo>
                  <a:pt x="415068" y="102586"/>
                </a:lnTo>
                <a:lnTo>
                  <a:pt x="410469" y="97059"/>
                </a:lnTo>
                <a:lnTo>
                  <a:pt x="405870" y="91532"/>
                </a:lnTo>
                <a:lnTo>
                  <a:pt x="403570" y="84504"/>
                </a:lnTo>
                <a:lnTo>
                  <a:pt x="403570" y="75975"/>
                </a:lnTo>
                <a:lnTo>
                  <a:pt x="460260" y="75975"/>
                </a:lnTo>
                <a:lnTo>
                  <a:pt x="447535" y="64396"/>
                </a:lnTo>
                <a:lnTo>
                  <a:pt x="447535" y="65969"/>
                </a:lnTo>
                <a:lnTo>
                  <a:pt x="404428" y="65969"/>
                </a:lnTo>
                <a:lnTo>
                  <a:pt x="400889" y="44277"/>
                </a:lnTo>
                <a:lnTo>
                  <a:pt x="396893" y="49741"/>
                </a:lnTo>
                <a:lnTo>
                  <a:pt x="392035" y="61308"/>
                </a:lnTo>
                <a:lnTo>
                  <a:pt x="390416" y="74831"/>
                </a:lnTo>
                <a:close/>
              </a:path>
              <a:path w="1306163" h="147519">
                <a:moveTo>
                  <a:pt x="405762" y="58774"/>
                </a:moveTo>
                <a:lnTo>
                  <a:pt x="408527" y="53187"/>
                </a:lnTo>
                <a:lnTo>
                  <a:pt x="412720" y="49208"/>
                </a:lnTo>
                <a:lnTo>
                  <a:pt x="416914" y="45230"/>
                </a:lnTo>
                <a:lnTo>
                  <a:pt x="421490" y="43240"/>
                </a:lnTo>
                <a:lnTo>
                  <a:pt x="430640" y="43240"/>
                </a:lnTo>
                <a:lnTo>
                  <a:pt x="434310" y="44086"/>
                </a:lnTo>
                <a:lnTo>
                  <a:pt x="437455" y="45778"/>
                </a:lnTo>
                <a:lnTo>
                  <a:pt x="440601" y="47469"/>
                </a:lnTo>
                <a:lnTo>
                  <a:pt x="443067" y="50066"/>
                </a:lnTo>
                <a:lnTo>
                  <a:pt x="444854" y="53568"/>
                </a:lnTo>
                <a:lnTo>
                  <a:pt x="446641" y="57070"/>
                </a:lnTo>
                <a:lnTo>
                  <a:pt x="447535" y="60680"/>
                </a:lnTo>
                <a:lnTo>
                  <a:pt x="447535" y="64396"/>
                </a:lnTo>
                <a:lnTo>
                  <a:pt x="460260" y="75975"/>
                </a:lnTo>
                <a:lnTo>
                  <a:pt x="460260" y="61633"/>
                </a:lnTo>
                <a:lnTo>
                  <a:pt x="458830" y="53902"/>
                </a:lnTo>
                <a:lnTo>
                  <a:pt x="455970" y="48351"/>
                </a:lnTo>
                <a:lnTo>
                  <a:pt x="453111" y="42800"/>
                </a:lnTo>
                <a:lnTo>
                  <a:pt x="449227" y="38714"/>
                </a:lnTo>
                <a:lnTo>
                  <a:pt x="444318" y="36093"/>
                </a:lnTo>
                <a:lnTo>
                  <a:pt x="439409" y="33472"/>
                </a:lnTo>
                <a:lnTo>
                  <a:pt x="433928" y="32162"/>
                </a:lnTo>
                <a:lnTo>
                  <a:pt x="427876" y="32162"/>
                </a:lnTo>
                <a:lnTo>
                  <a:pt x="423328" y="32404"/>
                </a:lnTo>
                <a:lnTo>
                  <a:pt x="410995" y="36107"/>
                </a:lnTo>
                <a:lnTo>
                  <a:pt x="400889" y="44277"/>
                </a:lnTo>
                <a:lnTo>
                  <a:pt x="404428" y="65969"/>
                </a:lnTo>
                <a:lnTo>
                  <a:pt x="405762" y="58774"/>
                </a:lnTo>
                <a:close/>
              </a:path>
              <a:path w="1306163" h="147519">
                <a:moveTo>
                  <a:pt x="500146" y="115428"/>
                </a:moveTo>
                <a:lnTo>
                  <a:pt x="504614" y="116428"/>
                </a:lnTo>
                <a:lnTo>
                  <a:pt x="513001" y="116428"/>
                </a:lnTo>
                <a:lnTo>
                  <a:pt x="517958" y="115642"/>
                </a:lnTo>
                <a:lnTo>
                  <a:pt x="524439" y="114070"/>
                </a:lnTo>
                <a:lnTo>
                  <a:pt x="524439" y="102920"/>
                </a:lnTo>
                <a:lnTo>
                  <a:pt x="519149" y="104540"/>
                </a:lnTo>
                <a:lnTo>
                  <a:pt x="515194" y="105350"/>
                </a:lnTo>
                <a:lnTo>
                  <a:pt x="509284" y="105350"/>
                </a:lnTo>
                <a:lnTo>
                  <a:pt x="506460" y="104707"/>
                </a:lnTo>
                <a:lnTo>
                  <a:pt x="504101" y="103420"/>
                </a:lnTo>
                <a:lnTo>
                  <a:pt x="500015" y="100121"/>
                </a:lnTo>
                <a:lnTo>
                  <a:pt x="498918" y="97381"/>
                </a:lnTo>
                <a:lnTo>
                  <a:pt x="497822" y="94641"/>
                </a:lnTo>
                <a:lnTo>
                  <a:pt x="497274" y="89745"/>
                </a:lnTo>
                <a:lnTo>
                  <a:pt x="497274" y="45456"/>
                </a:lnTo>
                <a:lnTo>
                  <a:pt x="520579" y="45456"/>
                </a:lnTo>
                <a:lnTo>
                  <a:pt x="520579" y="34378"/>
                </a:lnTo>
                <a:lnTo>
                  <a:pt x="497274" y="34378"/>
                </a:lnTo>
                <a:lnTo>
                  <a:pt x="497274" y="15509"/>
                </a:lnTo>
                <a:lnTo>
                  <a:pt x="483978" y="15509"/>
                </a:lnTo>
                <a:lnTo>
                  <a:pt x="483978" y="34378"/>
                </a:lnTo>
                <a:lnTo>
                  <a:pt x="470109" y="34378"/>
                </a:lnTo>
                <a:lnTo>
                  <a:pt x="470109" y="45456"/>
                </a:lnTo>
                <a:lnTo>
                  <a:pt x="483978" y="45456"/>
                </a:lnTo>
                <a:lnTo>
                  <a:pt x="483978" y="94820"/>
                </a:lnTo>
                <a:lnTo>
                  <a:pt x="485014" y="100895"/>
                </a:lnTo>
                <a:lnTo>
                  <a:pt x="487087" y="104707"/>
                </a:lnTo>
                <a:lnTo>
                  <a:pt x="489160" y="108519"/>
                </a:lnTo>
                <a:lnTo>
                  <a:pt x="492187" y="111425"/>
                </a:lnTo>
                <a:lnTo>
                  <a:pt x="496166" y="113426"/>
                </a:lnTo>
                <a:lnTo>
                  <a:pt x="500146" y="115428"/>
                </a:lnTo>
                <a:close/>
              </a:path>
              <a:path w="1306163" h="147519">
                <a:moveTo>
                  <a:pt x="558567" y="41263"/>
                </a:moveTo>
                <a:lnTo>
                  <a:pt x="556172" y="44408"/>
                </a:lnTo>
                <a:lnTo>
                  <a:pt x="553980" y="48458"/>
                </a:lnTo>
                <a:lnTo>
                  <a:pt x="553980" y="34378"/>
                </a:lnTo>
                <a:lnTo>
                  <a:pt x="540683" y="34378"/>
                </a:lnTo>
                <a:lnTo>
                  <a:pt x="540683" y="114213"/>
                </a:lnTo>
                <a:lnTo>
                  <a:pt x="553980" y="114213"/>
                </a:lnTo>
                <a:lnTo>
                  <a:pt x="553980" y="63610"/>
                </a:lnTo>
                <a:lnTo>
                  <a:pt x="556327" y="55843"/>
                </a:lnTo>
                <a:lnTo>
                  <a:pt x="561021" y="51460"/>
                </a:lnTo>
                <a:lnTo>
                  <a:pt x="565716" y="47076"/>
                </a:lnTo>
                <a:lnTo>
                  <a:pt x="570565" y="44884"/>
                </a:lnTo>
                <a:lnTo>
                  <a:pt x="579096" y="44884"/>
                </a:lnTo>
                <a:lnTo>
                  <a:pt x="582432" y="45647"/>
                </a:lnTo>
                <a:lnTo>
                  <a:pt x="585577" y="47171"/>
                </a:lnTo>
                <a:lnTo>
                  <a:pt x="585577" y="33377"/>
                </a:lnTo>
                <a:lnTo>
                  <a:pt x="581193" y="32162"/>
                </a:lnTo>
                <a:lnTo>
                  <a:pt x="575378" y="32162"/>
                </a:lnTo>
                <a:lnTo>
                  <a:pt x="572388" y="32746"/>
                </a:lnTo>
                <a:lnTo>
                  <a:pt x="569457" y="33913"/>
                </a:lnTo>
                <a:lnTo>
                  <a:pt x="566526" y="35081"/>
                </a:lnTo>
                <a:lnTo>
                  <a:pt x="563762" y="36784"/>
                </a:lnTo>
                <a:lnTo>
                  <a:pt x="561164" y="39024"/>
                </a:lnTo>
                <a:lnTo>
                  <a:pt x="558567" y="41263"/>
                </a:lnTo>
                <a:close/>
              </a:path>
              <a:path w="1306163" h="147519">
                <a:moveTo>
                  <a:pt x="589485" y="34378"/>
                </a:moveTo>
                <a:lnTo>
                  <a:pt x="589485" y="114213"/>
                </a:lnTo>
                <a:lnTo>
                  <a:pt x="602782" y="114213"/>
                </a:lnTo>
                <a:lnTo>
                  <a:pt x="602782" y="34378"/>
                </a:lnTo>
                <a:lnTo>
                  <a:pt x="589485" y="34378"/>
                </a:lnTo>
                <a:close/>
              </a:path>
              <a:path w="1306163" h="147519">
                <a:moveTo>
                  <a:pt x="589485" y="3287"/>
                </a:moveTo>
                <a:lnTo>
                  <a:pt x="589485" y="16653"/>
                </a:lnTo>
                <a:lnTo>
                  <a:pt x="602782" y="16653"/>
                </a:lnTo>
                <a:lnTo>
                  <a:pt x="602782" y="3287"/>
                </a:lnTo>
                <a:lnTo>
                  <a:pt x="589485" y="3287"/>
                </a:lnTo>
                <a:close/>
              </a:path>
              <a:path w="1306163" h="147519">
                <a:moveTo>
                  <a:pt x="618160" y="74260"/>
                </a:moveTo>
                <a:lnTo>
                  <a:pt x="618607" y="82429"/>
                </a:lnTo>
                <a:lnTo>
                  <a:pt x="621691" y="95158"/>
                </a:lnTo>
                <a:lnTo>
                  <a:pt x="627703" y="105243"/>
                </a:lnTo>
                <a:lnTo>
                  <a:pt x="630457" y="108086"/>
                </a:lnTo>
                <a:lnTo>
                  <a:pt x="641168" y="114343"/>
                </a:lnTo>
                <a:lnTo>
                  <a:pt x="654904" y="116428"/>
                </a:lnTo>
                <a:lnTo>
                  <a:pt x="661052" y="116428"/>
                </a:lnTo>
                <a:lnTo>
                  <a:pt x="666306" y="115463"/>
                </a:lnTo>
                <a:lnTo>
                  <a:pt x="670667" y="113534"/>
                </a:lnTo>
                <a:lnTo>
                  <a:pt x="675028" y="111604"/>
                </a:lnTo>
                <a:lnTo>
                  <a:pt x="678555" y="108828"/>
                </a:lnTo>
                <a:lnTo>
                  <a:pt x="681247" y="105207"/>
                </a:lnTo>
                <a:lnTo>
                  <a:pt x="683940" y="101586"/>
                </a:lnTo>
                <a:lnTo>
                  <a:pt x="685286" y="97988"/>
                </a:lnTo>
                <a:lnTo>
                  <a:pt x="685286" y="93700"/>
                </a:lnTo>
                <a:lnTo>
                  <a:pt x="671918" y="93700"/>
                </a:lnTo>
                <a:lnTo>
                  <a:pt x="671918" y="97321"/>
                </a:lnTo>
                <a:lnTo>
                  <a:pt x="670608" y="99871"/>
                </a:lnTo>
                <a:lnTo>
                  <a:pt x="667986" y="102062"/>
                </a:lnTo>
                <a:lnTo>
                  <a:pt x="665365" y="104254"/>
                </a:lnTo>
                <a:lnTo>
                  <a:pt x="661243" y="105350"/>
                </a:lnTo>
                <a:lnTo>
                  <a:pt x="648947" y="105350"/>
                </a:lnTo>
                <a:lnTo>
                  <a:pt x="643347" y="102896"/>
                </a:lnTo>
                <a:lnTo>
                  <a:pt x="638819" y="97988"/>
                </a:lnTo>
                <a:lnTo>
                  <a:pt x="634292" y="93081"/>
                </a:lnTo>
                <a:lnTo>
                  <a:pt x="632028" y="85171"/>
                </a:lnTo>
                <a:lnTo>
                  <a:pt x="632028" y="63396"/>
                </a:lnTo>
                <a:lnTo>
                  <a:pt x="634292" y="55510"/>
                </a:lnTo>
                <a:lnTo>
                  <a:pt x="638819" y="50602"/>
                </a:lnTo>
                <a:lnTo>
                  <a:pt x="643347" y="45694"/>
                </a:lnTo>
                <a:lnTo>
                  <a:pt x="648947" y="43240"/>
                </a:lnTo>
                <a:lnTo>
                  <a:pt x="661243" y="43240"/>
                </a:lnTo>
                <a:lnTo>
                  <a:pt x="665401" y="44336"/>
                </a:lnTo>
                <a:lnTo>
                  <a:pt x="668094" y="46528"/>
                </a:lnTo>
                <a:lnTo>
                  <a:pt x="670786" y="48720"/>
                </a:lnTo>
                <a:lnTo>
                  <a:pt x="672061" y="51269"/>
                </a:lnTo>
                <a:lnTo>
                  <a:pt x="671918" y="54176"/>
                </a:lnTo>
                <a:lnTo>
                  <a:pt x="671918" y="54891"/>
                </a:lnTo>
                <a:lnTo>
                  <a:pt x="685286" y="54891"/>
                </a:lnTo>
                <a:lnTo>
                  <a:pt x="685286" y="50078"/>
                </a:lnTo>
                <a:lnTo>
                  <a:pt x="683940" y="46350"/>
                </a:lnTo>
                <a:lnTo>
                  <a:pt x="681247" y="42990"/>
                </a:lnTo>
                <a:lnTo>
                  <a:pt x="678555" y="39631"/>
                </a:lnTo>
                <a:lnTo>
                  <a:pt x="675028" y="36987"/>
                </a:lnTo>
                <a:lnTo>
                  <a:pt x="670667" y="35057"/>
                </a:lnTo>
                <a:lnTo>
                  <a:pt x="666306" y="33127"/>
                </a:lnTo>
                <a:lnTo>
                  <a:pt x="661052" y="32162"/>
                </a:lnTo>
                <a:lnTo>
                  <a:pt x="654904" y="32162"/>
                </a:lnTo>
                <a:lnTo>
                  <a:pt x="650239" y="32370"/>
                </a:lnTo>
                <a:lnTo>
                  <a:pt x="637458" y="35773"/>
                </a:lnTo>
                <a:lnTo>
                  <a:pt x="627703" y="43348"/>
                </a:lnTo>
                <a:lnTo>
                  <a:pt x="624042" y="48549"/>
                </a:lnTo>
                <a:lnTo>
                  <a:pt x="619630" y="60088"/>
                </a:lnTo>
                <a:lnTo>
                  <a:pt x="618160" y="74260"/>
                </a:lnTo>
                <a:close/>
              </a:path>
              <a:path w="1306163" h="147519">
                <a:moveTo>
                  <a:pt x="769816" y="83694"/>
                </a:moveTo>
                <a:lnTo>
                  <a:pt x="774177" y="72616"/>
                </a:lnTo>
                <a:lnTo>
                  <a:pt x="795051" y="21084"/>
                </a:lnTo>
                <a:lnTo>
                  <a:pt x="814496" y="72616"/>
                </a:lnTo>
                <a:lnTo>
                  <a:pt x="818785" y="83694"/>
                </a:lnTo>
                <a:lnTo>
                  <a:pt x="830295" y="114213"/>
                </a:lnTo>
                <a:lnTo>
                  <a:pt x="845879" y="114213"/>
                </a:lnTo>
                <a:lnTo>
                  <a:pt x="803916" y="3287"/>
                </a:lnTo>
                <a:lnTo>
                  <a:pt x="789332" y="3287"/>
                </a:lnTo>
                <a:lnTo>
                  <a:pt x="743866" y="114213"/>
                </a:lnTo>
                <a:lnTo>
                  <a:pt x="757234" y="114213"/>
                </a:lnTo>
                <a:lnTo>
                  <a:pt x="769816" y="83694"/>
                </a:lnTo>
                <a:close/>
              </a:path>
              <a:path w="1306163" h="147519">
                <a:moveTo>
                  <a:pt x="774177" y="72616"/>
                </a:moveTo>
                <a:lnTo>
                  <a:pt x="769816" y="83694"/>
                </a:lnTo>
                <a:lnTo>
                  <a:pt x="818785" y="83694"/>
                </a:lnTo>
                <a:lnTo>
                  <a:pt x="814496" y="72616"/>
                </a:lnTo>
                <a:lnTo>
                  <a:pt x="774177" y="72616"/>
                </a:lnTo>
                <a:close/>
              </a:path>
              <a:path w="1306163" h="147519">
                <a:moveTo>
                  <a:pt x="936446" y="34378"/>
                </a:moveTo>
                <a:lnTo>
                  <a:pt x="923220" y="34378"/>
                </a:lnTo>
                <a:lnTo>
                  <a:pt x="897056" y="96988"/>
                </a:lnTo>
                <a:lnTo>
                  <a:pt x="871464" y="34378"/>
                </a:lnTo>
                <a:lnTo>
                  <a:pt x="857166" y="34378"/>
                </a:lnTo>
                <a:lnTo>
                  <a:pt x="889693" y="114213"/>
                </a:lnTo>
                <a:lnTo>
                  <a:pt x="902989" y="114213"/>
                </a:lnTo>
                <a:lnTo>
                  <a:pt x="936446" y="34378"/>
                </a:lnTo>
                <a:close/>
              </a:path>
              <a:path w="1306163" h="147519">
                <a:moveTo>
                  <a:pt x="943507" y="74831"/>
                </a:moveTo>
                <a:lnTo>
                  <a:pt x="943869" y="81492"/>
                </a:lnTo>
                <a:lnTo>
                  <a:pt x="947019" y="94081"/>
                </a:lnTo>
                <a:lnTo>
                  <a:pt x="953408" y="104635"/>
                </a:lnTo>
                <a:lnTo>
                  <a:pt x="956953" y="108251"/>
                </a:lnTo>
                <a:lnTo>
                  <a:pt x="967802" y="114384"/>
                </a:lnTo>
                <a:lnTo>
                  <a:pt x="981538" y="116428"/>
                </a:lnTo>
                <a:lnTo>
                  <a:pt x="987543" y="116428"/>
                </a:lnTo>
                <a:lnTo>
                  <a:pt x="992857" y="115475"/>
                </a:lnTo>
                <a:lnTo>
                  <a:pt x="997480" y="113569"/>
                </a:lnTo>
                <a:lnTo>
                  <a:pt x="1002103" y="111663"/>
                </a:lnTo>
                <a:lnTo>
                  <a:pt x="1005820" y="108876"/>
                </a:lnTo>
                <a:lnTo>
                  <a:pt x="1008632" y="105207"/>
                </a:lnTo>
                <a:lnTo>
                  <a:pt x="1011444" y="101538"/>
                </a:lnTo>
                <a:lnTo>
                  <a:pt x="1012850" y="97941"/>
                </a:lnTo>
                <a:lnTo>
                  <a:pt x="1012850" y="93700"/>
                </a:lnTo>
                <a:lnTo>
                  <a:pt x="999553" y="93700"/>
                </a:lnTo>
                <a:lnTo>
                  <a:pt x="999553" y="97178"/>
                </a:lnTo>
                <a:lnTo>
                  <a:pt x="998207" y="99692"/>
                </a:lnTo>
                <a:lnTo>
                  <a:pt x="995514" y="101955"/>
                </a:lnTo>
                <a:lnTo>
                  <a:pt x="992821" y="104219"/>
                </a:lnTo>
                <a:lnTo>
                  <a:pt x="988544" y="105350"/>
                </a:lnTo>
                <a:lnTo>
                  <a:pt x="974532" y="105350"/>
                </a:lnTo>
                <a:lnTo>
                  <a:pt x="968158" y="102587"/>
                </a:lnTo>
                <a:lnTo>
                  <a:pt x="963559" y="97059"/>
                </a:lnTo>
                <a:lnTo>
                  <a:pt x="958960" y="91532"/>
                </a:lnTo>
                <a:lnTo>
                  <a:pt x="956661" y="84504"/>
                </a:lnTo>
                <a:lnTo>
                  <a:pt x="956661" y="75975"/>
                </a:lnTo>
                <a:lnTo>
                  <a:pt x="1013350" y="75975"/>
                </a:lnTo>
                <a:lnTo>
                  <a:pt x="1000625" y="64396"/>
                </a:lnTo>
                <a:lnTo>
                  <a:pt x="1000625" y="65969"/>
                </a:lnTo>
                <a:lnTo>
                  <a:pt x="957519" y="65969"/>
                </a:lnTo>
                <a:lnTo>
                  <a:pt x="953980" y="44277"/>
                </a:lnTo>
                <a:lnTo>
                  <a:pt x="949984" y="49741"/>
                </a:lnTo>
                <a:lnTo>
                  <a:pt x="945126" y="61308"/>
                </a:lnTo>
                <a:lnTo>
                  <a:pt x="943507" y="74831"/>
                </a:lnTo>
                <a:close/>
              </a:path>
              <a:path w="1306163" h="147519">
                <a:moveTo>
                  <a:pt x="958853" y="58774"/>
                </a:moveTo>
                <a:lnTo>
                  <a:pt x="961617" y="53187"/>
                </a:lnTo>
                <a:lnTo>
                  <a:pt x="965811" y="49208"/>
                </a:lnTo>
                <a:lnTo>
                  <a:pt x="970005" y="45230"/>
                </a:lnTo>
                <a:lnTo>
                  <a:pt x="974580" y="43240"/>
                </a:lnTo>
                <a:lnTo>
                  <a:pt x="983731" y="43240"/>
                </a:lnTo>
                <a:lnTo>
                  <a:pt x="987400" y="44086"/>
                </a:lnTo>
                <a:lnTo>
                  <a:pt x="990546" y="45778"/>
                </a:lnTo>
                <a:lnTo>
                  <a:pt x="993691" y="47469"/>
                </a:lnTo>
                <a:lnTo>
                  <a:pt x="996157" y="50066"/>
                </a:lnTo>
                <a:lnTo>
                  <a:pt x="997945" y="53568"/>
                </a:lnTo>
                <a:lnTo>
                  <a:pt x="999732" y="57071"/>
                </a:lnTo>
                <a:lnTo>
                  <a:pt x="1000625" y="60680"/>
                </a:lnTo>
                <a:lnTo>
                  <a:pt x="1000625" y="64396"/>
                </a:lnTo>
                <a:lnTo>
                  <a:pt x="1013350" y="75975"/>
                </a:lnTo>
                <a:lnTo>
                  <a:pt x="1013350" y="61633"/>
                </a:lnTo>
                <a:lnTo>
                  <a:pt x="1011920" y="53902"/>
                </a:lnTo>
                <a:lnTo>
                  <a:pt x="1009061" y="48351"/>
                </a:lnTo>
                <a:lnTo>
                  <a:pt x="1006201" y="42800"/>
                </a:lnTo>
                <a:lnTo>
                  <a:pt x="1002317" y="38714"/>
                </a:lnTo>
                <a:lnTo>
                  <a:pt x="997408" y="36093"/>
                </a:lnTo>
                <a:lnTo>
                  <a:pt x="992500" y="33473"/>
                </a:lnTo>
                <a:lnTo>
                  <a:pt x="987019" y="32162"/>
                </a:lnTo>
                <a:lnTo>
                  <a:pt x="980966" y="32162"/>
                </a:lnTo>
                <a:lnTo>
                  <a:pt x="976419" y="32404"/>
                </a:lnTo>
                <a:lnTo>
                  <a:pt x="964086" y="36108"/>
                </a:lnTo>
                <a:lnTo>
                  <a:pt x="953980" y="44277"/>
                </a:lnTo>
                <a:lnTo>
                  <a:pt x="957519" y="65969"/>
                </a:lnTo>
                <a:lnTo>
                  <a:pt x="958853" y="58774"/>
                </a:lnTo>
                <a:close/>
              </a:path>
              <a:path w="1306163" h="147519">
                <a:moveTo>
                  <a:pt x="1046588" y="41263"/>
                </a:moveTo>
                <a:lnTo>
                  <a:pt x="1044193" y="44408"/>
                </a:lnTo>
                <a:lnTo>
                  <a:pt x="1042001" y="48458"/>
                </a:lnTo>
                <a:lnTo>
                  <a:pt x="1042001" y="34378"/>
                </a:lnTo>
                <a:lnTo>
                  <a:pt x="1028704" y="34378"/>
                </a:lnTo>
                <a:lnTo>
                  <a:pt x="1028704" y="114213"/>
                </a:lnTo>
                <a:lnTo>
                  <a:pt x="1042001" y="114213"/>
                </a:lnTo>
                <a:lnTo>
                  <a:pt x="1042001" y="63610"/>
                </a:lnTo>
                <a:lnTo>
                  <a:pt x="1044348" y="55844"/>
                </a:lnTo>
                <a:lnTo>
                  <a:pt x="1049042" y="51460"/>
                </a:lnTo>
                <a:lnTo>
                  <a:pt x="1053737" y="47076"/>
                </a:lnTo>
                <a:lnTo>
                  <a:pt x="1058586" y="44884"/>
                </a:lnTo>
                <a:lnTo>
                  <a:pt x="1067117" y="44884"/>
                </a:lnTo>
                <a:lnTo>
                  <a:pt x="1070453" y="45647"/>
                </a:lnTo>
                <a:lnTo>
                  <a:pt x="1073598" y="47172"/>
                </a:lnTo>
                <a:lnTo>
                  <a:pt x="1073598" y="33377"/>
                </a:lnTo>
                <a:lnTo>
                  <a:pt x="1069214" y="32162"/>
                </a:lnTo>
                <a:lnTo>
                  <a:pt x="1063399" y="32162"/>
                </a:lnTo>
                <a:lnTo>
                  <a:pt x="1060409" y="32746"/>
                </a:lnTo>
                <a:lnTo>
                  <a:pt x="1057478" y="33913"/>
                </a:lnTo>
                <a:lnTo>
                  <a:pt x="1054547" y="35081"/>
                </a:lnTo>
                <a:lnTo>
                  <a:pt x="1051783" y="36784"/>
                </a:lnTo>
                <a:lnTo>
                  <a:pt x="1049185" y="39024"/>
                </a:lnTo>
                <a:lnTo>
                  <a:pt x="1046588" y="41263"/>
                </a:lnTo>
                <a:close/>
              </a:path>
              <a:path w="1306163" h="147519">
                <a:moveTo>
                  <a:pt x="1105790" y="68437"/>
                </a:moveTo>
                <a:lnTo>
                  <a:pt x="1093253" y="72336"/>
                </a:lnTo>
                <a:lnTo>
                  <a:pt x="1094806" y="84266"/>
                </a:lnTo>
                <a:lnTo>
                  <a:pt x="1095763" y="83580"/>
                </a:lnTo>
                <a:lnTo>
                  <a:pt x="1105118" y="79348"/>
                </a:lnTo>
                <a:lnTo>
                  <a:pt x="1120685" y="74903"/>
                </a:lnTo>
                <a:lnTo>
                  <a:pt x="1105790" y="68437"/>
                </a:lnTo>
                <a:close/>
              </a:path>
              <a:path w="1306163" h="147519">
                <a:moveTo>
                  <a:pt x="1098047" y="43383"/>
                </a:moveTo>
                <a:lnTo>
                  <a:pt x="1102360" y="42168"/>
                </a:lnTo>
                <a:lnTo>
                  <a:pt x="1112511" y="42168"/>
                </a:lnTo>
                <a:lnTo>
                  <a:pt x="1116467" y="43157"/>
                </a:lnTo>
                <a:lnTo>
                  <a:pt x="1119755" y="45135"/>
                </a:lnTo>
                <a:lnTo>
                  <a:pt x="1123044" y="47112"/>
                </a:lnTo>
                <a:lnTo>
                  <a:pt x="1124688" y="50554"/>
                </a:lnTo>
                <a:lnTo>
                  <a:pt x="1124688" y="64468"/>
                </a:lnTo>
                <a:lnTo>
                  <a:pt x="1117539" y="65826"/>
                </a:lnTo>
                <a:lnTo>
                  <a:pt x="1105790" y="68437"/>
                </a:lnTo>
                <a:lnTo>
                  <a:pt x="1120685" y="74903"/>
                </a:lnTo>
                <a:lnTo>
                  <a:pt x="1124688" y="73902"/>
                </a:lnTo>
                <a:lnTo>
                  <a:pt x="1124688" y="86648"/>
                </a:lnTo>
                <a:lnTo>
                  <a:pt x="1123687" y="90865"/>
                </a:lnTo>
                <a:lnTo>
                  <a:pt x="1121685" y="94486"/>
                </a:lnTo>
                <a:lnTo>
                  <a:pt x="1119684" y="98108"/>
                </a:lnTo>
                <a:lnTo>
                  <a:pt x="1116884" y="101002"/>
                </a:lnTo>
                <a:lnTo>
                  <a:pt x="1113286" y="103170"/>
                </a:lnTo>
                <a:lnTo>
                  <a:pt x="1109687" y="105338"/>
                </a:lnTo>
                <a:lnTo>
                  <a:pt x="1106030" y="106422"/>
                </a:lnTo>
                <a:lnTo>
                  <a:pt x="1100168" y="106422"/>
                </a:lnTo>
                <a:lnTo>
                  <a:pt x="1095807" y="104921"/>
                </a:lnTo>
                <a:lnTo>
                  <a:pt x="1091959" y="102515"/>
                </a:lnTo>
                <a:lnTo>
                  <a:pt x="1089719" y="98894"/>
                </a:lnTo>
                <a:lnTo>
                  <a:pt x="1089159" y="94844"/>
                </a:lnTo>
                <a:lnTo>
                  <a:pt x="1089159" y="90746"/>
                </a:lnTo>
                <a:lnTo>
                  <a:pt x="1091041" y="87220"/>
                </a:lnTo>
                <a:lnTo>
                  <a:pt x="1094806" y="84266"/>
                </a:lnTo>
                <a:lnTo>
                  <a:pt x="1093253" y="72336"/>
                </a:lnTo>
                <a:lnTo>
                  <a:pt x="1084405" y="76690"/>
                </a:lnTo>
                <a:lnTo>
                  <a:pt x="1077995" y="80883"/>
                </a:lnTo>
                <a:lnTo>
                  <a:pt x="1074790" y="86839"/>
                </a:lnTo>
                <a:lnTo>
                  <a:pt x="1074790" y="101372"/>
                </a:lnTo>
                <a:lnTo>
                  <a:pt x="1077065" y="106720"/>
                </a:lnTo>
                <a:lnTo>
                  <a:pt x="1081617" y="110603"/>
                </a:lnTo>
                <a:lnTo>
                  <a:pt x="1086168" y="114487"/>
                </a:lnTo>
                <a:lnTo>
                  <a:pt x="1091613" y="116428"/>
                </a:lnTo>
                <a:lnTo>
                  <a:pt x="1101717" y="116428"/>
                </a:lnTo>
                <a:lnTo>
                  <a:pt x="1105660" y="115654"/>
                </a:lnTo>
                <a:lnTo>
                  <a:pt x="1109783" y="114106"/>
                </a:lnTo>
                <a:lnTo>
                  <a:pt x="1113905" y="112557"/>
                </a:lnTo>
                <a:lnTo>
                  <a:pt x="1118874" y="108900"/>
                </a:lnTo>
                <a:lnTo>
                  <a:pt x="1124688" y="103135"/>
                </a:lnTo>
                <a:lnTo>
                  <a:pt x="1124688" y="106232"/>
                </a:lnTo>
                <a:lnTo>
                  <a:pt x="1125379" y="109924"/>
                </a:lnTo>
                <a:lnTo>
                  <a:pt x="1126761" y="114213"/>
                </a:lnTo>
                <a:lnTo>
                  <a:pt x="1140773" y="114213"/>
                </a:lnTo>
                <a:lnTo>
                  <a:pt x="1139248" y="109257"/>
                </a:lnTo>
                <a:lnTo>
                  <a:pt x="1138402" y="104909"/>
                </a:lnTo>
                <a:lnTo>
                  <a:pt x="1138235" y="101169"/>
                </a:lnTo>
                <a:lnTo>
                  <a:pt x="1138068" y="97428"/>
                </a:lnTo>
                <a:lnTo>
                  <a:pt x="1137985" y="50983"/>
                </a:lnTo>
                <a:lnTo>
                  <a:pt x="1136888" y="45206"/>
                </a:lnTo>
                <a:lnTo>
                  <a:pt x="1134696" y="42133"/>
                </a:lnTo>
                <a:lnTo>
                  <a:pt x="1132504" y="39059"/>
                </a:lnTo>
                <a:lnTo>
                  <a:pt x="1129025" y="36617"/>
                </a:lnTo>
                <a:lnTo>
                  <a:pt x="1124259" y="34807"/>
                </a:lnTo>
                <a:lnTo>
                  <a:pt x="1119493" y="32996"/>
                </a:lnTo>
                <a:lnTo>
                  <a:pt x="1114203" y="32091"/>
                </a:lnTo>
                <a:lnTo>
                  <a:pt x="1102527" y="32091"/>
                </a:lnTo>
                <a:lnTo>
                  <a:pt x="1097130" y="33044"/>
                </a:lnTo>
                <a:lnTo>
                  <a:pt x="1092197" y="34950"/>
                </a:lnTo>
                <a:lnTo>
                  <a:pt x="1087264" y="36856"/>
                </a:lnTo>
                <a:lnTo>
                  <a:pt x="1083309" y="39691"/>
                </a:lnTo>
                <a:lnTo>
                  <a:pt x="1080330" y="43455"/>
                </a:lnTo>
                <a:lnTo>
                  <a:pt x="1077351" y="47219"/>
                </a:lnTo>
                <a:lnTo>
                  <a:pt x="1075862" y="50864"/>
                </a:lnTo>
                <a:lnTo>
                  <a:pt x="1075862" y="55462"/>
                </a:lnTo>
                <a:lnTo>
                  <a:pt x="1090302" y="55462"/>
                </a:lnTo>
                <a:lnTo>
                  <a:pt x="1090302" y="51079"/>
                </a:lnTo>
                <a:lnTo>
                  <a:pt x="1091851" y="48244"/>
                </a:lnTo>
                <a:lnTo>
                  <a:pt x="1094949" y="45814"/>
                </a:lnTo>
                <a:lnTo>
                  <a:pt x="1098047" y="43383"/>
                </a:lnTo>
                <a:close/>
              </a:path>
              <a:path w="1306163" h="147519">
                <a:moveTo>
                  <a:pt x="1202784" y="45885"/>
                </a:moveTo>
                <a:lnTo>
                  <a:pt x="1197851" y="33151"/>
                </a:lnTo>
                <a:lnTo>
                  <a:pt x="1193372" y="32162"/>
                </a:lnTo>
                <a:lnTo>
                  <a:pt x="1181647" y="32162"/>
                </a:lnTo>
                <a:lnTo>
                  <a:pt x="1175785" y="33782"/>
                </a:lnTo>
                <a:lnTo>
                  <a:pt x="1175285" y="51245"/>
                </a:lnTo>
                <a:lnTo>
                  <a:pt x="1179574" y="45909"/>
                </a:lnTo>
                <a:lnTo>
                  <a:pt x="1184960" y="43241"/>
                </a:lnTo>
                <a:lnTo>
                  <a:pt x="1197542" y="43241"/>
                </a:lnTo>
                <a:lnTo>
                  <a:pt x="1202784" y="45885"/>
                </a:lnTo>
                <a:close/>
              </a:path>
              <a:path w="1306163" h="147519">
                <a:moveTo>
                  <a:pt x="1236320" y="74831"/>
                </a:moveTo>
                <a:lnTo>
                  <a:pt x="1236682" y="81492"/>
                </a:lnTo>
                <a:lnTo>
                  <a:pt x="1239832" y="94081"/>
                </a:lnTo>
                <a:lnTo>
                  <a:pt x="1246221" y="104635"/>
                </a:lnTo>
                <a:lnTo>
                  <a:pt x="1249766" y="108251"/>
                </a:lnTo>
                <a:lnTo>
                  <a:pt x="1260615" y="114384"/>
                </a:lnTo>
                <a:lnTo>
                  <a:pt x="1274351" y="116428"/>
                </a:lnTo>
                <a:lnTo>
                  <a:pt x="1280356" y="116428"/>
                </a:lnTo>
                <a:lnTo>
                  <a:pt x="1285670" y="115475"/>
                </a:lnTo>
                <a:lnTo>
                  <a:pt x="1290293" y="113570"/>
                </a:lnTo>
                <a:lnTo>
                  <a:pt x="1294916" y="111664"/>
                </a:lnTo>
                <a:lnTo>
                  <a:pt x="1298633" y="108876"/>
                </a:lnTo>
                <a:lnTo>
                  <a:pt x="1301445" y="105207"/>
                </a:lnTo>
                <a:lnTo>
                  <a:pt x="1304257" y="101538"/>
                </a:lnTo>
                <a:lnTo>
                  <a:pt x="1305662" y="97941"/>
                </a:lnTo>
                <a:lnTo>
                  <a:pt x="1305662" y="93700"/>
                </a:lnTo>
                <a:lnTo>
                  <a:pt x="1292366" y="93700"/>
                </a:lnTo>
                <a:lnTo>
                  <a:pt x="1292366" y="97178"/>
                </a:lnTo>
                <a:lnTo>
                  <a:pt x="1291019" y="99692"/>
                </a:lnTo>
                <a:lnTo>
                  <a:pt x="1288327" y="101955"/>
                </a:lnTo>
                <a:lnTo>
                  <a:pt x="1285634" y="104219"/>
                </a:lnTo>
                <a:lnTo>
                  <a:pt x="1281357" y="105350"/>
                </a:lnTo>
                <a:lnTo>
                  <a:pt x="1267345" y="105350"/>
                </a:lnTo>
                <a:lnTo>
                  <a:pt x="1260971" y="102587"/>
                </a:lnTo>
                <a:lnTo>
                  <a:pt x="1256372" y="97059"/>
                </a:lnTo>
                <a:lnTo>
                  <a:pt x="1251773" y="91532"/>
                </a:lnTo>
                <a:lnTo>
                  <a:pt x="1249473" y="84504"/>
                </a:lnTo>
                <a:lnTo>
                  <a:pt x="1249473" y="75975"/>
                </a:lnTo>
                <a:lnTo>
                  <a:pt x="1306163" y="75975"/>
                </a:lnTo>
                <a:lnTo>
                  <a:pt x="1293438" y="64396"/>
                </a:lnTo>
                <a:lnTo>
                  <a:pt x="1293438" y="65969"/>
                </a:lnTo>
                <a:lnTo>
                  <a:pt x="1250331" y="65969"/>
                </a:lnTo>
                <a:lnTo>
                  <a:pt x="1246793" y="44277"/>
                </a:lnTo>
                <a:lnTo>
                  <a:pt x="1242796" y="49741"/>
                </a:lnTo>
                <a:lnTo>
                  <a:pt x="1237939" y="61308"/>
                </a:lnTo>
                <a:lnTo>
                  <a:pt x="1236320" y="74831"/>
                </a:lnTo>
                <a:close/>
              </a:path>
              <a:path w="1306163" h="147519">
                <a:moveTo>
                  <a:pt x="1251666" y="58774"/>
                </a:moveTo>
                <a:lnTo>
                  <a:pt x="1254430" y="53187"/>
                </a:lnTo>
                <a:lnTo>
                  <a:pt x="1258624" y="49208"/>
                </a:lnTo>
                <a:lnTo>
                  <a:pt x="1262818" y="45230"/>
                </a:lnTo>
                <a:lnTo>
                  <a:pt x="1267393" y="43241"/>
                </a:lnTo>
                <a:lnTo>
                  <a:pt x="1276543" y="43241"/>
                </a:lnTo>
                <a:lnTo>
                  <a:pt x="1280213" y="44086"/>
                </a:lnTo>
                <a:lnTo>
                  <a:pt x="1283358" y="45778"/>
                </a:lnTo>
                <a:lnTo>
                  <a:pt x="1286504" y="47469"/>
                </a:lnTo>
                <a:lnTo>
                  <a:pt x="1288970" y="50066"/>
                </a:lnTo>
                <a:lnTo>
                  <a:pt x="1290757" y="53568"/>
                </a:lnTo>
                <a:lnTo>
                  <a:pt x="1292545" y="57071"/>
                </a:lnTo>
                <a:lnTo>
                  <a:pt x="1293438" y="60680"/>
                </a:lnTo>
                <a:lnTo>
                  <a:pt x="1293438" y="64396"/>
                </a:lnTo>
                <a:lnTo>
                  <a:pt x="1306163" y="75975"/>
                </a:lnTo>
                <a:lnTo>
                  <a:pt x="1306163" y="61633"/>
                </a:lnTo>
                <a:lnTo>
                  <a:pt x="1304733" y="53902"/>
                </a:lnTo>
                <a:lnTo>
                  <a:pt x="1301874" y="48351"/>
                </a:lnTo>
                <a:lnTo>
                  <a:pt x="1299014" y="42800"/>
                </a:lnTo>
                <a:lnTo>
                  <a:pt x="1295130" y="38714"/>
                </a:lnTo>
                <a:lnTo>
                  <a:pt x="1290221" y="36093"/>
                </a:lnTo>
                <a:lnTo>
                  <a:pt x="1285312" y="33473"/>
                </a:lnTo>
                <a:lnTo>
                  <a:pt x="1279832" y="32162"/>
                </a:lnTo>
                <a:lnTo>
                  <a:pt x="1273779" y="32162"/>
                </a:lnTo>
                <a:lnTo>
                  <a:pt x="1269232" y="32404"/>
                </a:lnTo>
                <a:lnTo>
                  <a:pt x="1256899" y="36108"/>
                </a:lnTo>
                <a:lnTo>
                  <a:pt x="1246793" y="44277"/>
                </a:lnTo>
                <a:lnTo>
                  <a:pt x="1250331" y="65969"/>
                </a:lnTo>
                <a:lnTo>
                  <a:pt x="1251666" y="58774"/>
                </a:lnTo>
                <a:close/>
              </a:path>
              <a:path w="1306163" h="147519">
                <a:moveTo>
                  <a:pt x="1155270" y="79821"/>
                </a:moveTo>
                <a:lnTo>
                  <a:pt x="1158185" y="92619"/>
                </a:lnTo>
                <a:lnTo>
                  <a:pt x="1164240" y="103027"/>
                </a:lnTo>
                <a:lnTo>
                  <a:pt x="1175017" y="111546"/>
                </a:lnTo>
                <a:lnTo>
                  <a:pt x="1187724" y="114213"/>
                </a:lnTo>
                <a:lnTo>
                  <a:pt x="1193681" y="114213"/>
                </a:lnTo>
                <a:lnTo>
                  <a:pt x="1198828" y="112807"/>
                </a:lnTo>
                <a:lnTo>
                  <a:pt x="1203165" y="109996"/>
                </a:lnTo>
                <a:lnTo>
                  <a:pt x="1207502" y="107185"/>
                </a:lnTo>
                <a:lnTo>
                  <a:pt x="1211029" y="102968"/>
                </a:lnTo>
                <a:lnTo>
                  <a:pt x="1213745" y="97345"/>
                </a:lnTo>
                <a:lnTo>
                  <a:pt x="1213745" y="116643"/>
                </a:lnTo>
                <a:lnTo>
                  <a:pt x="1212709" y="123349"/>
                </a:lnTo>
                <a:lnTo>
                  <a:pt x="1210636" y="127042"/>
                </a:lnTo>
                <a:lnTo>
                  <a:pt x="1208563" y="130735"/>
                </a:lnTo>
                <a:lnTo>
                  <a:pt x="1205822" y="133403"/>
                </a:lnTo>
                <a:lnTo>
                  <a:pt x="1202415" y="135047"/>
                </a:lnTo>
                <a:lnTo>
                  <a:pt x="1199007" y="136691"/>
                </a:lnTo>
                <a:lnTo>
                  <a:pt x="1194920" y="137513"/>
                </a:lnTo>
                <a:lnTo>
                  <a:pt x="1184293" y="137513"/>
                </a:lnTo>
                <a:lnTo>
                  <a:pt x="1179455" y="136453"/>
                </a:lnTo>
                <a:lnTo>
                  <a:pt x="1175643" y="134332"/>
                </a:lnTo>
                <a:lnTo>
                  <a:pt x="1171830" y="132212"/>
                </a:lnTo>
                <a:lnTo>
                  <a:pt x="1169924" y="129389"/>
                </a:lnTo>
                <a:lnTo>
                  <a:pt x="1169924" y="124719"/>
                </a:lnTo>
                <a:lnTo>
                  <a:pt x="1156627" y="124719"/>
                </a:lnTo>
                <a:lnTo>
                  <a:pt x="1156627" y="129603"/>
                </a:lnTo>
                <a:lnTo>
                  <a:pt x="1157985" y="133141"/>
                </a:lnTo>
                <a:lnTo>
                  <a:pt x="1160702" y="136548"/>
                </a:lnTo>
                <a:lnTo>
                  <a:pt x="1163418" y="139955"/>
                </a:lnTo>
                <a:lnTo>
                  <a:pt x="1167386" y="142635"/>
                </a:lnTo>
                <a:lnTo>
                  <a:pt x="1172604" y="144589"/>
                </a:lnTo>
                <a:lnTo>
                  <a:pt x="1177823" y="146542"/>
                </a:lnTo>
                <a:lnTo>
                  <a:pt x="1183721" y="147519"/>
                </a:lnTo>
                <a:lnTo>
                  <a:pt x="1197399" y="147519"/>
                </a:lnTo>
                <a:lnTo>
                  <a:pt x="1203582" y="146256"/>
                </a:lnTo>
                <a:lnTo>
                  <a:pt x="1208849" y="143731"/>
                </a:lnTo>
                <a:lnTo>
                  <a:pt x="1214115" y="141206"/>
                </a:lnTo>
                <a:lnTo>
                  <a:pt x="1218464" y="137322"/>
                </a:lnTo>
                <a:lnTo>
                  <a:pt x="1221895" y="132081"/>
                </a:lnTo>
                <a:lnTo>
                  <a:pt x="1223966" y="127652"/>
                </a:lnTo>
                <a:lnTo>
                  <a:pt x="1226273" y="116141"/>
                </a:lnTo>
                <a:lnTo>
                  <a:pt x="1227042" y="99632"/>
                </a:lnTo>
                <a:lnTo>
                  <a:pt x="1227042" y="34378"/>
                </a:lnTo>
                <a:lnTo>
                  <a:pt x="1213745" y="34378"/>
                </a:lnTo>
                <a:lnTo>
                  <a:pt x="1213745" y="47172"/>
                </a:lnTo>
                <a:lnTo>
                  <a:pt x="1209742" y="41120"/>
                </a:lnTo>
                <a:lnTo>
                  <a:pt x="1205763" y="37106"/>
                </a:lnTo>
                <a:lnTo>
                  <a:pt x="1201807" y="35128"/>
                </a:lnTo>
                <a:lnTo>
                  <a:pt x="1197851" y="33151"/>
                </a:lnTo>
                <a:lnTo>
                  <a:pt x="1202784" y="45885"/>
                </a:lnTo>
                <a:lnTo>
                  <a:pt x="1207169" y="51174"/>
                </a:lnTo>
                <a:lnTo>
                  <a:pt x="1211553" y="56463"/>
                </a:lnTo>
                <a:lnTo>
                  <a:pt x="1213745" y="63372"/>
                </a:lnTo>
                <a:lnTo>
                  <a:pt x="1213745" y="81240"/>
                </a:lnTo>
                <a:lnTo>
                  <a:pt x="1211660" y="88876"/>
                </a:lnTo>
                <a:lnTo>
                  <a:pt x="1207490" y="94808"/>
                </a:lnTo>
                <a:lnTo>
                  <a:pt x="1203320" y="100740"/>
                </a:lnTo>
                <a:lnTo>
                  <a:pt x="1197875" y="103706"/>
                </a:lnTo>
                <a:lnTo>
                  <a:pt x="1187009" y="103706"/>
                </a:lnTo>
                <a:lnTo>
                  <a:pt x="1183113" y="102527"/>
                </a:lnTo>
                <a:lnTo>
                  <a:pt x="1179467" y="100168"/>
                </a:lnTo>
                <a:lnTo>
                  <a:pt x="1175821" y="97810"/>
                </a:lnTo>
                <a:lnTo>
                  <a:pt x="1173141" y="94343"/>
                </a:lnTo>
                <a:lnTo>
                  <a:pt x="1171425" y="89769"/>
                </a:lnTo>
                <a:lnTo>
                  <a:pt x="1169709" y="85195"/>
                </a:lnTo>
                <a:lnTo>
                  <a:pt x="1168851" y="79858"/>
                </a:lnTo>
                <a:lnTo>
                  <a:pt x="1168851" y="64087"/>
                </a:lnTo>
                <a:lnTo>
                  <a:pt x="1170996" y="56582"/>
                </a:lnTo>
                <a:lnTo>
                  <a:pt x="1175285" y="51245"/>
                </a:lnTo>
                <a:lnTo>
                  <a:pt x="1175785" y="33782"/>
                </a:lnTo>
                <a:lnTo>
                  <a:pt x="1170781" y="37022"/>
                </a:lnTo>
                <a:lnTo>
                  <a:pt x="1165777" y="40263"/>
                </a:lnTo>
                <a:lnTo>
                  <a:pt x="1161893" y="45170"/>
                </a:lnTo>
                <a:lnTo>
                  <a:pt x="1159129" y="51746"/>
                </a:lnTo>
                <a:lnTo>
                  <a:pt x="1156365" y="58321"/>
                </a:lnTo>
                <a:lnTo>
                  <a:pt x="1154983" y="65611"/>
                </a:lnTo>
                <a:lnTo>
                  <a:pt x="1154983" y="73616"/>
                </a:lnTo>
                <a:lnTo>
                  <a:pt x="1155270" y="798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748819" y="3459336"/>
            <a:ext cx="0" cy="97844"/>
          </a:xfrm>
          <a:custGeom>
            <a:avLst/>
            <a:gdLst/>
            <a:ahLst/>
            <a:cxnLst/>
            <a:rect l="l" t="t" r="r" b="b"/>
            <a:pathLst>
              <a:path h="110890">
                <a:moveTo>
                  <a:pt x="0" y="0"/>
                </a:moveTo>
                <a:lnTo>
                  <a:pt x="0" y="110890"/>
                </a:lnTo>
              </a:path>
            </a:pathLst>
          </a:custGeom>
          <a:ln w="14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5047" y="3456405"/>
            <a:ext cx="415450" cy="103740"/>
          </a:xfrm>
          <a:custGeom>
            <a:avLst/>
            <a:gdLst/>
            <a:ahLst/>
            <a:cxnLst/>
            <a:rect l="l" t="t" r="r" b="b"/>
            <a:pathLst>
              <a:path w="456995" h="117572">
                <a:moveTo>
                  <a:pt x="407097" y="80978"/>
                </a:moveTo>
                <a:lnTo>
                  <a:pt x="407097" y="91175"/>
                </a:lnTo>
                <a:lnTo>
                  <a:pt x="409492" y="99263"/>
                </a:lnTo>
                <a:lnTo>
                  <a:pt x="414281" y="105243"/>
                </a:lnTo>
                <a:lnTo>
                  <a:pt x="419071" y="111223"/>
                </a:lnTo>
                <a:lnTo>
                  <a:pt x="424993" y="114213"/>
                </a:lnTo>
                <a:lnTo>
                  <a:pt x="420429" y="93307"/>
                </a:lnTo>
                <a:lnTo>
                  <a:pt x="419250" y="87744"/>
                </a:lnTo>
                <a:lnTo>
                  <a:pt x="419071" y="50673"/>
                </a:lnTo>
                <a:lnTo>
                  <a:pt x="414281" y="56677"/>
                </a:lnTo>
                <a:lnTo>
                  <a:pt x="409492" y="62681"/>
                </a:lnTo>
                <a:lnTo>
                  <a:pt x="407097" y="70781"/>
                </a:lnTo>
                <a:lnTo>
                  <a:pt x="407097" y="80978"/>
                </a:lnTo>
                <a:close/>
              </a:path>
              <a:path w="456995" h="117572">
                <a:moveTo>
                  <a:pt x="419250" y="74259"/>
                </a:moveTo>
                <a:lnTo>
                  <a:pt x="420429" y="68697"/>
                </a:lnTo>
                <a:lnTo>
                  <a:pt x="422788" y="64289"/>
                </a:lnTo>
                <a:lnTo>
                  <a:pt x="425147" y="59882"/>
                </a:lnTo>
                <a:lnTo>
                  <a:pt x="428233" y="57678"/>
                </a:lnTo>
                <a:lnTo>
                  <a:pt x="435859" y="57678"/>
                </a:lnTo>
                <a:lnTo>
                  <a:pt x="438933" y="59882"/>
                </a:lnTo>
                <a:lnTo>
                  <a:pt x="441268" y="64289"/>
                </a:lnTo>
                <a:lnTo>
                  <a:pt x="443603" y="68697"/>
                </a:lnTo>
                <a:lnTo>
                  <a:pt x="444771" y="74259"/>
                </a:lnTo>
                <a:lnTo>
                  <a:pt x="444771" y="87744"/>
                </a:lnTo>
                <a:lnTo>
                  <a:pt x="443603" y="93307"/>
                </a:lnTo>
                <a:lnTo>
                  <a:pt x="441268" y="97667"/>
                </a:lnTo>
                <a:lnTo>
                  <a:pt x="438933" y="102027"/>
                </a:lnTo>
                <a:lnTo>
                  <a:pt x="435859" y="104206"/>
                </a:lnTo>
                <a:lnTo>
                  <a:pt x="428233" y="104206"/>
                </a:lnTo>
                <a:lnTo>
                  <a:pt x="425147" y="102027"/>
                </a:lnTo>
                <a:lnTo>
                  <a:pt x="422788" y="97667"/>
                </a:lnTo>
                <a:lnTo>
                  <a:pt x="420429" y="93307"/>
                </a:lnTo>
                <a:lnTo>
                  <a:pt x="424993" y="114213"/>
                </a:lnTo>
                <a:lnTo>
                  <a:pt x="439099" y="114213"/>
                </a:lnTo>
                <a:lnTo>
                  <a:pt x="445021" y="111223"/>
                </a:lnTo>
                <a:lnTo>
                  <a:pt x="449810" y="105243"/>
                </a:lnTo>
                <a:lnTo>
                  <a:pt x="454600" y="99263"/>
                </a:lnTo>
                <a:lnTo>
                  <a:pt x="456995" y="91175"/>
                </a:lnTo>
                <a:lnTo>
                  <a:pt x="456995" y="70733"/>
                </a:lnTo>
                <a:lnTo>
                  <a:pt x="454600" y="62621"/>
                </a:lnTo>
                <a:lnTo>
                  <a:pt x="449810" y="56642"/>
                </a:lnTo>
                <a:lnTo>
                  <a:pt x="445021" y="50662"/>
                </a:lnTo>
                <a:lnTo>
                  <a:pt x="439099" y="47672"/>
                </a:lnTo>
                <a:lnTo>
                  <a:pt x="424993" y="47672"/>
                </a:lnTo>
                <a:lnTo>
                  <a:pt x="419071" y="50673"/>
                </a:lnTo>
                <a:lnTo>
                  <a:pt x="419250" y="87744"/>
                </a:lnTo>
                <a:lnTo>
                  <a:pt x="419250" y="74259"/>
                </a:lnTo>
                <a:close/>
              </a:path>
              <a:path w="456995" h="117572">
                <a:moveTo>
                  <a:pt x="345546" y="29875"/>
                </a:moveTo>
                <a:lnTo>
                  <a:pt x="346702" y="24312"/>
                </a:lnTo>
                <a:lnTo>
                  <a:pt x="349013" y="19905"/>
                </a:lnTo>
                <a:lnTo>
                  <a:pt x="351325" y="15497"/>
                </a:lnTo>
                <a:lnTo>
                  <a:pt x="354386" y="13293"/>
                </a:lnTo>
                <a:lnTo>
                  <a:pt x="362012" y="13293"/>
                </a:lnTo>
                <a:lnTo>
                  <a:pt x="365110" y="15497"/>
                </a:lnTo>
                <a:lnTo>
                  <a:pt x="367493" y="19905"/>
                </a:lnTo>
                <a:lnTo>
                  <a:pt x="369876" y="24312"/>
                </a:lnTo>
                <a:lnTo>
                  <a:pt x="371067" y="29875"/>
                </a:lnTo>
                <a:lnTo>
                  <a:pt x="371067" y="43312"/>
                </a:lnTo>
                <a:lnTo>
                  <a:pt x="369876" y="48875"/>
                </a:lnTo>
                <a:lnTo>
                  <a:pt x="367493" y="53282"/>
                </a:lnTo>
                <a:lnTo>
                  <a:pt x="365110" y="57690"/>
                </a:lnTo>
                <a:lnTo>
                  <a:pt x="362036" y="59894"/>
                </a:lnTo>
                <a:lnTo>
                  <a:pt x="354411" y="59894"/>
                </a:lnTo>
                <a:lnTo>
                  <a:pt x="351325" y="57690"/>
                </a:lnTo>
                <a:lnTo>
                  <a:pt x="349013" y="53282"/>
                </a:lnTo>
                <a:lnTo>
                  <a:pt x="346702" y="48875"/>
                </a:lnTo>
                <a:lnTo>
                  <a:pt x="351217" y="69828"/>
                </a:lnTo>
                <a:lnTo>
                  <a:pt x="365324" y="69828"/>
                </a:lnTo>
                <a:lnTo>
                  <a:pt x="371246" y="66838"/>
                </a:lnTo>
                <a:lnTo>
                  <a:pt x="376036" y="60858"/>
                </a:lnTo>
                <a:lnTo>
                  <a:pt x="380825" y="54878"/>
                </a:lnTo>
                <a:lnTo>
                  <a:pt x="383220" y="46790"/>
                </a:lnTo>
                <a:lnTo>
                  <a:pt x="383220" y="26397"/>
                </a:lnTo>
                <a:lnTo>
                  <a:pt x="380825" y="18297"/>
                </a:lnTo>
                <a:lnTo>
                  <a:pt x="376036" y="12293"/>
                </a:lnTo>
                <a:lnTo>
                  <a:pt x="371246" y="6289"/>
                </a:lnTo>
                <a:lnTo>
                  <a:pt x="365324" y="3287"/>
                </a:lnTo>
                <a:lnTo>
                  <a:pt x="351217" y="3287"/>
                </a:lnTo>
                <a:lnTo>
                  <a:pt x="345296" y="6289"/>
                </a:lnTo>
                <a:lnTo>
                  <a:pt x="345546" y="43312"/>
                </a:lnTo>
                <a:lnTo>
                  <a:pt x="345546" y="29875"/>
                </a:lnTo>
                <a:close/>
              </a:path>
              <a:path w="456995" h="117572">
                <a:moveTo>
                  <a:pt x="260095" y="19631"/>
                </a:moveTo>
                <a:lnTo>
                  <a:pt x="261572" y="16974"/>
                </a:lnTo>
                <a:lnTo>
                  <a:pt x="264527" y="14616"/>
                </a:lnTo>
                <a:lnTo>
                  <a:pt x="267482" y="12257"/>
                </a:lnTo>
                <a:lnTo>
                  <a:pt x="272009" y="11078"/>
                </a:lnTo>
                <a:lnTo>
                  <a:pt x="284829" y="11078"/>
                </a:lnTo>
                <a:lnTo>
                  <a:pt x="289976" y="12722"/>
                </a:lnTo>
                <a:lnTo>
                  <a:pt x="293551" y="16009"/>
                </a:lnTo>
                <a:lnTo>
                  <a:pt x="297125" y="19297"/>
                </a:lnTo>
                <a:lnTo>
                  <a:pt x="298912" y="23061"/>
                </a:lnTo>
                <a:lnTo>
                  <a:pt x="298912" y="31447"/>
                </a:lnTo>
                <a:lnTo>
                  <a:pt x="297578" y="35426"/>
                </a:lnTo>
                <a:lnTo>
                  <a:pt x="294909" y="39238"/>
                </a:lnTo>
                <a:lnTo>
                  <a:pt x="287967" y="46541"/>
                </a:lnTo>
                <a:lnTo>
                  <a:pt x="275822" y="56534"/>
                </a:lnTo>
                <a:lnTo>
                  <a:pt x="268316" y="62323"/>
                </a:lnTo>
                <a:lnTo>
                  <a:pt x="265969" y="64188"/>
                </a:lnTo>
                <a:lnTo>
                  <a:pt x="256214" y="73541"/>
                </a:lnTo>
                <a:lnTo>
                  <a:pt x="249586" y="83086"/>
                </a:lnTo>
                <a:lnTo>
                  <a:pt x="245869" y="90162"/>
                </a:lnTo>
                <a:lnTo>
                  <a:pt x="244010" y="96702"/>
                </a:lnTo>
                <a:lnTo>
                  <a:pt x="244010" y="114213"/>
                </a:lnTo>
                <a:lnTo>
                  <a:pt x="315569" y="114213"/>
                </a:lnTo>
                <a:lnTo>
                  <a:pt x="315569" y="101991"/>
                </a:lnTo>
                <a:lnTo>
                  <a:pt x="257879" y="101991"/>
                </a:lnTo>
                <a:lnTo>
                  <a:pt x="257879" y="99275"/>
                </a:lnTo>
                <a:lnTo>
                  <a:pt x="258181" y="95645"/>
                </a:lnTo>
                <a:lnTo>
                  <a:pt x="262092" y="85607"/>
                </a:lnTo>
                <a:lnTo>
                  <a:pt x="270522" y="75405"/>
                </a:lnTo>
                <a:lnTo>
                  <a:pt x="283471" y="65039"/>
                </a:lnTo>
                <a:lnTo>
                  <a:pt x="288904" y="61323"/>
                </a:lnTo>
                <a:lnTo>
                  <a:pt x="292002" y="59179"/>
                </a:lnTo>
                <a:lnTo>
                  <a:pt x="296017" y="55927"/>
                </a:lnTo>
                <a:lnTo>
                  <a:pt x="300950" y="51567"/>
                </a:lnTo>
                <a:lnTo>
                  <a:pt x="305883" y="47207"/>
                </a:lnTo>
                <a:lnTo>
                  <a:pt x="309183" y="43026"/>
                </a:lnTo>
                <a:lnTo>
                  <a:pt x="310851" y="39023"/>
                </a:lnTo>
                <a:lnTo>
                  <a:pt x="312519" y="35021"/>
                </a:lnTo>
                <a:lnTo>
                  <a:pt x="313353" y="31042"/>
                </a:lnTo>
                <a:lnTo>
                  <a:pt x="313353" y="19654"/>
                </a:lnTo>
                <a:lnTo>
                  <a:pt x="310684" y="13282"/>
                </a:lnTo>
                <a:lnTo>
                  <a:pt x="305346" y="7969"/>
                </a:lnTo>
                <a:lnTo>
                  <a:pt x="303785" y="6573"/>
                </a:lnTo>
                <a:lnTo>
                  <a:pt x="293388" y="1643"/>
                </a:lnTo>
                <a:lnTo>
                  <a:pt x="278538" y="0"/>
                </a:lnTo>
                <a:lnTo>
                  <a:pt x="271676" y="0"/>
                </a:lnTo>
                <a:lnTo>
                  <a:pt x="265992" y="1048"/>
                </a:lnTo>
                <a:lnTo>
                  <a:pt x="261489" y="3144"/>
                </a:lnTo>
                <a:lnTo>
                  <a:pt x="256985" y="5241"/>
                </a:lnTo>
                <a:lnTo>
                  <a:pt x="253410" y="8028"/>
                </a:lnTo>
                <a:lnTo>
                  <a:pt x="250765" y="11507"/>
                </a:lnTo>
                <a:lnTo>
                  <a:pt x="248121" y="14985"/>
                </a:lnTo>
                <a:lnTo>
                  <a:pt x="246798" y="18678"/>
                </a:lnTo>
                <a:lnTo>
                  <a:pt x="246798" y="23299"/>
                </a:lnTo>
                <a:lnTo>
                  <a:pt x="260095" y="23299"/>
                </a:lnTo>
                <a:lnTo>
                  <a:pt x="260095" y="19631"/>
                </a:lnTo>
                <a:close/>
              </a:path>
              <a:path w="456995" h="117572">
                <a:moveTo>
                  <a:pt x="158344" y="78977"/>
                </a:moveTo>
                <a:lnTo>
                  <a:pt x="159440" y="74926"/>
                </a:lnTo>
                <a:lnTo>
                  <a:pt x="161633" y="70972"/>
                </a:lnTo>
                <a:lnTo>
                  <a:pt x="163825" y="67017"/>
                </a:lnTo>
                <a:lnTo>
                  <a:pt x="166792" y="63991"/>
                </a:lnTo>
                <a:lnTo>
                  <a:pt x="170533" y="61895"/>
                </a:lnTo>
                <a:lnTo>
                  <a:pt x="174274" y="59798"/>
                </a:lnTo>
                <a:lnTo>
                  <a:pt x="178242" y="58750"/>
                </a:lnTo>
                <a:lnTo>
                  <a:pt x="182436" y="47672"/>
                </a:lnTo>
                <a:lnTo>
                  <a:pt x="176717" y="47672"/>
                </a:lnTo>
                <a:lnTo>
                  <a:pt x="172010" y="45837"/>
                </a:lnTo>
                <a:lnTo>
                  <a:pt x="168317" y="42168"/>
                </a:lnTo>
                <a:lnTo>
                  <a:pt x="165993" y="53032"/>
                </a:lnTo>
                <a:lnTo>
                  <a:pt x="158749" y="56272"/>
                </a:lnTo>
                <a:lnTo>
                  <a:pt x="153352" y="60703"/>
                </a:lnTo>
                <a:lnTo>
                  <a:pt x="149801" y="66326"/>
                </a:lnTo>
                <a:lnTo>
                  <a:pt x="146251" y="71948"/>
                </a:lnTo>
                <a:lnTo>
                  <a:pt x="144476" y="77833"/>
                </a:lnTo>
                <a:lnTo>
                  <a:pt x="144476" y="89745"/>
                </a:lnTo>
                <a:lnTo>
                  <a:pt x="146048" y="95391"/>
                </a:lnTo>
                <a:lnTo>
                  <a:pt x="149194" y="100919"/>
                </a:lnTo>
                <a:lnTo>
                  <a:pt x="152339" y="106446"/>
                </a:lnTo>
                <a:lnTo>
                  <a:pt x="156593" y="110603"/>
                </a:lnTo>
                <a:lnTo>
                  <a:pt x="158344" y="87124"/>
                </a:lnTo>
                <a:lnTo>
                  <a:pt x="158344" y="78977"/>
                </a:lnTo>
                <a:close/>
              </a:path>
              <a:path w="456995" h="117572">
                <a:moveTo>
                  <a:pt x="201117" y="67017"/>
                </a:moveTo>
                <a:lnTo>
                  <a:pt x="203310" y="70972"/>
                </a:lnTo>
                <a:lnTo>
                  <a:pt x="205502" y="74926"/>
                </a:lnTo>
                <a:lnTo>
                  <a:pt x="206598" y="78977"/>
                </a:lnTo>
                <a:lnTo>
                  <a:pt x="206598" y="87124"/>
                </a:lnTo>
                <a:lnTo>
                  <a:pt x="205561" y="91032"/>
                </a:lnTo>
                <a:lnTo>
                  <a:pt x="203488" y="94843"/>
                </a:lnTo>
                <a:lnTo>
                  <a:pt x="201415" y="98655"/>
                </a:lnTo>
                <a:lnTo>
                  <a:pt x="198461" y="101538"/>
                </a:lnTo>
                <a:lnTo>
                  <a:pt x="194624" y="103492"/>
                </a:lnTo>
                <a:lnTo>
                  <a:pt x="190788" y="105445"/>
                </a:lnTo>
                <a:lnTo>
                  <a:pt x="186725" y="106422"/>
                </a:lnTo>
                <a:lnTo>
                  <a:pt x="178194" y="106422"/>
                </a:lnTo>
                <a:lnTo>
                  <a:pt x="174155" y="105445"/>
                </a:lnTo>
                <a:lnTo>
                  <a:pt x="170318" y="103492"/>
                </a:lnTo>
                <a:lnTo>
                  <a:pt x="166482" y="101538"/>
                </a:lnTo>
                <a:lnTo>
                  <a:pt x="163527" y="98655"/>
                </a:lnTo>
                <a:lnTo>
                  <a:pt x="161454" y="94843"/>
                </a:lnTo>
                <a:lnTo>
                  <a:pt x="159381" y="91032"/>
                </a:lnTo>
                <a:lnTo>
                  <a:pt x="158344" y="87124"/>
                </a:lnTo>
                <a:lnTo>
                  <a:pt x="156593" y="110603"/>
                </a:lnTo>
                <a:lnTo>
                  <a:pt x="161954" y="113391"/>
                </a:lnTo>
                <a:lnTo>
                  <a:pt x="167316" y="116178"/>
                </a:lnTo>
                <a:lnTo>
                  <a:pt x="174143" y="117572"/>
                </a:lnTo>
                <a:lnTo>
                  <a:pt x="190776" y="117572"/>
                </a:lnTo>
                <a:lnTo>
                  <a:pt x="197626" y="116178"/>
                </a:lnTo>
                <a:lnTo>
                  <a:pt x="202988" y="113391"/>
                </a:lnTo>
                <a:lnTo>
                  <a:pt x="208350" y="110603"/>
                </a:lnTo>
                <a:lnTo>
                  <a:pt x="212603" y="106446"/>
                </a:lnTo>
                <a:lnTo>
                  <a:pt x="215749" y="100919"/>
                </a:lnTo>
                <a:lnTo>
                  <a:pt x="218894" y="95391"/>
                </a:lnTo>
                <a:lnTo>
                  <a:pt x="220467" y="89745"/>
                </a:lnTo>
                <a:lnTo>
                  <a:pt x="220467" y="77833"/>
                </a:lnTo>
                <a:lnTo>
                  <a:pt x="218680" y="71949"/>
                </a:lnTo>
                <a:lnTo>
                  <a:pt x="215105" y="66326"/>
                </a:lnTo>
                <a:lnTo>
                  <a:pt x="211531" y="60703"/>
                </a:lnTo>
                <a:lnTo>
                  <a:pt x="206122" y="56272"/>
                </a:lnTo>
                <a:lnTo>
                  <a:pt x="198878" y="53032"/>
                </a:lnTo>
                <a:lnTo>
                  <a:pt x="204597" y="50221"/>
                </a:lnTo>
                <a:lnTo>
                  <a:pt x="208886" y="46766"/>
                </a:lnTo>
                <a:lnTo>
                  <a:pt x="211745" y="42669"/>
                </a:lnTo>
                <a:lnTo>
                  <a:pt x="214605" y="38571"/>
                </a:lnTo>
                <a:lnTo>
                  <a:pt x="216034" y="33854"/>
                </a:lnTo>
                <a:lnTo>
                  <a:pt x="216034" y="23323"/>
                </a:lnTo>
                <a:lnTo>
                  <a:pt x="214617" y="18451"/>
                </a:lnTo>
                <a:lnTo>
                  <a:pt x="211781" y="13901"/>
                </a:lnTo>
                <a:lnTo>
                  <a:pt x="208945" y="9350"/>
                </a:lnTo>
                <a:lnTo>
                  <a:pt x="204823" y="5896"/>
                </a:lnTo>
                <a:lnTo>
                  <a:pt x="199414" y="3537"/>
                </a:lnTo>
                <a:lnTo>
                  <a:pt x="194005" y="1179"/>
                </a:lnTo>
                <a:lnTo>
                  <a:pt x="188345" y="0"/>
                </a:lnTo>
                <a:lnTo>
                  <a:pt x="176573" y="0"/>
                </a:lnTo>
                <a:lnTo>
                  <a:pt x="170938" y="1167"/>
                </a:lnTo>
                <a:lnTo>
                  <a:pt x="165529" y="3502"/>
                </a:lnTo>
                <a:lnTo>
                  <a:pt x="160120" y="5836"/>
                </a:lnTo>
                <a:lnTo>
                  <a:pt x="155997" y="9291"/>
                </a:lnTo>
                <a:lnTo>
                  <a:pt x="153161" y="13865"/>
                </a:lnTo>
                <a:lnTo>
                  <a:pt x="150326" y="18439"/>
                </a:lnTo>
                <a:lnTo>
                  <a:pt x="148908" y="23323"/>
                </a:lnTo>
                <a:lnTo>
                  <a:pt x="148908" y="33854"/>
                </a:lnTo>
                <a:lnTo>
                  <a:pt x="150338" y="38571"/>
                </a:lnTo>
                <a:lnTo>
                  <a:pt x="153197" y="42669"/>
                </a:lnTo>
                <a:lnTo>
                  <a:pt x="156057" y="46766"/>
                </a:lnTo>
                <a:lnTo>
                  <a:pt x="160322" y="50221"/>
                </a:lnTo>
                <a:lnTo>
                  <a:pt x="165993" y="53032"/>
                </a:lnTo>
                <a:lnTo>
                  <a:pt x="168317" y="42168"/>
                </a:lnTo>
                <a:lnTo>
                  <a:pt x="164623" y="38499"/>
                </a:lnTo>
                <a:lnTo>
                  <a:pt x="162777" y="34187"/>
                </a:lnTo>
                <a:lnTo>
                  <a:pt x="162777" y="23800"/>
                </a:lnTo>
                <a:lnTo>
                  <a:pt x="164766" y="19416"/>
                </a:lnTo>
                <a:lnTo>
                  <a:pt x="168746" y="16081"/>
                </a:lnTo>
                <a:lnTo>
                  <a:pt x="172725" y="12745"/>
                </a:lnTo>
                <a:lnTo>
                  <a:pt x="177288" y="11078"/>
                </a:lnTo>
                <a:lnTo>
                  <a:pt x="187630" y="11078"/>
                </a:lnTo>
                <a:lnTo>
                  <a:pt x="192217" y="12745"/>
                </a:lnTo>
                <a:lnTo>
                  <a:pt x="196197" y="16081"/>
                </a:lnTo>
                <a:lnTo>
                  <a:pt x="200176" y="19416"/>
                </a:lnTo>
                <a:lnTo>
                  <a:pt x="202166" y="23800"/>
                </a:lnTo>
                <a:lnTo>
                  <a:pt x="202166" y="34187"/>
                </a:lnTo>
                <a:lnTo>
                  <a:pt x="200307" y="38499"/>
                </a:lnTo>
                <a:lnTo>
                  <a:pt x="196590" y="42168"/>
                </a:lnTo>
                <a:lnTo>
                  <a:pt x="192873" y="45837"/>
                </a:lnTo>
                <a:lnTo>
                  <a:pt x="188155" y="47672"/>
                </a:lnTo>
                <a:lnTo>
                  <a:pt x="182436" y="47672"/>
                </a:lnTo>
                <a:lnTo>
                  <a:pt x="178242" y="58750"/>
                </a:lnTo>
                <a:lnTo>
                  <a:pt x="186630" y="58750"/>
                </a:lnTo>
                <a:lnTo>
                  <a:pt x="190609" y="59798"/>
                </a:lnTo>
                <a:lnTo>
                  <a:pt x="194374" y="61895"/>
                </a:lnTo>
                <a:lnTo>
                  <a:pt x="198139" y="63991"/>
                </a:lnTo>
                <a:lnTo>
                  <a:pt x="201117" y="67017"/>
                </a:lnTo>
                <a:close/>
              </a:path>
              <a:path w="456995" h="117572">
                <a:moveTo>
                  <a:pt x="32050" y="105409"/>
                </a:moveTo>
                <a:lnTo>
                  <a:pt x="28523" y="103384"/>
                </a:lnTo>
                <a:lnTo>
                  <a:pt x="24996" y="101359"/>
                </a:lnTo>
                <a:lnTo>
                  <a:pt x="25890" y="115416"/>
                </a:lnTo>
                <a:lnTo>
                  <a:pt x="32741" y="117572"/>
                </a:lnTo>
                <a:lnTo>
                  <a:pt x="46323" y="117572"/>
                </a:lnTo>
                <a:lnTo>
                  <a:pt x="52126" y="116011"/>
                </a:lnTo>
                <a:lnTo>
                  <a:pt x="57440" y="112890"/>
                </a:lnTo>
                <a:lnTo>
                  <a:pt x="62754" y="109769"/>
                </a:lnTo>
                <a:lnTo>
                  <a:pt x="66900" y="105445"/>
                </a:lnTo>
                <a:lnTo>
                  <a:pt x="69879" y="99918"/>
                </a:lnTo>
                <a:lnTo>
                  <a:pt x="72857" y="94391"/>
                </a:lnTo>
                <a:lnTo>
                  <a:pt x="74346" y="88244"/>
                </a:lnTo>
                <a:lnTo>
                  <a:pt x="74339" y="80646"/>
                </a:lnTo>
                <a:lnTo>
                  <a:pt x="72067" y="67696"/>
                </a:lnTo>
                <a:lnTo>
                  <a:pt x="65732" y="56784"/>
                </a:lnTo>
                <a:lnTo>
                  <a:pt x="59989" y="49994"/>
                </a:lnTo>
                <a:lnTo>
                  <a:pt x="52352" y="46600"/>
                </a:lnTo>
                <a:lnTo>
                  <a:pt x="39151" y="46600"/>
                </a:lnTo>
                <a:lnTo>
                  <a:pt x="35743" y="47112"/>
                </a:lnTo>
                <a:lnTo>
                  <a:pt x="32598" y="48136"/>
                </a:lnTo>
                <a:lnTo>
                  <a:pt x="29452" y="49161"/>
                </a:lnTo>
                <a:lnTo>
                  <a:pt x="26307" y="50745"/>
                </a:lnTo>
                <a:lnTo>
                  <a:pt x="23161" y="52889"/>
                </a:lnTo>
                <a:lnTo>
                  <a:pt x="20016" y="55033"/>
                </a:lnTo>
                <a:lnTo>
                  <a:pt x="16823" y="58226"/>
                </a:lnTo>
                <a:lnTo>
                  <a:pt x="13582" y="62466"/>
                </a:lnTo>
                <a:lnTo>
                  <a:pt x="13511" y="50006"/>
                </a:lnTo>
                <a:lnTo>
                  <a:pt x="14786" y="41727"/>
                </a:lnTo>
                <a:lnTo>
                  <a:pt x="17335" y="33699"/>
                </a:lnTo>
                <a:lnTo>
                  <a:pt x="19885" y="25670"/>
                </a:lnTo>
                <a:lnTo>
                  <a:pt x="23376" y="19893"/>
                </a:lnTo>
                <a:lnTo>
                  <a:pt x="27808" y="16367"/>
                </a:lnTo>
                <a:lnTo>
                  <a:pt x="32240" y="12841"/>
                </a:lnTo>
                <a:lnTo>
                  <a:pt x="37387" y="11078"/>
                </a:lnTo>
                <a:lnTo>
                  <a:pt x="48254" y="11078"/>
                </a:lnTo>
                <a:lnTo>
                  <a:pt x="52007" y="12054"/>
                </a:lnTo>
                <a:lnTo>
                  <a:pt x="54509" y="14008"/>
                </a:lnTo>
                <a:lnTo>
                  <a:pt x="58262" y="18082"/>
                </a:lnTo>
                <a:lnTo>
                  <a:pt x="58262" y="21084"/>
                </a:lnTo>
                <a:lnTo>
                  <a:pt x="71559" y="21084"/>
                </a:lnTo>
                <a:lnTo>
                  <a:pt x="71559" y="15080"/>
                </a:lnTo>
                <a:lnTo>
                  <a:pt x="69164" y="10363"/>
                </a:lnTo>
                <a:lnTo>
                  <a:pt x="64374" y="6218"/>
                </a:lnTo>
                <a:lnTo>
                  <a:pt x="59584" y="2072"/>
                </a:lnTo>
                <a:lnTo>
                  <a:pt x="52471" y="0"/>
                </a:lnTo>
                <a:lnTo>
                  <a:pt x="43035" y="0"/>
                </a:lnTo>
                <a:lnTo>
                  <a:pt x="31785" y="1358"/>
                </a:lnTo>
                <a:lnTo>
                  <a:pt x="20229" y="6719"/>
                </a:lnTo>
                <a:lnTo>
                  <a:pt x="11116" y="16152"/>
                </a:lnTo>
                <a:lnTo>
                  <a:pt x="8070" y="21173"/>
                </a:lnTo>
                <a:lnTo>
                  <a:pt x="3586" y="32161"/>
                </a:lnTo>
                <a:lnTo>
                  <a:pt x="896" y="44925"/>
                </a:lnTo>
                <a:lnTo>
                  <a:pt x="0" y="59465"/>
                </a:lnTo>
                <a:lnTo>
                  <a:pt x="237" y="67573"/>
                </a:lnTo>
                <a:lnTo>
                  <a:pt x="1833" y="80537"/>
                </a:lnTo>
                <a:lnTo>
                  <a:pt x="4932" y="91627"/>
                </a:lnTo>
                <a:lnTo>
                  <a:pt x="8221" y="100299"/>
                </a:lnTo>
                <a:lnTo>
                  <a:pt x="13070" y="106791"/>
                </a:lnTo>
                <a:lnTo>
                  <a:pt x="19480" y="111103"/>
                </a:lnTo>
                <a:lnTo>
                  <a:pt x="18169" y="90519"/>
                </a:lnTo>
                <a:lnTo>
                  <a:pt x="17157" y="86362"/>
                </a:lnTo>
                <a:lnTo>
                  <a:pt x="17157" y="75355"/>
                </a:lnTo>
                <a:lnTo>
                  <a:pt x="19206" y="69649"/>
                </a:lnTo>
                <a:lnTo>
                  <a:pt x="23304" y="64861"/>
                </a:lnTo>
                <a:lnTo>
                  <a:pt x="27403" y="60072"/>
                </a:lnTo>
                <a:lnTo>
                  <a:pt x="32717" y="57678"/>
                </a:lnTo>
                <a:lnTo>
                  <a:pt x="45156" y="57678"/>
                </a:lnTo>
                <a:lnTo>
                  <a:pt x="50172" y="59774"/>
                </a:lnTo>
                <a:lnTo>
                  <a:pt x="54294" y="63967"/>
                </a:lnTo>
                <a:lnTo>
                  <a:pt x="58417" y="68160"/>
                </a:lnTo>
                <a:lnTo>
                  <a:pt x="60478" y="73854"/>
                </a:lnTo>
                <a:lnTo>
                  <a:pt x="60478" y="88292"/>
                </a:lnTo>
                <a:lnTo>
                  <a:pt x="58524" y="94331"/>
                </a:lnTo>
                <a:lnTo>
                  <a:pt x="54616" y="99168"/>
                </a:lnTo>
                <a:lnTo>
                  <a:pt x="50708" y="104004"/>
                </a:lnTo>
                <a:lnTo>
                  <a:pt x="45847" y="106422"/>
                </a:lnTo>
                <a:lnTo>
                  <a:pt x="35886" y="106422"/>
                </a:lnTo>
                <a:lnTo>
                  <a:pt x="32050" y="105409"/>
                </a:lnTo>
                <a:close/>
              </a:path>
              <a:path w="456995" h="117572">
                <a:moveTo>
                  <a:pt x="18169" y="90519"/>
                </a:moveTo>
                <a:lnTo>
                  <a:pt x="19480" y="111103"/>
                </a:lnTo>
                <a:lnTo>
                  <a:pt x="25890" y="115416"/>
                </a:lnTo>
                <a:lnTo>
                  <a:pt x="24996" y="101359"/>
                </a:lnTo>
                <a:lnTo>
                  <a:pt x="22220" y="98381"/>
                </a:lnTo>
                <a:lnTo>
                  <a:pt x="20195" y="94450"/>
                </a:lnTo>
                <a:lnTo>
                  <a:pt x="18169" y="90519"/>
                </a:lnTo>
                <a:close/>
              </a:path>
              <a:path w="456995" h="117572">
                <a:moveTo>
                  <a:pt x="97604" y="95344"/>
                </a:moveTo>
                <a:lnTo>
                  <a:pt x="97604" y="114213"/>
                </a:lnTo>
                <a:lnTo>
                  <a:pt x="116476" y="114213"/>
                </a:lnTo>
                <a:lnTo>
                  <a:pt x="116476" y="95344"/>
                </a:lnTo>
                <a:lnTo>
                  <a:pt x="97604" y="95344"/>
                </a:lnTo>
                <a:close/>
              </a:path>
              <a:path w="456995" h="117572">
                <a:moveTo>
                  <a:pt x="333322" y="36593"/>
                </a:moveTo>
                <a:lnTo>
                  <a:pt x="333322" y="46790"/>
                </a:lnTo>
                <a:lnTo>
                  <a:pt x="335717" y="54878"/>
                </a:lnTo>
                <a:lnTo>
                  <a:pt x="340506" y="60858"/>
                </a:lnTo>
                <a:lnTo>
                  <a:pt x="345296" y="66838"/>
                </a:lnTo>
                <a:lnTo>
                  <a:pt x="351217" y="69828"/>
                </a:lnTo>
                <a:lnTo>
                  <a:pt x="346702" y="48875"/>
                </a:lnTo>
                <a:lnTo>
                  <a:pt x="345546" y="43312"/>
                </a:lnTo>
                <a:lnTo>
                  <a:pt x="345296" y="6289"/>
                </a:lnTo>
                <a:lnTo>
                  <a:pt x="340506" y="12293"/>
                </a:lnTo>
                <a:lnTo>
                  <a:pt x="335717" y="18297"/>
                </a:lnTo>
                <a:lnTo>
                  <a:pt x="333322" y="26397"/>
                </a:lnTo>
                <a:lnTo>
                  <a:pt x="333322" y="36593"/>
                </a:lnTo>
                <a:close/>
              </a:path>
              <a:path w="456995" h="117572">
                <a:moveTo>
                  <a:pt x="427399" y="3287"/>
                </a:moveTo>
                <a:lnTo>
                  <a:pt x="348549" y="114213"/>
                </a:lnTo>
                <a:lnTo>
                  <a:pt x="362417" y="114213"/>
                </a:lnTo>
                <a:lnTo>
                  <a:pt x="440053" y="3287"/>
                </a:lnTo>
                <a:lnTo>
                  <a:pt x="427399" y="3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58268" y="3456405"/>
            <a:ext cx="413890" cy="103740"/>
          </a:xfrm>
          <a:custGeom>
            <a:avLst/>
            <a:gdLst/>
            <a:ahLst/>
            <a:cxnLst/>
            <a:rect l="l" t="t" r="r" b="b"/>
            <a:pathLst>
              <a:path w="455279" h="117572">
                <a:moveTo>
                  <a:pt x="417534" y="74259"/>
                </a:moveTo>
                <a:lnTo>
                  <a:pt x="418714" y="68697"/>
                </a:lnTo>
                <a:lnTo>
                  <a:pt x="421073" y="64289"/>
                </a:lnTo>
                <a:lnTo>
                  <a:pt x="423432" y="59882"/>
                </a:lnTo>
                <a:lnTo>
                  <a:pt x="426518" y="57678"/>
                </a:lnTo>
                <a:lnTo>
                  <a:pt x="434142" y="57678"/>
                </a:lnTo>
                <a:lnTo>
                  <a:pt x="437217" y="59882"/>
                </a:lnTo>
                <a:lnTo>
                  <a:pt x="439552" y="64289"/>
                </a:lnTo>
                <a:lnTo>
                  <a:pt x="441887" y="68697"/>
                </a:lnTo>
                <a:lnTo>
                  <a:pt x="443055" y="74259"/>
                </a:lnTo>
                <a:lnTo>
                  <a:pt x="443055" y="87744"/>
                </a:lnTo>
                <a:lnTo>
                  <a:pt x="441887" y="93307"/>
                </a:lnTo>
                <a:lnTo>
                  <a:pt x="439552" y="97667"/>
                </a:lnTo>
                <a:lnTo>
                  <a:pt x="437217" y="102027"/>
                </a:lnTo>
                <a:lnTo>
                  <a:pt x="434142" y="104206"/>
                </a:lnTo>
                <a:lnTo>
                  <a:pt x="426518" y="104206"/>
                </a:lnTo>
                <a:lnTo>
                  <a:pt x="423432" y="102027"/>
                </a:lnTo>
                <a:lnTo>
                  <a:pt x="421073" y="97667"/>
                </a:lnTo>
                <a:lnTo>
                  <a:pt x="418714" y="93307"/>
                </a:lnTo>
                <a:lnTo>
                  <a:pt x="423277" y="114213"/>
                </a:lnTo>
                <a:lnTo>
                  <a:pt x="437384" y="114213"/>
                </a:lnTo>
                <a:lnTo>
                  <a:pt x="443305" y="111223"/>
                </a:lnTo>
                <a:lnTo>
                  <a:pt x="448095" y="105243"/>
                </a:lnTo>
                <a:lnTo>
                  <a:pt x="452885" y="99263"/>
                </a:lnTo>
                <a:lnTo>
                  <a:pt x="455279" y="91175"/>
                </a:lnTo>
                <a:lnTo>
                  <a:pt x="455279" y="70733"/>
                </a:lnTo>
                <a:lnTo>
                  <a:pt x="452885" y="62621"/>
                </a:lnTo>
                <a:lnTo>
                  <a:pt x="448095" y="56642"/>
                </a:lnTo>
                <a:lnTo>
                  <a:pt x="443305" y="50662"/>
                </a:lnTo>
                <a:lnTo>
                  <a:pt x="437384" y="47672"/>
                </a:lnTo>
                <a:lnTo>
                  <a:pt x="423277" y="47672"/>
                </a:lnTo>
                <a:lnTo>
                  <a:pt x="417355" y="50673"/>
                </a:lnTo>
                <a:lnTo>
                  <a:pt x="417534" y="87744"/>
                </a:lnTo>
                <a:lnTo>
                  <a:pt x="417534" y="74259"/>
                </a:lnTo>
                <a:close/>
              </a:path>
              <a:path w="455279" h="117572">
                <a:moveTo>
                  <a:pt x="343831" y="29875"/>
                </a:moveTo>
                <a:lnTo>
                  <a:pt x="344986" y="24312"/>
                </a:lnTo>
                <a:lnTo>
                  <a:pt x="347298" y="19905"/>
                </a:lnTo>
                <a:lnTo>
                  <a:pt x="349609" y="15497"/>
                </a:lnTo>
                <a:lnTo>
                  <a:pt x="352671" y="13293"/>
                </a:lnTo>
                <a:lnTo>
                  <a:pt x="360296" y="13293"/>
                </a:lnTo>
                <a:lnTo>
                  <a:pt x="363394" y="15497"/>
                </a:lnTo>
                <a:lnTo>
                  <a:pt x="365777" y="19905"/>
                </a:lnTo>
                <a:lnTo>
                  <a:pt x="368160" y="24312"/>
                </a:lnTo>
                <a:lnTo>
                  <a:pt x="369351" y="29875"/>
                </a:lnTo>
                <a:lnTo>
                  <a:pt x="369351" y="43312"/>
                </a:lnTo>
                <a:lnTo>
                  <a:pt x="368160" y="48875"/>
                </a:lnTo>
                <a:lnTo>
                  <a:pt x="365777" y="53282"/>
                </a:lnTo>
                <a:lnTo>
                  <a:pt x="363394" y="57690"/>
                </a:lnTo>
                <a:lnTo>
                  <a:pt x="360320" y="59894"/>
                </a:lnTo>
                <a:lnTo>
                  <a:pt x="352695" y="59894"/>
                </a:lnTo>
                <a:lnTo>
                  <a:pt x="349609" y="57690"/>
                </a:lnTo>
                <a:lnTo>
                  <a:pt x="347298" y="53282"/>
                </a:lnTo>
                <a:lnTo>
                  <a:pt x="344986" y="48875"/>
                </a:lnTo>
                <a:lnTo>
                  <a:pt x="349501" y="69828"/>
                </a:lnTo>
                <a:lnTo>
                  <a:pt x="363609" y="69828"/>
                </a:lnTo>
                <a:lnTo>
                  <a:pt x="369530" y="66838"/>
                </a:lnTo>
                <a:lnTo>
                  <a:pt x="374320" y="60858"/>
                </a:lnTo>
                <a:lnTo>
                  <a:pt x="379110" y="54878"/>
                </a:lnTo>
                <a:lnTo>
                  <a:pt x="381504" y="46790"/>
                </a:lnTo>
                <a:lnTo>
                  <a:pt x="381504" y="26397"/>
                </a:lnTo>
                <a:lnTo>
                  <a:pt x="379110" y="18297"/>
                </a:lnTo>
                <a:lnTo>
                  <a:pt x="374320" y="12293"/>
                </a:lnTo>
                <a:lnTo>
                  <a:pt x="369530" y="6289"/>
                </a:lnTo>
                <a:lnTo>
                  <a:pt x="363609" y="3287"/>
                </a:lnTo>
                <a:lnTo>
                  <a:pt x="349501" y="3287"/>
                </a:lnTo>
                <a:lnTo>
                  <a:pt x="343580" y="6289"/>
                </a:lnTo>
                <a:lnTo>
                  <a:pt x="343831" y="43312"/>
                </a:lnTo>
                <a:lnTo>
                  <a:pt x="343831" y="29875"/>
                </a:lnTo>
                <a:close/>
              </a:path>
              <a:path w="455279" h="117572">
                <a:moveTo>
                  <a:pt x="22542" y="117572"/>
                </a:moveTo>
                <a:lnTo>
                  <a:pt x="32312" y="117572"/>
                </a:lnTo>
                <a:lnTo>
                  <a:pt x="37478" y="117331"/>
                </a:lnTo>
                <a:lnTo>
                  <a:pt x="50343" y="113832"/>
                </a:lnTo>
                <a:lnTo>
                  <a:pt x="59763" y="106172"/>
                </a:lnTo>
                <a:lnTo>
                  <a:pt x="66840" y="93032"/>
                </a:lnTo>
                <a:lnTo>
                  <a:pt x="68770" y="80263"/>
                </a:lnTo>
                <a:lnTo>
                  <a:pt x="68770" y="72973"/>
                </a:lnTo>
                <a:lnTo>
                  <a:pt x="67126" y="66767"/>
                </a:lnTo>
                <a:lnTo>
                  <a:pt x="63838" y="61644"/>
                </a:lnTo>
                <a:lnTo>
                  <a:pt x="60549" y="56522"/>
                </a:lnTo>
                <a:lnTo>
                  <a:pt x="55760" y="52544"/>
                </a:lnTo>
                <a:lnTo>
                  <a:pt x="49469" y="49709"/>
                </a:lnTo>
                <a:lnTo>
                  <a:pt x="37287" y="46397"/>
                </a:lnTo>
                <a:lnTo>
                  <a:pt x="22804" y="45456"/>
                </a:lnTo>
                <a:lnTo>
                  <a:pt x="19444" y="45456"/>
                </a:lnTo>
                <a:lnTo>
                  <a:pt x="19444" y="15509"/>
                </a:lnTo>
                <a:lnTo>
                  <a:pt x="64338" y="15509"/>
                </a:lnTo>
                <a:lnTo>
                  <a:pt x="64338" y="3287"/>
                </a:lnTo>
                <a:lnTo>
                  <a:pt x="7220" y="3287"/>
                </a:lnTo>
                <a:lnTo>
                  <a:pt x="7220" y="57106"/>
                </a:lnTo>
                <a:lnTo>
                  <a:pt x="17371" y="57106"/>
                </a:lnTo>
                <a:lnTo>
                  <a:pt x="25000" y="57336"/>
                </a:lnTo>
                <a:lnTo>
                  <a:pt x="38799" y="59603"/>
                </a:lnTo>
                <a:lnTo>
                  <a:pt x="47467" y="64289"/>
                </a:lnTo>
                <a:lnTo>
                  <a:pt x="52424" y="69078"/>
                </a:lnTo>
                <a:lnTo>
                  <a:pt x="54902" y="74998"/>
                </a:lnTo>
                <a:lnTo>
                  <a:pt x="54902" y="88292"/>
                </a:lnTo>
                <a:lnTo>
                  <a:pt x="53043" y="93926"/>
                </a:lnTo>
                <a:lnTo>
                  <a:pt x="49325" y="98953"/>
                </a:lnTo>
                <a:lnTo>
                  <a:pt x="45609" y="103980"/>
                </a:lnTo>
                <a:lnTo>
                  <a:pt x="39866" y="106493"/>
                </a:lnTo>
                <a:lnTo>
                  <a:pt x="26331" y="106493"/>
                </a:lnTo>
                <a:lnTo>
                  <a:pt x="21756" y="105457"/>
                </a:lnTo>
                <a:lnTo>
                  <a:pt x="18372" y="103384"/>
                </a:lnTo>
                <a:lnTo>
                  <a:pt x="14988" y="101312"/>
                </a:lnTo>
                <a:lnTo>
                  <a:pt x="13296" y="98679"/>
                </a:lnTo>
                <a:lnTo>
                  <a:pt x="13296" y="94772"/>
                </a:lnTo>
                <a:lnTo>
                  <a:pt x="0" y="94772"/>
                </a:lnTo>
                <a:lnTo>
                  <a:pt x="0" y="101586"/>
                </a:lnTo>
                <a:lnTo>
                  <a:pt x="2942" y="106791"/>
                </a:lnTo>
                <a:lnTo>
                  <a:pt x="8828" y="111103"/>
                </a:lnTo>
                <a:lnTo>
                  <a:pt x="14714" y="115416"/>
                </a:lnTo>
                <a:lnTo>
                  <a:pt x="22542" y="117572"/>
                </a:lnTo>
                <a:close/>
              </a:path>
              <a:path w="455279" h="117572">
                <a:moveTo>
                  <a:pt x="95888" y="95344"/>
                </a:moveTo>
                <a:lnTo>
                  <a:pt x="95888" y="114213"/>
                </a:lnTo>
                <a:lnTo>
                  <a:pt x="114761" y="114213"/>
                </a:lnTo>
                <a:lnTo>
                  <a:pt x="114761" y="95344"/>
                </a:lnTo>
                <a:lnTo>
                  <a:pt x="95888" y="95344"/>
                </a:lnTo>
                <a:close/>
              </a:path>
              <a:path w="455279" h="117572">
                <a:moveTo>
                  <a:pt x="209672" y="17510"/>
                </a:moveTo>
                <a:lnTo>
                  <a:pt x="206956" y="11554"/>
                </a:lnTo>
                <a:lnTo>
                  <a:pt x="201522" y="6932"/>
                </a:lnTo>
                <a:lnTo>
                  <a:pt x="196090" y="2310"/>
                </a:lnTo>
                <a:lnTo>
                  <a:pt x="187964" y="0"/>
                </a:lnTo>
                <a:lnTo>
                  <a:pt x="177145" y="0"/>
                </a:lnTo>
                <a:lnTo>
                  <a:pt x="162446" y="1817"/>
                </a:lnTo>
                <a:lnTo>
                  <a:pt x="152697" y="7218"/>
                </a:lnTo>
                <a:lnTo>
                  <a:pt x="147788" y="12031"/>
                </a:lnTo>
                <a:lnTo>
                  <a:pt x="145334" y="17343"/>
                </a:lnTo>
                <a:lnTo>
                  <a:pt x="145334" y="23871"/>
                </a:lnTo>
                <a:lnTo>
                  <a:pt x="158058" y="23871"/>
                </a:lnTo>
                <a:lnTo>
                  <a:pt x="158058" y="20917"/>
                </a:lnTo>
                <a:lnTo>
                  <a:pt x="160382" y="16724"/>
                </a:lnTo>
                <a:lnTo>
                  <a:pt x="164158" y="13222"/>
                </a:lnTo>
                <a:lnTo>
                  <a:pt x="167066" y="12364"/>
                </a:lnTo>
                <a:lnTo>
                  <a:pt x="169973" y="11507"/>
                </a:lnTo>
                <a:lnTo>
                  <a:pt x="173094" y="11078"/>
                </a:lnTo>
                <a:lnTo>
                  <a:pt x="182245" y="11078"/>
                </a:lnTo>
                <a:lnTo>
                  <a:pt x="186916" y="12460"/>
                </a:lnTo>
                <a:lnTo>
                  <a:pt x="190442" y="15223"/>
                </a:lnTo>
                <a:lnTo>
                  <a:pt x="193968" y="17987"/>
                </a:lnTo>
                <a:lnTo>
                  <a:pt x="195732" y="21775"/>
                </a:lnTo>
                <a:lnTo>
                  <a:pt x="195732" y="30399"/>
                </a:lnTo>
                <a:lnTo>
                  <a:pt x="194659" y="33842"/>
                </a:lnTo>
                <a:lnTo>
                  <a:pt x="192515" y="36915"/>
                </a:lnTo>
                <a:lnTo>
                  <a:pt x="190371" y="39988"/>
                </a:lnTo>
                <a:lnTo>
                  <a:pt x="187464" y="42549"/>
                </a:lnTo>
                <a:lnTo>
                  <a:pt x="183794" y="44598"/>
                </a:lnTo>
                <a:lnTo>
                  <a:pt x="180124" y="46647"/>
                </a:lnTo>
                <a:lnTo>
                  <a:pt x="175049" y="47672"/>
                </a:lnTo>
                <a:lnTo>
                  <a:pt x="160274" y="47672"/>
                </a:lnTo>
                <a:lnTo>
                  <a:pt x="160274" y="58750"/>
                </a:lnTo>
                <a:lnTo>
                  <a:pt x="167801" y="58754"/>
                </a:lnTo>
                <a:lnTo>
                  <a:pt x="181994" y="60596"/>
                </a:lnTo>
                <a:lnTo>
                  <a:pt x="192050" y="65790"/>
                </a:lnTo>
                <a:lnTo>
                  <a:pt x="197508" y="70483"/>
                </a:lnTo>
                <a:lnTo>
                  <a:pt x="200236" y="76284"/>
                </a:lnTo>
                <a:lnTo>
                  <a:pt x="200236" y="87672"/>
                </a:lnTo>
                <a:lnTo>
                  <a:pt x="199330" y="91818"/>
                </a:lnTo>
                <a:lnTo>
                  <a:pt x="197519" y="95630"/>
                </a:lnTo>
                <a:lnTo>
                  <a:pt x="195709" y="99442"/>
                </a:lnTo>
                <a:lnTo>
                  <a:pt x="193063" y="102193"/>
                </a:lnTo>
                <a:lnTo>
                  <a:pt x="189584" y="103885"/>
                </a:lnTo>
                <a:lnTo>
                  <a:pt x="186105" y="105576"/>
                </a:lnTo>
                <a:lnTo>
                  <a:pt x="182078" y="106422"/>
                </a:lnTo>
                <a:lnTo>
                  <a:pt x="171640" y="106422"/>
                </a:lnTo>
                <a:lnTo>
                  <a:pt x="166839" y="105421"/>
                </a:lnTo>
                <a:lnTo>
                  <a:pt x="163098" y="103420"/>
                </a:lnTo>
                <a:lnTo>
                  <a:pt x="159357" y="101419"/>
                </a:lnTo>
                <a:lnTo>
                  <a:pt x="157487" y="98417"/>
                </a:lnTo>
                <a:lnTo>
                  <a:pt x="157487" y="93700"/>
                </a:lnTo>
                <a:lnTo>
                  <a:pt x="144190" y="93700"/>
                </a:lnTo>
                <a:lnTo>
                  <a:pt x="144190" y="100371"/>
                </a:lnTo>
                <a:lnTo>
                  <a:pt x="146739" y="105719"/>
                </a:lnTo>
                <a:lnTo>
                  <a:pt x="151838" y="110460"/>
                </a:lnTo>
                <a:lnTo>
                  <a:pt x="156938" y="115201"/>
                </a:lnTo>
                <a:lnTo>
                  <a:pt x="165040" y="117572"/>
                </a:lnTo>
                <a:lnTo>
                  <a:pt x="176145" y="117572"/>
                </a:lnTo>
                <a:lnTo>
                  <a:pt x="182283" y="117262"/>
                </a:lnTo>
                <a:lnTo>
                  <a:pt x="195134" y="113830"/>
                </a:lnTo>
                <a:lnTo>
                  <a:pt x="204632" y="106601"/>
                </a:lnTo>
                <a:lnTo>
                  <a:pt x="211805" y="94709"/>
                </a:lnTo>
                <a:lnTo>
                  <a:pt x="214033" y="82264"/>
                </a:lnTo>
                <a:lnTo>
                  <a:pt x="214033" y="74688"/>
                </a:lnTo>
                <a:lnTo>
                  <a:pt x="211793" y="68363"/>
                </a:lnTo>
                <a:lnTo>
                  <a:pt x="207313" y="63288"/>
                </a:lnTo>
                <a:lnTo>
                  <a:pt x="202833" y="58214"/>
                </a:lnTo>
                <a:lnTo>
                  <a:pt x="196090" y="54390"/>
                </a:lnTo>
                <a:lnTo>
                  <a:pt x="187082" y="51817"/>
                </a:lnTo>
                <a:lnTo>
                  <a:pt x="192849" y="50149"/>
                </a:lnTo>
                <a:lnTo>
                  <a:pt x="197269" y="47958"/>
                </a:lnTo>
                <a:lnTo>
                  <a:pt x="200343" y="45242"/>
                </a:lnTo>
                <a:lnTo>
                  <a:pt x="203417" y="42526"/>
                </a:lnTo>
                <a:lnTo>
                  <a:pt x="205741" y="39440"/>
                </a:lnTo>
                <a:lnTo>
                  <a:pt x="207313" y="35986"/>
                </a:lnTo>
                <a:lnTo>
                  <a:pt x="208886" y="32531"/>
                </a:lnTo>
                <a:lnTo>
                  <a:pt x="209672" y="28803"/>
                </a:lnTo>
                <a:lnTo>
                  <a:pt x="209672" y="17510"/>
                </a:lnTo>
                <a:close/>
              </a:path>
              <a:path w="455279" h="117572">
                <a:moveTo>
                  <a:pt x="271604" y="70972"/>
                </a:moveTo>
                <a:lnTo>
                  <a:pt x="275226" y="70972"/>
                </a:lnTo>
                <a:lnTo>
                  <a:pt x="278610" y="70448"/>
                </a:lnTo>
                <a:lnTo>
                  <a:pt x="281756" y="69399"/>
                </a:lnTo>
                <a:lnTo>
                  <a:pt x="284901" y="68351"/>
                </a:lnTo>
                <a:lnTo>
                  <a:pt x="288058" y="66767"/>
                </a:lnTo>
                <a:lnTo>
                  <a:pt x="291227" y="64646"/>
                </a:lnTo>
                <a:lnTo>
                  <a:pt x="294397" y="62526"/>
                </a:lnTo>
                <a:lnTo>
                  <a:pt x="297602" y="59346"/>
                </a:lnTo>
                <a:lnTo>
                  <a:pt x="300843" y="55105"/>
                </a:lnTo>
                <a:lnTo>
                  <a:pt x="300914" y="67565"/>
                </a:lnTo>
                <a:lnTo>
                  <a:pt x="299627" y="75844"/>
                </a:lnTo>
                <a:lnTo>
                  <a:pt x="297054" y="83872"/>
                </a:lnTo>
                <a:lnTo>
                  <a:pt x="294480" y="91901"/>
                </a:lnTo>
                <a:lnTo>
                  <a:pt x="290989" y="97679"/>
                </a:lnTo>
                <a:lnTo>
                  <a:pt x="286580" y="101205"/>
                </a:lnTo>
                <a:lnTo>
                  <a:pt x="282172" y="104731"/>
                </a:lnTo>
                <a:lnTo>
                  <a:pt x="277013" y="106493"/>
                </a:lnTo>
                <a:lnTo>
                  <a:pt x="266099" y="106493"/>
                </a:lnTo>
                <a:lnTo>
                  <a:pt x="262359" y="105505"/>
                </a:lnTo>
                <a:lnTo>
                  <a:pt x="259880" y="103527"/>
                </a:lnTo>
                <a:lnTo>
                  <a:pt x="256163" y="99442"/>
                </a:lnTo>
                <a:lnTo>
                  <a:pt x="256163" y="96487"/>
                </a:lnTo>
                <a:lnTo>
                  <a:pt x="242866" y="96487"/>
                </a:lnTo>
                <a:lnTo>
                  <a:pt x="242866" y="102491"/>
                </a:lnTo>
                <a:lnTo>
                  <a:pt x="245249" y="107208"/>
                </a:lnTo>
                <a:lnTo>
                  <a:pt x="250015" y="111354"/>
                </a:lnTo>
                <a:lnTo>
                  <a:pt x="254780" y="115499"/>
                </a:lnTo>
                <a:lnTo>
                  <a:pt x="261882" y="117572"/>
                </a:lnTo>
                <a:lnTo>
                  <a:pt x="271318" y="117572"/>
                </a:lnTo>
                <a:lnTo>
                  <a:pt x="282594" y="116208"/>
                </a:lnTo>
                <a:lnTo>
                  <a:pt x="294148" y="110846"/>
                </a:lnTo>
                <a:lnTo>
                  <a:pt x="303273" y="101419"/>
                </a:lnTo>
                <a:lnTo>
                  <a:pt x="306357" y="96344"/>
                </a:lnTo>
                <a:lnTo>
                  <a:pt x="310840" y="85355"/>
                </a:lnTo>
                <a:lnTo>
                  <a:pt x="313529" y="72586"/>
                </a:lnTo>
                <a:lnTo>
                  <a:pt x="314425" y="58035"/>
                </a:lnTo>
                <a:lnTo>
                  <a:pt x="314190" y="49958"/>
                </a:lnTo>
                <a:lnTo>
                  <a:pt x="312594" y="36989"/>
                </a:lnTo>
                <a:lnTo>
                  <a:pt x="309493" y="25908"/>
                </a:lnTo>
                <a:lnTo>
                  <a:pt x="306204" y="17260"/>
                </a:lnTo>
                <a:lnTo>
                  <a:pt x="301355" y="10780"/>
                </a:lnTo>
                <a:lnTo>
                  <a:pt x="294945" y="6468"/>
                </a:lnTo>
                <a:lnTo>
                  <a:pt x="288535" y="2156"/>
                </a:lnTo>
                <a:lnTo>
                  <a:pt x="281684" y="0"/>
                </a:lnTo>
                <a:lnTo>
                  <a:pt x="268101" y="0"/>
                </a:lnTo>
                <a:lnTo>
                  <a:pt x="262299" y="1560"/>
                </a:lnTo>
                <a:lnTo>
                  <a:pt x="256985" y="4681"/>
                </a:lnTo>
                <a:lnTo>
                  <a:pt x="253947" y="29208"/>
                </a:lnTo>
                <a:lnTo>
                  <a:pt x="255901" y="23169"/>
                </a:lnTo>
                <a:lnTo>
                  <a:pt x="259809" y="18332"/>
                </a:lnTo>
                <a:lnTo>
                  <a:pt x="263716" y="13496"/>
                </a:lnTo>
                <a:lnTo>
                  <a:pt x="268554" y="11078"/>
                </a:lnTo>
                <a:lnTo>
                  <a:pt x="278467" y="11078"/>
                </a:lnTo>
                <a:lnTo>
                  <a:pt x="282316" y="12090"/>
                </a:lnTo>
                <a:lnTo>
                  <a:pt x="285866" y="14115"/>
                </a:lnTo>
                <a:lnTo>
                  <a:pt x="289417" y="16140"/>
                </a:lnTo>
                <a:lnTo>
                  <a:pt x="292193" y="19130"/>
                </a:lnTo>
                <a:lnTo>
                  <a:pt x="294194" y="23085"/>
                </a:lnTo>
                <a:lnTo>
                  <a:pt x="296196" y="27040"/>
                </a:lnTo>
                <a:lnTo>
                  <a:pt x="297197" y="31185"/>
                </a:lnTo>
                <a:lnTo>
                  <a:pt x="297197" y="42145"/>
                </a:lnTo>
                <a:lnTo>
                  <a:pt x="295148" y="47862"/>
                </a:lnTo>
                <a:lnTo>
                  <a:pt x="291049" y="52675"/>
                </a:lnTo>
                <a:lnTo>
                  <a:pt x="286950" y="57487"/>
                </a:lnTo>
                <a:lnTo>
                  <a:pt x="281660" y="59893"/>
                </a:lnTo>
                <a:lnTo>
                  <a:pt x="269269" y="59893"/>
                </a:lnTo>
                <a:lnTo>
                  <a:pt x="264253" y="57797"/>
                </a:lnTo>
                <a:lnTo>
                  <a:pt x="262025" y="70972"/>
                </a:lnTo>
                <a:lnTo>
                  <a:pt x="271604" y="70972"/>
                </a:lnTo>
                <a:close/>
              </a:path>
              <a:path w="455279" h="117572">
                <a:moveTo>
                  <a:pt x="241568" y="23121"/>
                </a:moveTo>
                <a:lnTo>
                  <a:pt x="240078" y="29279"/>
                </a:lnTo>
                <a:lnTo>
                  <a:pt x="240085" y="36873"/>
                </a:lnTo>
                <a:lnTo>
                  <a:pt x="242341" y="49810"/>
                </a:lnTo>
                <a:lnTo>
                  <a:pt x="248657" y="60751"/>
                </a:lnTo>
                <a:lnTo>
                  <a:pt x="254376" y="67565"/>
                </a:lnTo>
                <a:lnTo>
                  <a:pt x="262025" y="70972"/>
                </a:lnTo>
                <a:lnTo>
                  <a:pt x="264253" y="57797"/>
                </a:lnTo>
                <a:lnTo>
                  <a:pt x="260131" y="53604"/>
                </a:lnTo>
                <a:lnTo>
                  <a:pt x="256008" y="49411"/>
                </a:lnTo>
                <a:lnTo>
                  <a:pt x="253947" y="43693"/>
                </a:lnTo>
                <a:lnTo>
                  <a:pt x="253947" y="29208"/>
                </a:lnTo>
                <a:lnTo>
                  <a:pt x="256985" y="4681"/>
                </a:lnTo>
                <a:lnTo>
                  <a:pt x="251671" y="7802"/>
                </a:lnTo>
                <a:lnTo>
                  <a:pt x="247524" y="12114"/>
                </a:lnTo>
                <a:lnTo>
                  <a:pt x="244546" y="17617"/>
                </a:lnTo>
                <a:lnTo>
                  <a:pt x="241568" y="23121"/>
                </a:lnTo>
                <a:close/>
              </a:path>
              <a:path w="455279" h="117572">
                <a:moveTo>
                  <a:pt x="331606" y="36593"/>
                </a:moveTo>
                <a:lnTo>
                  <a:pt x="331606" y="46790"/>
                </a:lnTo>
                <a:lnTo>
                  <a:pt x="334001" y="54878"/>
                </a:lnTo>
                <a:lnTo>
                  <a:pt x="338791" y="60858"/>
                </a:lnTo>
                <a:lnTo>
                  <a:pt x="343580" y="66838"/>
                </a:lnTo>
                <a:lnTo>
                  <a:pt x="349501" y="69828"/>
                </a:lnTo>
                <a:lnTo>
                  <a:pt x="344986" y="48875"/>
                </a:lnTo>
                <a:lnTo>
                  <a:pt x="343831" y="43312"/>
                </a:lnTo>
                <a:lnTo>
                  <a:pt x="343580" y="6289"/>
                </a:lnTo>
                <a:lnTo>
                  <a:pt x="338791" y="12293"/>
                </a:lnTo>
                <a:lnTo>
                  <a:pt x="334001" y="18297"/>
                </a:lnTo>
                <a:lnTo>
                  <a:pt x="331606" y="26397"/>
                </a:lnTo>
                <a:lnTo>
                  <a:pt x="331606" y="36593"/>
                </a:lnTo>
                <a:close/>
              </a:path>
              <a:path w="455279" h="117572">
                <a:moveTo>
                  <a:pt x="425684" y="3287"/>
                </a:moveTo>
                <a:lnTo>
                  <a:pt x="346833" y="114213"/>
                </a:lnTo>
                <a:lnTo>
                  <a:pt x="360701" y="114213"/>
                </a:lnTo>
                <a:lnTo>
                  <a:pt x="438337" y="3287"/>
                </a:lnTo>
                <a:lnTo>
                  <a:pt x="425684" y="3287"/>
                </a:lnTo>
                <a:close/>
              </a:path>
              <a:path w="455279" h="117572">
                <a:moveTo>
                  <a:pt x="405381" y="80978"/>
                </a:moveTo>
                <a:lnTo>
                  <a:pt x="405381" y="91175"/>
                </a:lnTo>
                <a:lnTo>
                  <a:pt x="407776" y="99263"/>
                </a:lnTo>
                <a:lnTo>
                  <a:pt x="412566" y="105243"/>
                </a:lnTo>
                <a:lnTo>
                  <a:pt x="417355" y="111223"/>
                </a:lnTo>
                <a:lnTo>
                  <a:pt x="423277" y="114213"/>
                </a:lnTo>
                <a:lnTo>
                  <a:pt x="418714" y="93307"/>
                </a:lnTo>
                <a:lnTo>
                  <a:pt x="417534" y="87744"/>
                </a:lnTo>
                <a:lnTo>
                  <a:pt x="417355" y="50673"/>
                </a:lnTo>
                <a:lnTo>
                  <a:pt x="412566" y="56677"/>
                </a:lnTo>
                <a:lnTo>
                  <a:pt x="407776" y="62681"/>
                </a:lnTo>
                <a:lnTo>
                  <a:pt x="405381" y="70781"/>
                </a:lnTo>
                <a:lnTo>
                  <a:pt x="405381" y="80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404307" y="3459307"/>
            <a:ext cx="419935" cy="100776"/>
          </a:xfrm>
          <a:custGeom>
            <a:avLst/>
            <a:gdLst/>
            <a:ahLst/>
            <a:cxnLst/>
            <a:rect l="l" t="t" r="r" b="b"/>
            <a:pathLst>
              <a:path w="461928" h="114213">
                <a:moveTo>
                  <a:pt x="432332" y="0"/>
                </a:moveTo>
                <a:lnTo>
                  <a:pt x="353482" y="110925"/>
                </a:lnTo>
                <a:lnTo>
                  <a:pt x="367351" y="110925"/>
                </a:lnTo>
                <a:lnTo>
                  <a:pt x="444986" y="0"/>
                </a:lnTo>
                <a:lnTo>
                  <a:pt x="432332" y="0"/>
                </a:lnTo>
                <a:close/>
              </a:path>
              <a:path w="461928" h="114213">
                <a:moveTo>
                  <a:pt x="412030" y="77690"/>
                </a:moveTo>
                <a:lnTo>
                  <a:pt x="412030" y="87887"/>
                </a:lnTo>
                <a:lnTo>
                  <a:pt x="414425" y="95975"/>
                </a:lnTo>
                <a:lnTo>
                  <a:pt x="419215" y="101955"/>
                </a:lnTo>
                <a:lnTo>
                  <a:pt x="424004" y="107935"/>
                </a:lnTo>
                <a:lnTo>
                  <a:pt x="429925" y="110925"/>
                </a:lnTo>
                <a:lnTo>
                  <a:pt x="425362" y="90019"/>
                </a:lnTo>
                <a:lnTo>
                  <a:pt x="424182" y="84456"/>
                </a:lnTo>
                <a:lnTo>
                  <a:pt x="424004" y="47386"/>
                </a:lnTo>
                <a:lnTo>
                  <a:pt x="419215" y="53390"/>
                </a:lnTo>
                <a:lnTo>
                  <a:pt x="414425" y="59393"/>
                </a:lnTo>
                <a:lnTo>
                  <a:pt x="412030" y="67493"/>
                </a:lnTo>
                <a:lnTo>
                  <a:pt x="412030" y="77690"/>
                </a:lnTo>
                <a:close/>
              </a:path>
              <a:path w="461928" h="114213">
                <a:moveTo>
                  <a:pt x="424182" y="70972"/>
                </a:moveTo>
                <a:lnTo>
                  <a:pt x="425362" y="65409"/>
                </a:lnTo>
                <a:lnTo>
                  <a:pt x="427722" y="61001"/>
                </a:lnTo>
                <a:lnTo>
                  <a:pt x="430080" y="56594"/>
                </a:lnTo>
                <a:lnTo>
                  <a:pt x="433166" y="54390"/>
                </a:lnTo>
                <a:lnTo>
                  <a:pt x="440791" y="54390"/>
                </a:lnTo>
                <a:lnTo>
                  <a:pt x="443866" y="56594"/>
                </a:lnTo>
                <a:lnTo>
                  <a:pt x="446200" y="61001"/>
                </a:lnTo>
                <a:lnTo>
                  <a:pt x="448536" y="65409"/>
                </a:lnTo>
                <a:lnTo>
                  <a:pt x="449703" y="70972"/>
                </a:lnTo>
                <a:lnTo>
                  <a:pt x="449703" y="84456"/>
                </a:lnTo>
                <a:lnTo>
                  <a:pt x="448536" y="90019"/>
                </a:lnTo>
                <a:lnTo>
                  <a:pt x="446200" y="94379"/>
                </a:lnTo>
                <a:lnTo>
                  <a:pt x="443866" y="98739"/>
                </a:lnTo>
                <a:lnTo>
                  <a:pt x="440791" y="100919"/>
                </a:lnTo>
                <a:lnTo>
                  <a:pt x="433166" y="100919"/>
                </a:lnTo>
                <a:lnTo>
                  <a:pt x="430080" y="98739"/>
                </a:lnTo>
                <a:lnTo>
                  <a:pt x="427722" y="94379"/>
                </a:lnTo>
                <a:lnTo>
                  <a:pt x="425362" y="90019"/>
                </a:lnTo>
                <a:lnTo>
                  <a:pt x="429925" y="110925"/>
                </a:lnTo>
                <a:lnTo>
                  <a:pt x="444033" y="110925"/>
                </a:lnTo>
                <a:lnTo>
                  <a:pt x="449954" y="107935"/>
                </a:lnTo>
                <a:lnTo>
                  <a:pt x="454744" y="101955"/>
                </a:lnTo>
                <a:lnTo>
                  <a:pt x="459533" y="95975"/>
                </a:lnTo>
                <a:lnTo>
                  <a:pt x="461928" y="87887"/>
                </a:lnTo>
                <a:lnTo>
                  <a:pt x="461928" y="67446"/>
                </a:lnTo>
                <a:lnTo>
                  <a:pt x="459533" y="59334"/>
                </a:lnTo>
                <a:lnTo>
                  <a:pt x="454744" y="53354"/>
                </a:lnTo>
                <a:lnTo>
                  <a:pt x="449954" y="47374"/>
                </a:lnTo>
                <a:lnTo>
                  <a:pt x="444033" y="44384"/>
                </a:lnTo>
                <a:lnTo>
                  <a:pt x="429925" y="44384"/>
                </a:lnTo>
                <a:lnTo>
                  <a:pt x="424004" y="47386"/>
                </a:lnTo>
                <a:lnTo>
                  <a:pt x="424182" y="84456"/>
                </a:lnTo>
                <a:lnTo>
                  <a:pt x="424182" y="70972"/>
                </a:lnTo>
                <a:close/>
              </a:path>
              <a:path w="461928" h="114213">
                <a:moveTo>
                  <a:pt x="350479" y="26587"/>
                </a:moveTo>
                <a:lnTo>
                  <a:pt x="351635" y="21024"/>
                </a:lnTo>
                <a:lnTo>
                  <a:pt x="353946" y="16617"/>
                </a:lnTo>
                <a:lnTo>
                  <a:pt x="356258" y="12209"/>
                </a:lnTo>
                <a:lnTo>
                  <a:pt x="359320" y="10006"/>
                </a:lnTo>
                <a:lnTo>
                  <a:pt x="366945" y="10006"/>
                </a:lnTo>
                <a:lnTo>
                  <a:pt x="370043" y="12209"/>
                </a:lnTo>
                <a:lnTo>
                  <a:pt x="372426" y="16617"/>
                </a:lnTo>
                <a:lnTo>
                  <a:pt x="374809" y="21024"/>
                </a:lnTo>
                <a:lnTo>
                  <a:pt x="376000" y="26587"/>
                </a:lnTo>
                <a:lnTo>
                  <a:pt x="376000" y="40024"/>
                </a:lnTo>
                <a:lnTo>
                  <a:pt x="374809" y="45587"/>
                </a:lnTo>
                <a:lnTo>
                  <a:pt x="372426" y="49995"/>
                </a:lnTo>
                <a:lnTo>
                  <a:pt x="370043" y="54402"/>
                </a:lnTo>
                <a:lnTo>
                  <a:pt x="366969" y="56606"/>
                </a:lnTo>
                <a:lnTo>
                  <a:pt x="359343" y="56606"/>
                </a:lnTo>
                <a:lnTo>
                  <a:pt x="356258" y="54402"/>
                </a:lnTo>
                <a:lnTo>
                  <a:pt x="353946" y="49995"/>
                </a:lnTo>
                <a:lnTo>
                  <a:pt x="351635" y="45587"/>
                </a:lnTo>
                <a:lnTo>
                  <a:pt x="356150" y="66540"/>
                </a:lnTo>
                <a:lnTo>
                  <a:pt x="370258" y="66541"/>
                </a:lnTo>
                <a:lnTo>
                  <a:pt x="376179" y="63551"/>
                </a:lnTo>
                <a:lnTo>
                  <a:pt x="380969" y="57571"/>
                </a:lnTo>
                <a:lnTo>
                  <a:pt x="385758" y="51591"/>
                </a:lnTo>
                <a:lnTo>
                  <a:pt x="388153" y="43503"/>
                </a:lnTo>
                <a:lnTo>
                  <a:pt x="388153" y="23109"/>
                </a:lnTo>
                <a:lnTo>
                  <a:pt x="385758" y="15009"/>
                </a:lnTo>
                <a:lnTo>
                  <a:pt x="380969" y="9005"/>
                </a:lnTo>
                <a:lnTo>
                  <a:pt x="376179" y="3001"/>
                </a:lnTo>
                <a:lnTo>
                  <a:pt x="370258" y="0"/>
                </a:lnTo>
                <a:lnTo>
                  <a:pt x="356150" y="0"/>
                </a:lnTo>
                <a:lnTo>
                  <a:pt x="350229" y="3001"/>
                </a:lnTo>
                <a:lnTo>
                  <a:pt x="350479" y="40024"/>
                </a:lnTo>
                <a:lnTo>
                  <a:pt x="350479" y="26587"/>
                </a:lnTo>
                <a:close/>
              </a:path>
              <a:path w="461928" h="114213">
                <a:moveTo>
                  <a:pt x="0" y="77118"/>
                </a:moveTo>
                <a:lnTo>
                  <a:pt x="53258" y="77118"/>
                </a:lnTo>
                <a:lnTo>
                  <a:pt x="14654" y="66040"/>
                </a:lnTo>
                <a:lnTo>
                  <a:pt x="53258" y="17582"/>
                </a:lnTo>
                <a:lnTo>
                  <a:pt x="53258" y="66040"/>
                </a:lnTo>
                <a:lnTo>
                  <a:pt x="14654" y="66040"/>
                </a:lnTo>
                <a:lnTo>
                  <a:pt x="53258" y="77118"/>
                </a:lnTo>
                <a:lnTo>
                  <a:pt x="53258" y="110925"/>
                </a:lnTo>
                <a:lnTo>
                  <a:pt x="66555" y="110925"/>
                </a:lnTo>
                <a:lnTo>
                  <a:pt x="66555" y="77118"/>
                </a:lnTo>
                <a:lnTo>
                  <a:pt x="82068" y="77118"/>
                </a:lnTo>
                <a:lnTo>
                  <a:pt x="82068" y="66040"/>
                </a:lnTo>
                <a:lnTo>
                  <a:pt x="66555" y="66040"/>
                </a:lnTo>
                <a:lnTo>
                  <a:pt x="66555" y="0"/>
                </a:lnTo>
                <a:lnTo>
                  <a:pt x="53258" y="0"/>
                </a:lnTo>
                <a:lnTo>
                  <a:pt x="0" y="66040"/>
                </a:lnTo>
                <a:lnTo>
                  <a:pt x="0" y="77118"/>
                </a:lnTo>
                <a:close/>
              </a:path>
              <a:path w="461928" h="114213">
                <a:moveTo>
                  <a:pt x="102537" y="92056"/>
                </a:moveTo>
                <a:lnTo>
                  <a:pt x="102537" y="110925"/>
                </a:lnTo>
                <a:lnTo>
                  <a:pt x="121410" y="110925"/>
                </a:lnTo>
                <a:lnTo>
                  <a:pt x="121410" y="92056"/>
                </a:lnTo>
                <a:lnTo>
                  <a:pt x="102537" y="92056"/>
                </a:lnTo>
                <a:close/>
              </a:path>
              <a:path w="461928" h="114213">
                <a:moveTo>
                  <a:pt x="216321" y="14223"/>
                </a:moveTo>
                <a:lnTo>
                  <a:pt x="213605" y="8266"/>
                </a:lnTo>
                <a:lnTo>
                  <a:pt x="208171" y="3645"/>
                </a:lnTo>
                <a:lnTo>
                  <a:pt x="202738" y="-976"/>
                </a:lnTo>
                <a:lnTo>
                  <a:pt x="194613" y="-3287"/>
                </a:lnTo>
                <a:lnTo>
                  <a:pt x="183794" y="-3287"/>
                </a:lnTo>
                <a:lnTo>
                  <a:pt x="169095" y="-1469"/>
                </a:lnTo>
                <a:lnTo>
                  <a:pt x="159346" y="3931"/>
                </a:lnTo>
                <a:lnTo>
                  <a:pt x="154437" y="8743"/>
                </a:lnTo>
                <a:lnTo>
                  <a:pt x="151982" y="14056"/>
                </a:lnTo>
                <a:lnTo>
                  <a:pt x="151982" y="20584"/>
                </a:lnTo>
                <a:lnTo>
                  <a:pt x="164707" y="20584"/>
                </a:lnTo>
                <a:lnTo>
                  <a:pt x="164707" y="17629"/>
                </a:lnTo>
                <a:lnTo>
                  <a:pt x="167031" y="13436"/>
                </a:lnTo>
                <a:lnTo>
                  <a:pt x="170807" y="9934"/>
                </a:lnTo>
                <a:lnTo>
                  <a:pt x="173714" y="9076"/>
                </a:lnTo>
                <a:lnTo>
                  <a:pt x="176622" y="8219"/>
                </a:lnTo>
                <a:lnTo>
                  <a:pt x="179743" y="7790"/>
                </a:lnTo>
                <a:lnTo>
                  <a:pt x="188894" y="7790"/>
                </a:lnTo>
                <a:lnTo>
                  <a:pt x="193564" y="9172"/>
                </a:lnTo>
                <a:lnTo>
                  <a:pt x="197091" y="11935"/>
                </a:lnTo>
                <a:lnTo>
                  <a:pt x="200617" y="14699"/>
                </a:lnTo>
                <a:lnTo>
                  <a:pt x="202381" y="18487"/>
                </a:lnTo>
                <a:lnTo>
                  <a:pt x="202381" y="27111"/>
                </a:lnTo>
                <a:lnTo>
                  <a:pt x="201308" y="30554"/>
                </a:lnTo>
                <a:lnTo>
                  <a:pt x="199164" y="33627"/>
                </a:lnTo>
                <a:lnTo>
                  <a:pt x="197019" y="36701"/>
                </a:lnTo>
                <a:lnTo>
                  <a:pt x="194112" y="39262"/>
                </a:lnTo>
                <a:lnTo>
                  <a:pt x="190443" y="41311"/>
                </a:lnTo>
                <a:lnTo>
                  <a:pt x="186773" y="43359"/>
                </a:lnTo>
                <a:lnTo>
                  <a:pt x="181697" y="44384"/>
                </a:lnTo>
                <a:lnTo>
                  <a:pt x="166923" y="44384"/>
                </a:lnTo>
                <a:lnTo>
                  <a:pt x="166923" y="55462"/>
                </a:lnTo>
                <a:lnTo>
                  <a:pt x="174450" y="55466"/>
                </a:lnTo>
                <a:lnTo>
                  <a:pt x="188643" y="57308"/>
                </a:lnTo>
                <a:lnTo>
                  <a:pt x="198699" y="62502"/>
                </a:lnTo>
                <a:lnTo>
                  <a:pt x="204156" y="67196"/>
                </a:lnTo>
                <a:lnTo>
                  <a:pt x="206885" y="72997"/>
                </a:lnTo>
                <a:lnTo>
                  <a:pt x="206885" y="84385"/>
                </a:lnTo>
                <a:lnTo>
                  <a:pt x="205979" y="88530"/>
                </a:lnTo>
                <a:lnTo>
                  <a:pt x="204168" y="92342"/>
                </a:lnTo>
                <a:lnTo>
                  <a:pt x="202357" y="96154"/>
                </a:lnTo>
                <a:lnTo>
                  <a:pt x="199712" y="98906"/>
                </a:lnTo>
                <a:lnTo>
                  <a:pt x="196233" y="100597"/>
                </a:lnTo>
                <a:lnTo>
                  <a:pt x="192754" y="102289"/>
                </a:lnTo>
                <a:lnTo>
                  <a:pt x="188727" y="103134"/>
                </a:lnTo>
                <a:lnTo>
                  <a:pt x="178289" y="103134"/>
                </a:lnTo>
                <a:lnTo>
                  <a:pt x="173488" y="102134"/>
                </a:lnTo>
                <a:lnTo>
                  <a:pt x="169747" y="100132"/>
                </a:lnTo>
                <a:lnTo>
                  <a:pt x="166005" y="98131"/>
                </a:lnTo>
                <a:lnTo>
                  <a:pt x="164135" y="95129"/>
                </a:lnTo>
                <a:lnTo>
                  <a:pt x="164135" y="90412"/>
                </a:lnTo>
                <a:lnTo>
                  <a:pt x="150839" y="90412"/>
                </a:lnTo>
                <a:lnTo>
                  <a:pt x="150839" y="97083"/>
                </a:lnTo>
                <a:lnTo>
                  <a:pt x="153388" y="102431"/>
                </a:lnTo>
                <a:lnTo>
                  <a:pt x="158487" y="107173"/>
                </a:lnTo>
                <a:lnTo>
                  <a:pt x="163587" y="111914"/>
                </a:lnTo>
                <a:lnTo>
                  <a:pt x="171689" y="114284"/>
                </a:lnTo>
                <a:lnTo>
                  <a:pt x="182794" y="114284"/>
                </a:lnTo>
                <a:lnTo>
                  <a:pt x="188931" y="113975"/>
                </a:lnTo>
                <a:lnTo>
                  <a:pt x="201783" y="110543"/>
                </a:lnTo>
                <a:lnTo>
                  <a:pt x="211281" y="103313"/>
                </a:lnTo>
                <a:lnTo>
                  <a:pt x="218454" y="91422"/>
                </a:lnTo>
                <a:lnTo>
                  <a:pt x="220681" y="78977"/>
                </a:lnTo>
                <a:lnTo>
                  <a:pt x="220681" y="71401"/>
                </a:lnTo>
                <a:lnTo>
                  <a:pt x="218442" y="65075"/>
                </a:lnTo>
                <a:lnTo>
                  <a:pt x="213961" y="60001"/>
                </a:lnTo>
                <a:lnTo>
                  <a:pt x="209482" y="54926"/>
                </a:lnTo>
                <a:lnTo>
                  <a:pt x="202738" y="51102"/>
                </a:lnTo>
                <a:lnTo>
                  <a:pt x="193731" y="48529"/>
                </a:lnTo>
                <a:lnTo>
                  <a:pt x="199497" y="46862"/>
                </a:lnTo>
                <a:lnTo>
                  <a:pt x="203918" y="44670"/>
                </a:lnTo>
                <a:lnTo>
                  <a:pt x="206992" y="41954"/>
                </a:lnTo>
                <a:lnTo>
                  <a:pt x="210066" y="39238"/>
                </a:lnTo>
                <a:lnTo>
                  <a:pt x="212389" y="36153"/>
                </a:lnTo>
                <a:lnTo>
                  <a:pt x="213961" y="32698"/>
                </a:lnTo>
                <a:lnTo>
                  <a:pt x="215534" y="29244"/>
                </a:lnTo>
                <a:lnTo>
                  <a:pt x="216321" y="25515"/>
                </a:lnTo>
                <a:lnTo>
                  <a:pt x="216321" y="14223"/>
                </a:lnTo>
                <a:close/>
              </a:path>
              <a:path w="461928" h="114213">
                <a:moveTo>
                  <a:pt x="280326" y="13794"/>
                </a:moveTo>
                <a:lnTo>
                  <a:pt x="280326" y="110925"/>
                </a:lnTo>
                <a:lnTo>
                  <a:pt x="293623" y="110925"/>
                </a:lnTo>
                <a:lnTo>
                  <a:pt x="293623" y="0"/>
                </a:lnTo>
                <a:lnTo>
                  <a:pt x="280326" y="0"/>
                </a:lnTo>
                <a:lnTo>
                  <a:pt x="257879" y="10363"/>
                </a:lnTo>
                <a:lnTo>
                  <a:pt x="257879" y="22728"/>
                </a:lnTo>
                <a:lnTo>
                  <a:pt x="280326" y="13794"/>
                </a:lnTo>
                <a:close/>
              </a:path>
              <a:path w="461928" h="114213">
                <a:moveTo>
                  <a:pt x="338255" y="33306"/>
                </a:moveTo>
                <a:lnTo>
                  <a:pt x="338255" y="43503"/>
                </a:lnTo>
                <a:lnTo>
                  <a:pt x="340649" y="51591"/>
                </a:lnTo>
                <a:lnTo>
                  <a:pt x="345439" y="57571"/>
                </a:lnTo>
                <a:lnTo>
                  <a:pt x="350229" y="63551"/>
                </a:lnTo>
                <a:lnTo>
                  <a:pt x="356150" y="66540"/>
                </a:lnTo>
                <a:lnTo>
                  <a:pt x="351635" y="45587"/>
                </a:lnTo>
                <a:lnTo>
                  <a:pt x="350479" y="40024"/>
                </a:lnTo>
                <a:lnTo>
                  <a:pt x="350229" y="3001"/>
                </a:lnTo>
                <a:lnTo>
                  <a:pt x="345439" y="9005"/>
                </a:lnTo>
                <a:lnTo>
                  <a:pt x="340649" y="15009"/>
                </a:lnTo>
                <a:lnTo>
                  <a:pt x="338255" y="23109"/>
                </a:lnTo>
                <a:lnTo>
                  <a:pt x="338255" y="33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207919" y="3641953"/>
            <a:ext cx="1141495" cy="103740"/>
          </a:xfrm>
          <a:custGeom>
            <a:avLst/>
            <a:gdLst/>
            <a:ahLst/>
            <a:cxnLst/>
            <a:rect l="l" t="t" r="r" b="b"/>
            <a:pathLst>
              <a:path w="1255645" h="117572">
                <a:moveTo>
                  <a:pt x="746233" y="59917"/>
                </a:moveTo>
                <a:lnTo>
                  <a:pt x="748998" y="54331"/>
                </a:lnTo>
                <a:lnTo>
                  <a:pt x="753191" y="50352"/>
                </a:lnTo>
                <a:lnTo>
                  <a:pt x="757385" y="46373"/>
                </a:lnTo>
                <a:lnTo>
                  <a:pt x="761961" y="44384"/>
                </a:lnTo>
                <a:lnTo>
                  <a:pt x="771111" y="44384"/>
                </a:lnTo>
                <a:lnTo>
                  <a:pt x="774781" y="45230"/>
                </a:lnTo>
                <a:lnTo>
                  <a:pt x="777926" y="46921"/>
                </a:lnTo>
                <a:lnTo>
                  <a:pt x="781072" y="48613"/>
                </a:lnTo>
                <a:lnTo>
                  <a:pt x="783538" y="51210"/>
                </a:lnTo>
                <a:lnTo>
                  <a:pt x="785325" y="54712"/>
                </a:lnTo>
                <a:lnTo>
                  <a:pt x="787112" y="58214"/>
                </a:lnTo>
                <a:lnTo>
                  <a:pt x="788006" y="61823"/>
                </a:lnTo>
                <a:lnTo>
                  <a:pt x="788006" y="65540"/>
                </a:lnTo>
                <a:lnTo>
                  <a:pt x="800731" y="77118"/>
                </a:lnTo>
                <a:lnTo>
                  <a:pt x="800731" y="62776"/>
                </a:lnTo>
                <a:lnTo>
                  <a:pt x="799301" y="55045"/>
                </a:lnTo>
                <a:lnTo>
                  <a:pt x="796441" y="49494"/>
                </a:lnTo>
                <a:lnTo>
                  <a:pt x="793582" y="43943"/>
                </a:lnTo>
                <a:lnTo>
                  <a:pt x="789698" y="39857"/>
                </a:lnTo>
                <a:lnTo>
                  <a:pt x="784789" y="37237"/>
                </a:lnTo>
                <a:lnTo>
                  <a:pt x="779880" y="34616"/>
                </a:lnTo>
                <a:lnTo>
                  <a:pt x="774399" y="33306"/>
                </a:lnTo>
                <a:lnTo>
                  <a:pt x="768347" y="33306"/>
                </a:lnTo>
                <a:lnTo>
                  <a:pt x="763799" y="33548"/>
                </a:lnTo>
                <a:lnTo>
                  <a:pt x="751466" y="37251"/>
                </a:lnTo>
                <a:lnTo>
                  <a:pt x="741360" y="45420"/>
                </a:lnTo>
                <a:lnTo>
                  <a:pt x="744899" y="67112"/>
                </a:lnTo>
                <a:lnTo>
                  <a:pt x="746233" y="59917"/>
                </a:lnTo>
                <a:close/>
              </a:path>
              <a:path w="1255645" h="117572">
                <a:moveTo>
                  <a:pt x="886500" y="35521"/>
                </a:moveTo>
                <a:lnTo>
                  <a:pt x="873275" y="35521"/>
                </a:lnTo>
                <a:lnTo>
                  <a:pt x="847110" y="98131"/>
                </a:lnTo>
                <a:lnTo>
                  <a:pt x="821518" y="35521"/>
                </a:lnTo>
                <a:lnTo>
                  <a:pt x="807220" y="35521"/>
                </a:lnTo>
                <a:lnTo>
                  <a:pt x="839747" y="115356"/>
                </a:lnTo>
                <a:lnTo>
                  <a:pt x="853044" y="115356"/>
                </a:lnTo>
                <a:lnTo>
                  <a:pt x="886500" y="35521"/>
                </a:lnTo>
                <a:close/>
              </a:path>
              <a:path w="1255645" h="117572">
                <a:moveTo>
                  <a:pt x="897421" y="35521"/>
                </a:moveTo>
                <a:lnTo>
                  <a:pt x="897421" y="115356"/>
                </a:lnTo>
                <a:lnTo>
                  <a:pt x="910718" y="115356"/>
                </a:lnTo>
                <a:lnTo>
                  <a:pt x="910718" y="35521"/>
                </a:lnTo>
                <a:lnTo>
                  <a:pt x="897421" y="35521"/>
                </a:lnTo>
                <a:close/>
              </a:path>
              <a:path w="1255645" h="117572">
                <a:moveTo>
                  <a:pt x="897421" y="4431"/>
                </a:moveTo>
                <a:lnTo>
                  <a:pt x="897421" y="17796"/>
                </a:lnTo>
                <a:lnTo>
                  <a:pt x="910718" y="17796"/>
                </a:lnTo>
                <a:lnTo>
                  <a:pt x="910718" y="4431"/>
                </a:lnTo>
                <a:lnTo>
                  <a:pt x="897421" y="4431"/>
                </a:lnTo>
                <a:close/>
              </a:path>
              <a:path w="1255645" h="117572">
                <a:moveTo>
                  <a:pt x="958240" y="69580"/>
                </a:moveTo>
                <a:lnTo>
                  <a:pt x="945703" y="73479"/>
                </a:lnTo>
                <a:lnTo>
                  <a:pt x="947256" y="85409"/>
                </a:lnTo>
                <a:lnTo>
                  <a:pt x="948213" y="84724"/>
                </a:lnTo>
                <a:lnTo>
                  <a:pt x="957568" y="80492"/>
                </a:lnTo>
                <a:lnTo>
                  <a:pt x="973135" y="76046"/>
                </a:lnTo>
                <a:lnTo>
                  <a:pt x="958240" y="69580"/>
                </a:lnTo>
                <a:close/>
              </a:path>
              <a:path w="1255645" h="117572">
                <a:moveTo>
                  <a:pt x="1035825" y="116571"/>
                </a:moveTo>
                <a:lnTo>
                  <a:pt x="1040293" y="117572"/>
                </a:lnTo>
                <a:lnTo>
                  <a:pt x="1048681" y="117572"/>
                </a:lnTo>
                <a:lnTo>
                  <a:pt x="1053637" y="116786"/>
                </a:lnTo>
                <a:lnTo>
                  <a:pt x="1060119" y="115213"/>
                </a:lnTo>
                <a:lnTo>
                  <a:pt x="1060119" y="104064"/>
                </a:lnTo>
                <a:lnTo>
                  <a:pt x="1054829" y="105684"/>
                </a:lnTo>
                <a:lnTo>
                  <a:pt x="1050873" y="106494"/>
                </a:lnTo>
                <a:lnTo>
                  <a:pt x="1044964" y="106494"/>
                </a:lnTo>
                <a:lnTo>
                  <a:pt x="1042140" y="105851"/>
                </a:lnTo>
                <a:lnTo>
                  <a:pt x="1039781" y="104564"/>
                </a:lnTo>
                <a:lnTo>
                  <a:pt x="1035694" y="101264"/>
                </a:lnTo>
                <a:lnTo>
                  <a:pt x="1034598" y="98524"/>
                </a:lnTo>
                <a:lnTo>
                  <a:pt x="1033502" y="95785"/>
                </a:lnTo>
                <a:lnTo>
                  <a:pt x="1032954" y="90889"/>
                </a:lnTo>
                <a:lnTo>
                  <a:pt x="1032954" y="46600"/>
                </a:lnTo>
                <a:lnTo>
                  <a:pt x="1056259" y="46600"/>
                </a:lnTo>
                <a:lnTo>
                  <a:pt x="1056259" y="35522"/>
                </a:lnTo>
                <a:lnTo>
                  <a:pt x="1032954" y="35521"/>
                </a:lnTo>
                <a:lnTo>
                  <a:pt x="1032954" y="16653"/>
                </a:lnTo>
                <a:lnTo>
                  <a:pt x="1019657" y="16653"/>
                </a:lnTo>
                <a:lnTo>
                  <a:pt x="1019657" y="35521"/>
                </a:lnTo>
                <a:lnTo>
                  <a:pt x="1005788" y="35521"/>
                </a:lnTo>
                <a:lnTo>
                  <a:pt x="1005788" y="46600"/>
                </a:lnTo>
                <a:lnTo>
                  <a:pt x="1019657" y="46600"/>
                </a:lnTo>
                <a:lnTo>
                  <a:pt x="1019657" y="95963"/>
                </a:lnTo>
                <a:lnTo>
                  <a:pt x="1020694" y="102039"/>
                </a:lnTo>
                <a:lnTo>
                  <a:pt x="1022767" y="105850"/>
                </a:lnTo>
                <a:lnTo>
                  <a:pt x="1024840" y="109662"/>
                </a:lnTo>
                <a:lnTo>
                  <a:pt x="1027866" y="112569"/>
                </a:lnTo>
                <a:lnTo>
                  <a:pt x="1031846" y="114570"/>
                </a:lnTo>
                <a:lnTo>
                  <a:pt x="1035825" y="116571"/>
                </a:lnTo>
                <a:close/>
              </a:path>
              <a:path w="1255645" h="117572">
                <a:moveTo>
                  <a:pt x="1076362" y="35522"/>
                </a:moveTo>
                <a:lnTo>
                  <a:pt x="1076362" y="115356"/>
                </a:lnTo>
                <a:lnTo>
                  <a:pt x="1089659" y="115356"/>
                </a:lnTo>
                <a:lnTo>
                  <a:pt x="1089659" y="35522"/>
                </a:lnTo>
                <a:lnTo>
                  <a:pt x="1076362" y="35522"/>
                </a:lnTo>
                <a:close/>
              </a:path>
              <a:path w="1255645" h="117572">
                <a:moveTo>
                  <a:pt x="1076362" y="4431"/>
                </a:moveTo>
                <a:lnTo>
                  <a:pt x="1076362" y="17796"/>
                </a:lnTo>
                <a:lnTo>
                  <a:pt x="1089659" y="17796"/>
                </a:lnTo>
                <a:lnTo>
                  <a:pt x="1089659" y="4431"/>
                </a:lnTo>
                <a:lnTo>
                  <a:pt x="1076362" y="4431"/>
                </a:lnTo>
                <a:close/>
              </a:path>
              <a:path w="1255645" h="117572">
                <a:moveTo>
                  <a:pt x="1105037" y="75403"/>
                </a:moveTo>
                <a:lnTo>
                  <a:pt x="1105674" y="84870"/>
                </a:lnTo>
                <a:lnTo>
                  <a:pt x="1109284" y="97404"/>
                </a:lnTo>
                <a:lnTo>
                  <a:pt x="1116082" y="106958"/>
                </a:lnTo>
                <a:lnTo>
                  <a:pt x="1118706" y="109278"/>
                </a:lnTo>
                <a:lnTo>
                  <a:pt x="1129843" y="115498"/>
                </a:lnTo>
                <a:lnTo>
                  <a:pt x="1125447" y="97953"/>
                </a:lnTo>
                <a:lnTo>
                  <a:pt x="1121086" y="92259"/>
                </a:lnTo>
                <a:lnTo>
                  <a:pt x="1118905" y="84742"/>
                </a:lnTo>
                <a:lnTo>
                  <a:pt x="1118905" y="66112"/>
                </a:lnTo>
                <a:lnTo>
                  <a:pt x="1121086" y="58619"/>
                </a:lnTo>
                <a:lnTo>
                  <a:pt x="1125447" y="52925"/>
                </a:lnTo>
                <a:lnTo>
                  <a:pt x="1129807" y="47231"/>
                </a:lnTo>
                <a:lnTo>
                  <a:pt x="1135586" y="44384"/>
                </a:lnTo>
                <a:lnTo>
                  <a:pt x="1149931" y="44384"/>
                </a:lnTo>
                <a:lnTo>
                  <a:pt x="1155686" y="47231"/>
                </a:lnTo>
                <a:lnTo>
                  <a:pt x="1160046" y="52925"/>
                </a:lnTo>
                <a:lnTo>
                  <a:pt x="1164407" y="58619"/>
                </a:lnTo>
                <a:lnTo>
                  <a:pt x="1166588" y="66112"/>
                </a:lnTo>
                <a:lnTo>
                  <a:pt x="1166588" y="84742"/>
                </a:lnTo>
                <a:lnTo>
                  <a:pt x="1164407" y="92259"/>
                </a:lnTo>
                <a:lnTo>
                  <a:pt x="1160046" y="97953"/>
                </a:lnTo>
                <a:lnTo>
                  <a:pt x="1158734" y="114279"/>
                </a:lnTo>
                <a:lnTo>
                  <a:pt x="1169411" y="106958"/>
                </a:lnTo>
                <a:lnTo>
                  <a:pt x="1174081" y="101262"/>
                </a:lnTo>
                <a:lnTo>
                  <a:pt x="1178862" y="89823"/>
                </a:lnTo>
                <a:lnTo>
                  <a:pt x="1180456" y="75403"/>
                </a:lnTo>
                <a:lnTo>
                  <a:pt x="1179827" y="66024"/>
                </a:lnTo>
                <a:lnTo>
                  <a:pt x="1176219" y="53486"/>
                </a:lnTo>
                <a:lnTo>
                  <a:pt x="1169411" y="43920"/>
                </a:lnTo>
                <a:lnTo>
                  <a:pt x="1166835" y="41639"/>
                </a:lnTo>
                <a:lnTo>
                  <a:pt x="1155700" y="35389"/>
                </a:lnTo>
                <a:lnTo>
                  <a:pt x="1142782" y="33306"/>
                </a:lnTo>
                <a:lnTo>
                  <a:pt x="1139212" y="33449"/>
                </a:lnTo>
                <a:lnTo>
                  <a:pt x="1126746" y="36611"/>
                </a:lnTo>
                <a:lnTo>
                  <a:pt x="1116082" y="43920"/>
                </a:lnTo>
                <a:lnTo>
                  <a:pt x="1111438" y="49571"/>
                </a:lnTo>
                <a:lnTo>
                  <a:pt x="1106637" y="61001"/>
                </a:lnTo>
                <a:lnTo>
                  <a:pt x="1105037" y="75403"/>
                </a:lnTo>
                <a:close/>
              </a:path>
              <a:path w="1255645" h="117572">
                <a:moveTo>
                  <a:pt x="1160046" y="97953"/>
                </a:moveTo>
                <a:lnTo>
                  <a:pt x="1155686" y="103647"/>
                </a:lnTo>
                <a:lnTo>
                  <a:pt x="1149931" y="106494"/>
                </a:lnTo>
                <a:lnTo>
                  <a:pt x="1135586" y="106494"/>
                </a:lnTo>
                <a:lnTo>
                  <a:pt x="1129807" y="103647"/>
                </a:lnTo>
                <a:lnTo>
                  <a:pt x="1125447" y="97953"/>
                </a:lnTo>
                <a:lnTo>
                  <a:pt x="1129843" y="115498"/>
                </a:lnTo>
                <a:lnTo>
                  <a:pt x="1142782" y="117572"/>
                </a:lnTo>
                <a:lnTo>
                  <a:pt x="1146275" y="117434"/>
                </a:lnTo>
                <a:lnTo>
                  <a:pt x="1158734" y="114279"/>
                </a:lnTo>
                <a:lnTo>
                  <a:pt x="1160046" y="97953"/>
                </a:lnTo>
                <a:close/>
              </a:path>
              <a:path w="1255645" h="117572">
                <a:moveTo>
                  <a:pt x="1229624" y="33306"/>
                </a:moveTo>
                <a:lnTo>
                  <a:pt x="1226097" y="33306"/>
                </a:lnTo>
                <a:lnTo>
                  <a:pt x="1222892" y="33842"/>
                </a:lnTo>
                <a:lnTo>
                  <a:pt x="1220009" y="34914"/>
                </a:lnTo>
                <a:lnTo>
                  <a:pt x="1217125" y="35986"/>
                </a:lnTo>
                <a:lnTo>
                  <a:pt x="1214361" y="37570"/>
                </a:lnTo>
                <a:lnTo>
                  <a:pt x="1211716" y="39667"/>
                </a:lnTo>
                <a:lnTo>
                  <a:pt x="1209071" y="41764"/>
                </a:lnTo>
                <a:lnTo>
                  <a:pt x="1206343" y="44980"/>
                </a:lnTo>
                <a:lnTo>
                  <a:pt x="1203531" y="49316"/>
                </a:lnTo>
                <a:lnTo>
                  <a:pt x="1203531" y="35522"/>
                </a:lnTo>
                <a:lnTo>
                  <a:pt x="1190234" y="35522"/>
                </a:lnTo>
                <a:lnTo>
                  <a:pt x="1190234" y="115356"/>
                </a:lnTo>
                <a:lnTo>
                  <a:pt x="1203531" y="115356"/>
                </a:lnTo>
                <a:lnTo>
                  <a:pt x="1203531" y="68494"/>
                </a:lnTo>
                <a:lnTo>
                  <a:pt x="1204591" y="62633"/>
                </a:lnTo>
                <a:lnTo>
                  <a:pt x="1206712" y="58536"/>
                </a:lnTo>
                <a:lnTo>
                  <a:pt x="1208833" y="54438"/>
                </a:lnTo>
                <a:lnTo>
                  <a:pt x="1211656" y="51246"/>
                </a:lnTo>
                <a:lnTo>
                  <a:pt x="1215183" y="48958"/>
                </a:lnTo>
                <a:lnTo>
                  <a:pt x="1218710" y="46671"/>
                </a:lnTo>
                <a:lnTo>
                  <a:pt x="1222427" y="45528"/>
                </a:lnTo>
                <a:lnTo>
                  <a:pt x="1229576" y="45528"/>
                </a:lnTo>
                <a:lnTo>
                  <a:pt x="1232578" y="46373"/>
                </a:lnTo>
                <a:lnTo>
                  <a:pt x="1235343" y="48065"/>
                </a:lnTo>
                <a:lnTo>
                  <a:pt x="1238107" y="49757"/>
                </a:lnTo>
                <a:lnTo>
                  <a:pt x="1239965" y="52091"/>
                </a:lnTo>
                <a:lnTo>
                  <a:pt x="1240919" y="55069"/>
                </a:lnTo>
                <a:lnTo>
                  <a:pt x="1241872" y="58047"/>
                </a:lnTo>
                <a:lnTo>
                  <a:pt x="1242348" y="63110"/>
                </a:lnTo>
                <a:lnTo>
                  <a:pt x="1242348" y="115356"/>
                </a:lnTo>
                <a:lnTo>
                  <a:pt x="1255645" y="115356"/>
                </a:lnTo>
                <a:lnTo>
                  <a:pt x="1255645" y="55772"/>
                </a:lnTo>
                <a:lnTo>
                  <a:pt x="1254549" y="49399"/>
                </a:lnTo>
                <a:lnTo>
                  <a:pt x="1252357" y="45421"/>
                </a:lnTo>
                <a:lnTo>
                  <a:pt x="1250164" y="41442"/>
                </a:lnTo>
                <a:lnTo>
                  <a:pt x="1247078" y="38428"/>
                </a:lnTo>
                <a:lnTo>
                  <a:pt x="1243099" y="36379"/>
                </a:lnTo>
                <a:lnTo>
                  <a:pt x="1239120" y="34330"/>
                </a:lnTo>
                <a:lnTo>
                  <a:pt x="1234628" y="33306"/>
                </a:lnTo>
                <a:lnTo>
                  <a:pt x="1229624" y="33306"/>
                </a:lnTo>
                <a:close/>
              </a:path>
              <a:path w="1255645" h="117572">
                <a:moveTo>
                  <a:pt x="929515" y="107864"/>
                </a:moveTo>
                <a:lnTo>
                  <a:pt x="934067" y="111747"/>
                </a:lnTo>
                <a:lnTo>
                  <a:pt x="938618" y="115630"/>
                </a:lnTo>
                <a:lnTo>
                  <a:pt x="944063" y="117572"/>
                </a:lnTo>
                <a:lnTo>
                  <a:pt x="954167" y="117572"/>
                </a:lnTo>
                <a:lnTo>
                  <a:pt x="958110" y="116798"/>
                </a:lnTo>
                <a:lnTo>
                  <a:pt x="962233" y="115249"/>
                </a:lnTo>
                <a:lnTo>
                  <a:pt x="966355" y="113700"/>
                </a:lnTo>
                <a:lnTo>
                  <a:pt x="971324" y="110044"/>
                </a:lnTo>
                <a:lnTo>
                  <a:pt x="977138" y="104278"/>
                </a:lnTo>
                <a:lnTo>
                  <a:pt x="977138" y="107375"/>
                </a:lnTo>
                <a:lnTo>
                  <a:pt x="977829" y="111068"/>
                </a:lnTo>
                <a:lnTo>
                  <a:pt x="979211" y="115356"/>
                </a:lnTo>
                <a:lnTo>
                  <a:pt x="993222" y="115356"/>
                </a:lnTo>
                <a:lnTo>
                  <a:pt x="991697" y="110401"/>
                </a:lnTo>
                <a:lnTo>
                  <a:pt x="990851" y="106053"/>
                </a:lnTo>
                <a:lnTo>
                  <a:pt x="990685" y="102312"/>
                </a:lnTo>
                <a:lnTo>
                  <a:pt x="990518" y="98572"/>
                </a:lnTo>
                <a:lnTo>
                  <a:pt x="990434" y="52127"/>
                </a:lnTo>
                <a:lnTo>
                  <a:pt x="989338" y="46350"/>
                </a:lnTo>
                <a:lnTo>
                  <a:pt x="987146" y="43276"/>
                </a:lnTo>
                <a:lnTo>
                  <a:pt x="984954" y="40203"/>
                </a:lnTo>
                <a:lnTo>
                  <a:pt x="981475" y="37761"/>
                </a:lnTo>
                <a:lnTo>
                  <a:pt x="976709" y="35950"/>
                </a:lnTo>
                <a:lnTo>
                  <a:pt x="971943" y="34140"/>
                </a:lnTo>
                <a:lnTo>
                  <a:pt x="966653" y="33234"/>
                </a:lnTo>
                <a:lnTo>
                  <a:pt x="954977" y="33234"/>
                </a:lnTo>
                <a:lnTo>
                  <a:pt x="949579" y="34187"/>
                </a:lnTo>
                <a:lnTo>
                  <a:pt x="944647" y="36093"/>
                </a:lnTo>
                <a:lnTo>
                  <a:pt x="939714" y="37999"/>
                </a:lnTo>
                <a:lnTo>
                  <a:pt x="935759" y="40834"/>
                </a:lnTo>
                <a:lnTo>
                  <a:pt x="932780" y="44598"/>
                </a:lnTo>
                <a:lnTo>
                  <a:pt x="929801" y="48363"/>
                </a:lnTo>
                <a:lnTo>
                  <a:pt x="928312" y="52008"/>
                </a:lnTo>
                <a:lnTo>
                  <a:pt x="928312" y="56606"/>
                </a:lnTo>
                <a:lnTo>
                  <a:pt x="942752" y="56606"/>
                </a:lnTo>
                <a:lnTo>
                  <a:pt x="942752" y="52222"/>
                </a:lnTo>
                <a:lnTo>
                  <a:pt x="944301" y="49387"/>
                </a:lnTo>
                <a:lnTo>
                  <a:pt x="947399" y="46957"/>
                </a:lnTo>
                <a:lnTo>
                  <a:pt x="950497" y="44527"/>
                </a:lnTo>
                <a:lnTo>
                  <a:pt x="954810" y="43312"/>
                </a:lnTo>
                <a:lnTo>
                  <a:pt x="964961" y="43312"/>
                </a:lnTo>
                <a:lnTo>
                  <a:pt x="968917" y="44301"/>
                </a:lnTo>
                <a:lnTo>
                  <a:pt x="972205" y="46278"/>
                </a:lnTo>
                <a:lnTo>
                  <a:pt x="975494" y="48255"/>
                </a:lnTo>
                <a:lnTo>
                  <a:pt x="977138" y="51698"/>
                </a:lnTo>
                <a:lnTo>
                  <a:pt x="977138" y="65611"/>
                </a:lnTo>
                <a:lnTo>
                  <a:pt x="969989" y="66969"/>
                </a:lnTo>
                <a:lnTo>
                  <a:pt x="958240" y="69580"/>
                </a:lnTo>
                <a:lnTo>
                  <a:pt x="973135" y="76046"/>
                </a:lnTo>
                <a:lnTo>
                  <a:pt x="977138" y="75046"/>
                </a:lnTo>
                <a:lnTo>
                  <a:pt x="977138" y="87792"/>
                </a:lnTo>
                <a:lnTo>
                  <a:pt x="976137" y="92009"/>
                </a:lnTo>
                <a:lnTo>
                  <a:pt x="974135" y="95630"/>
                </a:lnTo>
                <a:lnTo>
                  <a:pt x="972134" y="99251"/>
                </a:lnTo>
                <a:lnTo>
                  <a:pt x="969334" y="102146"/>
                </a:lnTo>
                <a:lnTo>
                  <a:pt x="965736" y="104314"/>
                </a:lnTo>
                <a:lnTo>
                  <a:pt x="962137" y="106482"/>
                </a:lnTo>
                <a:lnTo>
                  <a:pt x="958480" y="107566"/>
                </a:lnTo>
                <a:lnTo>
                  <a:pt x="952618" y="107566"/>
                </a:lnTo>
                <a:lnTo>
                  <a:pt x="948257" y="106065"/>
                </a:lnTo>
                <a:lnTo>
                  <a:pt x="944409" y="103659"/>
                </a:lnTo>
                <a:lnTo>
                  <a:pt x="942169" y="100037"/>
                </a:lnTo>
                <a:lnTo>
                  <a:pt x="941609" y="95987"/>
                </a:lnTo>
                <a:lnTo>
                  <a:pt x="941609" y="91889"/>
                </a:lnTo>
                <a:lnTo>
                  <a:pt x="943491" y="88363"/>
                </a:lnTo>
                <a:lnTo>
                  <a:pt x="947256" y="85409"/>
                </a:lnTo>
                <a:lnTo>
                  <a:pt x="945703" y="73479"/>
                </a:lnTo>
                <a:lnTo>
                  <a:pt x="936855" y="77833"/>
                </a:lnTo>
                <a:lnTo>
                  <a:pt x="930445" y="82026"/>
                </a:lnTo>
                <a:lnTo>
                  <a:pt x="927240" y="87982"/>
                </a:lnTo>
                <a:lnTo>
                  <a:pt x="927240" y="102515"/>
                </a:lnTo>
                <a:lnTo>
                  <a:pt x="929515" y="107864"/>
                </a:lnTo>
                <a:close/>
              </a:path>
              <a:path w="1255645" h="117572">
                <a:moveTo>
                  <a:pt x="26462" y="13996"/>
                </a:moveTo>
                <a:lnTo>
                  <a:pt x="31716" y="12221"/>
                </a:lnTo>
                <a:lnTo>
                  <a:pt x="42296" y="12221"/>
                </a:lnTo>
                <a:lnTo>
                  <a:pt x="45489" y="12614"/>
                </a:lnTo>
                <a:lnTo>
                  <a:pt x="48397" y="13401"/>
                </a:lnTo>
                <a:lnTo>
                  <a:pt x="51304" y="14187"/>
                </a:lnTo>
                <a:lnTo>
                  <a:pt x="53484" y="15461"/>
                </a:lnTo>
                <a:lnTo>
                  <a:pt x="56391" y="18987"/>
                </a:lnTo>
                <a:lnTo>
                  <a:pt x="57118" y="23300"/>
                </a:lnTo>
                <a:lnTo>
                  <a:pt x="71558" y="23300"/>
                </a:lnTo>
                <a:lnTo>
                  <a:pt x="71558" y="16867"/>
                </a:lnTo>
                <a:lnTo>
                  <a:pt x="69199" y="11864"/>
                </a:lnTo>
                <a:lnTo>
                  <a:pt x="64481" y="7576"/>
                </a:lnTo>
                <a:lnTo>
                  <a:pt x="59763" y="3287"/>
                </a:lnTo>
                <a:lnTo>
                  <a:pt x="51614" y="1143"/>
                </a:lnTo>
                <a:lnTo>
                  <a:pt x="40032" y="1143"/>
                </a:lnTo>
                <a:lnTo>
                  <a:pt x="35318" y="1287"/>
                </a:lnTo>
                <a:lnTo>
                  <a:pt x="21847" y="3898"/>
                </a:lnTo>
                <a:lnTo>
                  <a:pt x="12188" y="9791"/>
                </a:lnTo>
                <a:lnTo>
                  <a:pt x="6255" y="15557"/>
                </a:lnTo>
                <a:lnTo>
                  <a:pt x="3288" y="22632"/>
                </a:lnTo>
                <a:lnTo>
                  <a:pt x="3288" y="35783"/>
                </a:lnTo>
                <a:lnTo>
                  <a:pt x="4241" y="40096"/>
                </a:lnTo>
                <a:lnTo>
                  <a:pt x="6147" y="43955"/>
                </a:lnTo>
                <a:lnTo>
                  <a:pt x="8054" y="47815"/>
                </a:lnTo>
                <a:lnTo>
                  <a:pt x="10949" y="51329"/>
                </a:lnTo>
                <a:lnTo>
                  <a:pt x="14833" y="54497"/>
                </a:lnTo>
                <a:lnTo>
                  <a:pt x="18717" y="57666"/>
                </a:lnTo>
                <a:lnTo>
                  <a:pt x="24591" y="60870"/>
                </a:lnTo>
                <a:lnTo>
                  <a:pt x="32455" y="64110"/>
                </a:lnTo>
                <a:lnTo>
                  <a:pt x="38245" y="66469"/>
                </a:lnTo>
                <a:lnTo>
                  <a:pt x="45728" y="69518"/>
                </a:lnTo>
                <a:lnTo>
                  <a:pt x="51304" y="72568"/>
                </a:lnTo>
                <a:lnTo>
                  <a:pt x="54973" y="75617"/>
                </a:lnTo>
                <a:lnTo>
                  <a:pt x="58643" y="78715"/>
                </a:lnTo>
                <a:lnTo>
                  <a:pt x="60478" y="82693"/>
                </a:lnTo>
                <a:lnTo>
                  <a:pt x="60478" y="93557"/>
                </a:lnTo>
                <a:lnTo>
                  <a:pt x="58345" y="98393"/>
                </a:lnTo>
                <a:lnTo>
                  <a:pt x="54080" y="102062"/>
                </a:lnTo>
                <a:lnTo>
                  <a:pt x="49814" y="105731"/>
                </a:lnTo>
                <a:lnTo>
                  <a:pt x="44536" y="107566"/>
                </a:lnTo>
                <a:lnTo>
                  <a:pt x="31049" y="107566"/>
                </a:lnTo>
                <a:lnTo>
                  <a:pt x="25282" y="106362"/>
                </a:lnTo>
                <a:lnTo>
                  <a:pt x="20945" y="103956"/>
                </a:lnTo>
                <a:lnTo>
                  <a:pt x="16608" y="101550"/>
                </a:lnTo>
                <a:lnTo>
                  <a:pt x="14440" y="97274"/>
                </a:lnTo>
                <a:lnTo>
                  <a:pt x="14440" y="90412"/>
                </a:lnTo>
                <a:lnTo>
                  <a:pt x="0" y="90412"/>
                </a:lnTo>
                <a:lnTo>
                  <a:pt x="0" y="96511"/>
                </a:lnTo>
                <a:lnTo>
                  <a:pt x="1441" y="101467"/>
                </a:lnTo>
                <a:lnTo>
                  <a:pt x="4324" y="105993"/>
                </a:lnTo>
                <a:lnTo>
                  <a:pt x="7208" y="110520"/>
                </a:lnTo>
                <a:lnTo>
                  <a:pt x="11426" y="113772"/>
                </a:lnTo>
                <a:lnTo>
                  <a:pt x="16978" y="115749"/>
                </a:lnTo>
                <a:lnTo>
                  <a:pt x="22530" y="117727"/>
                </a:lnTo>
                <a:lnTo>
                  <a:pt x="29452" y="118715"/>
                </a:lnTo>
                <a:lnTo>
                  <a:pt x="46466" y="118715"/>
                </a:lnTo>
                <a:lnTo>
                  <a:pt x="53448" y="117369"/>
                </a:lnTo>
                <a:lnTo>
                  <a:pt x="58691" y="114677"/>
                </a:lnTo>
                <a:lnTo>
                  <a:pt x="63933" y="111985"/>
                </a:lnTo>
                <a:lnTo>
                  <a:pt x="68032" y="108030"/>
                </a:lnTo>
                <a:lnTo>
                  <a:pt x="70987" y="102813"/>
                </a:lnTo>
                <a:lnTo>
                  <a:pt x="73941" y="97595"/>
                </a:lnTo>
                <a:lnTo>
                  <a:pt x="75419" y="92199"/>
                </a:lnTo>
                <a:lnTo>
                  <a:pt x="75419" y="80620"/>
                </a:lnTo>
                <a:lnTo>
                  <a:pt x="73608" y="75022"/>
                </a:lnTo>
                <a:lnTo>
                  <a:pt x="69986" y="69828"/>
                </a:lnTo>
                <a:lnTo>
                  <a:pt x="61370" y="61938"/>
                </a:lnTo>
                <a:lnTo>
                  <a:pt x="48182" y="54962"/>
                </a:lnTo>
                <a:lnTo>
                  <a:pt x="41391" y="52031"/>
                </a:lnTo>
                <a:lnTo>
                  <a:pt x="34671" y="49077"/>
                </a:lnTo>
                <a:lnTo>
                  <a:pt x="29893" y="46719"/>
                </a:lnTo>
                <a:lnTo>
                  <a:pt x="27058" y="44956"/>
                </a:lnTo>
                <a:lnTo>
                  <a:pt x="24222" y="43193"/>
                </a:lnTo>
                <a:lnTo>
                  <a:pt x="21994" y="40965"/>
                </a:lnTo>
                <a:lnTo>
                  <a:pt x="20373" y="38273"/>
                </a:lnTo>
                <a:lnTo>
                  <a:pt x="18753" y="35581"/>
                </a:lnTo>
                <a:lnTo>
                  <a:pt x="17943" y="32710"/>
                </a:lnTo>
                <a:lnTo>
                  <a:pt x="17943" y="25134"/>
                </a:lnTo>
                <a:lnTo>
                  <a:pt x="19647" y="21096"/>
                </a:lnTo>
                <a:lnTo>
                  <a:pt x="23054" y="17546"/>
                </a:lnTo>
                <a:lnTo>
                  <a:pt x="26462" y="13996"/>
                </a:lnTo>
                <a:close/>
              </a:path>
              <a:path w="1255645" h="117572">
                <a:moveTo>
                  <a:pt x="107358" y="98524"/>
                </a:moveTo>
                <a:lnTo>
                  <a:pt x="106262" y="95785"/>
                </a:lnTo>
                <a:lnTo>
                  <a:pt x="105714" y="90889"/>
                </a:lnTo>
                <a:lnTo>
                  <a:pt x="105714" y="46600"/>
                </a:lnTo>
                <a:lnTo>
                  <a:pt x="129018" y="46600"/>
                </a:lnTo>
                <a:lnTo>
                  <a:pt x="129018" y="35521"/>
                </a:lnTo>
                <a:lnTo>
                  <a:pt x="105714" y="35521"/>
                </a:lnTo>
                <a:lnTo>
                  <a:pt x="105714" y="16653"/>
                </a:lnTo>
                <a:lnTo>
                  <a:pt x="92417" y="16653"/>
                </a:lnTo>
                <a:lnTo>
                  <a:pt x="92417" y="35521"/>
                </a:lnTo>
                <a:lnTo>
                  <a:pt x="78548" y="35521"/>
                </a:lnTo>
                <a:lnTo>
                  <a:pt x="78548" y="46600"/>
                </a:lnTo>
                <a:lnTo>
                  <a:pt x="92417" y="46600"/>
                </a:lnTo>
                <a:lnTo>
                  <a:pt x="92417" y="95963"/>
                </a:lnTo>
                <a:lnTo>
                  <a:pt x="93453" y="102038"/>
                </a:lnTo>
                <a:lnTo>
                  <a:pt x="95527" y="105850"/>
                </a:lnTo>
                <a:lnTo>
                  <a:pt x="97600" y="109662"/>
                </a:lnTo>
                <a:lnTo>
                  <a:pt x="100626" y="112569"/>
                </a:lnTo>
                <a:lnTo>
                  <a:pt x="104606" y="114570"/>
                </a:lnTo>
                <a:lnTo>
                  <a:pt x="108585" y="116571"/>
                </a:lnTo>
                <a:lnTo>
                  <a:pt x="113053" y="117572"/>
                </a:lnTo>
                <a:lnTo>
                  <a:pt x="121441" y="117572"/>
                </a:lnTo>
                <a:lnTo>
                  <a:pt x="126397" y="116786"/>
                </a:lnTo>
                <a:lnTo>
                  <a:pt x="132879" y="115213"/>
                </a:lnTo>
                <a:lnTo>
                  <a:pt x="132879" y="104063"/>
                </a:lnTo>
                <a:lnTo>
                  <a:pt x="127589" y="105683"/>
                </a:lnTo>
                <a:lnTo>
                  <a:pt x="123633" y="106494"/>
                </a:lnTo>
                <a:lnTo>
                  <a:pt x="117723" y="106494"/>
                </a:lnTo>
                <a:lnTo>
                  <a:pt x="114900" y="105850"/>
                </a:lnTo>
                <a:lnTo>
                  <a:pt x="112541" y="104564"/>
                </a:lnTo>
                <a:lnTo>
                  <a:pt x="108454" y="101264"/>
                </a:lnTo>
                <a:lnTo>
                  <a:pt x="107358" y="98524"/>
                </a:lnTo>
                <a:close/>
              </a:path>
              <a:path w="1255645" h="117572">
                <a:moveTo>
                  <a:pt x="177406" y="69580"/>
                </a:moveTo>
                <a:lnTo>
                  <a:pt x="164869" y="73479"/>
                </a:lnTo>
                <a:lnTo>
                  <a:pt x="166422" y="85409"/>
                </a:lnTo>
                <a:lnTo>
                  <a:pt x="167379" y="84723"/>
                </a:lnTo>
                <a:lnTo>
                  <a:pt x="176734" y="80491"/>
                </a:lnTo>
                <a:lnTo>
                  <a:pt x="192301" y="76046"/>
                </a:lnTo>
                <a:lnTo>
                  <a:pt x="177406" y="69580"/>
                </a:lnTo>
                <a:close/>
              </a:path>
              <a:path w="1255645" h="117572">
                <a:moveTo>
                  <a:pt x="169663" y="44527"/>
                </a:moveTo>
                <a:lnTo>
                  <a:pt x="173976" y="43312"/>
                </a:lnTo>
                <a:lnTo>
                  <a:pt x="184127" y="43312"/>
                </a:lnTo>
                <a:lnTo>
                  <a:pt x="188083" y="44301"/>
                </a:lnTo>
                <a:lnTo>
                  <a:pt x="191371" y="46278"/>
                </a:lnTo>
                <a:lnTo>
                  <a:pt x="194660" y="48255"/>
                </a:lnTo>
                <a:lnTo>
                  <a:pt x="196304" y="51698"/>
                </a:lnTo>
                <a:lnTo>
                  <a:pt x="196304" y="65611"/>
                </a:lnTo>
                <a:lnTo>
                  <a:pt x="189155" y="66969"/>
                </a:lnTo>
                <a:lnTo>
                  <a:pt x="177406" y="69580"/>
                </a:lnTo>
                <a:lnTo>
                  <a:pt x="192301" y="76046"/>
                </a:lnTo>
                <a:lnTo>
                  <a:pt x="196304" y="75046"/>
                </a:lnTo>
                <a:lnTo>
                  <a:pt x="196304" y="87792"/>
                </a:lnTo>
                <a:lnTo>
                  <a:pt x="195303" y="92008"/>
                </a:lnTo>
                <a:lnTo>
                  <a:pt x="193302" y="95630"/>
                </a:lnTo>
                <a:lnTo>
                  <a:pt x="191300" y="99251"/>
                </a:lnTo>
                <a:lnTo>
                  <a:pt x="188500" y="102146"/>
                </a:lnTo>
                <a:lnTo>
                  <a:pt x="184902" y="104314"/>
                </a:lnTo>
                <a:lnTo>
                  <a:pt x="181304" y="106482"/>
                </a:lnTo>
                <a:lnTo>
                  <a:pt x="177646" y="107566"/>
                </a:lnTo>
                <a:lnTo>
                  <a:pt x="171784" y="107566"/>
                </a:lnTo>
                <a:lnTo>
                  <a:pt x="167423" y="106065"/>
                </a:lnTo>
                <a:lnTo>
                  <a:pt x="163575" y="103658"/>
                </a:lnTo>
                <a:lnTo>
                  <a:pt x="161335" y="100037"/>
                </a:lnTo>
                <a:lnTo>
                  <a:pt x="160775" y="95987"/>
                </a:lnTo>
                <a:lnTo>
                  <a:pt x="160775" y="91889"/>
                </a:lnTo>
                <a:lnTo>
                  <a:pt x="162657" y="88363"/>
                </a:lnTo>
                <a:lnTo>
                  <a:pt x="166422" y="85409"/>
                </a:lnTo>
                <a:lnTo>
                  <a:pt x="164869" y="73479"/>
                </a:lnTo>
                <a:lnTo>
                  <a:pt x="156021" y="77833"/>
                </a:lnTo>
                <a:lnTo>
                  <a:pt x="149611" y="82026"/>
                </a:lnTo>
                <a:lnTo>
                  <a:pt x="146406" y="87982"/>
                </a:lnTo>
                <a:lnTo>
                  <a:pt x="146406" y="102515"/>
                </a:lnTo>
                <a:lnTo>
                  <a:pt x="148682" y="107863"/>
                </a:lnTo>
                <a:lnTo>
                  <a:pt x="153233" y="111747"/>
                </a:lnTo>
                <a:lnTo>
                  <a:pt x="157784" y="115630"/>
                </a:lnTo>
                <a:lnTo>
                  <a:pt x="163229" y="117572"/>
                </a:lnTo>
                <a:lnTo>
                  <a:pt x="173333" y="117572"/>
                </a:lnTo>
                <a:lnTo>
                  <a:pt x="177276" y="116797"/>
                </a:lnTo>
                <a:lnTo>
                  <a:pt x="181399" y="115249"/>
                </a:lnTo>
                <a:lnTo>
                  <a:pt x="185521" y="113700"/>
                </a:lnTo>
                <a:lnTo>
                  <a:pt x="190490" y="110043"/>
                </a:lnTo>
                <a:lnTo>
                  <a:pt x="196304" y="104278"/>
                </a:lnTo>
                <a:lnTo>
                  <a:pt x="196304" y="107375"/>
                </a:lnTo>
                <a:lnTo>
                  <a:pt x="196995" y="111068"/>
                </a:lnTo>
                <a:lnTo>
                  <a:pt x="198377" y="115356"/>
                </a:lnTo>
                <a:lnTo>
                  <a:pt x="212389" y="115356"/>
                </a:lnTo>
                <a:lnTo>
                  <a:pt x="210864" y="110401"/>
                </a:lnTo>
                <a:lnTo>
                  <a:pt x="210018" y="106053"/>
                </a:lnTo>
                <a:lnTo>
                  <a:pt x="209851" y="102312"/>
                </a:lnTo>
                <a:lnTo>
                  <a:pt x="209684" y="98572"/>
                </a:lnTo>
                <a:lnTo>
                  <a:pt x="209601" y="52127"/>
                </a:lnTo>
                <a:lnTo>
                  <a:pt x="208505" y="46349"/>
                </a:lnTo>
                <a:lnTo>
                  <a:pt x="206312" y="43276"/>
                </a:lnTo>
                <a:lnTo>
                  <a:pt x="204120" y="40203"/>
                </a:lnTo>
                <a:lnTo>
                  <a:pt x="200641" y="37761"/>
                </a:lnTo>
                <a:lnTo>
                  <a:pt x="195875" y="35950"/>
                </a:lnTo>
                <a:lnTo>
                  <a:pt x="191109" y="34140"/>
                </a:lnTo>
                <a:lnTo>
                  <a:pt x="185819" y="33234"/>
                </a:lnTo>
                <a:lnTo>
                  <a:pt x="174143" y="33234"/>
                </a:lnTo>
                <a:lnTo>
                  <a:pt x="168746" y="34187"/>
                </a:lnTo>
                <a:lnTo>
                  <a:pt x="163813" y="36093"/>
                </a:lnTo>
                <a:lnTo>
                  <a:pt x="158880" y="37999"/>
                </a:lnTo>
                <a:lnTo>
                  <a:pt x="154925" y="40834"/>
                </a:lnTo>
                <a:lnTo>
                  <a:pt x="151946" y="44598"/>
                </a:lnTo>
                <a:lnTo>
                  <a:pt x="148967" y="48363"/>
                </a:lnTo>
                <a:lnTo>
                  <a:pt x="147478" y="52008"/>
                </a:lnTo>
                <a:lnTo>
                  <a:pt x="147478" y="56606"/>
                </a:lnTo>
                <a:lnTo>
                  <a:pt x="161919" y="56606"/>
                </a:lnTo>
                <a:lnTo>
                  <a:pt x="161919" y="52222"/>
                </a:lnTo>
                <a:lnTo>
                  <a:pt x="163468" y="49387"/>
                </a:lnTo>
                <a:lnTo>
                  <a:pt x="166565" y="46957"/>
                </a:lnTo>
                <a:lnTo>
                  <a:pt x="169663" y="44527"/>
                </a:lnTo>
                <a:close/>
              </a:path>
              <a:path w="1255645" h="117572">
                <a:moveTo>
                  <a:pt x="269849" y="33306"/>
                </a:moveTo>
                <a:lnTo>
                  <a:pt x="266322" y="33306"/>
                </a:lnTo>
                <a:lnTo>
                  <a:pt x="263117" y="33842"/>
                </a:lnTo>
                <a:lnTo>
                  <a:pt x="260234" y="34914"/>
                </a:lnTo>
                <a:lnTo>
                  <a:pt x="257350" y="35986"/>
                </a:lnTo>
                <a:lnTo>
                  <a:pt x="254586" y="37570"/>
                </a:lnTo>
                <a:lnTo>
                  <a:pt x="251941" y="39667"/>
                </a:lnTo>
                <a:lnTo>
                  <a:pt x="249296" y="41763"/>
                </a:lnTo>
                <a:lnTo>
                  <a:pt x="246568" y="44980"/>
                </a:lnTo>
                <a:lnTo>
                  <a:pt x="243756" y="49316"/>
                </a:lnTo>
                <a:lnTo>
                  <a:pt x="243756" y="35521"/>
                </a:lnTo>
                <a:lnTo>
                  <a:pt x="230459" y="35521"/>
                </a:lnTo>
                <a:lnTo>
                  <a:pt x="230459" y="115356"/>
                </a:lnTo>
                <a:lnTo>
                  <a:pt x="243756" y="115356"/>
                </a:lnTo>
                <a:lnTo>
                  <a:pt x="243756" y="68494"/>
                </a:lnTo>
                <a:lnTo>
                  <a:pt x="244816" y="62633"/>
                </a:lnTo>
                <a:lnTo>
                  <a:pt x="246937" y="58535"/>
                </a:lnTo>
                <a:lnTo>
                  <a:pt x="249058" y="54438"/>
                </a:lnTo>
                <a:lnTo>
                  <a:pt x="251882" y="51245"/>
                </a:lnTo>
                <a:lnTo>
                  <a:pt x="255408" y="48958"/>
                </a:lnTo>
                <a:lnTo>
                  <a:pt x="258935" y="46671"/>
                </a:lnTo>
                <a:lnTo>
                  <a:pt x="262652" y="45527"/>
                </a:lnTo>
                <a:lnTo>
                  <a:pt x="269801" y="45527"/>
                </a:lnTo>
                <a:lnTo>
                  <a:pt x="272804" y="46373"/>
                </a:lnTo>
                <a:lnTo>
                  <a:pt x="275568" y="48065"/>
                </a:lnTo>
                <a:lnTo>
                  <a:pt x="278332" y="49756"/>
                </a:lnTo>
                <a:lnTo>
                  <a:pt x="280191" y="52091"/>
                </a:lnTo>
                <a:lnTo>
                  <a:pt x="281144" y="55069"/>
                </a:lnTo>
                <a:lnTo>
                  <a:pt x="282097" y="58047"/>
                </a:lnTo>
                <a:lnTo>
                  <a:pt x="282574" y="63110"/>
                </a:lnTo>
                <a:lnTo>
                  <a:pt x="282574" y="115356"/>
                </a:lnTo>
                <a:lnTo>
                  <a:pt x="295870" y="115356"/>
                </a:lnTo>
                <a:lnTo>
                  <a:pt x="295870" y="55772"/>
                </a:lnTo>
                <a:lnTo>
                  <a:pt x="294774" y="49399"/>
                </a:lnTo>
                <a:lnTo>
                  <a:pt x="292582" y="45420"/>
                </a:lnTo>
                <a:lnTo>
                  <a:pt x="290390" y="41442"/>
                </a:lnTo>
                <a:lnTo>
                  <a:pt x="287304" y="38428"/>
                </a:lnTo>
                <a:lnTo>
                  <a:pt x="283324" y="36379"/>
                </a:lnTo>
                <a:lnTo>
                  <a:pt x="279345" y="34330"/>
                </a:lnTo>
                <a:lnTo>
                  <a:pt x="274853" y="33306"/>
                </a:lnTo>
                <a:lnTo>
                  <a:pt x="269849" y="33306"/>
                </a:lnTo>
                <a:close/>
              </a:path>
              <a:path w="1255645" h="117572">
                <a:moveTo>
                  <a:pt x="339075" y="33365"/>
                </a:moveTo>
                <a:lnTo>
                  <a:pt x="326403" y="36754"/>
                </a:lnTo>
                <a:lnTo>
                  <a:pt x="321804" y="64944"/>
                </a:lnTo>
                <a:lnTo>
                  <a:pt x="323949" y="57249"/>
                </a:lnTo>
                <a:lnTo>
                  <a:pt x="328238" y="52103"/>
                </a:lnTo>
                <a:lnTo>
                  <a:pt x="332527" y="46957"/>
                </a:lnTo>
                <a:lnTo>
                  <a:pt x="337913" y="44384"/>
                </a:lnTo>
                <a:lnTo>
                  <a:pt x="344394" y="44384"/>
                </a:lnTo>
                <a:lnTo>
                  <a:pt x="339075" y="33365"/>
                </a:lnTo>
                <a:close/>
              </a:path>
              <a:path w="1255645" h="117572">
                <a:moveTo>
                  <a:pt x="318897" y="109293"/>
                </a:moveTo>
                <a:lnTo>
                  <a:pt x="323949" y="112604"/>
                </a:lnTo>
                <a:lnTo>
                  <a:pt x="329001" y="115916"/>
                </a:lnTo>
                <a:lnTo>
                  <a:pt x="334529" y="117572"/>
                </a:lnTo>
                <a:lnTo>
                  <a:pt x="343679" y="117572"/>
                </a:lnTo>
                <a:lnTo>
                  <a:pt x="346861" y="117179"/>
                </a:lnTo>
                <a:lnTo>
                  <a:pt x="350078" y="116392"/>
                </a:lnTo>
                <a:lnTo>
                  <a:pt x="353295" y="115606"/>
                </a:lnTo>
                <a:lnTo>
                  <a:pt x="356190" y="114213"/>
                </a:lnTo>
                <a:lnTo>
                  <a:pt x="358763" y="112211"/>
                </a:lnTo>
                <a:lnTo>
                  <a:pt x="361337" y="110210"/>
                </a:lnTo>
                <a:lnTo>
                  <a:pt x="363982" y="106637"/>
                </a:lnTo>
                <a:lnTo>
                  <a:pt x="366698" y="101491"/>
                </a:lnTo>
                <a:lnTo>
                  <a:pt x="366698" y="115356"/>
                </a:lnTo>
                <a:lnTo>
                  <a:pt x="379995" y="115356"/>
                </a:lnTo>
                <a:lnTo>
                  <a:pt x="379995" y="0"/>
                </a:lnTo>
                <a:lnTo>
                  <a:pt x="366698" y="0"/>
                </a:lnTo>
                <a:lnTo>
                  <a:pt x="366698" y="49458"/>
                </a:lnTo>
                <a:lnTo>
                  <a:pt x="363887" y="44503"/>
                </a:lnTo>
                <a:lnTo>
                  <a:pt x="361301" y="41061"/>
                </a:lnTo>
                <a:lnTo>
                  <a:pt x="356583" y="37201"/>
                </a:lnTo>
                <a:lnTo>
                  <a:pt x="353902" y="35748"/>
                </a:lnTo>
                <a:lnTo>
                  <a:pt x="350900" y="34771"/>
                </a:lnTo>
                <a:lnTo>
                  <a:pt x="347897" y="33794"/>
                </a:lnTo>
                <a:lnTo>
                  <a:pt x="344680" y="33306"/>
                </a:lnTo>
                <a:lnTo>
                  <a:pt x="339075" y="33365"/>
                </a:lnTo>
                <a:lnTo>
                  <a:pt x="344394" y="44384"/>
                </a:lnTo>
                <a:lnTo>
                  <a:pt x="351448" y="44384"/>
                </a:lnTo>
                <a:lnTo>
                  <a:pt x="356928" y="47290"/>
                </a:lnTo>
                <a:lnTo>
                  <a:pt x="360836" y="53104"/>
                </a:lnTo>
                <a:lnTo>
                  <a:pt x="364745" y="58917"/>
                </a:lnTo>
                <a:lnTo>
                  <a:pt x="366698" y="66350"/>
                </a:lnTo>
                <a:lnTo>
                  <a:pt x="366698" y="81359"/>
                </a:lnTo>
                <a:lnTo>
                  <a:pt x="365805" y="86839"/>
                </a:lnTo>
                <a:lnTo>
                  <a:pt x="364018" y="91842"/>
                </a:lnTo>
                <a:lnTo>
                  <a:pt x="362230" y="96845"/>
                </a:lnTo>
                <a:lnTo>
                  <a:pt x="359514" y="100633"/>
                </a:lnTo>
                <a:lnTo>
                  <a:pt x="355868" y="103206"/>
                </a:lnTo>
                <a:lnTo>
                  <a:pt x="352222" y="105779"/>
                </a:lnTo>
                <a:lnTo>
                  <a:pt x="348279" y="107065"/>
                </a:lnTo>
                <a:lnTo>
                  <a:pt x="337508" y="107065"/>
                </a:lnTo>
                <a:lnTo>
                  <a:pt x="332170" y="104743"/>
                </a:lnTo>
                <a:lnTo>
                  <a:pt x="328024" y="100097"/>
                </a:lnTo>
                <a:lnTo>
                  <a:pt x="323326" y="90253"/>
                </a:lnTo>
                <a:lnTo>
                  <a:pt x="321804" y="75189"/>
                </a:lnTo>
                <a:lnTo>
                  <a:pt x="321804" y="64944"/>
                </a:lnTo>
                <a:lnTo>
                  <a:pt x="326403" y="36754"/>
                </a:lnTo>
                <a:lnTo>
                  <a:pt x="316729" y="45349"/>
                </a:lnTo>
                <a:lnTo>
                  <a:pt x="313646" y="50258"/>
                </a:lnTo>
                <a:lnTo>
                  <a:pt x="309363" y="61934"/>
                </a:lnTo>
                <a:lnTo>
                  <a:pt x="307936" y="75617"/>
                </a:lnTo>
                <a:lnTo>
                  <a:pt x="307936" y="83813"/>
                </a:lnTo>
                <a:lnTo>
                  <a:pt x="309342" y="91198"/>
                </a:lnTo>
                <a:lnTo>
                  <a:pt x="312154" y="97774"/>
                </a:lnTo>
                <a:lnTo>
                  <a:pt x="314965" y="104349"/>
                </a:lnTo>
                <a:lnTo>
                  <a:pt x="318897" y="109293"/>
                </a:lnTo>
                <a:close/>
              </a:path>
              <a:path w="1255645" h="117572">
                <a:moveTo>
                  <a:pt x="421417" y="69580"/>
                </a:moveTo>
                <a:lnTo>
                  <a:pt x="408880" y="73479"/>
                </a:lnTo>
                <a:lnTo>
                  <a:pt x="410433" y="85409"/>
                </a:lnTo>
                <a:lnTo>
                  <a:pt x="411390" y="84723"/>
                </a:lnTo>
                <a:lnTo>
                  <a:pt x="420745" y="80491"/>
                </a:lnTo>
                <a:lnTo>
                  <a:pt x="436311" y="76046"/>
                </a:lnTo>
                <a:lnTo>
                  <a:pt x="421417" y="69580"/>
                </a:lnTo>
                <a:close/>
              </a:path>
              <a:path w="1255645" h="117572">
                <a:moveTo>
                  <a:pt x="413674" y="44527"/>
                </a:moveTo>
                <a:lnTo>
                  <a:pt x="417987" y="43312"/>
                </a:lnTo>
                <a:lnTo>
                  <a:pt x="428138" y="43312"/>
                </a:lnTo>
                <a:lnTo>
                  <a:pt x="432094" y="44301"/>
                </a:lnTo>
                <a:lnTo>
                  <a:pt x="435382" y="46278"/>
                </a:lnTo>
                <a:lnTo>
                  <a:pt x="438670" y="48255"/>
                </a:lnTo>
                <a:lnTo>
                  <a:pt x="440315" y="51698"/>
                </a:lnTo>
                <a:lnTo>
                  <a:pt x="440315" y="65611"/>
                </a:lnTo>
                <a:lnTo>
                  <a:pt x="433166" y="66969"/>
                </a:lnTo>
                <a:lnTo>
                  <a:pt x="421417" y="69580"/>
                </a:lnTo>
                <a:lnTo>
                  <a:pt x="436311" y="76046"/>
                </a:lnTo>
                <a:lnTo>
                  <a:pt x="440315" y="75046"/>
                </a:lnTo>
                <a:lnTo>
                  <a:pt x="440315" y="87792"/>
                </a:lnTo>
                <a:lnTo>
                  <a:pt x="439314" y="92008"/>
                </a:lnTo>
                <a:lnTo>
                  <a:pt x="437312" y="95630"/>
                </a:lnTo>
                <a:lnTo>
                  <a:pt x="435311" y="99251"/>
                </a:lnTo>
                <a:lnTo>
                  <a:pt x="432511" y="102146"/>
                </a:lnTo>
                <a:lnTo>
                  <a:pt x="428912" y="104314"/>
                </a:lnTo>
                <a:lnTo>
                  <a:pt x="425314" y="106482"/>
                </a:lnTo>
                <a:lnTo>
                  <a:pt x="421656" y="107566"/>
                </a:lnTo>
                <a:lnTo>
                  <a:pt x="415794" y="107566"/>
                </a:lnTo>
                <a:lnTo>
                  <a:pt x="411434" y="106065"/>
                </a:lnTo>
                <a:lnTo>
                  <a:pt x="407585" y="103659"/>
                </a:lnTo>
                <a:lnTo>
                  <a:pt x="405345" y="100037"/>
                </a:lnTo>
                <a:lnTo>
                  <a:pt x="404785" y="95987"/>
                </a:lnTo>
                <a:lnTo>
                  <a:pt x="404785" y="91889"/>
                </a:lnTo>
                <a:lnTo>
                  <a:pt x="406668" y="88363"/>
                </a:lnTo>
                <a:lnTo>
                  <a:pt x="410433" y="85409"/>
                </a:lnTo>
                <a:lnTo>
                  <a:pt x="408880" y="73479"/>
                </a:lnTo>
                <a:lnTo>
                  <a:pt x="400031" y="77833"/>
                </a:lnTo>
                <a:lnTo>
                  <a:pt x="393621" y="82026"/>
                </a:lnTo>
                <a:lnTo>
                  <a:pt x="390416" y="87982"/>
                </a:lnTo>
                <a:lnTo>
                  <a:pt x="390416" y="102515"/>
                </a:lnTo>
                <a:lnTo>
                  <a:pt x="392692" y="107863"/>
                </a:lnTo>
                <a:lnTo>
                  <a:pt x="397243" y="111747"/>
                </a:lnTo>
                <a:lnTo>
                  <a:pt x="401795" y="115630"/>
                </a:lnTo>
                <a:lnTo>
                  <a:pt x="407240" y="117572"/>
                </a:lnTo>
                <a:lnTo>
                  <a:pt x="417343" y="117572"/>
                </a:lnTo>
                <a:lnTo>
                  <a:pt x="421287" y="116797"/>
                </a:lnTo>
                <a:lnTo>
                  <a:pt x="425409" y="115249"/>
                </a:lnTo>
                <a:lnTo>
                  <a:pt x="429532" y="113700"/>
                </a:lnTo>
                <a:lnTo>
                  <a:pt x="434500" y="110043"/>
                </a:lnTo>
                <a:lnTo>
                  <a:pt x="440315" y="104278"/>
                </a:lnTo>
                <a:lnTo>
                  <a:pt x="440315" y="107375"/>
                </a:lnTo>
                <a:lnTo>
                  <a:pt x="441006" y="111068"/>
                </a:lnTo>
                <a:lnTo>
                  <a:pt x="442388" y="115356"/>
                </a:lnTo>
                <a:lnTo>
                  <a:pt x="456399" y="115356"/>
                </a:lnTo>
                <a:lnTo>
                  <a:pt x="454874" y="110401"/>
                </a:lnTo>
                <a:lnTo>
                  <a:pt x="454028" y="106053"/>
                </a:lnTo>
                <a:lnTo>
                  <a:pt x="453862" y="102312"/>
                </a:lnTo>
                <a:lnTo>
                  <a:pt x="453695" y="98572"/>
                </a:lnTo>
                <a:lnTo>
                  <a:pt x="453611" y="52127"/>
                </a:lnTo>
                <a:lnTo>
                  <a:pt x="452515" y="46350"/>
                </a:lnTo>
                <a:lnTo>
                  <a:pt x="450323" y="43276"/>
                </a:lnTo>
                <a:lnTo>
                  <a:pt x="448131" y="40203"/>
                </a:lnTo>
                <a:lnTo>
                  <a:pt x="444652" y="37761"/>
                </a:lnTo>
                <a:lnTo>
                  <a:pt x="439886" y="35950"/>
                </a:lnTo>
                <a:lnTo>
                  <a:pt x="435120" y="34140"/>
                </a:lnTo>
                <a:lnTo>
                  <a:pt x="429830" y="33234"/>
                </a:lnTo>
                <a:lnTo>
                  <a:pt x="418153" y="33234"/>
                </a:lnTo>
                <a:lnTo>
                  <a:pt x="412756" y="34187"/>
                </a:lnTo>
                <a:lnTo>
                  <a:pt x="407824" y="36093"/>
                </a:lnTo>
                <a:lnTo>
                  <a:pt x="402891" y="37999"/>
                </a:lnTo>
                <a:lnTo>
                  <a:pt x="398935" y="40834"/>
                </a:lnTo>
                <a:lnTo>
                  <a:pt x="395957" y="44598"/>
                </a:lnTo>
                <a:lnTo>
                  <a:pt x="392978" y="48363"/>
                </a:lnTo>
                <a:lnTo>
                  <a:pt x="391489" y="52008"/>
                </a:lnTo>
                <a:lnTo>
                  <a:pt x="391489" y="56606"/>
                </a:lnTo>
                <a:lnTo>
                  <a:pt x="405929" y="56606"/>
                </a:lnTo>
                <a:lnTo>
                  <a:pt x="405929" y="52222"/>
                </a:lnTo>
                <a:lnTo>
                  <a:pt x="407478" y="49387"/>
                </a:lnTo>
                <a:lnTo>
                  <a:pt x="410576" y="46957"/>
                </a:lnTo>
                <a:lnTo>
                  <a:pt x="413674" y="44527"/>
                </a:lnTo>
                <a:close/>
              </a:path>
              <a:path w="1255645" h="117572">
                <a:moveTo>
                  <a:pt x="492354" y="42407"/>
                </a:moveTo>
                <a:lnTo>
                  <a:pt x="489959" y="45551"/>
                </a:lnTo>
                <a:lnTo>
                  <a:pt x="487766" y="49602"/>
                </a:lnTo>
                <a:lnTo>
                  <a:pt x="487766" y="35521"/>
                </a:lnTo>
                <a:lnTo>
                  <a:pt x="474470" y="35521"/>
                </a:lnTo>
                <a:lnTo>
                  <a:pt x="474470" y="115356"/>
                </a:lnTo>
                <a:lnTo>
                  <a:pt x="487766" y="115356"/>
                </a:lnTo>
                <a:lnTo>
                  <a:pt x="487766" y="64754"/>
                </a:lnTo>
                <a:lnTo>
                  <a:pt x="490114" y="56987"/>
                </a:lnTo>
                <a:lnTo>
                  <a:pt x="494808" y="52603"/>
                </a:lnTo>
                <a:lnTo>
                  <a:pt x="499502" y="48220"/>
                </a:lnTo>
                <a:lnTo>
                  <a:pt x="504351" y="46028"/>
                </a:lnTo>
                <a:lnTo>
                  <a:pt x="512882" y="46028"/>
                </a:lnTo>
                <a:lnTo>
                  <a:pt x="516218" y="46790"/>
                </a:lnTo>
                <a:lnTo>
                  <a:pt x="519364" y="48315"/>
                </a:lnTo>
                <a:lnTo>
                  <a:pt x="519364" y="34521"/>
                </a:lnTo>
                <a:lnTo>
                  <a:pt x="514979" y="33306"/>
                </a:lnTo>
                <a:lnTo>
                  <a:pt x="509165" y="33306"/>
                </a:lnTo>
                <a:lnTo>
                  <a:pt x="506174" y="33889"/>
                </a:lnTo>
                <a:lnTo>
                  <a:pt x="503243" y="35057"/>
                </a:lnTo>
                <a:lnTo>
                  <a:pt x="500312" y="36224"/>
                </a:lnTo>
                <a:lnTo>
                  <a:pt x="497548" y="37928"/>
                </a:lnTo>
                <a:lnTo>
                  <a:pt x="494951" y="40167"/>
                </a:lnTo>
                <a:lnTo>
                  <a:pt x="492354" y="42407"/>
                </a:lnTo>
                <a:close/>
              </a:path>
              <a:path w="1255645" h="117572">
                <a:moveTo>
                  <a:pt x="550550" y="33365"/>
                </a:moveTo>
                <a:lnTo>
                  <a:pt x="537879" y="36754"/>
                </a:lnTo>
                <a:lnTo>
                  <a:pt x="533280" y="64944"/>
                </a:lnTo>
                <a:lnTo>
                  <a:pt x="535425" y="57249"/>
                </a:lnTo>
                <a:lnTo>
                  <a:pt x="539714" y="52103"/>
                </a:lnTo>
                <a:lnTo>
                  <a:pt x="544003" y="46957"/>
                </a:lnTo>
                <a:lnTo>
                  <a:pt x="549389" y="44384"/>
                </a:lnTo>
                <a:lnTo>
                  <a:pt x="555870" y="44384"/>
                </a:lnTo>
                <a:lnTo>
                  <a:pt x="550550" y="33365"/>
                </a:lnTo>
                <a:close/>
              </a:path>
              <a:path w="1255645" h="117572">
                <a:moveTo>
                  <a:pt x="530373" y="109293"/>
                </a:moveTo>
                <a:lnTo>
                  <a:pt x="535425" y="112605"/>
                </a:lnTo>
                <a:lnTo>
                  <a:pt x="540476" y="115916"/>
                </a:lnTo>
                <a:lnTo>
                  <a:pt x="546005" y="117572"/>
                </a:lnTo>
                <a:lnTo>
                  <a:pt x="555155" y="117572"/>
                </a:lnTo>
                <a:lnTo>
                  <a:pt x="558336" y="117179"/>
                </a:lnTo>
                <a:lnTo>
                  <a:pt x="561553" y="116392"/>
                </a:lnTo>
                <a:lnTo>
                  <a:pt x="564770" y="115606"/>
                </a:lnTo>
                <a:lnTo>
                  <a:pt x="567666" y="114213"/>
                </a:lnTo>
                <a:lnTo>
                  <a:pt x="570239" y="112211"/>
                </a:lnTo>
                <a:lnTo>
                  <a:pt x="572813" y="110210"/>
                </a:lnTo>
                <a:lnTo>
                  <a:pt x="575458" y="106637"/>
                </a:lnTo>
                <a:lnTo>
                  <a:pt x="578174" y="101491"/>
                </a:lnTo>
                <a:lnTo>
                  <a:pt x="578174" y="115356"/>
                </a:lnTo>
                <a:lnTo>
                  <a:pt x="591471" y="115356"/>
                </a:lnTo>
                <a:lnTo>
                  <a:pt x="591471" y="0"/>
                </a:lnTo>
                <a:lnTo>
                  <a:pt x="578174" y="0"/>
                </a:lnTo>
                <a:lnTo>
                  <a:pt x="578174" y="49459"/>
                </a:lnTo>
                <a:lnTo>
                  <a:pt x="575362" y="44503"/>
                </a:lnTo>
                <a:lnTo>
                  <a:pt x="572777" y="41061"/>
                </a:lnTo>
                <a:lnTo>
                  <a:pt x="568059" y="37201"/>
                </a:lnTo>
                <a:lnTo>
                  <a:pt x="565378" y="35748"/>
                </a:lnTo>
                <a:lnTo>
                  <a:pt x="562375" y="34771"/>
                </a:lnTo>
                <a:lnTo>
                  <a:pt x="559373" y="33794"/>
                </a:lnTo>
                <a:lnTo>
                  <a:pt x="556156" y="33306"/>
                </a:lnTo>
                <a:lnTo>
                  <a:pt x="550550" y="33365"/>
                </a:lnTo>
                <a:lnTo>
                  <a:pt x="555870" y="44384"/>
                </a:lnTo>
                <a:lnTo>
                  <a:pt x="562924" y="44384"/>
                </a:lnTo>
                <a:lnTo>
                  <a:pt x="568404" y="47291"/>
                </a:lnTo>
                <a:lnTo>
                  <a:pt x="572312" y="53104"/>
                </a:lnTo>
                <a:lnTo>
                  <a:pt x="576220" y="58917"/>
                </a:lnTo>
                <a:lnTo>
                  <a:pt x="578174" y="66350"/>
                </a:lnTo>
                <a:lnTo>
                  <a:pt x="578174" y="81359"/>
                </a:lnTo>
                <a:lnTo>
                  <a:pt x="577281" y="86839"/>
                </a:lnTo>
                <a:lnTo>
                  <a:pt x="575493" y="91842"/>
                </a:lnTo>
                <a:lnTo>
                  <a:pt x="573706" y="96845"/>
                </a:lnTo>
                <a:lnTo>
                  <a:pt x="570990" y="100633"/>
                </a:lnTo>
                <a:lnTo>
                  <a:pt x="567344" y="103206"/>
                </a:lnTo>
                <a:lnTo>
                  <a:pt x="563698" y="105779"/>
                </a:lnTo>
                <a:lnTo>
                  <a:pt x="559754" y="107065"/>
                </a:lnTo>
                <a:lnTo>
                  <a:pt x="548983" y="107065"/>
                </a:lnTo>
                <a:lnTo>
                  <a:pt x="543646" y="104743"/>
                </a:lnTo>
                <a:lnTo>
                  <a:pt x="539500" y="100097"/>
                </a:lnTo>
                <a:lnTo>
                  <a:pt x="534802" y="90253"/>
                </a:lnTo>
                <a:lnTo>
                  <a:pt x="533280" y="75189"/>
                </a:lnTo>
                <a:lnTo>
                  <a:pt x="533280" y="64944"/>
                </a:lnTo>
                <a:lnTo>
                  <a:pt x="537879" y="36754"/>
                </a:lnTo>
                <a:lnTo>
                  <a:pt x="528204" y="45349"/>
                </a:lnTo>
                <a:lnTo>
                  <a:pt x="525121" y="50259"/>
                </a:lnTo>
                <a:lnTo>
                  <a:pt x="520839" y="61934"/>
                </a:lnTo>
                <a:lnTo>
                  <a:pt x="519412" y="75618"/>
                </a:lnTo>
                <a:lnTo>
                  <a:pt x="519412" y="83813"/>
                </a:lnTo>
                <a:lnTo>
                  <a:pt x="520817" y="91198"/>
                </a:lnTo>
                <a:lnTo>
                  <a:pt x="523629" y="97774"/>
                </a:lnTo>
                <a:lnTo>
                  <a:pt x="526441" y="104349"/>
                </a:lnTo>
                <a:lnTo>
                  <a:pt x="530373" y="109293"/>
                </a:lnTo>
                <a:close/>
              </a:path>
              <a:path w="1255645" h="117572">
                <a:moveTo>
                  <a:pt x="680689" y="33365"/>
                </a:moveTo>
                <a:lnTo>
                  <a:pt x="668018" y="36754"/>
                </a:lnTo>
                <a:lnTo>
                  <a:pt x="663419" y="64944"/>
                </a:lnTo>
                <a:lnTo>
                  <a:pt x="665564" y="57249"/>
                </a:lnTo>
                <a:lnTo>
                  <a:pt x="669853" y="52103"/>
                </a:lnTo>
                <a:lnTo>
                  <a:pt x="674142" y="46957"/>
                </a:lnTo>
                <a:lnTo>
                  <a:pt x="679528" y="44384"/>
                </a:lnTo>
                <a:lnTo>
                  <a:pt x="686009" y="44384"/>
                </a:lnTo>
                <a:lnTo>
                  <a:pt x="680689" y="33365"/>
                </a:lnTo>
                <a:close/>
              </a:path>
              <a:path w="1255645" h="117572">
                <a:moveTo>
                  <a:pt x="660512" y="109293"/>
                </a:moveTo>
                <a:lnTo>
                  <a:pt x="665564" y="112605"/>
                </a:lnTo>
                <a:lnTo>
                  <a:pt x="670615" y="115916"/>
                </a:lnTo>
                <a:lnTo>
                  <a:pt x="676144" y="117572"/>
                </a:lnTo>
                <a:lnTo>
                  <a:pt x="685294" y="117572"/>
                </a:lnTo>
                <a:lnTo>
                  <a:pt x="688475" y="117179"/>
                </a:lnTo>
                <a:lnTo>
                  <a:pt x="691692" y="116392"/>
                </a:lnTo>
                <a:lnTo>
                  <a:pt x="694909" y="115606"/>
                </a:lnTo>
                <a:lnTo>
                  <a:pt x="697805" y="114213"/>
                </a:lnTo>
                <a:lnTo>
                  <a:pt x="700378" y="112211"/>
                </a:lnTo>
                <a:lnTo>
                  <a:pt x="702952" y="110210"/>
                </a:lnTo>
                <a:lnTo>
                  <a:pt x="705597" y="106637"/>
                </a:lnTo>
                <a:lnTo>
                  <a:pt x="708313" y="101491"/>
                </a:lnTo>
                <a:lnTo>
                  <a:pt x="708313" y="115356"/>
                </a:lnTo>
                <a:lnTo>
                  <a:pt x="721610" y="115356"/>
                </a:lnTo>
                <a:lnTo>
                  <a:pt x="721610" y="0"/>
                </a:lnTo>
                <a:lnTo>
                  <a:pt x="708313" y="0"/>
                </a:lnTo>
                <a:lnTo>
                  <a:pt x="708313" y="49459"/>
                </a:lnTo>
                <a:lnTo>
                  <a:pt x="705501" y="44503"/>
                </a:lnTo>
                <a:lnTo>
                  <a:pt x="702916" y="41061"/>
                </a:lnTo>
                <a:lnTo>
                  <a:pt x="698198" y="37201"/>
                </a:lnTo>
                <a:lnTo>
                  <a:pt x="695517" y="35748"/>
                </a:lnTo>
                <a:lnTo>
                  <a:pt x="692514" y="34771"/>
                </a:lnTo>
                <a:lnTo>
                  <a:pt x="689512" y="33794"/>
                </a:lnTo>
                <a:lnTo>
                  <a:pt x="686295" y="33306"/>
                </a:lnTo>
                <a:lnTo>
                  <a:pt x="680689" y="33365"/>
                </a:lnTo>
                <a:lnTo>
                  <a:pt x="686009" y="44384"/>
                </a:lnTo>
                <a:lnTo>
                  <a:pt x="693063" y="44384"/>
                </a:lnTo>
                <a:lnTo>
                  <a:pt x="698543" y="47291"/>
                </a:lnTo>
                <a:lnTo>
                  <a:pt x="702451" y="53104"/>
                </a:lnTo>
                <a:lnTo>
                  <a:pt x="706359" y="58917"/>
                </a:lnTo>
                <a:lnTo>
                  <a:pt x="708313" y="66350"/>
                </a:lnTo>
                <a:lnTo>
                  <a:pt x="708313" y="81359"/>
                </a:lnTo>
                <a:lnTo>
                  <a:pt x="707420" y="86839"/>
                </a:lnTo>
                <a:lnTo>
                  <a:pt x="705632" y="91842"/>
                </a:lnTo>
                <a:lnTo>
                  <a:pt x="703845" y="96845"/>
                </a:lnTo>
                <a:lnTo>
                  <a:pt x="701129" y="100633"/>
                </a:lnTo>
                <a:lnTo>
                  <a:pt x="697483" y="103206"/>
                </a:lnTo>
                <a:lnTo>
                  <a:pt x="693837" y="105779"/>
                </a:lnTo>
                <a:lnTo>
                  <a:pt x="689893" y="107065"/>
                </a:lnTo>
                <a:lnTo>
                  <a:pt x="679122" y="107065"/>
                </a:lnTo>
                <a:lnTo>
                  <a:pt x="673785" y="104743"/>
                </a:lnTo>
                <a:lnTo>
                  <a:pt x="669638" y="100097"/>
                </a:lnTo>
                <a:lnTo>
                  <a:pt x="664941" y="90253"/>
                </a:lnTo>
                <a:lnTo>
                  <a:pt x="663419" y="75189"/>
                </a:lnTo>
                <a:lnTo>
                  <a:pt x="663419" y="64944"/>
                </a:lnTo>
                <a:lnTo>
                  <a:pt x="668018" y="36754"/>
                </a:lnTo>
                <a:lnTo>
                  <a:pt x="658343" y="45349"/>
                </a:lnTo>
                <a:lnTo>
                  <a:pt x="655260" y="50259"/>
                </a:lnTo>
                <a:lnTo>
                  <a:pt x="650978" y="61934"/>
                </a:lnTo>
                <a:lnTo>
                  <a:pt x="649551" y="75618"/>
                </a:lnTo>
                <a:lnTo>
                  <a:pt x="649551" y="83813"/>
                </a:lnTo>
                <a:lnTo>
                  <a:pt x="650956" y="91199"/>
                </a:lnTo>
                <a:lnTo>
                  <a:pt x="653768" y="97774"/>
                </a:lnTo>
                <a:lnTo>
                  <a:pt x="656580" y="104349"/>
                </a:lnTo>
                <a:lnTo>
                  <a:pt x="660512" y="109293"/>
                </a:lnTo>
                <a:close/>
              </a:path>
              <a:path w="1255645" h="117572">
                <a:moveTo>
                  <a:pt x="730887" y="75975"/>
                </a:moveTo>
                <a:lnTo>
                  <a:pt x="731249" y="82636"/>
                </a:lnTo>
                <a:lnTo>
                  <a:pt x="734400" y="95224"/>
                </a:lnTo>
                <a:lnTo>
                  <a:pt x="740788" y="105779"/>
                </a:lnTo>
                <a:lnTo>
                  <a:pt x="744334" y="109394"/>
                </a:lnTo>
                <a:lnTo>
                  <a:pt x="755182" y="115528"/>
                </a:lnTo>
                <a:lnTo>
                  <a:pt x="768919" y="117572"/>
                </a:lnTo>
                <a:lnTo>
                  <a:pt x="774924" y="117572"/>
                </a:lnTo>
                <a:lnTo>
                  <a:pt x="780238" y="116619"/>
                </a:lnTo>
                <a:lnTo>
                  <a:pt x="784860" y="114713"/>
                </a:lnTo>
                <a:lnTo>
                  <a:pt x="789483" y="112807"/>
                </a:lnTo>
                <a:lnTo>
                  <a:pt x="793201" y="110020"/>
                </a:lnTo>
                <a:lnTo>
                  <a:pt x="796012" y="106351"/>
                </a:lnTo>
                <a:lnTo>
                  <a:pt x="798824" y="102682"/>
                </a:lnTo>
                <a:lnTo>
                  <a:pt x="800230" y="99084"/>
                </a:lnTo>
                <a:lnTo>
                  <a:pt x="800230" y="94844"/>
                </a:lnTo>
                <a:lnTo>
                  <a:pt x="786934" y="94844"/>
                </a:lnTo>
                <a:lnTo>
                  <a:pt x="786934" y="98322"/>
                </a:lnTo>
                <a:lnTo>
                  <a:pt x="785587" y="100835"/>
                </a:lnTo>
                <a:lnTo>
                  <a:pt x="782894" y="103099"/>
                </a:lnTo>
                <a:lnTo>
                  <a:pt x="780202" y="105362"/>
                </a:lnTo>
                <a:lnTo>
                  <a:pt x="775924" y="106494"/>
                </a:lnTo>
                <a:lnTo>
                  <a:pt x="761913" y="106494"/>
                </a:lnTo>
                <a:lnTo>
                  <a:pt x="755539" y="103730"/>
                </a:lnTo>
                <a:lnTo>
                  <a:pt x="750940" y="98203"/>
                </a:lnTo>
                <a:lnTo>
                  <a:pt x="746341" y="92676"/>
                </a:lnTo>
                <a:lnTo>
                  <a:pt x="744041" y="85647"/>
                </a:lnTo>
                <a:lnTo>
                  <a:pt x="744041" y="77118"/>
                </a:lnTo>
                <a:lnTo>
                  <a:pt x="800731" y="77118"/>
                </a:lnTo>
                <a:lnTo>
                  <a:pt x="788006" y="65540"/>
                </a:lnTo>
                <a:lnTo>
                  <a:pt x="788006" y="67112"/>
                </a:lnTo>
                <a:lnTo>
                  <a:pt x="744899" y="67112"/>
                </a:lnTo>
                <a:lnTo>
                  <a:pt x="741360" y="45420"/>
                </a:lnTo>
                <a:lnTo>
                  <a:pt x="737364" y="50885"/>
                </a:lnTo>
                <a:lnTo>
                  <a:pt x="732506" y="62452"/>
                </a:lnTo>
                <a:lnTo>
                  <a:pt x="730887" y="75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29801" y="3645894"/>
            <a:ext cx="0" cy="97845"/>
          </a:xfrm>
          <a:custGeom>
            <a:avLst/>
            <a:gdLst/>
            <a:ahLst/>
            <a:cxnLst/>
            <a:rect l="l" t="t" r="r" b="b"/>
            <a:pathLst>
              <a:path h="110891">
                <a:moveTo>
                  <a:pt x="0" y="0"/>
                </a:moveTo>
                <a:lnTo>
                  <a:pt x="0" y="110891"/>
                </a:lnTo>
              </a:path>
            </a:pathLst>
          </a:custGeom>
          <a:ln w="14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192475" y="3645894"/>
            <a:ext cx="0" cy="97845"/>
          </a:xfrm>
          <a:custGeom>
            <a:avLst/>
            <a:gdLst/>
            <a:ahLst/>
            <a:cxnLst/>
            <a:rect l="l" t="t" r="r" b="b"/>
            <a:pathLst>
              <a:path h="110891">
                <a:moveTo>
                  <a:pt x="0" y="0"/>
                </a:moveTo>
                <a:lnTo>
                  <a:pt x="0" y="110891"/>
                </a:lnTo>
              </a:path>
            </a:pathLst>
          </a:custGeom>
          <a:ln w="145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73291" y="3642962"/>
            <a:ext cx="417205" cy="103740"/>
          </a:xfrm>
          <a:custGeom>
            <a:avLst/>
            <a:gdLst/>
            <a:ahLst/>
            <a:cxnLst/>
            <a:rect l="l" t="t" r="r" b="b"/>
            <a:pathLst>
              <a:path w="458925" h="117572">
                <a:moveTo>
                  <a:pt x="56641" y="67017"/>
                </a:moveTo>
                <a:lnTo>
                  <a:pt x="58834" y="70972"/>
                </a:lnTo>
                <a:lnTo>
                  <a:pt x="61026" y="74927"/>
                </a:lnTo>
                <a:lnTo>
                  <a:pt x="62122" y="78977"/>
                </a:lnTo>
                <a:lnTo>
                  <a:pt x="62122" y="87124"/>
                </a:lnTo>
                <a:lnTo>
                  <a:pt x="61086" y="91032"/>
                </a:lnTo>
                <a:lnTo>
                  <a:pt x="59012" y="94844"/>
                </a:lnTo>
                <a:lnTo>
                  <a:pt x="56939" y="98655"/>
                </a:lnTo>
                <a:lnTo>
                  <a:pt x="53984" y="101538"/>
                </a:lnTo>
                <a:lnTo>
                  <a:pt x="50148" y="103492"/>
                </a:lnTo>
                <a:lnTo>
                  <a:pt x="46311" y="105445"/>
                </a:lnTo>
                <a:lnTo>
                  <a:pt x="42249" y="106422"/>
                </a:lnTo>
                <a:lnTo>
                  <a:pt x="33718" y="106422"/>
                </a:lnTo>
                <a:lnTo>
                  <a:pt x="29679" y="105445"/>
                </a:lnTo>
                <a:lnTo>
                  <a:pt x="25842" y="103492"/>
                </a:lnTo>
                <a:lnTo>
                  <a:pt x="22006" y="101538"/>
                </a:lnTo>
                <a:lnTo>
                  <a:pt x="19051" y="98655"/>
                </a:lnTo>
                <a:lnTo>
                  <a:pt x="16978" y="94844"/>
                </a:lnTo>
                <a:lnTo>
                  <a:pt x="14905" y="91032"/>
                </a:lnTo>
                <a:lnTo>
                  <a:pt x="13868" y="87124"/>
                </a:lnTo>
                <a:lnTo>
                  <a:pt x="12117" y="110603"/>
                </a:lnTo>
                <a:lnTo>
                  <a:pt x="17478" y="113391"/>
                </a:lnTo>
                <a:lnTo>
                  <a:pt x="22840" y="116178"/>
                </a:lnTo>
                <a:lnTo>
                  <a:pt x="29667" y="117572"/>
                </a:lnTo>
                <a:lnTo>
                  <a:pt x="46300" y="117572"/>
                </a:lnTo>
                <a:lnTo>
                  <a:pt x="53150" y="116178"/>
                </a:lnTo>
                <a:lnTo>
                  <a:pt x="58512" y="113391"/>
                </a:lnTo>
                <a:lnTo>
                  <a:pt x="63873" y="110603"/>
                </a:lnTo>
                <a:lnTo>
                  <a:pt x="68127" y="106446"/>
                </a:lnTo>
                <a:lnTo>
                  <a:pt x="71273" y="100919"/>
                </a:lnTo>
                <a:lnTo>
                  <a:pt x="74418" y="95391"/>
                </a:lnTo>
                <a:lnTo>
                  <a:pt x="75991" y="89745"/>
                </a:lnTo>
                <a:lnTo>
                  <a:pt x="75991" y="77833"/>
                </a:lnTo>
                <a:lnTo>
                  <a:pt x="74203" y="71948"/>
                </a:lnTo>
                <a:lnTo>
                  <a:pt x="70629" y="66326"/>
                </a:lnTo>
                <a:lnTo>
                  <a:pt x="67055" y="60703"/>
                </a:lnTo>
                <a:lnTo>
                  <a:pt x="61646" y="56272"/>
                </a:lnTo>
                <a:lnTo>
                  <a:pt x="54401" y="53032"/>
                </a:lnTo>
                <a:lnTo>
                  <a:pt x="60120" y="50221"/>
                </a:lnTo>
                <a:lnTo>
                  <a:pt x="64410" y="46766"/>
                </a:lnTo>
                <a:lnTo>
                  <a:pt x="67269" y="42669"/>
                </a:lnTo>
                <a:lnTo>
                  <a:pt x="70128" y="38571"/>
                </a:lnTo>
                <a:lnTo>
                  <a:pt x="71558" y="33854"/>
                </a:lnTo>
                <a:lnTo>
                  <a:pt x="71558" y="23323"/>
                </a:lnTo>
                <a:lnTo>
                  <a:pt x="70141" y="18451"/>
                </a:lnTo>
                <a:lnTo>
                  <a:pt x="67305" y="13901"/>
                </a:lnTo>
                <a:lnTo>
                  <a:pt x="64469" y="9350"/>
                </a:lnTo>
                <a:lnTo>
                  <a:pt x="60347" y="5896"/>
                </a:lnTo>
                <a:lnTo>
                  <a:pt x="54938" y="3537"/>
                </a:lnTo>
                <a:lnTo>
                  <a:pt x="49528" y="1179"/>
                </a:lnTo>
                <a:lnTo>
                  <a:pt x="43869" y="0"/>
                </a:lnTo>
                <a:lnTo>
                  <a:pt x="32097" y="0"/>
                </a:lnTo>
                <a:lnTo>
                  <a:pt x="26462" y="1167"/>
                </a:lnTo>
                <a:lnTo>
                  <a:pt x="21053" y="3502"/>
                </a:lnTo>
                <a:lnTo>
                  <a:pt x="15643" y="5836"/>
                </a:lnTo>
                <a:lnTo>
                  <a:pt x="11521" y="9291"/>
                </a:lnTo>
                <a:lnTo>
                  <a:pt x="8685" y="13865"/>
                </a:lnTo>
                <a:lnTo>
                  <a:pt x="5850" y="18439"/>
                </a:lnTo>
                <a:lnTo>
                  <a:pt x="4432" y="23323"/>
                </a:lnTo>
                <a:lnTo>
                  <a:pt x="4432" y="33854"/>
                </a:lnTo>
                <a:lnTo>
                  <a:pt x="5861" y="38571"/>
                </a:lnTo>
                <a:lnTo>
                  <a:pt x="8721" y="42669"/>
                </a:lnTo>
                <a:lnTo>
                  <a:pt x="11580" y="46766"/>
                </a:lnTo>
                <a:lnTo>
                  <a:pt x="15846" y="50221"/>
                </a:lnTo>
                <a:lnTo>
                  <a:pt x="21517" y="53032"/>
                </a:lnTo>
                <a:lnTo>
                  <a:pt x="23841" y="42168"/>
                </a:lnTo>
                <a:lnTo>
                  <a:pt x="20147" y="38499"/>
                </a:lnTo>
                <a:lnTo>
                  <a:pt x="18300" y="34187"/>
                </a:lnTo>
                <a:lnTo>
                  <a:pt x="18300" y="23800"/>
                </a:lnTo>
                <a:lnTo>
                  <a:pt x="20290" y="19416"/>
                </a:lnTo>
                <a:lnTo>
                  <a:pt x="24269" y="16081"/>
                </a:lnTo>
                <a:lnTo>
                  <a:pt x="28249" y="12745"/>
                </a:lnTo>
                <a:lnTo>
                  <a:pt x="32812" y="11078"/>
                </a:lnTo>
                <a:lnTo>
                  <a:pt x="43154" y="11078"/>
                </a:lnTo>
                <a:lnTo>
                  <a:pt x="47741" y="12745"/>
                </a:lnTo>
                <a:lnTo>
                  <a:pt x="51721" y="16081"/>
                </a:lnTo>
                <a:lnTo>
                  <a:pt x="55700" y="19416"/>
                </a:lnTo>
                <a:lnTo>
                  <a:pt x="57690" y="23800"/>
                </a:lnTo>
                <a:lnTo>
                  <a:pt x="57690" y="34187"/>
                </a:lnTo>
                <a:lnTo>
                  <a:pt x="55831" y="38499"/>
                </a:lnTo>
                <a:lnTo>
                  <a:pt x="52114" y="42168"/>
                </a:lnTo>
                <a:lnTo>
                  <a:pt x="48397" y="45837"/>
                </a:lnTo>
                <a:lnTo>
                  <a:pt x="43678" y="47672"/>
                </a:lnTo>
                <a:lnTo>
                  <a:pt x="37959" y="47672"/>
                </a:lnTo>
                <a:lnTo>
                  <a:pt x="33765" y="58750"/>
                </a:lnTo>
                <a:lnTo>
                  <a:pt x="42153" y="58750"/>
                </a:lnTo>
                <a:lnTo>
                  <a:pt x="46133" y="59798"/>
                </a:lnTo>
                <a:lnTo>
                  <a:pt x="49898" y="61895"/>
                </a:lnTo>
                <a:lnTo>
                  <a:pt x="53663" y="63991"/>
                </a:lnTo>
                <a:lnTo>
                  <a:pt x="56641" y="67017"/>
                </a:lnTo>
                <a:close/>
              </a:path>
              <a:path w="458925" h="117572">
                <a:moveTo>
                  <a:pt x="99534" y="95344"/>
                </a:moveTo>
                <a:lnTo>
                  <a:pt x="99534" y="114213"/>
                </a:lnTo>
                <a:lnTo>
                  <a:pt x="118407" y="114213"/>
                </a:lnTo>
                <a:lnTo>
                  <a:pt x="118407" y="95344"/>
                </a:lnTo>
                <a:lnTo>
                  <a:pt x="99534" y="95344"/>
                </a:lnTo>
                <a:close/>
              </a:path>
              <a:path w="458925" h="117572">
                <a:moveTo>
                  <a:pt x="180386" y="105410"/>
                </a:moveTo>
                <a:lnTo>
                  <a:pt x="176860" y="103384"/>
                </a:lnTo>
                <a:lnTo>
                  <a:pt x="173333" y="101359"/>
                </a:lnTo>
                <a:lnTo>
                  <a:pt x="174226" y="115416"/>
                </a:lnTo>
                <a:lnTo>
                  <a:pt x="181077" y="117572"/>
                </a:lnTo>
                <a:lnTo>
                  <a:pt x="194660" y="117572"/>
                </a:lnTo>
                <a:lnTo>
                  <a:pt x="200462" y="116011"/>
                </a:lnTo>
                <a:lnTo>
                  <a:pt x="205776" y="112890"/>
                </a:lnTo>
                <a:lnTo>
                  <a:pt x="211090" y="109769"/>
                </a:lnTo>
                <a:lnTo>
                  <a:pt x="215236" y="105445"/>
                </a:lnTo>
                <a:lnTo>
                  <a:pt x="218215" y="99918"/>
                </a:lnTo>
                <a:lnTo>
                  <a:pt x="221193" y="94391"/>
                </a:lnTo>
                <a:lnTo>
                  <a:pt x="222683" y="88244"/>
                </a:lnTo>
                <a:lnTo>
                  <a:pt x="222676" y="80646"/>
                </a:lnTo>
                <a:lnTo>
                  <a:pt x="220403" y="67696"/>
                </a:lnTo>
                <a:lnTo>
                  <a:pt x="214069" y="56784"/>
                </a:lnTo>
                <a:lnTo>
                  <a:pt x="208326" y="49995"/>
                </a:lnTo>
                <a:lnTo>
                  <a:pt x="200689" y="46600"/>
                </a:lnTo>
                <a:lnTo>
                  <a:pt x="187487" y="46600"/>
                </a:lnTo>
                <a:lnTo>
                  <a:pt x="184080" y="47112"/>
                </a:lnTo>
                <a:lnTo>
                  <a:pt x="180934" y="48136"/>
                </a:lnTo>
                <a:lnTo>
                  <a:pt x="177789" y="49161"/>
                </a:lnTo>
                <a:lnTo>
                  <a:pt x="174643" y="50745"/>
                </a:lnTo>
                <a:lnTo>
                  <a:pt x="171498" y="52889"/>
                </a:lnTo>
                <a:lnTo>
                  <a:pt x="168352" y="55033"/>
                </a:lnTo>
                <a:lnTo>
                  <a:pt x="165159" y="58226"/>
                </a:lnTo>
                <a:lnTo>
                  <a:pt x="161919" y="62466"/>
                </a:lnTo>
                <a:lnTo>
                  <a:pt x="161847" y="50006"/>
                </a:lnTo>
                <a:lnTo>
                  <a:pt x="163122" y="41728"/>
                </a:lnTo>
                <a:lnTo>
                  <a:pt x="165672" y="33699"/>
                </a:lnTo>
                <a:lnTo>
                  <a:pt x="168221" y="25670"/>
                </a:lnTo>
                <a:lnTo>
                  <a:pt x="171712" y="19893"/>
                </a:lnTo>
                <a:lnTo>
                  <a:pt x="176144" y="16367"/>
                </a:lnTo>
                <a:lnTo>
                  <a:pt x="180577" y="12841"/>
                </a:lnTo>
                <a:lnTo>
                  <a:pt x="185724" y="11078"/>
                </a:lnTo>
                <a:lnTo>
                  <a:pt x="196590" y="11078"/>
                </a:lnTo>
                <a:lnTo>
                  <a:pt x="200343" y="12055"/>
                </a:lnTo>
                <a:lnTo>
                  <a:pt x="202845" y="14008"/>
                </a:lnTo>
                <a:lnTo>
                  <a:pt x="206598" y="18082"/>
                </a:lnTo>
                <a:lnTo>
                  <a:pt x="206598" y="21084"/>
                </a:lnTo>
                <a:lnTo>
                  <a:pt x="219895" y="21084"/>
                </a:lnTo>
                <a:lnTo>
                  <a:pt x="219895" y="15080"/>
                </a:lnTo>
                <a:lnTo>
                  <a:pt x="217500" y="10363"/>
                </a:lnTo>
                <a:lnTo>
                  <a:pt x="212710" y="6218"/>
                </a:lnTo>
                <a:lnTo>
                  <a:pt x="207921" y="2072"/>
                </a:lnTo>
                <a:lnTo>
                  <a:pt x="200808" y="0"/>
                </a:lnTo>
                <a:lnTo>
                  <a:pt x="191371" y="0"/>
                </a:lnTo>
                <a:lnTo>
                  <a:pt x="180121" y="1358"/>
                </a:lnTo>
                <a:lnTo>
                  <a:pt x="168566" y="6719"/>
                </a:lnTo>
                <a:lnTo>
                  <a:pt x="159452" y="16152"/>
                </a:lnTo>
                <a:lnTo>
                  <a:pt x="156406" y="21173"/>
                </a:lnTo>
                <a:lnTo>
                  <a:pt x="151923" y="32161"/>
                </a:lnTo>
                <a:lnTo>
                  <a:pt x="149233" y="44925"/>
                </a:lnTo>
                <a:lnTo>
                  <a:pt x="148336" y="59465"/>
                </a:lnTo>
                <a:lnTo>
                  <a:pt x="148573" y="67573"/>
                </a:lnTo>
                <a:lnTo>
                  <a:pt x="150170" y="80537"/>
                </a:lnTo>
                <a:lnTo>
                  <a:pt x="153268" y="91627"/>
                </a:lnTo>
                <a:lnTo>
                  <a:pt x="156557" y="100299"/>
                </a:lnTo>
                <a:lnTo>
                  <a:pt x="161406" y="106791"/>
                </a:lnTo>
                <a:lnTo>
                  <a:pt x="167816" y="111104"/>
                </a:lnTo>
                <a:lnTo>
                  <a:pt x="166505" y="90519"/>
                </a:lnTo>
                <a:lnTo>
                  <a:pt x="165493" y="86362"/>
                </a:lnTo>
                <a:lnTo>
                  <a:pt x="165493" y="75355"/>
                </a:lnTo>
                <a:lnTo>
                  <a:pt x="167542" y="69649"/>
                </a:lnTo>
                <a:lnTo>
                  <a:pt x="171641" y="64861"/>
                </a:lnTo>
                <a:lnTo>
                  <a:pt x="175739" y="60072"/>
                </a:lnTo>
                <a:lnTo>
                  <a:pt x="181053" y="57678"/>
                </a:lnTo>
                <a:lnTo>
                  <a:pt x="193492" y="57678"/>
                </a:lnTo>
                <a:lnTo>
                  <a:pt x="198508" y="59774"/>
                </a:lnTo>
                <a:lnTo>
                  <a:pt x="202631" y="63967"/>
                </a:lnTo>
                <a:lnTo>
                  <a:pt x="206753" y="68160"/>
                </a:lnTo>
                <a:lnTo>
                  <a:pt x="208814" y="73854"/>
                </a:lnTo>
                <a:lnTo>
                  <a:pt x="208814" y="88292"/>
                </a:lnTo>
                <a:lnTo>
                  <a:pt x="206861" y="94331"/>
                </a:lnTo>
                <a:lnTo>
                  <a:pt x="202952" y="99168"/>
                </a:lnTo>
                <a:lnTo>
                  <a:pt x="199044" y="104004"/>
                </a:lnTo>
                <a:lnTo>
                  <a:pt x="194183" y="106422"/>
                </a:lnTo>
                <a:lnTo>
                  <a:pt x="184223" y="106422"/>
                </a:lnTo>
                <a:lnTo>
                  <a:pt x="180386" y="105410"/>
                </a:lnTo>
                <a:close/>
              </a:path>
              <a:path w="458925" h="117572">
                <a:moveTo>
                  <a:pt x="166505" y="90519"/>
                </a:moveTo>
                <a:lnTo>
                  <a:pt x="167816" y="111104"/>
                </a:lnTo>
                <a:lnTo>
                  <a:pt x="174226" y="115416"/>
                </a:lnTo>
                <a:lnTo>
                  <a:pt x="173333" y="101359"/>
                </a:lnTo>
                <a:lnTo>
                  <a:pt x="170557" y="98381"/>
                </a:lnTo>
                <a:lnTo>
                  <a:pt x="168531" y="94450"/>
                </a:lnTo>
                <a:lnTo>
                  <a:pt x="166505" y="90519"/>
                </a:lnTo>
                <a:close/>
              </a:path>
              <a:path w="458925" h="117572">
                <a:moveTo>
                  <a:pt x="277323" y="17081"/>
                </a:moveTo>
                <a:lnTo>
                  <a:pt x="277323" y="114213"/>
                </a:lnTo>
                <a:lnTo>
                  <a:pt x="290620" y="114213"/>
                </a:lnTo>
                <a:lnTo>
                  <a:pt x="290620" y="3287"/>
                </a:lnTo>
                <a:lnTo>
                  <a:pt x="277323" y="3287"/>
                </a:lnTo>
                <a:lnTo>
                  <a:pt x="254876" y="13651"/>
                </a:lnTo>
                <a:lnTo>
                  <a:pt x="254876" y="26015"/>
                </a:lnTo>
                <a:lnTo>
                  <a:pt x="277323" y="17081"/>
                </a:lnTo>
                <a:close/>
              </a:path>
              <a:path w="458925" h="117572">
                <a:moveTo>
                  <a:pt x="335252" y="36593"/>
                </a:moveTo>
                <a:lnTo>
                  <a:pt x="335252" y="46790"/>
                </a:lnTo>
                <a:lnTo>
                  <a:pt x="337647" y="54878"/>
                </a:lnTo>
                <a:lnTo>
                  <a:pt x="342436" y="60858"/>
                </a:lnTo>
                <a:lnTo>
                  <a:pt x="347226" y="66838"/>
                </a:lnTo>
                <a:lnTo>
                  <a:pt x="353147" y="69828"/>
                </a:lnTo>
                <a:lnTo>
                  <a:pt x="348632" y="48875"/>
                </a:lnTo>
                <a:lnTo>
                  <a:pt x="347476" y="43312"/>
                </a:lnTo>
                <a:lnTo>
                  <a:pt x="347226" y="6289"/>
                </a:lnTo>
                <a:lnTo>
                  <a:pt x="342436" y="12293"/>
                </a:lnTo>
                <a:lnTo>
                  <a:pt x="337647" y="18297"/>
                </a:lnTo>
                <a:lnTo>
                  <a:pt x="335252" y="26397"/>
                </a:lnTo>
                <a:lnTo>
                  <a:pt x="335252" y="36593"/>
                </a:lnTo>
                <a:close/>
              </a:path>
              <a:path w="458925" h="117572">
                <a:moveTo>
                  <a:pt x="429329" y="3287"/>
                </a:moveTo>
                <a:lnTo>
                  <a:pt x="350479" y="114213"/>
                </a:lnTo>
                <a:lnTo>
                  <a:pt x="364347" y="114213"/>
                </a:lnTo>
                <a:lnTo>
                  <a:pt x="441983" y="3287"/>
                </a:lnTo>
                <a:lnTo>
                  <a:pt x="429329" y="3287"/>
                </a:lnTo>
                <a:close/>
              </a:path>
              <a:path w="458925" h="117572">
                <a:moveTo>
                  <a:pt x="409027" y="80978"/>
                </a:moveTo>
                <a:lnTo>
                  <a:pt x="409027" y="91175"/>
                </a:lnTo>
                <a:lnTo>
                  <a:pt x="411422" y="99263"/>
                </a:lnTo>
                <a:lnTo>
                  <a:pt x="416211" y="105243"/>
                </a:lnTo>
                <a:lnTo>
                  <a:pt x="421001" y="111223"/>
                </a:lnTo>
                <a:lnTo>
                  <a:pt x="426923" y="114213"/>
                </a:lnTo>
                <a:lnTo>
                  <a:pt x="422359" y="93307"/>
                </a:lnTo>
                <a:lnTo>
                  <a:pt x="421180" y="87744"/>
                </a:lnTo>
                <a:lnTo>
                  <a:pt x="421001" y="50674"/>
                </a:lnTo>
                <a:lnTo>
                  <a:pt x="416211" y="56677"/>
                </a:lnTo>
                <a:lnTo>
                  <a:pt x="411422" y="62681"/>
                </a:lnTo>
                <a:lnTo>
                  <a:pt x="409027" y="70781"/>
                </a:lnTo>
                <a:lnTo>
                  <a:pt x="409027" y="80978"/>
                </a:lnTo>
                <a:close/>
              </a:path>
              <a:path w="458925" h="117572">
                <a:moveTo>
                  <a:pt x="421180" y="74259"/>
                </a:moveTo>
                <a:lnTo>
                  <a:pt x="422359" y="68697"/>
                </a:lnTo>
                <a:lnTo>
                  <a:pt x="424718" y="64289"/>
                </a:lnTo>
                <a:lnTo>
                  <a:pt x="427078" y="59882"/>
                </a:lnTo>
                <a:lnTo>
                  <a:pt x="430163" y="57678"/>
                </a:lnTo>
                <a:lnTo>
                  <a:pt x="437789" y="57678"/>
                </a:lnTo>
                <a:lnTo>
                  <a:pt x="440863" y="59882"/>
                </a:lnTo>
                <a:lnTo>
                  <a:pt x="443198" y="64289"/>
                </a:lnTo>
                <a:lnTo>
                  <a:pt x="445533" y="68697"/>
                </a:lnTo>
                <a:lnTo>
                  <a:pt x="446701" y="74259"/>
                </a:lnTo>
                <a:lnTo>
                  <a:pt x="446701" y="87744"/>
                </a:lnTo>
                <a:lnTo>
                  <a:pt x="445533" y="93307"/>
                </a:lnTo>
                <a:lnTo>
                  <a:pt x="443198" y="97667"/>
                </a:lnTo>
                <a:lnTo>
                  <a:pt x="440863" y="102027"/>
                </a:lnTo>
                <a:lnTo>
                  <a:pt x="437789" y="104207"/>
                </a:lnTo>
                <a:lnTo>
                  <a:pt x="430163" y="104207"/>
                </a:lnTo>
                <a:lnTo>
                  <a:pt x="427078" y="102027"/>
                </a:lnTo>
                <a:lnTo>
                  <a:pt x="424718" y="97667"/>
                </a:lnTo>
                <a:lnTo>
                  <a:pt x="422359" y="93307"/>
                </a:lnTo>
                <a:lnTo>
                  <a:pt x="426923" y="114213"/>
                </a:lnTo>
                <a:lnTo>
                  <a:pt x="441029" y="114213"/>
                </a:lnTo>
                <a:lnTo>
                  <a:pt x="446951" y="111223"/>
                </a:lnTo>
                <a:lnTo>
                  <a:pt x="451741" y="105243"/>
                </a:lnTo>
                <a:lnTo>
                  <a:pt x="456530" y="99263"/>
                </a:lnTo>
                <a:lnTo>
                  <a:pt x="458925" y="91175"/>
                </a:lnTo>
                <a:lnTo>
                  <a:pt x="458925" y="70733"/>
                </a:lnTo>
                <a:lnTo>
                  <a:pt x="456530" y="62621"/>
                </a:lnTo>
                <a:lnTo>
                  <a:pt x="451741" y="56642"/>
                </a:lnTo>
                <a:lnTo>
                  <a:pt x="446951" y="50662"/>
                </a:lnTo>
                <a:lnTo>
                  <a:pt x="441029" y="47672"/>
                </a:lnTo>
                <a:lnTo>
                  <a:pt x="426923" y="47672"/>
                </a:lnTo>
                <a:lnTo>
                  <a:pt x="421001" y="50674"/>
                </a:lnTo>
                <a:lnTo>
                  <a:pt x="421180" y="87744"/>
                </a:lnTo>
                <a:lnTo>
                  <a:pt x="421180" y="74259"/>
                </a:lnTo>
                <a:close/>
              </a:path>
              <a:path w="458925" h="117572">
                <a:moveTo>
                  <a:pt x="347476" y="29875"/>
                </a:moveTo>
                <a:lnTo>
                  <a:pt x="348632" y="24312"/>
                </a:lnTo>
                <a:lnTo>
                  <a:pt x="350943" y="19905"/>
                </a:lnTo>
                <a:lnTo>
                  <a:pt x="353255" y="15497"/>
                </a:lnTo>
                <a:lnTo>
                  <a:pt x="356317" y="13293"/>
                </a:lnTo>
                <a:lnTo>
                  <a:pt x="363942" y="13293"/>
                </a:lnTo>
                <a:lnTo>
                  <a:pt x="367040" y="15497"/>
                </a:lnTo>
                <a:lnTo>
                  <a:pt x="369423" y="19905"/>
                </a:lnTo>
                <a:lnTo>
                  <a:pt x="371806" y="24312"/>
                </a:lnTo>
                <a:lnTo>
                  <a:pt x="372997" y="29875"/>
                </a:lnTo>
                <a:lnTo>
                  <a:pt x="372997" y="43312"/>
                </a:lnTo>
                <a:lnTo>
                  <a:pt x="371806" y="48875"/>
                </a:lnTo>
                <a:lnTo>
                  <a:pt x="369423" y="53282"/>
                </a:lnTo>
                <a:lnTo>
                  <a:pt x="367040" y="57690"/>
                </a:lnTo>
                <a:lnTo>
                  <a:pt x="363966" y="59894"/>
                </a:lnTo>
                <a:lnTo>
                  <a:pt x="356341" y="59894"/>
                </a:lnTo>
                <a:lnTo>
                  <a:pt x="353255" y="57690"/>
                </a:lnTo>
                <a:lnTo>
                  <a:pt x="350943" y="53282"/>
                </a:lnTo>
                <a:lnTo>
                  <a:pt x="348632" y="48875"/>
                </a:lnTo>
                <a:lnTo>
                  <a:pt x="353147" y="69828"/>
                </a:lnTo>
                <a:lnTo>
                  <a:pt x="367254" y="69828"/>
                </a:lnTo>
                <a:lnTo>
                  <a:pt x="373176" y="66838"/>
                </a:lnTo>
                <a:lnTo>
                  <a:pt x="377966" y="60858"/>
                </a:lnTo>
                <a:lnTo>
                  <a:pt x="382755" y="54878"/>
                </a:lnTo>
                <a:lnTo>
                  <a:pt x="385150" y="46790"/>
                </a:lnTo>
                <a:lnTo>
                  <a:pt x="385150" y="26397"/>
                </a:lnTo>
                <a:lnTo>
                  <a:pt x="382755" y="18297"/>
                </a:lnTo>
                <a:lnTo>
                  <a:pt x="377966" y="12293"/>
                </a:lnTo>
                <a:lnTo>
                  <a:pt x="373176" y="6289"/>
                </a:lnTo>
                <a:lnTo>
                  <a:pt x="367254" y="3287"/>
                </a:lnTo>
                <a:lnTo>
                  <a:pt x="353147" y="3287"/>
                </a:lnTo>
                <a:lnTo>
                  <a:pt x="347226" y="6289"/>
                </a:lnTo>
                <a:lnTo>
                  <a:pt x="347476" y="43312"/>
                </a:lnTo>
                <a:lnTo>
                  <a:pt x="347476" y="29875"/>
                </a:lnTo>
                <a:close/>
              </a:path>
              <a:path w="458925" h="117572">
                <a:moveTo>
                  <a:pt x="13868" y="78977"/>
                </a:moveTo>
                <a:lnTo>
                  <a:pt x="14964" y="74927"/>
                </a:lnTo>
                <a:lnTo>
                  <a:pt x="17157" y="70972"/>
                </a:lnTo>
                <a:lnTo>
                  <a:pt x="19349" y="67017"/>
                </a:lnTo>
                <a:lnTo>
                  <a:pt x="22316" y="63991"/>
                </a:lnTo>
                <a:lnTo>
                  <a:pt x="26057" y="61895"/>
                </a:lnTo>
                <a:lnTo>
                  <a:pt x="29798" y="59798"/>
                </a:lnTo>
                <a:lnTo>
                  <a:pt x="33765" y="58750"/>
                </a:lnTo>
                <a:lnTo>
                  <a:pt x="37959" y="47672"/>
                </a:lnTo>
                <a:lnTo>
                  <a:pt x="32240" y="47672"/>
                </a:lnTo>
                <a:lnTo>
                  <a:pt x="27534" y="45837"/>
                </a:lnTo>
                <a:lnTo>
                  <a:pt x="23841" y="42168"/>
                </a:lnTo>
                <a:lnTo>
                  <a:pt x="21517" y="53032"/>
                </a:lnTo>
                <a:lnTo>
                  <a:pt x="14273" y="56272"/>
                </a:lnTo>
                <a:lnTo>
                  <a:pt x="8876" y="60703"/>
                </a:lnTo>
                <a:lnTo>
                  <a:pt x="5325" y="66326"/>
                </a:lnTo>
                <a:lnTo>
                  <a:pt x="1775" y="71948"/>
                </a:lnTo>
                <a:lnTo>
                  <a:pt x="0" y="77833"/>
                </a:lnTo>
                <a:lnTo>
                  <a:pt x="0" y="89745"/>
                </a:lnTo>
                <a:lnTo>
                  <a:pt x="1572" y="95391"/>
                </a:lnTo>
                <a:lnTo>
                  <a:pt x="4718" y="100919"/>
                </a:lnTo>
                <a:lnTo>
                  <a:pt x="7863" y="106446"/>
                </a:lnTo>
                <a:lnTo>
                  <a:pt x="12117" y="110603"/>
                </a:lnTo>
                <a:lnTo>
                  <a:pt x="13868" y="87124"/>
                </a:lnTo>
                <a:lnTo>
                  <a:pt x="13868" y="78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07858" y="3642962"/>
            <a:ext cx="508665" cy="103740"/>
          </a:xfrm>
          <a:custGeom>
            <a:avLst/>
            <a:gdLst/>
            <a:ahLst/>
            <a:cxnLst/>
            <a:rect l="l" t="t" r="r" b="b"/>
            <a:pathLst>
              <a:path w="559532" h="117572">
                <a:moveTo>
                  <a:pt x="509634" y="80978"/>
                </a:moveTo>
                <a:lnTo>
                  <a:pt x="509634" y="91175"/>
                </a:lnTo>
                <a:lnTo>
                  <a:pt x="512029" y="99263"/>
                </a:lnTo>
                <a:lnTo>
                  <a:pt x="516819" y="105243"/>
                </a:lnTo>
                <a:lnTo>
                  <a:pt x="521608" y="111223"/>
                </a:lnTo>
                <a:lnTo>
                  <a:pt x="527530" y="114212"/>
                </a:lnTo>
                <a:lnTo>
                  <a:pt x="522967" y="93307"/>
                </a:lnTo>
                <a:lnTo>
                  <a:pt x="521787" y="87744"/>
                </a:lnTo>
                <a:lnTo>
                  <a:pt x="521608" y="50673"/>
                </a:lnTo>
                <a:lnTo>
                  <a:pt x="516819" y="56677"/>
                </a:lnTo>
                <a:lnTo>
                  <a:pt x="512029" y="62681"/>
                </a:lnTo>
                <a:lnTo>
                  <a:pt x="509634" y="70781"/>
                </a:lnTo>
                <a:lnTo>
                  <a:pt x="509634" y="80978"/>
                </a:lnTo>
                <a:close/>
              </a:path>
              <a:path w="559532" h="117572">
                <a:moveTo>
                  <a:pt x="521787" y="74259"/>
                </a:moveTo>
                <a:lnTo>
                  <a:pt x="522967" y="68696"/>
                </a:lnTo>
                <a:lnTo>
                  <a:pt x="525326" y="64289"/>
                </a:lnTo>
                <a:lnTo>
                  <a:pt x="527685" y="59882"/>
                </a:lnTo>
                <a:lnTo>
                  <a:pt x="530771" y="57678"/>
                </a:lnTo>
                <a:lnTo>
                  <a:pt x="538395" y="57678"/>
                </a:lnTo>
                <a:lnTo>
                  <a:pt x="541470" y="59882"/>
                </a:lnTo>
                <a:lnTo>
                  <a:pt x="543805" y="64289"/>
                </a:lnTo>
                <a:lnTo>
                  <a:pt x="546140" y="68696"/>
                </a:lnTo>
                <a:lnTo>
                  <a:pt x="547308" y="74259"/>
                </a:lnTo>
                <a:lnTo>
                  <a:pt x="547308" y="87744"/>
                </a:lnTo>
                <a:lnTo>
                  <a:pt x="546140" y="93307"/>
                </a:lnTo>
                <a:lnTo>
                  <a:pt x="543805" y="97667"/>
                </a:lnTo>
                <a:lnTo>
                  <a:pt x="541470" y="102026"/>
                </a:lnTo>
                <a:lnTo>
                  <a:pt x="538395" y="104206"/>
                </a:lnTo>
                <a:lnTo>
                  <a:pt x="530771" y="104206"/>
                </a:lnTo>
                <a:lnTo>
                  <a:pt x="527685" y="102026"/>
                </a:lnTo>
                <a:lnTo>
                  <a:pt x="525326" y="97667"/>
                </a:lnTo>
                <a:lnTo>
                  <a:pt x="522967" y="93307"/>
                </a:lnTo>
                <a:lnTo>
                  <a:pt x="527530" y="114212"/>
                </a:lnTo>
                <a:lnTo>
                  <a:pt x="541637" y="114212"/>
                </a:lnTo>
                <a:lnTo>
                  <a:pt x="547558" y="111223"/>
                </a:lnTo>
                <a:lnTo>
                  <a:pt x="552348" y="105243"/>
                </a:lnTo>
                <a:lnTo>
                  <a:pt x="557138" y="99263"/>
                </a:lnTo>
                <a:lnTo>
                  <a:pt x="559532" y="91175"/>
                </a:lnTo>
                <a:lnTo>
                  <a:pt x="559532" y="70733"/>
                </a:lnTo>
                <a:lnTo>
                  <a:pt x="557138" y="62621"/>
                </a:lnTo>
                <a:lnTo>
                  <a:pt x="552348" y="56641"/>
                </a:lnTo>
                <a:lnTo>
                  <a:pt x="547558" y="50662"/>
                </a:lnTo>
                <a:lnTo>
                  <a:pt x="541637" y="47672"/>
                </a:lnTo>
                <a:lnTo>
                  <a:pt x="527530" y="47672"/>
                </a:lnTo>
                <a:lnTo>
                  <a:pt x="521608" y="50673"/>
                </a:lnTo>
                <a:lnTo>
                  <a:pt x="521787" y="87744"/>
                </a:lnTo>
                <a:lnTo>
                  <a:pt x="521787" y="74259"/>
                </a:lnTo>
                <a:close/>
              </a:path>
              <a:path w="559532" h="117572">
                <a:moveTo>
                  <a:pt x="448084" y="29875"/>
                </a:moveTo>
                <a:lnTo>
                  <a:pt x="449239" y="24312"/>
                </a:lnTo>
                <a:lnTo>
                  <a:pt x="451551" y="19905"/>
                </a:lnTo>
                <a:lnTo>
                  <a:pt x="453862" y="15497"/>
                </a:lnTo>
                <a:lnTo>
                  <a:pt x="456924" y="13293"/>
                </a:lnTo>
                <a:lnTo>
                  <a:pt x="464549" y="13293"/>
                </a:lnTo>
                <a:lnTo>
                  <a:pt x="467647" y="15497"/>
                </a:lnTo>
                <a:lnTo>
                  <a:pt x="470030" y="19905"/>
                </a:lnTo>
                <a:lnTo>
                  <a:pt x="472413" y="24312"/>
                </a:lnTo>
                <a:lnTo>
                  <a:pt x="473605" y="29875"/>
                </a:lnTo>
                <a:lnTo>
                  <a:pt x="473605" y="43312"/>
                </a:lnTo>
                <a:lnTo>
                  <a:pt x="472413" y="48875"/>
                </a:lnTo>
                <a:lnTo>
                  <a:pt x="470030" y="53282"/>
                </a:lnTo>
                <a:lnTo>
                  <a:pt x="467647" y="57690"/>
                </a:lnTo>
                <a:lnTo>
                  <a:pt x="464573" y="59893"/>
                </a:lnTo>
                <a:lnTo>
                  <a:pt x="456948" y="59893"/>
                </a:lnTo>
                <a:lnTo>
                  <a:pt x="453862" y="57690"/>
                </a:lnTo>
                <a:lnTo>
                  <a:pt x="451551" y="53282"/>
                </a:lnTo>
                <a:lnTo>
                  <a:pt x="449239" y="48875"/>
                </a:lnTo>
                <a:lnTo>
                  <a:pt x="453754" y="69828"/>
                </a:lnTo>
                <a:lnTo>
                  <a:pt x="467862" y="69828"/>
                </a:lnTo>
                <a:lnTo>
                  <a:pt x="473783" y="66838"/>
                </a:lnTo>
                <a:lnTo>
                  <a:pt x="478573" y="60858"/>
                </a:lnTo>
                <a:lnTo>
                  <a:pt x="483363" y="54878"/>
                </a:lnTo>
                <a:lnTo>
                  <a:pt x="485757" y="46790"/>
                </a:lnTo>
                <a:lnTo>
                  <a:pt x="485757" y="26397"/>
                </a:lnTo>
                <a:lnTo>
                  <a:pt x="483363" y="18296"/>
                </a:lnTo>
                <a:lnTo>
                  <a:pt x="478573" y="12293"/>
                </a:lnTo>
                <a:lnTo>
                  <a:pt x="473783" y="6289"/>
                </a:lnTo>
                <a:lnTo>
                  <a:pt x="467862" y="3287"/>
                </a:lnTo>
                <a:lnTo>
                  <a:pt x="453754" y="3287"/>
                </a:lnTo>
                <a:lnTo>
                  <a:pt x="447833" y="6289"/>
                </a:lnTo>
                <a:lnTo>
                  <a:pt x="448084" y="43312"/>
                </a:lnTo>
                <a:lnTo>
                  <a:pt x="448084" y="29875"/>
                </a:lnTo>
                <a:close/>
              </a:path>
              <a:path w="559532" h="117572">
                <a:moveTo>
                  <a:pt x="0" y="80406"/>
                </a:moveTo>
                <a:lnTo>
                  <a:pt x="53258" y="80406"/>
                </a:lnTo>
                <a:lnTo>
                  <a:pt x="14654" y="69328"/>
                </a:lnTo>
                <a:lnTo>
                  <a:pt x="53258" y="20869"/>
                </a:lnTo>
                <a:lnTo>
                  <a:pt x="53258" y="69328"/>
                </a:lnTo>
                <a:lnTo>
                  <a:pt x="14654" y="69328"/>
                </a:lnTo>
                <a:lnTo>
                  <a:pt x="53258" y="80406"/>
                </a:lnTo>
                <a:lnTo>
                  <a:pt x="53258" y="114212"/>
                </a:lnTo>
                <a:lnTo>
                  <a:pt x="66555" y="114212"/>
                </a:lnTo>
                <a:lnTo>
                  <a:pt x="66555" y="80406"/>
                </a:lnTo>
                <a:lnTo>
                  <a:pt x="82068" y="80406"/>
                </a:lnTo>
                <a:lnTo>
                  <a:pt x="82068" y="69328"/>
                </a:lnTo>
                <a:lnTo>
                  <a:pt x="66555" y="69328"/>
                </a:lnTo>
                <a:lnTo>
                  <a:pt x="66555" y="3287"/>
                </a:lnTo>
                <a:lnTo>
                  <a:pt x="53258" y="3287"/>
                </a:lnTo>
                <a:lnTo>
                  <a:pt x="0" y="69328"/>
                </a:lnTo>
                <a:lnTo>
                  <a:pt x="0" y="80406"/>
                </a:lnTo>
                <a:close/>
              </a:path>
              <a:path w="559532" h="117572">
                <a:moveTo>
                  <a:pt x="133920" y="17081"/>
                </a:moveTo>
                <a:lnTo>
                  <a:pt x="133920" y="114212"/>
                </a:lnTo>
                <a:lnTo>
                  <a:pt x="147217" y="114212"/>
                </a:lnTo>
                <a:lnTo>
                  <a:pt x="147217" y="3287"/>
                </a:lnTo>
                <a:lnTo>
                  <a:pt x="133920" y="3287"/>
                </a:lnTo>
                <a:lnTo>
                  <a:pt x="111473" y="13651"/>
                </a:lnTo>
                <a:lnTo>
                  <a:pt x="111473" y="26015"/>
                </a:lnTo>
                <a:lnTo>
                  <a:pt x="133920" y="17081"/>
                </a:lnTo>
                <a:close/>
              </a:path>
              <a:path w="559532" h="117572">
                <a:moveTo>
                  <a:pt x="200141" y="95344"/>
                </a:moveTo>
                <a:lnTo>
                  <a:pt x="200141" y="114212"/>
                </a:lnTo>
                <a:lnTo>
                  <a:pt x="219014" y="114212"/>
                </a:lnTo>
                <a:lnTo>
                  <a:pt x="219014" y="95344"/>
                </a:lnTo>
                <a:lnTo>
                  <a:pt x="200141" y="95344"/>
                </a:lnTo>
                <a:close/>
              </a:path>
              <a:path w="559532" h="117572">
                <a:moveTo>
                  <a:pt x="273201" y="117572"/>
                </a:moveTo>
                <a:lnTo>
                  <a:pt x="282971" y="117572"/>
                </a:lnTo>
                <a:lnTo>
                  <a:pt x="288137" y="117330"/>
                </a:lnTo>
                <a:lnTo>
                  <a:pt x="301002" y="113832"/>
                </a:lnTo>
                <a:lnTo>
                  <a:pt x="310422" y="106172"/>
                </a:lnTo>
                <a:lnTo>
                  <a:pt x="317499" y="93032"/>
                </a:lnTo>
                <a:lnTo>
                  <a:pt x="319430" y="80263"/>
                </a:lnTo>
                <a:lnTo>
                  <a:pt x="319430" y="72973"/>
                </a:lnTo>
                <a:lnTo>
                  <a:pt x="317785" y="66767"/>
                </a:lnTo>
                <a:lnTo>
                  <a:pt x="314497" y="61644"/>
                </a:lnTo>
                <a:lnTo>
                  <a:pt x="311209" y="56522"/>
                </a:lnTo>
                <a:lnTo>
                  <a:pt x="306419" y="52544"/>
                </a:lnTo>
                <a:lnTo>
                  <a:pt x="300128" y="49708"/>
                </a:lnTo>
                <a:lnTo>
                  <a:pt x="287946" y="46397"/>
                </a:lnTo>
                <a:lnTo>
                  <a:pt x="273463" y="45456"/>
                </a:lnTo>
                <a:lnTo>
                  <a:pt x="270104" y="45456"/>
                </a:lnTo>
                <a:lnTo>
                  <a:pt x="270104" y="15509"/>
                </a:lnTo>
                <a:lnTo>
                  <a:pt x="314998" y="15509"/>
                </a:lnTo>
                <a:lnTo>
                  <a:pt x="314998" y="3287"/>
                </a:lnTo>
                <a:lnTo>
                  <a:pt x="257879" y="3287"/>
                </a:lnTo>
                <a:lnTo>
                  <a:pt x="257879" y="57106"/>
                </a:lnTo>
                <a:lnTo>
                  <a:pt x="268030" y="57106"/>
                </a:lnTo>
                <a:lnTo>
                  <a:pt x="275659" y="57336"/>
                </a:lnTo>
                <a:lnTo>
                  <a:pt x="289458" y="59602"/>
                </a:lnTo>
                <a:lnTo>
                  <a:pt x="298127" y="64289"/>
                </a:lnTo>
                <a:lnTo>
                  <a:pt x="303083" y="69078"/>
                </a:lnTo>
                <a:lnTo>
                  <a:pt x="305561" y="74998"/>
                </a:lnTo>
                <a:lnTo>
                  <a:pt x="305561" y="88292"/>
                </a:lnTo>
                <a:lnTo>
                  <a:pt x="303703" y="93926"/>
                </a:lnTo>
                <a:lnTo>
                  <a:pt x="299985" y="98953"/>
                </a:lnTo>
                <a:lnTo>
                  <a:pt x="296268" y="103980"/>
                </a:lnTo>
                <a:lnTo>
                  <a:pt x="290525" y="106493"/>
                </a:lnTo>
                <a:lnTo>
                  <a:pt x="276990" y="106493"/>
                </a:lnTo>
                <a:lnTo>
                  <a:pt x="272415" y="105457"/>
                </a:lnTo>
                <a:lnTo>
                  <a:pt x="269031" y="103384"/>
                </a:lnTo>
                <a:lnTo>
                  <a:pt x="265647" y="101312"/>
                </a:lnTo>
                <a:lnTo>
                  <a:pt x="263955" y="98679"/>
                </a:lnTo>
                <a:lnTo>
                  <a:pt x="263955" y="94772"/>
                </a:lnTo>
                <a:lnTo>
                  <a:pt x="250659" y="94772"/>
                </a:lnTo>
                <a:lnTo>
                  <a:pt x="250659" y="101586"/>
                </a:lnTo>
                <a:lnTo>
                  <a:pt x="253601" y="106791"/>
                </a:lnTo>
                <a:lnTo>
                  <a:pt x="259488" y="111103"/>
                </a:lnTo>
                <a:lnTo>
                  <a:pt x="265374" y="115416"/>
                </a:lnTo>
                <a:lnTo>
                  <a:pt x="273201" y="117572"/>
                </a:lnTo>
                <a:close/>
              </a:path>
              <a:path w="559532" h="117572">
                <a:moveTo>
                  <a:pt x="378597" y="105410"/>
                </a:moveTo>
                <a:lnTo>
                  <a:pt x="375070" y="103384"/>
                </a:lnTo>
                <a:lnTo>
                  <a:pt x="371544" y="101359"/>
                </a:lnTo>
                <a:lnTo>
                  <a:pt x="372438" y="115416"/>
                </a:lnTo>
                <a:lnTo>
                  <a:pt x="379288" y="117572"/>
                </a:lnTo>
                <a:lnTo>
                  <a:pt x="392871" y="117572"/>
                </a:lnTo>
                <a:lnTo>
                  <a:pt x="398674" y="116011"/>
                </a:lnTo>
                <a:lnTo>
                  <a:pt x="403988" y="112890"/>
                </a:lnTo>
                <a:lnTo>
                  <a:pt x="409302" y="109769"/>
                </a:lnTo>
                <a:lnTo>
                  <a:pt x="413448" y="105445"/>
                </a:lnTo>
                <a:lnTo>
                  <a:pt x="416426" y="99918"/>
                </a:lnTo>
                <a:lnTo>
                  <a:pt x="419405" y="94391"/>
                </a:lnTo>
                <a:lnTo>
                  <a:pt x="420894" y="88244"/>
                </a:lnTo>
                <a:lnTo>
                  <a:pt x="420887" y="80646"/>
                </a:lnTo>
                <a:lnTo>
                  <a:pt x="418615" y="67695"/>
                </a:lnTo>
                <a:lnTo>
                  <a:pt x="412280" y="56784"/>
                </a:lnTo>
                <a:lnTo>
                  <a:pt x="406537" y="49994"/>
                </a:lnTo>
                <a:lnTo>
                  <a:pt x="398900" y="46600"/>
                </a:lnTo>
                <a:lnTo>
                  <a:pt x="385698" y="46600"/>
                </a:lnTo>
                <a:lnTo>
                  <a:pt x="382291" y="47112"/>
                </a:lnTo>
                <a:lnTo>
                  <a:pt x="379146" y="48136"/>
                </a:lnTo>
                <a:lnTo>
                  <a:pt x="376000" y="49161"/>
                </a:lnTo>
                <a:lnTo>
                  <a:pt x="372855" y="50745"/>
                </a:lnTo>
                <a:lnTo>
                  <a:pt x="369709" y="52889"/>
                </a:lnTo>
                <a:lnTo>
                  <a:pt x="366564" y="55033"/>
                </a:lnTo>
                <a:lnTo>
                  <a:pt x="363371" y="58226"/>
                </a:lnTo>
                <a:lnTo>
                  <a:pt x="360130" y="62466"/>
                </a:lnTo>
                <a:lnTo>
                  <a:pt x="360059" y="50006"/>
                </a:lnTo>
                <a:lnTo>
                  <a:pt x="361333" y="41728"/>
                </a:lnTo>
                <a:lnTo>
                  <a:pt x="363883" y="33699"/>
                </a:lnTo>
                <a:lnTo>
                  <a:pt x="366432" y="25670"/>
                </a:lnTo>
                <a:lnTo>
                  <a:pt x="369923" y="19893"/>
                </a:lnTo>
                <a:lnTo>
                  <a:pt x="374356" y="16367"/>
                </a:lnTo>
                <a:lnTo>
                  <a:pt x="378788" y="12841"/>
                </a:lnTo>
                <a:lnTo>
                  <a:pt x="383935" y="11078"/>
                </a:lnTo>
                <a:lnTo>
                  <a:pt x="394801" y="11078"/>
                </a:lnTo>
                <a:lnTo>
                  <a:pt x="398555" y="12054"/>
                </a:lnTo>
                <a:lnTo>
                  <a:pt x="401057" y="14008"/>
                </a:lnTo>
                <a:lnTo>
                  <a:pt x="404810" y="18082"/>
                </a:lnTo>
                <a:lnTo>
                  <a:pt x="404810" y="21084"/>
                </a:lnTo>
                <a:lnTo>
                  <a:pt x="418106" y="21084"/>
                </a:lnTo>
                <a:lnTo>
                  <a:pt x="418106" y="15080"/>
                </a:lnTo>
                <a:lnTo>
                  <a:pt x="415712" y="10363"/>
                </a:lnTo>
                <a:lnTo>
                  <a:pt x="410922" y="6218"/>
                </a:lnTo>
                <a:lnTo>
                  <a:pt x="406132" y="2072"/>
                </a:lnTo>
                <a:lnTo>
                  <a:pt x="399019" y="0"/>
                </a:lnTo>
                <a:lnTo>
                  <a:pt x="389583" y="0"/>
                </a:lnTo>
                <a:lnTo>
                  <a:pt x="378333" y="1358"/>
                </a:lnTo>
                <a:lnTo>
                  <a:pt x="366777" y="6719"/>
                </a:lnTo>
                <a:lnTo>
                  <a:pt x="357664" y="16152"/>
                </a:lnTo>
                <a:lnTo>
                  <a:pt x="354618" y="21173"/>
                </a:lnTo>
                <a:lnTo>
                  <a:pt x="350134" y="32161"/>
                </a:lnTo>
                <a:lnTo>
                  <a:pt x="347444" y="44925"/>
                </a:lnTo>
                <a:lnTo>
                  <a:pt x="346548" y="59464"/>
                </a:lnTo>
                <a:lnTo>
                  <a:pt x="346785" y="67573"/>
                </a:lnTo>
                <a:lnTo>
                  <a:pt x="348381" y="80537"/>
                </a:lnTo>
                <a:lnTo>
                  <a:pt x="351480" y="91627"/>
                </a:lnTo>
                <a:lnTo>
                  <a:pt x="354769" y="100299"/>
                </a:lnTo>
                <a:lnTo>
                  <a:pt x="359618" y="106791"/>
                </a:lnTo>
                <a:lnTo>
                  <a:pt x="366028" y="111103"/>
                </a:lnTo>
                <a:lnTo>
                  <a:pt x="364717" y="90519"/>
                </a:lnTo>
                <a:lnTo>
                  <a:pt x="363704" y="86362"/>
                </a:lnTo>
                <a:lnTo>
                  <a:pt x="363704" y="75355"/>
                </a:lnTo>
                <a:lnTo>
                  <a:pt x="365754" y="69649"/>
                </a:lnTo>
                <a:lnTo>
                  <a:pt x="369852" y="64861"/>
                </a:lnTo>
                <a:lnTo>
                  <a:pt x="373951" y="60072"/>
                </a:lnTo>
                <a:lnTo>
                  <a:pt x="379265" y="57678"/>
                </a:lnTo>
                <a:lnTo>
                  <a:pt x="391704" y="57678"/>
                </a:lnTo>
                <a:lnTo>
                  <a:pt x="396720" y="59774"/>
                </a:lnTo>
                <a:lnTo>
                  <a:pt x="400842" y="63967"/>
                </a:lnTo>
                <a:lnTo>
                  <a:pt x="404965" y="68160"/>
                </a:lnTo>
                <a:lnTo>
                  <a:pt x="407025" y="73854"/>
                </a:lnTo>
                <a:lnTo>
                  <a:pt x="407025" y="88292"/>
                </a:lnTo>
                <a:lnTo>
                  <a:pt x="405071" y="94331"/>
                </a:lnTo>
                <a:lnTo>
                  <a:pt x="401164" y="99168"/>
                </a:lnTo>
                <a:lnTo>
                  <a:pt x="397256" y="104004"/>
                </a:lnTo>
                <a:lnTo>
                  <a:pt x="392395" y="106422"/>
                </a:lnTo>
                <a:lnTo>
                  <a:pt x="382434" y="106422"/>
                </a:lnTo>
                <a:lnTo>
                  <a:pt x="378597" y="105410"/>
                </a:lnTo>
                <a:close/>
              </a:path>
              <a:path w="559532" h="117572">
                <a:moveTo>
                  <a:pt x="364717" y="90519"/>
                </a:moveTo>
                <a:lnTo>
                  <a:pt x="366028" y="111103"/>
                </a:lnTo>
                <a:lnTo>
                  <a:pt x="372438" y="115416"/>
                </a:lnTo>
                <a:lnTo>
                  <a:pt x="371544" y="101359"/>
                </a:lnTo>
                <a:lnTo>
                  <a:pt x="368768" y="98381"/>
                </a:lnTo>
                <a:lnTo>
                  <a:pt x="366742" y="94450"/>
                </a:lnTo>
                <a:lnTo>
                  <a:pt x="364717" y="90519"/>
                </a:lnTo>
                <a:close/>
              </a:path>
              <a:path w="559532" h="117572">
                <a:moveTo>
                  <a:pt x="435859" y="36593"/>
                </a:moveTo>
                <a:lnTo>
                  <a:pt x="435859" y="46790"/>
                </a:lnTo>
                <a:lnTo>
                  <a:pt x="438254" y="54878"/>
                </a:lnTo>
                <a:lnTo>
                  <a:pt x="443044" y="60858"/>
                </a:lnTo>
                <a:lnTo>
                  <a:pt x="447833" y="66838"/>
                </a:lnTo>
                <a:lnTo>
                  <a:pt x="453754" y="69828"/>
                </a:lnTo>
                <a:lnTo>
                  <a:pt x="449239" y="48875"/>
                </a:lnTo>
                <a:lnTo>
                  <a:pt x="448084" y="43312"/>
                </a:lnTo>
                <a:lnTo>
                  <a:pt x="447833" y="6289"/>
                </a:lnTo>
                <a:lnTo>
                  <a:pt x="443044" y="12293"/>
                </a:lnTo>
                <a:lnTo>
                  <a:pt x="438254" y="18296"/>
                </a:lnTo>
                <a:lnTo>
                  <a:pt x="435859" y="26397"/>
                </a:lnTo>
                <a:lnTo>
                  <a:pt x="435859" y="36593"/>
                </a:lnTo>
                <a:close/>
              </a:path>
              <a:path w="559532" h="117572">
                <a:moveTo>
                  <a:pt x="529937" y="3287"/>
                </a:moveTo>
                <a:lnTo>
                  <a:pt x="451086" y="114212"/>
                </a:lnTo>
                <a:lnTo>
                  <a:pt x="464954" y="114212"/>
                </a:lnTo>
                <a:lnTo>
                  <a:pt x="542590" y="3287"/>
                </a:lnTo>
                <a:lnTo>
                  <a:pt x="529937" y="3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328185" y="3645863"/>
            <a:ext cx="584788" cy="100775"/>
          </a:xfrm>
          <a:custGeom>
            <a:avLst/>
            <a:gdLst/>
            <a:ahLst/>
            <a:cxnLst/>
            <a:rect l="l" t="t" r="r" b="b"/>
            <a:pathLst>
              <a:path w="643267" h="114212">
                <a:moveTo>
                  <a:pt x="359844" y="110925"/>
                </a:moveTo>
                <a:lnTo>
                  <a:pt x="359844" y="100657"/>
                </a:lnTo>
                <a:lnTo>
                  <a:pt x="360499" y="95058"/>
                </a:lnTo>
                <a:lnTo>
                  <a:pt x="361809" y="88626"/>
                </a:lnTo>
                <a:lnTo>
                  <a:pt x="362752" y="84964"/>
                </a:lnTo>
                <a:lnTo>
                  <a:pt x="366959" y="74174"/>
                </a:lnTo>
                <a:lnTo>
                  <a:pt x="373962" y="60322"/>
                </a:lnTo>
                <a:lnTo>
                  <a:pt x="380431" y="48955"/>
                </a:lnTo>
                <a:lnTo>
                  <a:pt x="387177" y="38155"/>
                </a:lnTo>
                <a:lnTo>
                  <a:pt x="393800" y="28660"/>
                </a:lnTo>
                <a:lnTo>
                  <a:pt x="404022" y="14937"/>
                </a:lnTo>
                <a:lnTo>
                  <a:pt x="405882" y="12221"/>
                </a:lnTo>
                <a:lnTo>
                  <a:pt x="405882" y="0"/>
                </a:lnTo>
                <a:lnTo>
                  <a:pt x="331034" y="0"/>
                </a:lnTo>
                <a:lnTo>
                  <a:pt x="331034" y="12221"/>
                </a:lnTo>
                <a:lnTo>
                  <a:pt x="392441" y="12221"/>
                </a:lnTo>
                <a:lnTo>
                  <a:pt x="389940" y="15652"/>
                </a:lnTo>
                <a:lnTo>
                  <a:pt x="381695" y="27218"/>
                </a:lnTo>
                <a:lnTo>
                  <a:pt x="374335" y="37840"/>
                </a:lnTo>
                <a:lnTo>
                  <a:pt x="366170" y="49852"/>
                </a:lnTo>
                <a:lnTo>
                  <a:pt x="358393" y="62076"/>
                </a:lnTo>
                <a:lnTo>
                  <a:pt x="352337" y="73380"/>
                </a:lnTo>
                <a:lnTo>
                  <a:pt x="348799" y="82586"/>
                </a:lnTo>
                <a:lnTo>
                  <a:pt x="346582" y="90520"/>
                </a:lnTo>
                <a:lnTo>
                  <a:pt x="345474" y="98369"/>
                </a:lnTo>
                <a:lnTo>
                  <a:pt x="345474" y="110925"/>
                </a:lnTo>
                <a:lnTo>
                  <a:pt x="359844" y="110925"/>
                </a:lnTo>
                <a:close/>
              </a:path>
              <a:path w="643267" h="114212">
                <a:moveTo>
                  <a:pt x="519594" y="33306"/>
                </a:moveTo>
                <a:lnTo>
                  <a:pt x="519594" y="43503"/>
                </a:lnTo>
                <a:lnTo>
                  <a:pt x="521989" y="51591"/>
                </a:lnTo>
                <a:lnTo>
                  <a:pt x="526779" y="57571"/>
                </a:lnTo>
                <a:lnTo>
                  <a:pt x="531568" y="63551"/>
                </a:lnTo>
                <a:lnTo>
                  <a:pt x="537490" y="66541"/>
                </a:lnTo>
                <a:lnTo>
                  <a:pt x="532974" y="45587"/>
                </a:lnTo>
                <a:lnTo>
                  <a:pt x="531819" y="40024"/>
                </a:lnTo>
                <a:lnTo>
                  <a:pt x="531568" y="3001"/>
                </a:lnTo>
                <a:lnTo>
                  <a:pt x="526779" y="9005"/>
                </a:lnTo>
                <a:lnTo>
                  <a:pt x="521989" y="15009"/>
                </a:lnTo>
                <a:lnTo>
                  <a:pt x="519594" y="23109"/>
                </a:lnTo>
                <a:lnTo>
                  <a:pt x="519594" y="33306"/>
                </a:lnTo>
                <a:close/>
              </a:path>
              <a:path w="643267" h="114212">
                <a:moveTo>
                  <a:pt x="613672" y="0"/>
                </a:moveTo>
                <a:lnTo>
                  <a:pt x="534821" y="110925"/>
                </a:lnTo>
                <a:lnTo>
                  <a:pt x="548690" y="110925"/>
                </a:lnTo>
                <a:lnTo>
                  <a:pt x="626325" y="0"/>
                </a:lnTo>
                <a:lnTo>
                  <a:pt x="613672" y="0"/>
                </a:lnTo>
                <a:close/>
              </a:path>
              <a:path w="643267" h="114212">
                <a:moveTo>
                  <a:pt x="593369" y="77690"/>
                </a:moveTo>
                <a:lnTo>
                  <a:pt x="593369" y="87887"/>
                </a:lnTo>
                <a:lnTo>
                  <a:pt x="595764" y="95975"/>
                </a:lnTo>
                <a:lnTo>
                  <a:pt x="600554" y="101955"/>
                </a:lnTo>
                <a:lnTo>
                  <a:pt x="605344" y="107935"/>
                </a:lnTo>
                <a:lnTo>
                  <a:pt x="611265" y="110925"/>
                </a:lnTo>
                <a:lnTo>
                  <a:pt x="606701" y="90019"/>
                </a:lnTo>
                <a:lnTo>
                  <a:pt x="605522" y="84456"/>
                </a:lnTo>
                <a:lnTo>
                  <a:pt x="605344" y="47386"/>
                </a:lnTo>
                <a:lnTo>
                  <a:pt x="600554" y="53390"/>
                </a:lnTo>
                <a:lnTo>
                  <a:pt x="595764" y="59393"/>
                </a:lnTo>
                <a:lnTo>
                  <a:pt x="593369" y="67493"/>
                </a:lnTo>
                <a:lnTo>
                  <a:pt x="593369" y="77690"/>
                </a:lnTo>
                <a:close/>
              </a:path>
              <a:path w="643267" h="114212">
                <a:moveTo>
                  <a:pt x="605522" y="70972"/>
                </a:moveTo>
                <a:lnTo>
                  <a:pt x="606701" y="65409"/>
                </a:lnTo>
                <a:lnTo>
                  <a:pt x="609061" y="61001"/>
                </a:lnTo>
                <a:lnTo>
                  <a:pt x="611420" y="56594"/>
                </a:lnTo>
                <a:lnTo>
                  <a:pt x="614506" y="54390"/>
                </a:lnTo>
                <a:lnTo>
                  <a:pt x="622131" y="54390"/>
                </a:lnTo>
                <a:lnTo>
                  <a:pt x="625205" y="56594"/>
                </a:lnTo>
                <a:lnTo>
                  <a:pt x="627540" y="61001"/>
                </a:lnTo>
                <a:lnTo>
                  <a:pt x="629875" y="65409"/>
                </a:lnTo>
                <a:lnTo>
                  <a:pt x="631043" y="70972"/>
                </a:lnTo>
                <a:lnTo>
                  <a:pt x="631043" y="84456"/>
                </a:lnTo>
                <a:lnTo>
                  <a:pt x="629875" y="90019"/>
                </a:lnTo>
                <a:lnTo>
                  <a:pt x="627540" y="94379"/>
                </a:lnTo>
                <a:lnTo>
                  <a:pt x="625205" y="98739"/>
                </a:lnTo>
                <a:lnTo>
                  <a:pt x="622131" y="100919"/>
                </a:lnTo>
                <a:lnTo>
                  <a:pt x="614506" y="100919"/>
                </a:lnTo>
                <a:lnTo>
                  <a:pt x="611420" y="98739"/>
                </a:lnTo>
                <a:lnTo>
                  <a:pt x="609061" y="94379"/>
                </a:lnTo>
                <a:lnTo>
                  <a:pt x="606701" y="90019"/>
                </a:lnTo>
                <a:lnTo>
                  <a:pt x="611265" y="110925"/>
                </a:lnTo>
                <a:lnTo>
                  <a:pt x="625372" y="110925"/>
                </a:lnTo>
                <a:lnTo>
                  <a:pt x="631293" y="107935"/>
                </a:lnTo>
                <a:lnTo>
                  <a:pt x="636083" y="101955"/>
                </a:lnTo>
                <a:lnTo>
                  <a:pt x="640873" y="95975"/>
                </a:lnTo>
                <a:lnTo>
                  <a:pt x="643267" y="87887"/>
                </a:lnTo>
                <a:lnTo>
                  <a:pt x="643267" y="67446"/>
                </a:lnTo>
                <a:lnTo>
                  <a:pt x="640873" y="59334"/>
                </a:lnTo>
                <a:lnTo>
                  <a:pt x="636083" y="53354"/>
                </a:lnTo>
                <a:lnTo>
                  <a:pt x="631293" y="47374"/>
                </a:lnTo>
                <a:lnTo>
                  <a:pt x="625372" y="44384"/>
                </a:lnTo>
                <a:lnTo>
                  <a:pt x="611265" y="44384"/>
                </a:lnTo>
                <a:lnTo>
                  <a:pt x="605344" y="47386"/>
                </a:lnTo>
                <a:lnTo>
                  <a:pt x="605522" y="84456"/>
                </a:lnTo>
                <a:lnTo>
                  <a:pt x="605522" y="70972"/>
                </a:lnTo>
                <a:close/>
              </a:path>
              <a:path w="643267" h="114212">
                <a:moveTo>
                  <a:pt x="531819" y="26587"/>
                </a:moveTo>
                <a:lnTo>
                  <a:pt x="532974" y="21024"/>
                </a:lnTo>
                <a:lnTo>
                  <a:pt x="535286" y="16617"/>
                </a:lnTo>
                <a:lnTo>
                  <a:pt x="537597" y="12210"/>
                </a:lnTo>
                <a:lnTo>
                  <a:pt x="540659" y="10006"/>
                </a:lnTo>
                <a:lnTo>
                  <a:pt x="548285" y="10006"/>
                </a:lnTo>
                <a:lnTo>
                  <a:pt x="551382" y="12210"/>
                </a:lnTo>
                <a:lnTo>
                  <a:pt x="553765" y="16617"/>
                </a:lnTo>
                <a:lnTo>
                  <a:pt x="556148" y="21024"/>
                </a:lnTo>
                <a:lnTo>
                  <a:pt x="557339" y="26587"/>
                </a:lnTo>
                <a:lnTo>
                  <a:pt x="557339" y="40024"/>
                </a:lnTo>
                <a:lnTo>
                  <a:pt x="556148" y="45587"/>
                </a:lnTo>
                <a:lnTo>
                  <a:pt x="553765" y="49995"/>
                </a:lnTo>
                <a:lnTo>
                  <a:pt x="551382" y="54402"/>
                </a:lnTo>
                <a:lnTo>
                  <a:pt x="548308" y="56606"/>
                </a:lnTo>
                <a:lnTo>
                  <a:pt x="540683" y="56606"/>
                </a:lnTo>
                <a:lnTo>
                  <a:pt x="537597" y="54402"/>
                </a:lnTo>
                <a:lnTo>
                  <a:pt x="535286" y="49995"/>
                </a:lnTo>
                <a:lnTo>
                  <a:pt x="532974" y="45587"/>
                </a:lnTo>
                <a:lnTo>
                  <a:pt x="537490" y="66541"/>
                </a:lnTo>
                <a:lnTo>
                  <a:pt x="551597" y="66541"/>
                </a:lnTo>
                <a:lnTo>
                  <a:pt x="557518" y="63551"/>
                </a:lnTo>
                <a:lnTo>
                  <a:pt x="562308" y="57571"/>
                </a:lnTo>
                <a:lnTo>
                  <a:pt x="567098" y="51591"/>
                </a:lnTo>
                <a:lnTo>
                  <a:pt x="569492" y="43503"/>
                </a:lnTo>
                <a:lnTo>
                  <a:pt x="569492" y="23109"/>
                </a:lnTo>
                <a:lnTo>
                  <a:pt x="567098" y="15009"/>
                </a:lnTo>
                <a:lnTo>
                  <a:pt x="562308" y="9005"/>
                </a:lnTo>
                <a:lnTo>
                  <a:pt x="557518" y="3001"/>
                </a:lnTo>
                <a:lnTo>
                  <a:pt x="551597" y="0"/>
                </a:lnTo>
                <a:lnTo>
                  <a:pt x="537490" y="0"/>
                </a:lnTo>
                <a:lnTo>
                  <a:pt x="531568" y="3001"/>
                </a:lnTo>
                <a:lnTo>
                  <a:pt x="531819" y="40024"/>
                </a:lnTo>
                <a:lnTo>
                  <a:pt x="531819" y="26587"/>
                </a:lnTo>
                <a:close/>
              </a:path>
              <a:path w="643267" h="114212">
                <a:moveTo>
                  <a:pt x="442221" y="75689"/>
                </a:moveTo>
                <a:lnTo>
                  <a:pt x="443317" y="71639"/>
                </a:lnTo>
                <a:lnTo>
                  <a:pt x="445509" y="67684"/>
                </a:lnTo>
                <a:lnTo>
                  <a:pt x="447702" y="63729"/>
                </a:lnTo>
                <a:lnTo>
                  <a:pt x="450668" y="60704"/>
                </a:lnTo>
                <a:lnTo>
                  <a:pt x="454410" y="58607"/>
                </a:lnTo>
                <a:lnTo>
                  <a:pt x="458150" y="56511"/>
                </a:lnTo>
                <a:lnTo>
                  <a:pt x="462118" y="55462"/>
                </a:lnTo>
                <a:lnTo>
                  <a:pt x="466312" y="44384"/>
                </a:lnTo>
                <a:lnTo>
                  <a:pt x="460593" y="44384"/>
                </a:lnTo>
                <a:lnTo>
                  <a:pt x="455887" y="42550"/>
                </a:lnTo>
                <a:lnTo>
                  <a:pt x="452194" y="38881"/>
                </a:lnTo>
                <a:lnTo>
                  <a:pt x="449870" y="49744"/>
                </a:lnTo>
                <a:lnTo>
                  <a:pt x="442626" y="52985"/>
                </a:lnTo>
                <a:lnTo>
                  <a:pt x="437229" y="57416"/>
                </a:lnTo>
                <a:lnTo>
                  <a:pt x="433678" y="63038"/>
                </a:lnTo>
                <a:lnTo>
                  <a:pt x="430128" y="68661"/>
                </a:lnTo>
                <a:lnTo>
                  <a:pt x="428352" y="74545"/>
                </a:lnTo>
                <a:lnTo>
                  <a:pt x="428352" y="86458"/>
                </a:lnTo>
                <a:lnTo>
                  <a:pt x="429925" y="92104"/>
                </a:lnTo>
                <a:lnTo>
                  <a:pt x="433071" y="97631"/>
                </a:lnTo>
                <a:lnTo>
                  <a:pt x="436216" y="103158"/>
                </a:lnTo>
                <a:lnTo>
                  <a:pt x="440469" y="107316"/>
                </a:lnTo>
                <a:lnTo>
                  <a:pt x="442221" y="83837"/>
                </a:lnTo>
                <a:lnTo>
                  <a:pt x="442221" y="75689"/>
                </a:lnTo>
                <a:close/>
              </a:path>
              <a:path w="643267" h="114212">
                <a:moveTo>
                  <a:pt x="484994" y="63729"/>
                </a:moveTo>
                <a:lnTo>
                  <a:pt x="487187" y="67684"/>
                </a:lnTo>
                <a:lnTo>
                  <a:pt x="489378" y="71639"/>
                </a:lnTo>
                <a:lnTo>
                  <a:pt x="490475" y="75689"/>
                </a:lnTo>
                <a:lnTo>
                  <a:pt x="490475" y="83837"/>
                </a:lnTo>
                <a:lnTo>
                  <a:pt x="489439" y="87744"/>
                </a:lnTo>
                <a:lnTo>
                  <a:pt x="487365" y="91556"/>
                </a:lnTo>
                <a:lnTo>
                  <a:pt x="485292" y="95368"/>
                </a:lnTo>
                <a:lnTo>
                  <a:pt x="482337" y="98250"/>
                </a:lnTo>
                <a:lnTo>
                  <a:pt x="478501" y="100204"/>
                </a:lnTo>
                <a:lnTo>
                  <a:pt x="474664" y="102158"/>
                </a:lnTo>
                <a:lnTo>
                  <a:pt x="470602" y="103134"/>
                </a:lnTo>
                <a:lnTo>
                  <a:pt x="462071" y="103134"/>
                </a:lnTo>
                <a:lnTo>
                  <a:pt x="458031" y="102158"/>
                </a:lnTo>
                <a:lnTo>
                  <a:pt x="454195" y="100204"/>
                </a:lnTo>
                <a:lnTo>
                  <a:pt x="450358" y="98250"/>
                </a:lnTo>
                <a:lnTo>
                  <a:pt x="447403" y="95368"/>
                </a:lnTo>
                <a:lnTo>
                  <a:pt x="445330" y="91556"/>
                </a:lnTo>
                <a:lnTo>
                  <a:pt x="443258" y="87744"/>
                </a:lnTo>
                <a:lnTo>
                  <a:pt x="442221" y="83837"/>
                </a:lnTo>
                <a:lnTo>
                  <a:pt x="440469" y="107316"/>
                </a:lnTo>
                <a:lnTo>
                  <a:pt x="445831" y="110103"/>
                </a:lnTo>
                <a:lnTo>
                  <a:pt x="451193" y="112890"/>
                </a:lnTo>
                <a:lnTo>
                  <a:pt x="458020" y="114284"/>
                </a:lnTo>
                <a:lnTo>
                  <a:pt x="474653" y="114284"/>
                </a:lnTo>
                <a:lnTo>
                  <a:pt x="481503" y="112890"/>
                </a:lnTo>
                <a:lnTo>
                  <a:pt x="486865" y="110103"/>
                </a:lnTo>
                <a:lnTo>
                  <a:pt x="492227" y="107316"/>
                </a:lnTo>
                <a:lnTo>
                  <a:pt x="496480" y="103158"/>
                </a:lnTo>
                <a:lnTo>
                  <a:pt x="499625" y="97631"/>
                </a:lnTo>
                <a:lnTo>
                  <a:pt x="502770" y="92104"/>
                </a:lnTo>
                <a:lnTo>
                  <a:pt x="504343" y="86458"/>
                </a:lnTo>
                <a:lnTo>
                  <a:pt x="504343" y="74545"/>
                </a:lnTo>
                <a:lnTo>
                  <a:pt x="502557" y="68661"/>
                </a:lnTo>
                <a:lnTo>
                  <a:pt x="498982" y="63038"/>
                </a:lnTo>
                <a:lnTo>
                  <a:pt x="495407" y="57416"/>
                </a:lnTo>
                <a:lnTo>
                  <a:pt x="489998" y="52985"/>
                </a:lnTo>
                <a:lnTo>
                  <a:pt x="482754" y="49744"/>
                </a:lnTo>
                <a:lnTo>
                  <a:pt x="488473" y="46933"/>
                </a:lnTo>
                <a:lnTo>
                  <a:pt x="492763" y="43479"/>
                </a:lnTo>
                <a:lnTo>
                  <a:pt x="495622" y="39381"/>
                </a:lnTo>
                <a:lnTo>
                  <a:pt x="498481" y="35283"/>
                </a:lnTo>
                <a:lnTo>
                  <a:pt x="499911" y="30566"/>
                </a:lnTo>
                <a:lnTo>
                  <a:pt x="499911" y="20036"/>
                </a:lnTo>
                <a:lnTo>
                  <a:pt x="498494" y="15164"/>
                </a:lnTo>
                <a:lnTo>
                  <a:pt x="495658" y="10613"/>
                </a:lnTo>
                <a:lnTo>
                  <a:pt x="492822" y="6063"/>
                </a:lnTo>
                <a:lnTo>
                  <a:pt x="488700" y="2608"/>
                </a:lnTo>
                <a:lnTo>
                  <a:pt x="483290" y="250"/>
                </a:lnTo>
                <a:lnTo>
                  <a:pt x="477881" y="-2108"/>
                </a:lnTo>
                <a:lnTo>
                  <a:pt x="472222" y="-3287"/>
                </a:lnTo>
                <a:lnTo>
                  <a:pt x="460450" y="-3287"/>
                </a:lnTo>
                <a:lnTo>
                  <a:pt x="454814" y="-2120"/>
                </a:lnTo>
                <a:lnTo>
                  <a:pt x="449405" y="214"/>
                </a:lnTo>
                <a:lnTo>
                  <a:pt x="443996" y="2549"/>
                </a:lnTo>
                <a:lnTo>
                  <a:pt x="439874" y="6003"/>
                </a:lnTo>
                <a:lnTo>
                  <a:pt x="437038" y="10578"/>
                </a:lnTo>
                <a:lnTo>
                  <a:pt x="434202" y="15152"/>
                </a:lnTo>
                <a:lnTo>
                  <a:pt x="432785" y="20036"/>
                </a:lnTo>
                <a:lnTo>
                  <a:pt x="432785" y="30566"/>
                </a:lnTo>
                <a:lnTo>
                  <a:pt x="434215" y="35283"/>
                </a:lnTo>
                <a:lnTo>
                  <a:pt x="437074" y="39381"/>
                </a:lnTo>
                <a:lnTo>
                  <a:pt x="439933" y="43479"/>
                </a:lnTo>
                <a:lnTo>
                  <a:pt x="444199" y="46933"/>
                </a:lnTo>
                <a:lnTo>
                  <a:pt x="449870" y="49744"/>
                </a:lnTo>
                <a:lnTo>
                  <a:pt x="452194" y="38881"/>
                </a:lnTo>
                <a:lnTo>
                  <a:pt x="448500" y="35212"/>
                </a:lnTo>
                <a:lnTo>
                  <a:pt x="446653" y="30900"/>
                </a:lnTo>
                <a:lnTo>
                  <a:pt x="446653" y="20512"/>
                </a:lnTo>
                <a:lnTo>
                  <a:pt x="448643" y="16129"/>
                </a:lnTo>
                <a:lnTo>
                  <a:pt x="452622" y="12793"/>
                </a:lnTo>
                <a:lnTo>
                  <a:pt x="456602" y="9458"/>
                </a:lnTo>
                <a:lnTo>
                  <a:pt x="461165" y="7790"/>
                </a:lnTo>
                <a:lnTo>
                  <a:pt x="471507" y="7790"/>
                </a:lnTo>
                <a:lnTo>
                  <a:pt x="476094" y="9458"/>
                </a:lnTo>
                <a:lnTo>
                  <a:pt x="480074" y="12793"/>
                </a:lnTo>
                <a:lnTo>
                  <a:pt x="484053" y="16129"/>
                </a:lnTo>
                <a:lnTo>
                  <a:pt x="486042" y="20512"/>
                </a:lnTo>
                <a:lnTo>
                  <a:pt x="486042" y="30900"/>
                </a:lnTo>
                <a:lnTo>
                  <a:pt x="484184" y="35212"/>
                </a:lnTo>
                <a:lnTo>
                  <a:pt x="480467" y="38881"/>
                </a:lnTo>
                <a:lnTo>
                  <a:pt x="476749" y="42550"/>
                </a:lnTo>
                <a:lnTo>
                  <a:pt x="472031" y="44384"/>
                </a:lnTo>
                <a:lnTo>
                  <a:pt x="466312" y="44384"/>
                </a:lnTo>
                <a:lnTo>
                  <a:pt x="462118" y="55462"/>
                </a:lnTo>
                <a:lnTo>
                  <a:pt x="470506" y="55462"/>
                </a:lnTo>
                <a:lnTo>
                  <a:pt x="474486" y="56511"/>
                </a:lnTo>
                <a:lnTo>
                  <a:pt x="478250" y="58607"/>
                </a:lnTo>
                <a:lnTo>
                  <a:pt x="482015" y="60704"/>
                </a:lnTo>
                <a:lnTo>
                  <a:pt x="484994" y="63729"/>
                </a:lnTo>
                <a:close/>
              </a:path>
              <a:path w="643267" h="114212">
                <a:moveTo>
                  <a:pt x="22447" y="13794"/>
                </a:moveTo>
                <a:lnTo>
                  <a:pt x="22447" y="110925"/>
                </a:lnTo>
                <a:lnTo>
                  <a:pt x="35743" y="110925"/>
                </a:lnTo>
                <a:lnTo>
                  <a:pt x="35743" y="0"/>
                </a:lnTo>
                <a:lnTo>
                  <a:pt x="22447" y="0"/>
                </a:lnTo>
                <a:lnTo>
                  <a:pt x="0" y="10363"/>
                </a:lnTo>
                <a:lnTo>
                  <a:pt x="0" y="22728"/>
                </a:lnTo>
                <a:lnTo>
                  <a:pt x="22447" y="13794"/>
                </a:lnTo>
                <a:close/>
              </a:path>
              <a:path w="643267" h="114212">
                <a:moveTo>
                  <a:pt x="83735" y="77118"/>
                </a:moveTo>
                <a:lnTo>
                  <a:pt x="136993" y="77118"/>
                </a:lnTo>
                <a:lnTo>
                  <a:pt x="98390" y="66040"/>
                </a:lnTo>
                <a:lnTo>
                  <a:pt x="136993" y="17582"/>
                </a:lnTo>
                <a:lnTo>
                  <a:pt x="136993" y="66040"/>
                </a:lnTo>
                <a:lnTo>
                  <a:pt x="98390" y="66040"/>
                </a:lnTo>
                <a:lnTo>
                  <a:pt x="136993" y="77118"/>
                </a:lnTo>
                <a:lnTo>
                  <a:pt x="136993" y="110925"/>
                </a:lnTo>
                <a:lnTo>
                  <a:pt x="150290" y="110925"/>
                </a:lnTo>
                <a:lnTo>
                  <a:pt x="150290" y="77118"/>
                </a:lnTo>
                <a:lnTo>
                  <a:pt x="165803" y="77118"/>
                </a:lnTo>
                <a:lnTo>
                  <a:pt x="165803" y="66040"/>
                </a:lnTo>
                <a:lnTo>
                  <a:pt x="150290" y="66040"/>
                </a:lnTo>
                <a:lnTo>
                  <a:pt x="150290" y="0"/>
                </a:lnTo>
                <a:lnTo>
                  <a:pt x="136993" y="0"/>
                </a:lnTo>
                <a:lnTo>
                  <a:pt x="83735" y="66040"/>
                </a:lnTo>
                <a:lnTo>
                  <a:pt x="83735" y="77118"/>
                </a:lnTo>
                <a:close/>
              </a:path>
              <a:path w="643267" h="114212">
                <a:moveTo>
                  <a:pt x="217655" y="13794"/>
                </a:moveTo>
                <a:lnTo>
                  <a:pt x="217655" y="110925"/>
                </a:lnTo>
                <a:lnTo>
                  <a:pt x="230952" y="110925"/>
                </a:lnTo>
                <a:lnTo>
                  <a:pt x="230952" y="0"/>
                </a:lnTo>
                <a:lnTo>
                  <a:pt x="217655" y="0"/>
                </a:lnTo>
                <a:lnTo>
                  <a:pt x="195208" y="10363"/>
                </a:lnTo>
                <a:lnTo>
                  <a:pt x="195208" y="22728"/>
                </a:lnTo>
                <a:lnTo>
                  <a:pt x="217655" y="13794"/>
                </a:lnTo>
                <a:close/>
              </a:path>
              <a:path w="643267" h="114212">
                <a:moveTo>
                  <a:pt x="283876" y="92056"/>
                </a:moveTo>
                <a:lnTo>
                  <a:pt x="283876" y="110925"/>
                </a:lnTo>
                <a:lnTo>
                  <a:pt x="302749" y="110925"/>
                </a:lnTo>
                <a:lnTo>
                  <a:pt x="302749" y="92056"/>
                </a:lnTo>
                <a:lnTo>
                  <a:pt x="283876" y="92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590977" y="22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705735" y="22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657820" y="22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590977" y="24378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705735" y="24378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657820" y="24378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590977" y="26243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705735" y="26243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57820" y="26243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590977" y="28109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05735" y="28109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57820" y="28109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590977" y="2997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05735" y="2997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790916" y="2997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90977" y="31840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05735" y="31840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57820" y="31840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6469" y="1906867"/>
            <a:ext cx="6950604" cy="1879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69394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Motorola: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Arithmetic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versus Geometric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 Rates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81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7419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398097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Cisco: Linear and Log-Linear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Models for Growth</a:t>
            </a:r>
            <a:endParaRPr sz="2100">
              <a:latin typeface="Times New Roman"/>
              <a:cs typeface="Times New Roman"/>
            </a:endParaRPr>
          </a:p>
          <a:p>
            <a:pPr marL="1091557">
              <a:spcBef>
                <a:spcPts val="7183"/>
              </a:spcBef>
            </a:pPr>
            <a:r>
              <a:rPr sz="1400" dirty="0">
                <a:latin typeface="Times New Roman"/>
                <a:cs typeface="Times New Roman"/>
              </a:rPr>
              <a:t>Year                </a:t>
            </a:r>
            <a:r>
              <a:rPr sz="1400" spc="-1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EP</a:t>
            </a:r>
            <a:r>
              <a:rPr sz="1400" spc="-8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                                               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ln(EPS</a:t>
            </a:r>
            <a:r>
              <a:rPr sz="1400" spc="-4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0.01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-4.605</a:t>
            </a:r>
            <a:r>
              <a:rPr sz="1400" spc="-8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0.02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-3.912</a:t>
            </a:r>
            <a:r>
              <a:rPr sz="1400" spc="-8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0.04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-3.218</a:t>
            </a:r>
            <a:r>
              <a:rPr sz="1400" spc="-8" dirty="0">
                <a:latin typeface="Times New Roman"/>
                <a:cs typeface="Times New Roman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0.07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-2.659</a:t>
            </a:r>
            <a:r>
              <a:rPr sz="1400" spc="-8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0.08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-2.525</a:t>
            </a:r>
            <a:r>
              <a:rPr sz="1400" spc="-8" dirty="0">
                <a:latin typeface="Times New Roman"/>
                <a:cs typeface="Times New Roman"/>
              </a:rPr>
              <a:t>7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0.16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-1.832</a:t>
            </a:r>
            <a:r>
              <a:rPr sz="1400" spc="-8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7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0.18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-1.714</a:t>
            </a:r>
            <a:r>
              <a:rPr sz="1400" spc="-8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524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0.25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-1.386</a:t>
            </a:r>
            <a:r>
              <a:rPr sz="1400" spc="-8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091557">
              <a:spcBef>
                <a:spcPts val="790"/>
              </a:spcBef>
            </a:pPr>
            <a:r>
              <a:rPr sz="1400" dirty="0">
                <a:latin typeface="Times New Roman"/>
                <a:cs typeface="Times New Roman"/>
              </a:rPr>
              <a:t>199</a:t>
            </a:r>
            <a:r>
              <a:rPr sz="1400" spc="31" dirty="0">
                <a:latin typeface="Times New Roman"/>
                <a:cs typeface="Times New Roman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               </a:t>
            </a:r>
            <a:r>
              <a:rPr sz="1400" spc="-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              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0.32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                         </a:t>
            </a:r>
            <a:r>
              <a:rPr sz="1400" spc="-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-1.139</a:t>
            </a:r>
            <a:r>
              <a:rPr sz="1400" spc="-8" dirty="0">
                <a:latin typeface="Times New Roman"/>
                <a:cs typeface="Times New Roman"/>
              </a:rPr>
              <a:t>4</a:t>
            </a:r>
            <a:r>
              <a:rPr sz="1700" dirty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631"/>
              </a:spcBef>
            </a:pPr>
            <a:r>
              <a:rPr sz="2000" baseline="10243" dirty="0">
                <a:latin typeface="Monotype Corsiva"/>
                <a:cs typeface="Monotype Corsiva"/>
              </a:rPr>
              <a:t>•  </a:t>
            </a:r>
            <a:r>
              <a:rPr sz="2000" spc="276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EPS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-.066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0.0383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t)</a:t>
            </a:r>
            <a:r>
              <a:rPr sz="1700" spc="-8" dirty="0">
                <a:latin typeface="Times New Roman"/>
                <a:cs typeface="Times New Roman"/>
              </a:rPr>
              <a:t>:</a:t>
            </a:r>
            <a:r>
              <a:rPr sz="1700" dirty="0">
                <a:latin typeface="Times New Roman"/>
                <a:cs typeface="Times New Roman"/>
              </a:rPr>
              <a:t>              </a:t>
            </a:r>
            <a:r>
              <a:rPr sz="1700" spc="4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EPS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grows</a:t>
            </a:r>
            <a:r>
              <a:rPr sz="1700" spc="4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by</a:t>
            </a:r>
            <a:r>
              <a:rPr sz="1700" spc="2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$0.0383</a:t>
            </a:r>
            <a:r>
              <a:rPr sz="1700" spc="6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year</a:t>
            </a:r>
            <a:endParaRPr sz="1700">
              <a:latin typeface="Times New Roman"/>
              <a:cs typeface="Times New Roman"/>
            </a:endParaRPr>
          </a:p>
          <a:p>
            <a:pPr marL="1143131">
              <a:lnSpc>
                <a:spcPct val="95825"/>
              </a:lnSpc>
              <a:spcBef>
                <a:spcPts val="287"/>
              </a:spcBef>
            </a:pP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$0.0383/$0.13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30.5%</a:t>
            </a:r>
            <a:r>
              <a:rPr sz="1700" spc="4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($0.13:</a:t>
            </a:r>
            <a:r>
              <a:rPr sz="1700" spc="-44" dirty="0">
                <a:latin typeface="Times New Roman"/>
                <a:cs typeface="Times New Roman"/>
              </a:rPr>
              <a:t> </a:t>
            </a:r>
            <a:r>
              <a:rPr sz="1700" spc="-129" dirty="0">
                <a:latin typeface="Times New Roman"/>
                <a:cs typeface="Times New Roman"/>
              </a:rPr>
              <a:t>A</a:t>
            </a:r>
            <a:r>
              <a:rPr sz="1700" dirty="0">
                <a:latin typeface="Times New Roman"/>
                <a:cs typeface="Times New Roman"/>
              </a:rPr>
              <a:t>verage</a:t>
            </a:r>
            <a:r>
              <a:rPr sz="1700" spc="6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EPS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from</a:t>
            </a:r>
            <a:r>
              <a:rPr sz="1700" spc="3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91-99)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287"/>
              </a:spcBef>
            </a:pPr>
            <a:r>
              <a:rPr sz="2000" baseline="10243" dirty="0">
                <a:latin typeface="Monotype Corsiva"/>
                <a:cs typeface="Monotype Corsiva"/>
              </a:rPr>
              <a:t>•  </a:t>
            </a:r>
            <a:r>
              <a:rPr sz="2000" spc="276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ln(EPS)</a:t>
            </a:r>
            <a:r>
              <a:rPr sz="1700" spc="5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=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-4.66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13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0.4212</a:t>
            </a:r>
            <a:r>
              <a:rPr sz="1700" spc="5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(t):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Growth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rate</a:t>
            </a:r>
            <a:r>
              <a:rPr sz="1700" spc="3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approximately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42.12%</a:t>
            </a:r>
            <a:endParaRPr sz="1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6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61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703876" marR="3636443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47" dirty="0">
                <a:latin typeface="Times New Roman"/>
                <a:cs typeface="Times New Roman"/>
              </a:rPr>
              <a:t> T</a:t>
            </a:r>
            <a:r>
              <a:rPr sz="2100" dirty="0">
                <a:latin typeface="Times New Roman"/>
                <a:cs typeface="Times New Roman"/>
              </a:rPr>
              <a:t>est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92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ou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trying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ime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319"/>
              </a:spcBef>
            </a:pP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arner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1996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1997.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1996,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deficit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marL="1395001" marR="458072">
              <a:lnSpc>
                <a:spcPts val="1806"/>
              </a:lnSpc>
              <a:spcBef>
                <a:spcPts val="139"/>
              </a:spcBef>
            </a:pPr>
            <a:r>
              <a:rPr sz="1600" dirty="0">
                <a:latin typeface="Times New Roman"/>
                <a:cs typeface="Times New Roman"/>
              </a:rPr>
              <a:t>$0.05.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1997,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0.25.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 </a:t>
            </a:r>
            <a:endParaRPr sz="1600">
              <a:latin typeface="Times New Roman"/>
              <a:cs typeface="Times New Roman"/>
            </a:endParaRPr>
          </a:p>
          <a:p>
            <a:pPr marL="1395001" marR="458072">
              <a:lnSpc>
                <a:spcPts val="1806"/>
              </a:lnSpc>
              <a:spcBef>
                <a:spcPts val="318"/>
              </a:spcBef>
            </a:pPr>
            <a:r>
              <a:rPr sz="1600" dirty="0">
                <a:latin typeface="Times New Roman"/>
                <a:cs typeface="Times New Roman"/>
              </a:rPr>
              <a:t>rate?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6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-600%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+600%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+120%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88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64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45637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Dealing with Negative Earnings</a:t>
            </a:r>
            <a:endParaRPr sz="2100">
              <a:latin typeface="Times New Roman"/>
              <a:cs typeface="Times New Roman"/>
            </a:endParaRPr>
          </a:p>
          <a:p>
            <a:pPr marL="1395001" marR="465804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starting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 </a:t>
            </a:r>
            <a:endParaRPr sz="1600">
              <a:latin typeface="Times New Roman"/>
              <a:cs typeface="Times New Roman"/>
            </a:endParaRPr>
          </a:p>
          <a:p>
            <a:pPr marL="1395001" marR="465804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estimated.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(0.30/-0.05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-600%)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6"/>
              </a:spcBef>
            </a:pPr>
            <a:r>
              <a:rPr sz="1700" baseline="11425" dirty="0">
                <a:latin typeface="Monotype Corsiva"/>
                <a:cs typeface="Monotype Corsiva"/>
              </a:rPr>
              <a:t>•   </a:t>
            </a:r>
            <a:r>
              <a:rPr sz="1700" spc="161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solutions: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two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numbers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denominator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(0.30/0.25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120%)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absolute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starting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denominator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(0.30/0.05=600%)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linear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regression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divide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coefficient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earnings.</a:t>
            </a:r>
            <a:endParaRPr sz="1400">
              <a:latin typeface="Times New Roman"/>
              <a:cs typeface="Times New Roman"/>
            </a:endParaRPr>
          </a:p>
          <a:p>
            <a:pPr marL="1395001" marR="497879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•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meaningless.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Thus,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9787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estimated,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tell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10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27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39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21532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The E</a:t>
            </a:r>
            <a:r>
              <a:rPr sz="2100" spc="-35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fect of Size on Growth: Callaway Golf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7192"/>
              </a:spcBef>
            </a:pPr>
            <a:r>
              <a:rPr sz="1600" i="1" spc="-147" dirty="0">
                <a:latin typeface="Times New Roman"/>
                <a:cs typeface="Times New Roman"/>
              </a:rPr>
              <a:t>Y</a:t>
            </a:r>
            <a:r>
              <a:rPr sz="1600" i="1" dirty="0">
                <a:latin typeface="Times New Roman"/>
                <a:cs typeface="Times New Roman"/>
              </a:rPr>
              <a:t>ea</a:t>
            </a:r>
            <a:r>
              <a:rPr sz="1600" i="1" spc="-31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       </a:t>
            </a:r>
            <a:r>
              <a:rPr sz="1600" i="1" spc="15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Net</a:t>
            </a:r>
            <a:r>
              <a:rPr sz="1600" i="1" spc="2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ofi</a:t>
            </a:r>
            <a:r>
              <a:rPr sz="1600" i="1" spc="26" dirty="0">
                <a:latin typeface="Times New Roman"/>
                <a:cs typeface="Times New Roman"/>
              </a:rPr>
              <a:t>t</a:t>
            </a:r>
            <a:r>
              <a:rPr sz="1600" i="1" dirty="0">
                <a:latin typeface="Times New Roman"/>
                <a:cs typeface="Times New Roman"/>
              </a:rPr>
              <a:t>         </a:t>
            </a:r>
            <a:r>
              <a:rPr sz="1600" i="1" spc="174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G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owth</a:t>
            </a:r>
            <a:r>
              <a:rPr sz="1600" i="1" spc="5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Rate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1990      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1.80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1991      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6.40                  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255.56%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1992      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19.30                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201.56%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1993      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41.20                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13.47%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1994      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78.00                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89.32%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1995      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97.70                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25.26%</a:t>
            </a:r>
            <a:endParaRPr sz="1600">
              <a:latin typeface="Times New Roman"/>
              <a:cs typeface="Times New Roman"/>
            </a:endParaRPr>
          </a:p>
          <a:p>
            <a:pPr marL="1091557" marR="3625179">
              <a:lnSpc>
                <a:spcPts val="1806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1996      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122.30              </a:t>
            </a:r>
            <a:r>
              <a:rPr sz="1600" spc="1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25.18% </a:t>
            </a:r>
            <a:endParaRPr sz="1600">
              <a:latin typeface="Times New Roman"/>
              <a:cs typeface="Times New Roman"/>
            </a:endParaRPr>
          </a:p>
          <a:p>
            <a:pPr marL="1091557" marR="3625179">
              <a:lnSpc>
                <a:spcPts val="1806"/>
              </a:lnSpc>
              <a:spcBef>
                <a:spcPts val="582"/>
              </a:spcBef>
            </a:pPr>
            <a:r>
              <a:rPr sz="1600" dirty="0">
                <a:latin typeface="Times New Roman"/>
                <a:cs typeface="Times New Roman"/>
              </a:rPr>
              <a:t>Geometric</a:t>
            </a:r>
            <a:r>
              <a:rPr sz="1600" spc="-14" dirty="0">
                <a:latin typeface="Times New Roman"/>
                <a:cs typeface="Times New Roman"/>
              </a:rPr>
              <a:t> </a:t>
            </a:r>
            <a:r>
              <a:rPr sz="1600" spc="-116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verage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102%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28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58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1486</Words>
  <Application>Microsoft Office PowerPoint</Application>
  <PresentationFormat>On-screen Show (4:3)</PresentationFormat>
  <Paragraphs>617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2017-09-26T05:47:31Z</dcterms:modified>
</cp:coreProperties>
</file>